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93" r:id="rId2"/>
    <p:sldMasterId id="2147483724" r:id="rId3"/>
  </p:sldMasterIdLst>
  <p:notesMasterIdLst>
    <p:notesMasterId r:id="rId19"/>
  </p:notesMasterIdLst>
  <p:handoutMasterIdLst>
    <p:handoutMasterId r:id="rId20"/>
  </p:handoutMasterIdLst>
  <p:sldIdLst>
    <p:sldId id="256" r:id="rId4"/>
    <p:sldId id="1450" r:id="rId5"/>
    <p:sldId id="1432" r:id="rId6"/>
    <p:sldId id="687" r:id="rId7"/>
    <p:sldId id="1436" r:id="rId8"/>
    <p:sldId id="1350" r:id="rId9"/>
    <p:sldId id="1449" r:id="rId10"/>
    <p:sldId id="1314" r:id="rId11"/>
    <p:sldId id="1440" r:id="rId12"/>
    <p:sldId id="1443" r:id="rId13"/>
    <p:sldId id="1454" r:id="rId14"/>
    <p:sldId id="1446" r:id="rId15"/>
    <p:sldId id="1447" r:id="rId16"/>
    <p:sldId id="1448" r:id="rId17"/>
    <p:sldId id="1424" r:id="rId18"/>
  </p:sldIdLst>
  <p:sldSz cx="12192000" cy="6858000"/>
  <p:notesSz cx="7023100" cy="9309100"/>
  <p:embeddedFontLst>
    <p:embeddedFont>
      <p:font typeface="Trebuchet MS" panose="020B0703020202090204" pitchFamily="34" charset="0"/>
      <p:regular r:id="rId21"/>
      <p:bold r:id="rId22"/>
      <p:italic r:id="rId23"/>
      <p:boldItalic r:id="rId24"/>
    </p:embeddedFont>
    <p:embeddedFont>
      <p:font typeface="Trebuchet MS (Body)" panose="020B0703020202090204" pitchFamily="34" charset="0"/>
      <p:regular r:id="rId25"/>
      <p:bold r:id="rId26"/>
      <p:italic r:id="rId27"/>
      <p:boldItalic r:id="rId28"/>
    </p:embeddedFont>
    <p:embeddedFont>
      <p:font typeface="Trebuchet MS (Headings)" panose="020B0703020202090204" pitchFamily="34" charset="0"/>
      <p:regular r:id="rId29"/>
      <p:bold r:id="rId30"/>
      <p:italic r:id="rId31"/>
      <p:boldItalic r:id="rId32"/>
    </p:embeddedFont>
    <p:embeddedFont>
      <p:font typeface="Wingdings 3" pitchFamily="2" charset="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6D3077"/>
    <a:srgbClr val="999999"/>
    <a:srgbClr val="3A81BA"/>
    <a:srgbClr val="13294B"/>
    <a:srgbClr val="E1E1E1"/>
    <a:srgbClr val="CCCCCC"/>
    <a:srgbClr val="FBE5D6"/>
    <a:srgbClr val="C5E0B4"/>
    <a:srgbClr val="F8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04B55-2677-5E44-92AD-5B0801FD3552}" v="2" dt="2025-05-30T17:22:06.818"/>
  </p1510:revLst>
</p1510:revInfo>
</file>

<file path=ppt/tableStyles.xml><?xml version="1.0" encoding="utf-8"?>
<a:tblStyleLst xmlns:a="http://schemas.openxmlformats.org/drawingml/2006/main" def="{57D8008F-FCC3-4CA7-B612-BF7E6D900E30}">
  <a:tblStyle styleId="{57D8008F-FCC3-4CA7-B612-BF7E6D900E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78" autoAdjust="0"/>
    <p:restoredTop sz="94223" autoAdjust="0"/>
  </p:normalViewPr>
  <p:slideViewPr>
    <p:cSldViewPr snapToGrid="0">
      <p:cViewPr varScale="1">
        <p:scale>
          <a:sx n="108" d="100"/>
          <a:sy n="108" d="100"/>
        </p:scale>
        <p:origin x="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microsoft.com/office/2015/10/relationships/revisionInfo" Target="revisionInfo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ke, Sara" userId="b99b08b1-f609-4441-ba26-a19649ba8674" providerId="ADAL" clId="{B11E92DA-B2F2-DB44-9216-9000D353FF72}"/>
    <pc:docChg chg="undo custSel addSld delSld modSld">
      <pc:chgData name="Gerke, Sara" userId="b99b08b1-f609-4441-ba26-a19649ba8674" providerId="ADAL" clId="{B11E92DA-B2F2-DB44-9216-9000D353FF72}" dt="2025-05-16T19:16:09.557" v="225"/>
      <pc:docMkLst>
        <pc:docMk/>
      </pc:docMkLst>
      <pc:sldChg chg="modSp mod">
        <pc:chgData name="Gerke, Sara" userId="b99b08b1-f609-4441-ba26-a19649ba8674" providerId="ADAL" clId="{B11E92DA-B2F2-DB44-9216-9000D353FF72}" dt="2025-05-15T23:23:43.422" v="191" actId="20577"/>
        <pc:sldMkLst>
          <pc:docMk/>
          <pc:sldMk cId="2364767435" sldId="256"/>
        </pc:sldMkLst>
        <pc:spChg chg="mod">
          <ac:chgData name="Gerke, Sara" userId="b99b08b1-f609-4441-ba26-a19649ba8674" providerId="ADAL" clId="{B11E92DA-B2F2-DB44-9216-9000D353FF72}" dt="2025-05-15T23:21:35.275" v="177" actId="20577"/>
          <ac:spMkLst>
            <pc:docMk/>
            <pc:sldMk cId="2364767435" sldId="256"/>
            <ac:spMk id="2" creationId="{EB9DB8EA-E9DA-524B-91AA-36B8F222A91B}"/>
          </ac:spMkLst>
        </pc:spChg>
        <pc:spChg chg="mod">
          <ac:chgData name="Gerke, Sara" userId="b99b08b1-f609-4441-ba26-a19649ba8674" providerId="ADAL" clId="{B11E92DA-B2F2-DB44-9216-9000D353FF72}" dt="2025-05-15T23:23:43.422" v="191" actId="20577"/>
          <ac:spMkLst>
            <pc:docMk/>
            <pc:sldMk cId="2364767435" sldId="256"/>
            <ac:spMk id="3" creationId="{F1532CB2-606E-C842-9345-AB31C36E5B9C}"/>
          </ac:spMkLst>
        </pc:spChg>
      </pc:sldChg>
      <pc:sldChg chg="del">
        <pc:chgData name="Gerke, Sara" userId="b99b08b1-f609-4441-ba26-a19649ba8674" providerId="ADAL" clId="{B11E92DA-B2F2-DB44-9216-9000D353FF72}" dt="2025-05-16T00:06:08.233" v="221" actId="2696"/>
        <pc:sldMkLst>
          <pc:docMk/>
          <pc:sldMk cId="1133838781" sldId="1336"/>
        </pc:sldMkLst>
      </pc:sldChg>
      <pc:sldChg chg="add del">
        <pc:chgData name="Gerke, Sara" userId="b99b08b1-f609-4441-ba26-a19649ba8674" providerId="ADAL" clId="{B11E92DA-B2F2-DB44-9216-9000D353FF72}" dt="2025-05-15T23:28:34.274" v="209" actId="2696"/>
        <pc:sldMkLst>
          <pc:docMk/>
          <pc:sldMk cId="1524676478" sldId="1350"/>
        </pc:sldMkLst>
      </pc:sldChg>
      <pc:sldChg chg="del">
        <pc:chgData name="Gerke, Sara" userId="b99b08b1-f609-4441-ba26-a19649ba8674" providerId="ADAL" clId="{B11E92DA-B2F2-DB44-9216-9000D353FF72}" dt="2025-05-16T00:18:54.347" v="222" actId="2696"/>
        <pc:sldMkLst>
          <pc:docMk/>
          <pc:sldMk cId="781287365" sldId="1411"/>
        </pc:sldMkLst>
      </pc:sldChg>
      <pc:sldChg chg="del">
        <pc:chgData name="Gerke, Sara" userId="b99b08b1-f609-4441-ba26-a19649ba8674" providerId="ADAL" clId="{B11E92DA-B2F2-DB44-9216-9000D353FF72}" dt="2025-05-15T23:24:15.559" v="192" actId="2696"/>
        <pc:sldMkLst>
          <pc:docMk/>
          <pc:sldMk cId="1203766532" sldId="1415"/>
        </pc:sldMkLst>
      </pc:sldChg>
      <pc:sldChg chg="add del">
        <pc:chgData name="Gerke, Sara" userId="b99b08b1-f609-4441-ba26-a19649ba8674" providerId="ADAL" clId="{B11E92DA-B2F2-DB44-9216-9000D353FF72}" dt="2025-05-15T23:24:46.390" v="202" actId="2696"/>
        <pc:sldMkLst>
          <pc:docMk/>
          <pc:sldMk cId="2202964108" sldId="1421"/>
        </pc:sldMkLst>
      </pc:sldChg>
      <pc:sldChg chg="del">
        <pc:chgData name="Gerke, Sara" userId="b99b08b1-f609-4441-ba26-a19649ba8674" providerId="ADAL" clId="{B11E92DA-B2F2-DB44-9216-9000D353FF72}" dt="2025-05-15T23:24:55.556" v="203" actId="2696"/>
        <pc:sldMkLst>
          <pc:docMk/>
          <pc:sldMk cId="2120952620" sldId="1423"/>
        </pc:sldMkLst>
      </pc:sldChg>
      <pc:sldChg chg="add del">
        <pc:chgData name="Gerke, Sara" userId="b99b08b1-f609-4441-ba26-a19649ba8674" providerId="ADAL" clId="{B11E92DA-B2F2-DB44-9216-9000D353FF72}" dt="2025-05-15T23:24:45.998" v="201" actId="2696"/>
        <pc:sldMkLst>
          <pc:docMk/>
          <pc:sldMk cId="1353225481" sldId="1431"/>
        </pc:sldMkLst>
      </pc:sldChg>
      <pc:sldChg chg="add del">
        <pc:chgData name="Gerke, Sara" userId="b99b08b1-f609-4441-ba26-a19649ba8674" providerId="ADAL" clId="{B11E92DA-B2F2-DB44-9216-9000D353FF72}" dt="2025-05-15T23:28:34.806" v="210" actId="2696"/>
        <pc:sldMkLst>
          <pc:docMk/>
          <pc:sldMk cId="4191620392" sldId="1436"/>
        </pc:sldMkLst>
      </pc:sldChg>
      <pc:sldChg chg="del modAnim">
        <pc:chgData name="Gerke, Sara" userId="b99b08b1-f609-4441-ba26-a19649ba8674" providerId="ADAL" clId="{B11E92DA-B2F2-DB44-9216-9000D353FF72}" dt="2025-05-16T00:23:40.140" v="224" actId="2696"/>
        <pc:sldMkLst>
          <pc:docMk/>
          <pc:sldMk cId="3649101910" sldId="1439"/>
        </pc:sldMkLst>
      </pc:sldChg>
      <pc:sldChg chg="del">
        <pc:chgData name="Gerke, Sara" userId="b99b08b1-f609-4441-ba26-a19649ba8674" providerId="ADAL" clId="{B11E92DA-B2F2-DB44-9216-9000D353FF72}" dt="2025-05-15T23:26:37.840" v="206" actId="2696"/>
        <pc:sldMkLst>
          <pc:docMk/>
          <pc:sldMk cId="1922205998" sldId="1445"/>
        </pc:sldMkLst>
      </pc:sldChg>
      <pc:sldChg chg="add del">
        <pc:chgData name="Gerke, Sara" userId="b99b08b1-f609-4441-ba26-a19649ba8674" providerId="ADAL" clId="{B11E92DA-B2F2-DB44-9216-9000D353FF72}" dt="2025-05-16T19:16:09.557" v="225"/>
        <pc:sldMkLst>
          <pc:docMk/>
          <pc:sldMk cId="637440158" sldId="1447"/>
        </pc:sldMkLst>
      </pc:sldChg>
      <pc:sldChg chg="add del">
        <pc:chgData name="Gerke, Sara" userId="b99b08b1-f609-4441-ba26-a19649ba8674" providerId="ADAL" clId="{B11E92DA-B2F2-DB44-9216-9000D353FF72}" dt="2025-05-16T19:16:09.557" v="225"/>
        <pc:sldMkLst>
          <pc:docMk/>
          <pc:sldMk cId="856140518" sldId="1448"/>
        </pc:sldMkLst>
      </pc:sldChg>
      <pc:sldChg chg="delSp modSp add mod modAnim">
        <pc:chgData name="Gerke, Sara" userId="b99b08b1-f609-4441-ba26-a19649ba8674" providerId="ADAL" clId="{B11E92DA-B2F2-DB44-9216-9000D353FF72}" dt="2025-05-16T00:05:57.129" v="220" actId="14100"/>
        <pc:sldMkLst>
          <pc:docMk/>
          <pc:sldMk cId="2330920426" sldId="1454"/>
        </pc:sldMkLst>
        <pc:graphicFrameChg chg="mod">
          <ac:chgData name="Gerke, Sara" userId="b99b08b1-f609-4441-ba26-a19649ba8674" providerId="ADAL" clId="{B11E92DA-B2F2-DB44-9216-9000D353FF72}" dt="2025-05-16T00:05:57.129" v="220" actId="14100"/>
          <ac:graphicFrameMkLst>
            <pc:docMk/>
            <pc:sldMk cId="2330920426" sldId="1454"/>
            <ac:graphicFrameMk id="4" creationId="{496C6697-D0B4-304F-32D3-471719A26C92}"/>
          </ac:graphicFrameMkLst>
        </pc:graphicFrameChg>
      </pc:sldChg>
    </pc:docChg>
  </pc:docChgLst>
  <pc:docChgLst>
    <pc:chgData name="Gerke, Sara" userId="b99b08b1-f609-4441-ba26-a19649ba8674" providerId="ADAL" clId="{AA3FCF38-30C2-45FE-A862-B087FA67B7C4}"/>
    <pc:docChg chg="undo custSel addSld delSld modSld sldOrd">
      <pc:chgData name="Gerke, Sara" userId="b99b08b1-f609-4441-ba26-a19649ba8674" providerId="ADAL" clId="{AA3FCF38-30C2-45FE-A862-B087FA67B7C4}" dt="2024-11-14T12:30:39.358" v="977" actId="255"/>
      <pc:docMkLst>
        <pc:docMk/>
      </pc:docMkLst>
      <pc:sldChg chg="modSp mod">
        <pc:chgData name="Gerke, Sara" userId="b99b08b1-f609-4441-ba26-a19649ba8674" providerId="ADAL" clId="{AA3FCF38-30C2-45FE-A862-B087FA67B7C4}" dt="2024-11-14T11:57:41.344" v="899" actId="20577"/>
        <pc:sldMkLst>
          <pc:docMk/>
          <pc:sldMk cId="2364767435" sldId="256"/>
        </pc:sldMkLst>
      </pc:sldChg>
      <pc:sldChg chg="addSp delSp modSp mod delAnim modAnim">
        <pc:chgData name="Gerke, Sara" userId="b99b08b1-f609-4441-ba26-a19649ba8674" providerId="ADAL" clId="{AA3FCF38-30C2-45FE-A862-B087FA67B7C4}" dt="2024-11-14T12:19:15.499" v="918"/>
        <pc:sldMkLst>
          <pc:docMk/>
          <pc:sldMk cId="95921757" sldId="1340"/>
        </pc:sldMkLst>
      </pc:sldChg>
      <pc:sldChg chg="addSp delSp modSp del mod">
        <pc:chgData name="Gerke, Sara" userId="b99b08b1-f609-4441-ba26-a19649ba8674" providerId="ADAL" clId="{AA3FCF38-30C2-45FE-A862-B087FA67B7C4}" dt="2024-11-13T01:42:11.626" v="629" actId="47"/>
        <pc:sldMkLst>
          <pc:docMk/>
          <pc:sldMk cId="1570699855" sldId="1344"/>
        </pc:sldMkLst>
      </pc:sldChg>
      <pc:sldChg chg="addSp delSp modSp mod">
        <pc:chgData name="Gerke, Sara" userId="b99b08b1-f609-4441-ba26-a19649ba8674" providerId="ADAL" clId="{AA3FCF38-30C2-45FE-A862-B087FA67B7C4}" dt="2024-11-14T12:30:39.358" v="977" actId="255"/>
        <pc:sldMkLst>
          <pc:docMk/>
          <pc:sldMk cId="2567688649" sldId="1347"/>
        </pc:sldMkLst>
      </pc:sldChg>
      <pc:sldChg chg="add del">
        <pc:chgData name="Gerke, Sara" userId="b99b08b1-f609-4441-ba26-a19649ba8674" providerId="ADAL" clId="{AA3FCF38-30C2-45FE-A862-B087FA67B7C4}" dt="2024-11-13T01:36:54.118" v="595" actId="2696"/>
        <pc:sldMkLst>
          <pc:docMk/>
          <pc:sldMk cId="1425641293" sldId="1350"/>
        </pc:sldMkLst>
      </pc:sldChg>
      <pc:sldChg chg="add del">
        <pc:chgData name="Gerke, Sara" userId="b99b08b1-f609-4441-ba26-a19649ba8674" providerId="ADAL" clId="{AA3FCF38-30C2-45FE-A862-B087FA67B7C4}" dt="2024-11-13T01:36:53.124" v="594"/>
        <pc:sldMkLst>
          <pc:docMk/>
          <pc:sldMk cId="4255853192" sldId="1350"/>
        </pc:sldMkLst>
      </pc:sldChg>
      <pc:sldChg chg="add del">
        <pc:chgData name="Gerke, Sara" userId="b99b08b1-f609-4441-ba26-a19649ba8674" providerId="ADAL" clId="{AA3FCF38-30C2-45FE-A862-B087FA67B7C4}" dt="2024-11-13T01:36:53.124" v="594"/>
        <pc:sldMkLst>
          <pc:docMk/>
          <pc:sldMk cId="1268688224" sldId="1353"/>
        </pc:sldMkLst>
      </pc:sldChg>
      <pc:sldChg chg="modSp add del mod">
        <pc:chgData name="Gerke, Sara" userId="b99b08b1-f609-4441-ba26-a19649ba8674" providerId="ADAL" clId="{AA3FCF38-30C2-45FE-A862-B087FA67B7C4}" dt="2024-11-14T12:23:05.331" v="919" actId="20577"/>
        <pc:sldMkLst>
          <pc:docMk/>
          <pc:sldMk cId="3674191025" sldId="1353"/>
        </pc:sldMkLst>
      </pc:sldChg>
      <pc:sldChg chg="modSp add mod">
        <pc:chgData name="Gerke, Sara" userId="b99b08b1-f609-4441-ba26-a19649ba8674" providerId="ADAL" clId="{AA3FCF38-30C2-45FE-A862-B087FA67B7C4}" dt="2024-11-13T01:46:46.704" v="815" actId="1037"/>
        <pc:sldMkLst>
          <pc:docMk/>
          <pc:sldMk cId="3404249668" sldId="1356"/>
        </pc:sldMkLst>
      </pc:sldChg>
      <pc:sldChg chg="modSp del">
        <pc:chgData name="Gerke, Sara" userId="b99b08b1-f609-4441-ba26-a19649ba8674" providerId="ADAL" clId="{AA3FCF38-30C2-45FE-A862-B087FA67B7C4}" dt="2024-11-13T01:45:57.780" v="796" actId="47"/>
        <pc:sldMkLst>
          <pc:docMk/>
          <pc:sldMk cId="3346641826" sldId="1364"/>
        </pc:sldMkLst>
      </pc:sldChg>
      <pc:sldChg chg="ord">
        <pc:chgData name="Gerke, Sara" userId="b99b08b1-f609-4441-ba26-a19649ba8674" providerId="ADAL" clId="{AA3FCF38-30C2-45FE-A862-B087FA67B7C4}" dt="2024-11-14T12:16:04.435" v="902" actId="20578"/>
        <pc:sldMkLst>
          <pc:docMk/>
          <pc:sldMk cId="3015999819" sldId="1410"/>
        </pc:sldMkLst>
      </pc:sldChg>
      <pc:sldChg chg="modSp mod">
        <pc:chgData name="Gerke, Sara" userId="b99b08b1-f609-4441-ba26-a19649ba8674" providerId="ADAL" clId="{AA3FCF38-30C2-45FE-A862-B087FA67B7C4}" dt="2024-11-14T12:29:10.830" v="963" actId="20577"/>
        <pc:sldMkLst>
          <pc:docMk/>
          <pc:sldMk cId="1216229787" sldId="1412"/>
        </pc:sldMkLst>
      </pc:sldChg>
      <pc:sldChg chg="modSp del mod ord">
        <pc:chgData name="Gerke, Sara" userId="b99b08b1-f609-4441-ba26-a19649ba8674" providerId="ADAL" clId="{AA3FCF38-30C2-45FE-A862-B087FA67B7C4}" dt="2024-11-13T01:37:04.557" v="598" actId="47"/>
        <pc:sldMkLst>
          <pc:docMk/>
          <pc:sldMk cId="2097509277" sldId="1413"/>
        </pc:sldMkLst>
      </pc:sldChg>
      <pc:sldChg chg="addSp delSp modSp add mod">
        <pc:chgData name="Gerke, Sara" userId="b99b08b1-f609-4441-ba26-a19649ba8674" providerId="ADAL" clId="{AA3FCF38-30C2-45FE-A862-B087FA67B7C4}" dt="2024-11-14T11:36:12.764" v="856"/>
        <pc:sldMkLst>
          <pc:docMk/>
          <pc:sldMk cId="1203766532" sldId="1415"/>
        </pc:sldMkLst>
      </pc:sldChg>
      <pc:sldChg chg="add del">
        <pc:chgData name="Gerke, Sara" userId="b99b08b1-f609-4441-ba26-a19649ba8674" providerId="ADAL" clId="{AA3FCF38-30C2-45FE-A862-B087FA67B7C4}" dt="2024-11-14T11:36:15.606" v="857" actId="47"/>
        <pc:sldMkLst>
          <pc:docMk/>
          <pc:sldMk cId="2478955104" sldId="1416"/>
        </pc:sldMkLst>
      </pc:sldChg>
    </pc:docChg>
  </pc:docChgLst>
  <pc:docChgLst>
    <pc:chgData name="Gerke, Sara" userId="b99b08b1-f609-4441-ba26-a19649ba8674" providerId="ADAL" clId="{8E6AADFA-0D2E-4F30-9A15-C1D61440F36E}"/>
    <pc:docChg chg="undo custSel addSld delSld modSld">
      <pc:chgData name="Gerke, Sara" userId="b99b08b1-f609-4441-ba26-a19649ba8674" providerId="ADAL" clId="{8E6AADFA-0D2E-4F30-9A15-C1D61440F36E}" dt="2024-10-25T03:12:06.577" v="507" actId="20577"/>
      <pc:docMkLst>
        <pc:docMk/>
      </pc:docMkLst>
      <pc:sldChg chg="del">
        <pc:chgData name="Gerke, Sara" userId="b99b08b1-f609-4441-ba26-a19649ba8674" providerId="ADAL" clId="{8E6AADFA-0D2E-4F30-9A15-C1D61440F36E}" dt="2024-10-23T20:30:40.392" v="323" actId="47"/>
        <pc:sldMkLst>
          <pc:docMk/>
          <pc:sldMk cId="1587403187" sldId="614"/>
        </pc:sldMkLst>
      </pc:sldChg>
      <pc:sldChg chg="modSp mod">
        <pc:chgData name="Gerke, Sara" userId="b99b08b1-f609-4441-ba26-a19649ba8674" providerId="ADAL" clId="{8E6AADFA-0D2E-4F30-9A15-C1D61440F36E}" dt="2024-10-23T22:24:32.312" v="474" actId="2711"/>
        <pc:sldMkLst>
          <pc:docMk/>
          <pc:sldMk cId="3768658905" sldId="635"/>
        </pc:sldMkLst>
      </pc:sldChg>
      <pc:sldChg chg="modSp mod">
        <pc:chgData name="Gerke, Sara" userId="b99b08b1-f609-4441-ba26-a19649ba8674" providerId="ADAL" clId="{8E6AADFA-0D2E-4F30-9A15-C1D61440F36E}" dt="2024-10-23T20:43:25.417" v="409" actId="14100"/>
        <pc:sldMkLst>
          <pc:docMk/>
          <pc:sldMk cId="2202964108" sldId="639"/>
        </pc:sldMkLst>
      </pc:sldChg>
      <pc:sldChg chg="modSp add del mod">
        <pc:chgData name="Gerke, Sara" userId="b99b08b1-f609-4441-ba26-a19649ba8674" providerId="ADAL" clId="{8E6AADFA-0D2E-4F30-9A15-C1D61440F36E}" dt="2024-10-23T22:30:19.528" v="495" actId="47"/>
        <pc:sldMkLst>
          <pc:docMk/>
          <pc:sldMk cId="1165494664" sldId="685"/>
        </pc:sldMkLst>
      </pc:sldChg>
      <pc:sldChg chg="modSp mod">
        <pc:chgData name="Gerke, Sara" userId="b99b08b1-f609-4441-ba26-a19649ba8674" providerId="ADAL" clId="{8E6AADFA-0D2E-4F30-9A15-C1D61440F36E}" dt="2024-10-23T22:25:24.920" v="480" actId="255"/>
        <pc:sldMkLst>
          <pc:docMk/>
          <pc:sldMk cId="2952961307" sldId="1309"/>
        </pc:sldMkLst>
      </pc:sldChg>
      <pc:sldChg chg="modSp mod">
        <pc:chgData name="Gerke, Sara" userId="b99b08b1-f609-4441-ba26-a19649ba8674" providerId="ADAL" clId="{8E6AADFA-0D2E-4F30-9A15-C1D61440F36E}" dt="2024-10-25T03:12:06.577" v="507" actId="20577"/>
        <pc:sldMkLst>
          <pc:docMk/>
          <pc:sldMk cId="1184138801" sldId="1320"/>
        </pc:sldMkLst>
      </pc:sldChg>
      <pc:sldChg chg="modSp mod">
        <pc:chgData name="Gerke, Sara" userId="b99b08b1-f609-4441-ba26-a19649ba8674" providerId="ADAL" clId="{8E6AADFA-0D2E-4F30-9A15-C1D61440F36E}" dt="2024-10-23T22:26:46.227" v="486" actId="255"/>
        <pc:sldMkLst>
          <pc:docMk/>
          <pc:sldMk cId="1642116225" sldId="1321"/>
        </pc:sldMkLst>
      </pc:sldChg>
      <pc:sldChg chg="modSp mod">
        <pc:chgData name="Gerke, Sara" userId="b99b08b1-f609-4441-ba26-a19649ba8674" providerId="ADAL" clId="{8E6AADFA-0D2E-4F30-9A15-C1D61440F36E}" dt="2024-10-23T22:27:31.216" v="489" actId="20577"/>
        <pc:sldMkLst>
          <pc:docMk/>
          <pc:sldMk cId="3892604309" sldId="1333"/>
        </pc:sldMkLst>
      </pc:sldChg>
      <pc:sldChg chg="modSp mod">
        <pc:chgData name="Gerke, Sara" userId="b99b08b1-f609-4441-ba26-a19649ba8674" providerId="ADAL" clId="{8E6AADFA-0D2E-4F30-9A15-C1D61440F36E}" dt="2024-10-23T20:58:42.630" v="418" actId="14100"/>
        <pc:sldMkLst>
          <pc:docMk/>
          <pc:sldMk cId="1570699855" sldId="1344"/>
        </pc:sldMkLst>
      </pc:sldChg>
      <pc:sldChg chg="modSp mod">
        <pc:chgData name="Gerke, Sara" userId="b99b08b1-f609-4441-ba26-a19649ba8674" providerId="ADAL" clId="{8E6AADFA-0D2E-4F30-9A15-C1D61440F36E}" dt="2024-10-23T22:26:07.117" v="482" actId="2711"/>
        <pc:sldMkLst>
          <pc:docMk/>
          <pc:sldMk cId="4082764956" sldId="1348"/>
        </pc:sldMkLst>
      </pc:sldChg>
      <pc:sldChg chg="modSp mod">
        <pc:chgData name="Gerke, Sara" userId="b99b08b1-f609-4441-ba26-a19649ba8674" providerId="ADAL" clId="{8E6AADFA-0D2E-4F30-9A15-C1D61440F36E}" dt="2024-10-23T22:25:40.444" v="481" actId="2711"/>
        <pc:sldMkLst>
          <pc:docMk/>
          <pc:sldMk cId="4057648772" sldId="1349"/>
        </pc:sldMkLst>
      </pc:sldChg>
      <pc:sldChg chg="addSp delSp modSp mod">
        <pc:chgData name="Gerke, Sara" userId="b99b08b1-f609-4441-ba26-a19649ba8674" providerId="ADAL" clId="{8E6AADFA-0D2E-4F30-9A15-C1D61440F36E}" dt="2024-10-23T20:57:11.858" v="417" actId="1076"/>
        <pc:sldMkLst>
          <pc:docMk/>
          <pc:sldMk cId="1425641293" sldId="1350"/>
        </pc:sldMkLst>
      </pc:sldChg>
      <pc:sldChg chg="modSp mod">
        <pc:chgData name="Gerke, Sara" userId="b99b08b1-f609-4441-ba26-a19649ba8674" providerId="ADAL" clId="{8E6AADFA-0D2E-4F30-9A15-C1D61440F36E}" dt="2024-10-23T22:25:13.592" v="478" actId="255"/>
        <pc:sldMkLst>
          <pc:docMk/>
          <pc:sldMk cId="2218354507" sldId="1352"/>
        </pc:sldMkLst>
      </pc:sldChg>
      <pc:sldChg chg="addSp delSp modSp mod">
        <pc:chgData name="Gerke, Sara" userId="b99b08b1-f609-4441-ba26-a19649ba8674" providerId="ADAL" clId="{8E6AADFA-0D2E-4F30-9A15-C1D61440F36E}" dt="2024-10-23T22:25:01.211" v="476" actId="255"/>
        <pc:sldMkLst>
          <pc:docMk/>
          <pc:sldMk cId="3674191025" sldId="1353"/>
        </pc:sldMkLst>
      </pc:sldChg>
      <pc:sldChg chg="modSp del mod">
        <pc:chgData name="Gerke, Sara" userId="b99b08b1-f609-4441-ba26-a19649ba8674" providerId="ADAL" clId="{8E6AADFA-0D2E-4F30-9A15-C1D61440F36E}" dt="2024-10-23T20:30:21.325" v="322" actId="47"/>
        <pc:sldMkLst>
          <pc:docMk/>
          <pc:sldMk cId="3374259952" sldId="1354"/>
        </pc:sldMkLst>
      </pc:sldChg>
      <pc:sldChg chg="modSp add mod">
        <pc:chgData name="Gerke, Sara" userId="b99b08b1-f609-4441-ba26-a19649ba8674" providerId="ADAL" clId="{8E6AADFA-0D2E-4F30-9A15-C1D61440F36E}" dt="2024-10-23T20:30:14.242" v="321" actId="20577"/>
        <pc:sldMkLst>
          <pc:docMk/>
          <pc:sldMk cId="359957460" sldId="1355"/>
        </pc:sldMkLst>
      </pc:sldChg>
      <pc:sldChg chg="add del">
        <pc:chgData name="Gerke, Sara" userId="b99b08b1-f609-4441-ba26-a19649ba8674" providerId="ADAL" clId="{8E6AADFA-0D2E-4F30-9A15-C1D61440F36E}" dt="2024-10-23T20:54:27.326" v="410" actId="47"/>
        <pc:sldMkLst>
          <pc:docMk/>
          <pc:sldMk cId="1704877118" sldId="1356"/>
        </pc:sldMkLst>
      </pc:sldChg>
      <pc:sldChg chg="add">
        <pc:chgData name="Gerke, Sara" userId="b99b08b1-f609-4441-ba26-a19649ba8674" providerId="ADAL" clId="{8E6AADFA-0D2E-4F30-9A15-C1D61440F36E}" dt="2024-10-23T22:29:41.312" v="492"/>
        <pc:sldMkLst>
          <pc:docMk/>
          <pc:sldMk cId="3404249668" sldId="1356"/>
        </pc:sldMkLst>
      </pc:sldChg>
      <pc:sldMasterChg chg="addSldLayout delSldLayout">
        <pc:chgData name="Gerke, Sara" userId="b99b08b1-f609-4441-ba26-a19649ba8674" providerId="ADAL" clId="{8E6AADFA-0D2E-4F30-9A15-C1D61440F36E}" dt="2024-10-23T22:30:19.528" v="495" actId="47"/>
        <pc:sldMasterMkLst>
          <pc:docMk/>
          <pc:sldMasterMk cId="0" sldId="2147483657"/>
        </pc:sldMasterMkLst>
        <pc:sldLayoutChg chg="del">
          <pc:chgData name="Gerke, Sara" userId="b99b08b1-f609-4441-ba26-a19649ba8674" providerId="ADAL" clId="{8E6AADFA-0D2E-4F30-9A15-C1D61440F36E}" dt="2024-10-23T20:30:40.392" v="323" actId="47"/>
          <pc:sldLayoutMkLst>
            <pc:docMk/>
            <pc:sldMasterMk cId="0" sldId="2147483657"/>
            <pc:sldLayoutMk cId="3040091913" sldId="2147483674"/>
          </pc:sldLayoutMkLst>
        </pc:sldLayoutChg>
        <pc:sldLayoutChg chg="add del">
          <pc:chgData name="Gerke, Sara" userId="b99b08b1-f609-4441-ba26-a19649ba8674" providerId="ADAL" clId="{8E6AADFA-0D2E-4F30-9A15-C1D61440F36E}" dt="2024-10-23T22:30:19.528" v="495" actId="47"/>
          <pc:sldLayoutMkLst>
            <pc:docMk/>
            <pc:sldMasterMk cId="0" sldId="2147483657"/>
            <pc:sldLayoutMk cId="384332170" sldId="2147483675"/>
          </pc:sldLayoutMkLst>
        </pc:sldLayoutChg>
      </pc:sldMasterChg>
    </pc:docChg>
  </pc:docChgLst>
  <pc:docChgLst>
    <pc:chgData name="Gerke, Sara" userId="b99b08b1-f609-4441-ba26-a19649ba8674" providerId="ADAL" clId="{4C7FF1A8-4D58-9F4B-B019-3C2D961D1BB2}"/>
    <pc:docChg chg="custSel addSld delSld modSld">
      <pc:chgData name="Gerke, Sara" userId="b99b08b1-f609-4441-ba26-a19649ba8674" providerId="ADAL" clId="{4C7FF1A8-4D58-9F4B-B019-3C2D961D1BB2}" dt="2024-11-07T17:57:21.993" v="34" actId="20577"/>
      <pc:docMkLst>
        <pc:docMk/>
      </pc:docMkLst>
      <pc:sldChg chg="modSp">
        <pc:chgData name="Gerke, Sara" userId="b99b08b1-f609-4441-ba26-a19649ba8674" providerId="ADAL" clId="{4C7FF1A8-4D58-9F4B-B019-3C2D961D1BB2}" dt="2024-11-07T17:52:09.755" v="12" actId="20577"/>
        <pc:sldMkLst>
          <pc:docMk/>
          <pc:sldMk cId="2567688649" sldId="1347"/>
        </pc:sldMkLst>
      </pc:sldChg>
      <pc:sldChg chg="modSp">
        <pc:chgData name="Gerke, Sara" userId="b99b08b1-f609-4441-ba26-a19649ba8674" providerId="ADAL" clId="{4C7FF1A8-4D58-9F4B-B019-3C2D961D1BB2}" dt="2024-11-07T17:57:21.993" v="34" actId="20577"/>
        <pc:sldMkLst>
          <pc:docMk/>
          <pc:sldMk cId="1425641293" sldId="1350"/>
        </pc:sldMkLst>
      </pc:sldChg>
      <pc:sldChg chg="del">
        <pc:chgData name="Gerke, Sara" userId="b99b08b1-f609-4441-ba26-a19649ba8674" providerId="ADAL" clId="{4C7FF1A8-4D58-9F4B-B019-3C2D961D1BB2}" dt="2024-11-07T17:56:14.118" v="33" actId="2696"/>
        <pc:sldMkLst>
          <pc:docMk/>
          <pc:sldMk cId="1730709385" sldId="1408"/>
        </pc:sldMkLst>
      </pc:sldChg>
      <pc:sldChg chg="delSp add">
        <pc:chgData name="Gerke, Sara" userId="b99b08b1-f609-4441-ba26-a19649ba8674" providerId="ADAL" clId="{4C7FF1A8-4D58-9F4B-B019-3C2D961D1BB2}" dt="2024-11-07T17:54:58.191" v="28" actId="478"/>
        <pc:sldMkLst>
          <pc:docMk/>
          <pc:sldMk cId="1655770718" sldId="1414"/>
        </pc:sldMkLst>
      </pc:sldChg>
      <pc:sldChg chg="addSp add del">
        <pc:chgData name="Gerke, Sara" userId="b99b08b1-f609-4441-ba26-a19649ba8674" providerId="ADAL" clId="{4C7FF1A8-4D58-9F4B-B019-3C2D961D1BB2}" dt="2024-11-07T17:56:10.749" v="32" actId="2696"/>
        <pc:sldMkLst>
          <pc:docMk/>
          <pc:sldMk cId="623498803" sldId="1415"/>
        </pc:sldMkLst>
      </pc:sldChg>
    </pc:docChg>
  </pc:docChgLst>
  <pc:docChgLst>
    <pc:chgData name="Gerke, Sara" userId="b99b08b1-f609-4441-ba26-a19649ba8674" providerId="ADAL" clId="{38ACB11B-493E-4A33-A58F-E035E4A3805A}"/>
    <pc:docChg chg="undo redo custSel addSld delSld modSld sldOrd delMainMaster modMainMaster modNotesMaster">
      <pc:chgData name="Gerke, Sara" userId="b99b08b1-f609-4441-ba26-a19649ba8674" providerId="ADAL" clId="{38ACB11B-493E-4A33-A58F-E035E4A3805A}" dt="2024-11-04T02:32:55.323" v="6466" actId="1037"/>
      <pc:docMkLst>
        <pc:docMk/>
      </pc:docMkLst>
      <pc:sldChg chg="addSp delSp modSp del mod">
        <pc:chgData name="Gerke, Sara" userId="b99b08b1-f609-4441-ba26-a19649ba8674" providerId="ADAL" clId="{38ACB11B-493E-4A33-A58F-E035E4A3805A}" dt="2024-11-04T00:51:33.295" v="6358" actId="20577"/>
        <pc:sldMkLst>
          <pc:docMk/>
          <pc:sldMk cId="2364767435" sldId="256"/>
        </pc:sldMkLst>
      </pc:sldChg>
      <pc:sldChg chg="addSp delSp modSp add mod modNotesTx">
        <pc:chgData name="Gerke, Sara" userId="b99b08b1-f609-4441-ba26-a19649ba8674" providerId="ADAL" clId="{38ACB11B-493E-4A33-A58F-E035E4A3805A}" dt="2024-11-04T02:01:59.254" v="6407"/>
        <pc:sldMkLst>
          <pc:docMk/>
          <pc:sldMk cId="341261444" sldId="430"/>
        </pc:sldMkLst>
      </pc:sldChg>
      <pc:sldChg chg="modSp del modNotes">
        <pc:chgData name="Gerke, Sara" userId="b99b08b1-f609-4441-ba26-a19649ba8674" providerId="ADAL" clId="{38ACB11B-493E-4A33-A58F-E035E4A3805A}" dt="2024-11-03T19:58:58.507" v="3075" actId="2696"/>
        <pc:sldMkLst>
          <pc:docMk/>
          <pc:sldMk cId="3127142112" sldId="430"/>
        </pc:sldMkLst>
      </pc:sldChg>
      <pc:sldChg chg="modSp del modNotes">
        <pc:chgData name="Gerke, Sara" userId="b99b08b1-f609-4441-ba26-a19649ba8674" providerId="ADAL" clId="{38ACB11B-493E-4A33-A58F-E035E4A3805A}" dt="2024-11-03T19:58:58.507" v="3075" actId="2696"/>
        <pc:sldMkLst>
          <pc:docMk/>
          <pc:sldMk cId="1739585185" sldId="431"/>
        </pc:sldMkLst>
      </pc:sldChg>
      <pc:sldChg chg="addSp delSp modSp add mod ord delAnim modAnim">
        <pc:chgData name="Gerke, Sara" userId="b99b08b1-f609-4441-ba26-a19649ba8674" providerId="ADAL" clId="{38ACB11B-493E-4A33-A58F-E035E4A3805A}" dt="2024-11-04T02:01:49.750" v="6403"/>
        <pc:sldMkLst>
          <pc:docMk/>
          <pc:sldMk cId="3227975067" sldId="431"/>
        </pc:sldMkLst>
      </pc:sldChg>
      <pc:sldChg chg="modSp del modNotes">
        <pc:chgData name="Gerke, Sara" userId="b99b08b1-f609-4441-ba26-a19649ba8674" providerId="ADAL" clId="{38ACB11B-493E-4A33-A58F-E035E4A3805A}" dt="2024-11-03T19:58:24.699" v="3071" actId="47"/>
        <pc:sldMkLst>
          <pc:docMk/>
          <pc:sldMk cId="3768658905" sldId="635"/>
        </pc:sldMkLst>
      </pc:sldChg>
      <pc:sldChg chg="modSp del modNotes">
        <pc:chgData name="Gerke, Sara" userId="b99b08b1-f609-4441-ba26-a19649ba8674" providerId="ADAL" clId="{38ACB11B-493E-4A33-A58F-E035E4A3805A}" dt="2024-11-03T19:58:27.594" v="3073" actId="47"/>
        <pc:sldMkLst>
          <pc:docMk/>
          <pc:sldMk cId="2202964108" sldId="639"/>
        </pc:sldMkLst>
      </pc:sldChg>
      <pc:sldChg chg="modSp del modNotes">
        <pc:chgData name="Gerke, Sara" userId="b99b08b1-f609-4441-ba26-a19649ba8674" providerId="ADAL" clId="{38ACB11B-493E-4A33-A58F-E035E4A3805A}" dt="2024-11-03T19:58:34.409" v="3074" actId="47"/>
        <pc:sldMkLst>
          <pc:docMk/>
          <pc:sldMk cId="2120952620" sldId="673"/>
        </pc:sldMkLst>
      </pc:sldChg>
      <pc:sldChg chg="modSp del modNotes">
        <pc:chgData name="Gerke, Sara" userId="b99b08b1-f609-4441-ba26-a19649ba8674" providerId="ADAL" clId="{38ACB11B-493E-4A33-A58F-E035E4A3805A}" dt="2024-11-03T19:58:26.436" v="3072" actId="47"/>
        <pc:sldMkLst>
          <pc:docMk/>
          <pc:sldMk cId="2945583071" sldId="691"/>
        </pc:sldMkLst>
      </pc:sldChg>
      <pc:sldChg chg="modSp del modNotes">
        <pc:chgData name="Gerke, Sara" userId="b99b08b1-f609-4441-ba26-a19649ba8674" providerId="ADAL" clId="{38ACB11B-493E-4A33-A58F-E035E4A3805A}" dt="2024-11-03T23:08:57.189" v="5412" actId="47"/>
        <pc:sldMkLst>
          <pc:docMk/>
          <pc:sldMk cId="2952961307" sldId="1309"/>
        </pc:sldMkLst>
      </pc:sldChg>
      <pc:sldChg chg="modSp del modNotes">
        <pc:chgData name="Gerke, Sara" userId="b99b08b1-f609-4441-ba26-a19649ba8674" providerId="ADAL" clId="{38ACB11B-493E-4A33-A58F-E035E4A3805A}" dt="2024-11-03T23:18:55.420" v="5763" actId="47"/>
        <pc:sldMkLst>
          <pc:docMk/>
          <pc:sldMk cId="222657660" sldId="1314"/>
        </pc:sldMkLst>
      </pc:sldChg>
      <pc:sldChg chg="modSp del modNotes">
        <pc:chgData name="Gerke, Sara" userId="b99b08b1-f609-4441-ba26-a19649ba8674" providerId="ADAL" clId="{38ACB11B-493E-4A33-A58F-E035E4A3805A}" dt="2024-11-03T23:19:00.863" v="5767" actId="47"/>
        <pc:sldMkLst>
          <pc:docMk/>
          <pc:sldMk cId="1184138801" sldId="1320"/>
        </pc:sldMkLst>
      </pc:sldChg>
      <pc:sldChg chg="modSp del modNotes">
        <pc:chgData name="Gerke, Sara" userId="b99b08b1-f609-4441-ba26-a19649ba8674" providerId="ADAL" clId="{38ACB11B-493E-4A33-A58F-E035E4A3805A}" dt="2024-11-03T23:19:02.219" v="5768" actId="47"/>
        <pc:sldMkLst>
          <pc:docMk/>
          <pc:sldMk cId="1642116225" sldId="1321"/>
        </pc:sldMkLst>
      </pc:sldChg>
      <pc:sldChg chg="modSp del modNotes">
        <pc:chgData name="Gerke, Sara" userId="b99b08b1-f609-4441-ba26-a19649ba8674" providerId="ADAL" clId="{38ACB11B-493E-4A33-A58F-E035E4A3805A}" dt="2024-11-03T19:58:58.507" v="3075" actId="2696"/>
        <pc:sldMkLst>
          <pc:docMk/>
          <pc:sldMk cId="1247723219" sldId="1329"/>
        </pc:sldMkLst>
      </pc:sldChg>
      <pc:sldChg chg="addSp delSp modSp add mod">
        <pc:chgData name="Gerke, Sara" userId="b99b08b1-f609-4441-ba26-a19649ba8674" providerId="ADAL" clId="{38ACB11B-493E-4A33-A58F-E035E4A3805A}" dt="2024-11-04T02:01:41.630" v="6399"/>
        <pc:sldMkLst>
          <pc:docMk/>
          <pc:sldMk cId="1563709525" sldId="1329"/>
        </pc:sldMkLst>
      </pc:sldChg>
      <pc:sldChg chg="modSp del modNotes">
        <pc:chgData name="Gerke, Sara" userId="b99b08b1-f609-4441-ba26-a19649ba8674" providerId="ADAL" clId="{38ACB11B-493E-4A33-A58F-E035E4A3805A}" dt="2024-11-03T23:18:58.844" v="5765" actId="47"/>
        <pc:sldMkLst>
          <pc:docMk/>
          <pc:sldMk cId="3475726181" sldId="1331"/>
        </pc:sldMkLst>
      </pc:sldChg>
      <pc:sldChg chg="modSp del modNotes">
        <pc:chgData name="Gerke, Sara" userId="b99b08b1-f609-4441-ba26-a19649ba8674" providerId="ADAL" clId="{38ACB11B-493E-4A33-A58F-E035E4A3805A}" dt="2024-11-03T23:18:57.279" v="5764" actId="47"/>
        <pc:sldMkLst>
          <pc:docMk/>
          <pc:sldMk cId="3892604309" sldId="1333"/>
        </pc:sldMkLst>
      </pc:sldChg>
      <pc:sldChg chg="addSp modSp del mod ord modNotes">
        <pc:chgData name="Gerke, Sara" userId="b99b08b1-f609-4441-ba26-a19649ba8674" providerId="ADAL" clId="{38ACB11B-493E-4A33-A58F-E035E4A3805A}" dt="2024-11-03T21:54:27.183" v="4225" actId="47"/>
        <pc:sldMkLst>
          <pc:docMk/>
          <pc:sldMk cId="574659370" sldId="1334"/>
        </pc:sldMkLst>
      </pc:sldChg>
      <pc:sldChg chg="addSp delSp modSp del mod ord modNotes">
        <pc:chgData name="Gerke, Sara" userId="b99b08b1-f609-4441-ba26-a19649ba8674" providerId="ADAL" clId="{38ACB11B-493E-4A33-A58F-E035E4A3805A}" dt="2024-11-03T23:01:20.422" v="5289" actId="47"/>
        <pc:sldMkLst>
          <pc:docMk/>
          <pc:sldMk cId="4181806607" sldId="1335"/>
        </pc:sldMkLst>
      </pc:sldChg>
      <pc:sldChg chg="modSp del modNotes">
        <pc:chgData name="Gerke, Sara" userId="b99b08b1-f609-4441-ba26-a19649ba8674" providerId="ADAL" clId="{38ACB11B-493E-4A33-A58F-E035E4A3805A}" dt="2024-11-03T23:18:59.861" v="5766" actId="47"/>
        <pc:sldMkLst>
          <pc:docMk/>
          <pc:sldMk cId="1133838781" sldId="1336"/>
        </pc:sldMkLst>
      </pc:sldChg>
      <pc:sldChg chg="addSp delSp modSp del ord modNotes">
        <pc:chgData name="Gerke, Sara" userId="b99b08b1-f609-4441-ba26-a19649ba8674" providerId="ADAL" clId="{38ACB11B-493E-4A33-A58F-E035E4A3805A}" dt="2024-11-03T23:06:45.782" v="5352" actId="47"/>
        <pc:sldMkLst>
          <pc:docMk/>
          <pc:sldMk cId="2609856794" sldId="1337"/>
        </pc:sldMkLst>
      </pc:sldChg>
      <pc:sldChg chg="addSp delSp modSp add del mod ord modNotes">
        <pc:chgData name="Gerke, Sara" userId="b99b08b1-f609-4441-ba26-a19649ba8674" providerId="ADAL" clId="{38ACB11B-493E-4A33-A58F-E035E4A3805A}" dt="2024-11-04T02:01:32.596" v="6395"/>
        <pc:sldMkLst>
          <pc:docMk/>
          <pc:sldMk cId="994058039" sldId="1338"/>
        </pc:sldMkLst>
      </pc:sldChg>
      <pc:sldChg chg="add del">
        <pc:chgData name="Gerke, Sara" userId="b99b08b1-f609-4441-ba26-a19649ba8674" providerId="ADAL" clId="{38ACB11B-493E-4A33-A58F-E035E4A3805A}" dt="2024-11-03T18:52:58.387" v="311"/>
        <pc:sldMkLst>
          <pc:docMk/>
          <pc:sldMk cId="3457030855" sldId="1338"/>
        </pc:sldMkLst>
      </pc:sldChg>
      <pc:sldChg chg="addSp delSp modSp add mod modAnim">
        <pc:chgData name="Gerke, Sara" userId="b99b08b1-f609-4441-ba26-a19649ba8674" providerId="ADAL" clId="{38ACB11B-493E-4A33-A58F-E035E4A3805A}" dt="2024-11-04T02:01:45.749" v="6401"/>
        <pc:sldMkLst>
          <pc:docMk/>
          <pc:sldMk cId="95921757" sldId="1340"/>
        </pc:sldMkLst>
      </pc:sldChg>
      <pc:sldChg chg="modSp del modNotes">
        <pc:chgData name="Gerke, Sara" userId="b99b08b1-f609-4441-ba26-a19649ba8674" providerId="ADAL" clId="{38ACB11B-493E-4A33-A58F-E035E4A3805A}" dt="2024-11-03T19:58:58.507" v="3075" actId="2696"/>
        <pc:sldMkLst>
          <pc:docMk/>
          <pc:sldMk cId="4215712546" sldId="1340"/>
        </pc:sldMkLst>
      </pc:sldChg>
      <pc:sldChg chg="addSp delSp modSp mod ord setBg delDesignElem modNotes">
        <pc:chgData name="Gerke, Sara" userId="b99b08b1-f609-4441-ba26-a19649ba8674" providerId="ADAL" clId="{38ACB11B-493E-4A33-A58F-E035E4A3805A}" dt="2024-11-04T02:01:26.867" v="6393" actId="1035"/>
        <pc:sldMkLst>
          <pc:docMk/>
          <pc:sldMk cId="1570699855" sldId="1344"/>
        </pc:sldMkLst>
      </pc:sldChg>
      <pc:sldChg chg="addSp delSp modSp mod ord">
        <pc:chgData name="Gerke, Sara" userId="b99b08b1-f609-4441-ba26-a19649ba8674" providerId="ADAL" clId="{38ACB11B-493E-4A33-A58F-E035E4A3805A}" dt="2024-11-04T02:32:32.331" v="6439" actId="1037"/>
        <pc:sldMkLst>
          <pc:docMk/>
          <pc:sldMk cId="2567688649" sldId="1347"/>
        </pc:sldMkLst>
      </pc:sldChg>
      <pc:sldChg chg="modSp del modNotes">
        <pc:chgData name="Gerke, Sara" userId="b99b08b1-f609-4441-ba26-a19649ba8674" providerId="ADAL" clId="{38ACB11B-493E-4A33-A58F-E035E4A3805A}" dt="2024-11-03T23:18:54.084" v="5762" actId="47"/>
        <pc:sldMkLst>
          <pc:docMk/>
          <pc:sldMk cId="4082764956" sldId="1348"/>
        </pc:sldMkLst>
      </pc:sldChg>
      <pc:sldChg chg="modSp del modNotes">
        <pc:chgData name="Gerke, Sara" userId="b99b08b1-f609-4441-ba26-a19649ba8674" providerId="ADAL" clId="{38ACB11B-493E-4A33-A58F-E035E4A3805A}" dt="2024-11-03T23:18:53.079" v="5761" actId="47"/>
        <pc:sldMkLst>
          <pc:docMk/>
          <pc:sldMk cId="4057648772" sldId="1349"/>
        </pc:sldMkLst>
      </pc:sldChg>
      <pc:sldChg chg="addSp delSp modSp mod modNotes">
        <pc:chgData name="Gerke, Sara" userId="b99b08b1-f609-4441-ba26-a19649ba8674" providerId="ADAL" clId="{38ACB11B-493E-4A33-A58F-E035E4A3805A}" dt="2024-11-04T02:32:50.354" v="6459" actId="1037"/>
        <pc:sldMkLst>
          <pc:docMk/>
          <pc:sldMk cId="1425641293" sldId="1350"/>
        </pc:sldMkLst>
      </pc:sldChg>
      <pc:sldChg chg="modSp add del modNotes">
        <pc:chgData name="Gerke, Sara" userId="b99b08b1-f609-4441-ba26-a19649ba8674" providerId="ADAL" clId="{38ACB11B-493E-4A33-A58F-E035E4A3805A}" dt="2024-11-03T23:17:44.718" v="5585" actId="47"/>
        <pc:sldMkLst>
          <pc:docMk/>
          <pc:sldMk cId="2218354507" sldId="1352"/>
        </pc:sldMkLst>
      </pc:sldChg>
      <pc:sldChg chg="addSp delSp modSp mod modNotes">
        <pc:chgData name="Gerke, Sara" userId="b99b08b1-f609-4441-ba26-a19649ba8674" providerId="ADAL" clId="{38ACB11B-493E-4A33-A58F-E035E4A3805A}" dt="2024-11-04T02:32:55.323" v="6466" actId="1037"/>
        <pc:sldMkLst>
          <pc:docMk/>
          <pc:sldMk cId="3674191025" sldId="1353"/>
        </pc:sldMkLst>
      </pc:sldChg>
      <pc:sldChg chg="addSp delSp modSp del mod">
        <pc:chgData name="Gerke, Sara" userId="b99b08b1-f609-4441-ba26-a19649ba8674" providerId="ADAL" clId="{38ACB11B-493E-4A33-A58F-E035E4A3805A}" dt="2024-11-03T19:46:58.219" v="2994" actId="47"/>
        <pc:sldMkLst>
          <pc:docMk/>
          <pc:sldMk cId="359957460" sldId="1355"/>
        </pc:sldMkLst>
      </pc:sldChg>
      <pc:sldChg chg="addSp delSp modSp del mod">
        <pc:chgData name="Gerke, Sara" userId="b99b08b1-f609-4441-ba26-a19649ba8674" providerId="ADAL" clId="{38ACB11B-493E-4A33-A58F-E035E4A3805A}" dt="2024-11-03T20:39:50.727" v="3572" actId="47"/>
        <pc:sldMkLst>
          <pc:docMk/>
          <pc:sldMk cId="3404249668" sldId="1356"/>
        </pc:sldMkLst>
      </pc:sldChg>
      <pc:sldChg chg="add del ord">
        <pc:chgData name="Gerke, Sara" userId="b99b08b1-f609-4441-ba26-a19649ba8674" providerId="ADAL" clId="{38ACB11B-493E-4A33-A58F-E035E4A3805A}" dt="2024-11-03T23:18:48.566" v="5760" actId="47"/>
        <pc:sldMkLst>
          <pc:docMk/>
          <pc:sldMk cId="2847285970" sldId="1357"/>
        </pc:sldMkLst>
      </pc:sldChg>
      <pc:sldChg chg="addSp delSp modSp add mod">
        <pc:chgData name="Gerke, Sara" userId="b99b08b1-f609-4441-ba26-a19649ba8674" providerId="ADAL" clId="{38ACB11B-493E-4A33-A58F-E035E4A3805A}" dt="2024-11-04T02:01:37.758" v="6397"/>
        <pc:sldMkLst>
          <pc:docMk/>
          <pc:sldMk cId="937601533" sldId="1358"/>
        </pc:sldMkLst>
      </pc:sldChg>
      <pc:sldChg chg="add del">
        <pc:chgData name="Gerke, Sara" userId="b99b08b1-f609-4441-ba26-a19649ba8674" providerId="ADAL" clId="{38ACB11B-493E-4A33-A58F-E035E4A3805A}" dt="2024-11-03T19:35:22.149" v="2722" actId="47"/>
        <pc:sldMkLst>
          <pc:docMk/>
          <pc:sldMk cId="4013042016" sldId="1358"/>
        </pc:sldMkLst>
      </pc:sldChg>
      <pc:sldChg chg="addSp delSp modSp add mod">
        <pc:chgData name="Gerke, Sara" userId="b99b08b1-f609-4441-ba26-a19649ba8674" providerId="ADAL" clId="{38ACB11B-493E-4A33-A58F-E035E4A3805A}" dt="2024-11-04T02:01:54.208" v="6405"/>
        <pc:sldMkLst>
          <pc:docMk/>
          <pc:sldMk cId="1212398324" sldId="1359"/>
        </pc:sldMkLst>
      </pc:sldChg>
      <pc:sldChg chg="modSp add del mod">
        <pc:chgData name="Gerke, Sara" userId="b99b08b1-f609-4441-ba26-a19649ba8674" providerId="ADAL" clId="{38ACB11B-493E-4A33-A58F-E035E4A3805A}" dt="2024-11-03T20:12:31.311" v="3196" actId="47"/>
        <pc:sldMkLst>
          <pc:docMk/>
          <pc:sldMk cId="3699918160" sldId="1359"/>
        </pc:sldMkLst>
      </pc:sldChg>
      <pc:sldChg chg="modSp add del mod">
        <pc:chgData name="Gerke, Sara" userId="b99b08b1-f609-4441-ba26-a19649ba8674" providerId="ADAL" clId="{38ACB11B-493E-4A33-A58F-E035E4A3805A}" dt="2024-11-03T20:12:27.313" v="3195" actId="47"/>
        <pc:sldMkLst>
          <pc:docMk/>
          <pc:sldMk cId="1409615286" sldId="1360"/>
        </pc:sldMkLst>
      </pc:sldChg>
      <pc:sldChg chg="addSp delSp modSp add mod">
        <pc:chgData name="Gerke, Sara" userId="b99b08b1-f609-4441-ba26-a19649ba8674" providerId="ADAL" clId="{38ACB11B-493E-4A33-A58F-E035E4A3805A}" dt="2024-11-04T02:02:24.440" v="6417"/>
        <pc:sldMkLst>
          <pc:docMk/>
          <pc:sldMk cId="1519461022" sldId="1360"/>
        </pc:sldMkLst>
      </pc:sldChg>
      <pc:sldChg chg="addSp delSp modSp add del mod setBg addAnim delAnim setClrOvrMap">
        <pc:chgData name="Gerke, Sara" userId="b99b08b1-f609-4441-ba26-a19649ba8674" providerId="ADAL" clId="{38ACB11B-493E-4A33-A58F-E035E4A3805A}" dt="2024-11-03T20:39:43.436" v="3569" actId="47"/>
        <pc:sldMkLst>
          <pc:docMk/>
          <pc:sldMk cId="3651604558" sldId="1361"/>
        </pc:sldMkLst>
      </pc:sldChg>
      <pc:sldChg chg="addSp delSp modSp add del mod delAnim">
        <pc:chgData name="Gerke, Sara" userId="b99b08b1-f609-4441-ba26-a19649ba8674" providerId="ADAL" clId="{38ACB11B-493E-4A33-A58F-E035E4A3805A}" dt="2024-11-03T20:39:26.961" v="3567" actId="47"/>
        <pc:sldMkLst>
          <pc:docMk/>
          <pc:sldMk cId="368027991" sldId="1362"/>
        </pc:sldMkLst>
      </pc:sldChg>
      <pc:sldChg chg="addSp delSp modSp add del mod setBg delDesignElem">
        <pc:chgData name="Gerke, Sara" userId="b99b08b1-f609-4441-ba26-a19649ba8674" providerId="ADAL" clId="{38ACB11B-493E-4A33-A58F-E035E4A3805A}" dt="2024-11-03T23:43:16.890" v="6014" actId="47"/>
        <pc:sldMkLst>
          <pc:docMk/>
          <pc:sldMk cId="2446294734" sldId="1363"/>
        </pc:sldMkLst>
      </pc:sldChg>
      <pc:sldChg chg="addSp delSp modSp add mod setBg delDesignElem">
        <pc:chgData name="Gerke, Sara" userId="b99b08b1-f609-4441-ba26-a19649ba8674" providerId="ADAL" clId="{38ACB11B-493E-4A33-A58F-E035E4A3805A}" dt="2024-11-04T02:03:00.302" v="6431"/>
        <pc:sldMkLst>
          <pc:docMk/>
          <pc:sldMk cId="3346641826" sldId="1364"/>
        </pc:sldMkLst>
      </pc:sldChg>
      <pc:sldChg chg="add del">
        <pc:chgData name="Gerke, Sara" userId="b99b08b1-f609-4441-ba26-a19649ba8674" providerId="ADAL" clId="{38ACB11B-493E-4A33-A58F-E035E4A3805A}" dt="2024-11-03T21:49:45.700" v="4048" actId="47"/>
        <pc:sldMkLst>
          <pc:docMk/>
          <pc:sldMk cId="1812198257" sldId="1365"/>
        </pc:sldMkLst>
      </pc:sldChg>
      <pc:sldChg chg="addSp delSp modSp add del mod setBg delDesignElem">
        <pc:chgData name="Gerke, Sara" userId="b99b08b1-f609-4441-ba26-a19649ba8674" providerId="ADAL" clId="{38ACB11B-493E-4A33-A58F-E035E4A3805A}" dt="2024-11-03T20:41:58.616" v="3597" actId="47"/>
        <pc:sldMkLst>
          <pc:docMk/>
          <pc:sldMk cId="2548217751" sldId="1365"/>
        </pc:sldMkLst>
      </pc:sldChg>
      <pc:sldChg chg="modSp add del mod">
        <pc:chgData name="Gerke, Sara" userId="b99b08b1-f609-4441-ba26-a19649ba8674" providerId="ADAL" clId="{38ACB11B-493E-4A33-A58F-E035E4A3805A}" dt="2024-11-03T21:48:00.188" v="4046" actId="47"/>
        <pc:sldMkLst>
          <pc:docMk/>
          <pc:sldMk cId="2813926953" sldId="1365"/>
        </pc:sldMkLst>
      </pc:sldChg>
      <pc:sldChg chg="addSp delSp modSp add del mod delAnim modAnim">
        <pc:chgData name="Gerke, Sara" userId="b99b08b1-f609-4441-ba26-a19649ba8674" providerId="ADAL" clId="{38ACB11B-493E-4A33-A58F-E035E4A3805A}" dt="2024-11-03T23:02:54.368" v="5315" actId="47"/>
        <pc:sldMkLst>
          <pc:docMk/>
          <pc:sldMk cId="3103787978" sldId="1365"/>
        </pc:sldMkLst>
      </pc:sldChg>
      <pc:sldChg chg="delSp add del mod delAnim">
        <pc:chgData name="Gerke, Sara" userId="b99b08b1-f609-4441-ba26-a19649ba8674" providerId="ADAL" clId="{38ACB11B-493E-4A33-A58F-E035E4A3805A}" dt="2024-11-03T22:47:22.519" v="5193" actId="2696"/>
        <pc:sldMkLst>
          <pc:docMk/>
          <pc:sldMk cId="657507737" sldId="1403"/>
        </pc:sldMkLst>
      </pc:sldChg>
      <pc:sldChg chg="addSp delSp modSp add del mod ord setBg delAnim modAnim">
        <pc:chgData name="Gerke, Sara" userId="b99b08b1-f609-4441-ba26-a19649ba8674" providerId="ADAL" clId="{38ACB11B-493E-4A33-A58F-E035E4A3805A}" dt="2024-11-03T22:43:33.067" v="5092" actId="47"/>
        <pc:sldMkLst>
          <pc:docMk/>
          <pc:sldMk cId="2933409300" sldId="1404"/>
        </pc:sldMkLst>
      </pc:sldChg>
      <pc:sldChg chg="addSp delSp modSp add mod delAnim modAnim">
        <pc:chgData name="Gerke, Sara" userId="b99b08b1-f609-4441-ba26-a19649ba8674" providerId="ADAL" clId="{38ACB11B-493E-4A33-A58F-E035E4A3805A}" dt="2024-11-04T02:02:03.678" v="6409"/>
        <pc:sldMkLst>
          <pc:docMk/>
          <pc:sldMk cId="124226818" sldId="1405"/>
        </pc:sldMkLst>
      </pc:sldChg>
      <pc:sldChg chg="add del">
        <pc:chgData name="Gerke, Sara" userId="b99b08b1-f609-4441-ba26-a19649ba8674" providerId="ADAL" clId="{38ACB11B-493E-4A33-A58F-E035E4A3805A}" dt="2024-11-03T23:06:51.803" v="5353" actId="47"/>
        <pc:sldMkLst>
          <pc:docMk/>
          <pc:sldMk cId="864942928" sldId="1406"/>
        </pc:sldMkLst>
      </pc:sldChg>
      <pc:sldChg chg="addSp delSp modSp add mod ord">
        <pc:chgData name="Gerke, Sara" userId="b99b08b1-f609-4441-ba26-a19649ba8674" providerId="ADAL" clId="{38ACB11B-493E-4A33-A58F-E035E4A3805A}" dt="2024-11-04T02:32:40.899" v="6451" actId="1037"/>
        <pc:sldMkLst>
          <pc:docMk/>
          <pc:sldMk cId="44972338" sldId="1407"/>
        </pc:sldMkLst>
      </pc:sldChg>
      <pc:sldChg chg="addSp delSp add del mod">
        <pc:chgData name="Gerke, Sara" userId="b99b08b1-f609-4441-ba26-a19649ba8674" providerId="ADAL" clId="{38ACB11B-493E-4A33-A58F-E035E4A3805A}" dt="2024-11-03T23:01:22.106" v="5290" actId="47"/>
        <pc:sldMkLst>
          <pc:docMk/>
          <pc:sldMk cId="108955902" sldId="1408"/>
        </pc:sldMkLst>
      </pc:sldChg>
      <pc:sldChg chg="addSp delSp modSp add mod">
        <pc:chgData name="Gerke, Sara" userId="b99b08b1-f609-4441-ba26-a19649ba8674" providerId="ADAL" clId="{38ACB11B-493E-4A33-A58F-E035E4A3805A}" dt="2024-11-04T02:32:36.962" v="6446" actId="1037"/>
        <pc:sldMkLst>
          <pc:docMk/>
          <pc:sldMk cId="1730709385" sldId="1408"/>
        </pc:sldMkLst>
      </pc:sldChg>
      <pc:sldChg chg="addSp delSp modSp add del mod modAnim">
        <pc:chgData name="Gerke, Sara" userId="b99b08b1-f609-4441-ba26-a19649ba8674" providerId="ADAL" clId="{38ACB11B-493E-4A33-A58F-E035E4A3805A}" dt="2024-11-03T23:29:17.244" v="5878" actId="47"/>
        <pc:sldMkLst>
          <pc:docMk/>
          <pc:sldMk cId="1218309393" sldId="1409"/>
        </pc:sldMkLst>
      </pc:sldChg>
      <pc:sldChg chg="addSp delSp modSp add del mod setBg addAnim delAnim">
        <pc:chgData name="Gerke, Sara" userId="b99b08b1-f609-4441-ba26-a19649ba8674" providerId="ADAL" clId="{38ACB11B-493E-4A33-A58F-E035E4A3805A}" dt="2024-11-03T23:27:16.368" v="5864" actId="47"/>
        <pc:sldMkLst>
          <pc:docMk/>
          <pc:sldMk cId="149334867" sldId="1410"/>
        </pc:sldMkLst>
      </pc:sldChg>
      <pc:sldChg chg="addSp delSp modSp add mod ord modAnim">
        <pc:chgData name="Gerke, Sara" userId="b99b08b1-f609-4441-ba26-a19649ba8674" providerId="ADAL" clId="{38ACB11B-493E-4A33-A58F-E035E4A3805A}" dt="2024-11-04T02:02:42.477" v="6423"/>
        <pc:sldMkLst>
          <pc:docMk/>
          <pc:sldMk cId="3015999819" sldId="1410"/>
        </pc:sldMkLst>
      </pc:sldChg>
      <pc:sldChg chg="addSp delSp modSp add mod modAnim">
        <pc:chgData name="Gerke, Sara" userId="b99b08b1-f609-4441-ba26-a19649ba8674" providerId="ADAL" clId="{38ACB11B-493E-4A33-A58F-E035E4A3805A}" dt="2024-11-04T02:02:47.506" v="6425"/>
        <pc:sldMkLst>
          <pc:docMk/>
          <pc:sldMk cId="781287365" sldId="1411"/>
        </pc:sldMkLst>
      </pc:sldChg>
      <pc:sldChg chg="addSp delSp modSp add mod modAnim">
        <pc:chgData name="Gerke, Sara" userId="b99b08b1-f609-4441-ba26-a19649ba8674" providerId="ADAL" clId="{38ACB11B-493E-4A33-A58F-E035E4A3805A}" dt="2024-11-04T02:02:51.559" v="6427"/>
        <pc:sldMkLst>
          <pc:docMk/>
          <pc:sldMk cId="1216229787" sldId="1412"/>
        </pc:sldMkLst>
      </pc:sldChg>
      <pc:sldChg chg="addSp delSp modSp add mod">
        <pc:chgData name="Gerke, Sara" userId="b99b08b1-f609-4441-ba26-a19649ba8674" providerId="ADAL" clId="{38ACB11B-493E-4A33-A58F-E035E4A3805A}" dt="2024-11-04T02:02:56.306" v="6429"/>
        <pc:sldMkLst>
          <pc:docMk/>
          <pc:sldMk cId="2097509277" sldId="1413"/>
        </pc:sldMkLst>
      </pc:sldChg>
      <pc:sldChg chg="addSp delSp modSp add del mod">
        <pc:chgData name="Gerke, Sara" userId="b99b08b1-f609-4441-ba26-a19649ba8674" providerId="ADAL" clId="{38ACB11B-493E-4A33-A58F-E035E4A3805A}" dt="2024-11-04T00:36:10.746" v="6282" actId="47"/>
        <pc:sldMkLst>
          <pc:docMk/>
          <pc:sldMk cId="2533602532" sldId="1414"/>
        </pc:sldMkLst>
      </pc:sldChg>
      <pc:sldMasterChg chg="modSp modSldLayout">
        <pc:chgData name="Gerke, Sara" userId="b99b08b1-f609-4441-ba26-a19649ba8674" providerId="ADAL" clId="{38ACB11B-493E-4A33-A58F-E035E4A3805A}" dt="2024-11-03T18:44:13.518" v="63"/>
        <pc:sldMasterMkLst>
          <pc:docMk/>
          <pc:sldMasterMk cId="0" sldId="2147483657"/>
        </pc:sldMasterMkLst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0" sldId="2147483657"/>
            <pc:sldLayoutMk cId="0" sldId="2147483649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1116282667" sldId="2147483724"/>
            <pc:sldLayoutMk cId="2050175442" sldId="2147483658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0" sldId="2147483657"/>
            <pc:sldLayoutMk cId="2040000925" sldId="2147483672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0" sldId="2147483657"/>
            <pc:sldLayoutMk cId="1564387127" sldId="2147483673"/>
          </pc:sldLayoutMkLst>
        </pc:sldLayoutChg>
      </pc:sldMasterChg>
      <pc:sldMasterChg chg="modSp modSldLayout">
        <pc:chgData name="Gerke, Sara" userId="b99b08b1-f609-4441-ba26-a19649ba8674" providerId="ADAL" clId="{38ACB11B-493E-4A33-A58F-E035E4A3805A}" dt="2024-11-03T18:44:13.518" v="63"/>
        <pc:sldMasterMkLst>
          <pc:docMk/>
          <pc:sldMasterMk cId="932291731" sldId="2147483660"/>
        </pc:sldMasterMkLst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309589827" sldId="2147483661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3253186565" sldId="2147483663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4241805079" sldId="2147483664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3092307218" sldId="2147483665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1497048770" sldId="2147483668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2071989721" sldId="2147483669"/>
          </pc:sldLayoutMkLst>
        </pc:sldLayoutChg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932291731" sldId="2147483660"/>
            <pc:sldLayoutMk cId="2218466127" sldId="2147483671"/>
          </pc:sldLayoutMkLst>
        </pc:sldLayoutChg>
      </pc:sldMasterChg>
      <pc:sldMasterChg chg="modSp modSldLayout">
        <pc:chgData name="Gerke, Sara" userId="b99b08b1-f609-4441-ba26-a19649ba8674" providerId="ADAL" clId="{38ACB11B-493E-4A33-A58F-E035E4A3805A}" dt="2024-11-03T18:44:13.518" v="63"/>
        <pc:sldMasterMkLst>
          <pc:docMk/>
          <pc:sldMasterMk cId="2796214813" sldId="2147483679"/>
        </pc:sldMasterMkLst>
        <pc:sldLayoutChg chg="modSp">
          <pc:chgData name="Gerke, Sara" userId="b99b08b1-f609-4441-ba26-a19649ba8674" providerId="ADAL" clId="{38ACB11B-493E-4A33-A58F-E035E4A3805A}" dt="2024-11-03T18:44:13.518" v="63"/>
          <pc:sldLayoutMkLst>
            <pc:docMk/>
            <pc:sldMasterMk cId="2796214813" sldId="2147483679"/>
            <pc:sldLayoutMk cId="2860393621" sldId="2147483680"/>
          </pc:sldLayoutMkLst>
        </pc:sldLayoutChg>
      </pc:sldMasterChg>
      <pc:sldMasterChg chg="del delSldLayout">
        <pc:chgData name="Gerke, Sara" userId="b99b08b1-f609-4441-ba26-a19649ba8674" providerId="ADAL" clId="{38ACB11B-493E-4A33-A58F-E035E4A3805A}" dt="2024-11-03T20:39:50.727" v="3572" actId="47"/>
        <pc:sldMasterMkLst>
          <pc:docMk/>
          <pc:sldMasterMk cId="2086011643" sldId="2147483681"/>
        </pc:sldMasterMkLst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1453869065" sldId="2147483682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3063705882" sldId="2147483683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759518675" sldId="2147483684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2801411488" sldId="2147483685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2406106980" sldId="2147483686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415189960" sldId="2147483687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2955752216" sldId="2147483688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2289052424" sldId="2147483689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3089150666" sldId="2147483690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782322096" sldId="2147483691"/>
          </pc:sldLayoutMkLst>
        </pc:sldLayoutChg>
        <pc:sldLayoutChg chg="del">
          <pc:chgData name="Gerke, Sara" userId="b99b08b1-f609-4441-ba26-a19649ba8674" providerId="ADAL" clId="{38ACB11B-493E-4A33-A58F-E035E4A3805A}" dt="2024-11-03T20:39:50.727" v="3572" actId="47"/>
          <pc:sldLayoutMkLst>
            <pc:docMk/>
            <pc:sldMasterMk cId="2086011643" sldId="2147483681"/>
            <pc:sldLayoutMk cId="274923916" sldId="2147483692"/>
          </pc:sldLayoutMkLst>
        </pc:sldLayoutChg>
      </pc:sldMasterChg>
      <pc:sldMasterChg chg="modTransition modSldLayout">
        <pc:chgData name="Gerke, Sara" userId="b99b08b1-f609-4441-ba26-a19649ba8674" providerId="ADAL" clId="{38ACB11B-493E-4A33-A58F-E035E4A3805A}" dt="2024-11-03T19:17:05.802" v="1026"/>
        <pc:sldMasterMkLst>
          <pc:docMk/>
          <pc:sldMasterMk cId="2477759886" sldId="2147483705"/>
        </pc:sldMasterMkLst>
        <pc:sldLayoutChg chg="delSp">
          <pc:chgData name="Gerke, Sara" userId="b99b08b1-f609-4441-ba26-a19649ba8674" providerId="ADAL" clId="{38ACB11B-493E-4A33-A58F-E035E4A3805A}" dt="2024-11-03T19:17:05.802" v="1026"/>
          <pc:sldLayoutMkLst>
            <pc:docMk/>
            <pc:sldMasterMk cId="2477759886" sldId="2147483705"/>
            <pc:sldLayoutMk cId="3509088938" sldId="2147483722"/>
          </pc:sldLayoutMkLst>
        </pc:sldLayoutChg>
        <pc:sldLayoutChg chg="delSp">
          <pc:chgData name="Gerke, Sara" userId="b99b08b1-f609-4441-ba26-a19649ba8674" providerId="ADAL" clId="{38ACB11B-493E-4A33-A58F-E035E4A3805A}" dt="2024-11-03T19:17:05.802" v="1026"/>
          <pc:sldLayoutMkLst>
            <pc:docMk/>
            <pc:sldMasterMk cId="2477759886" sldId="2147483705"/>
            <pc:sldLayoutMk cId="2420149056" sldId="2147483723"/>
          </pc:sldLayoutMkLst>
        </pc:sldLayoutChg>
      </pc:sldMasterChg>
      <pc:sldMasterChg chg="modTransition modSldLayout">
        <pc:chgData name="Gerke, Sara" userId="b99b08b1-f609-4441-ba26-a19649ba8674" providerId="ADAL" clId="{38ACB11B-493E-4A33-A58F-E035E4A3805A}" dt="2024-11-03T18:56:36.721" v="422"/>
        <pc:sldMasterMkLst>
          <pc:docMk/>
          <pc:sldMasterMk cId="2893274179" sldId="2147483705"/>
        </pc:sldMasterMkLst>
        <pc:sldLayoutChg chg="addSp delSp">
          <pc:chgData name="Gerke, Sara" userId="b99b08b1-f609-4441-ba26-a19649ba8674" providerId="ADAL" clId="{38ACB11B-493E-4A33-A58F-E035E4A3805A}" dt="2024-11-03T18:56:36.721" v="422"/>
          <pc:sldLayoutMkLst>
            <pc:docMk/>
            <pc:sldMasterMk cId="2893274179" sldId="2147483705"/>
            <pc:sldLayoutMk cId="4010096288" sldId="2147483723"/>
          </pc:sldLayoutMkLst>
        </pc:sldLayoutChg>
        <pc:sldLayoutChg chg="addSp delSp">
          <pc:chgData name="Gerke, Sara" userId="b99b08b1-f609-4441-ba26-a19649ba8674" providerId="ADAL" clId="{38ACB11B-493E-4A33-A58F-E035E4A3805A}" dt="2024-11-03T18:56:36.721" v="422"/>
          <pc:sldLayoutMkLst>
            <pc:docMk/>
            <pc:sldMasterMk cId="2893274179" sldId="2147483705"/>
            <pc:sldLayoutMk cId="3913710892" sldId="2147483724"/>
          </pc:sldLayoutMkLst>
        </pc:sldLayoutChg>
      </pc:sldMasterChg>
      <pc:sldMasterChg chg="modTransition">
        <pc:chgData name="Gerke, Sara" userId="b99b08b1-f609-4441-ba26-a19649ba8674" providerId="ADAL" clId="{38ACB11B-493E-4A33-A58F-E035E4A3805A}" dt="2024-11-03T19:18:34.976" v="1030"/>
        <pc:sldMasterMkLst>
          <pc:docMk/>
          <pc:sldMasterMk cId="20144423" sldId="2147483724"/>
        </pc:sldMasterMkLst>
      </pc:sldMasterChg>
      <pc:sldMasterChg chg="modTransition">
        <pc:chgData name="Gerke, Sara" userId="b99b08b1-f609-4441-ba26-a19649ba8674" providerId="ADAL" clId="{38ACB11B-493E-4A33-A58F-E035E4A3805A}" dt="2024-11-03T19:17:18.453" v="1028"/>
        <pc:sldMasterMkLst>
          <pc:docMk/>
          <pc:sldMasterMk cId="854634941" sldId="2147483724"/>
        </pc:sldMasterMkLst>
      </pc:sldMasterChg>
      <pc:sldMasterChg chg="modTransition delSldLayout">
        <pc:chgData name="Gerke, Sara" userId="b99b08b1-f609-4441-ba26-a19649ba8674" providerId="ADAL" clId="{38ACB11B-493E-4A33-A58F-E035E4A3805A}" dt="2024-11-03T23:18:54.084" v="5762" actId="47"/>
        <pc:sldMasterMkLst>
          <pc:docMk/>
          <pc:sldMasterMk cId="1116282667" sldId="2147483724"/>
        </pc:sldMasterMkLst>
        <pc:sldLayoutChg chg="del">
          <pc:chgData name="Gerke, Sara" userId="b99b08b1-f609-4441-ba26-a19649ba8674" providerId="ADAL" clId="{38ACB11B-493E-4A33-A58F-E035E4A3805A}" dt="2024-11-03T23:18:54.084" v="5762" actId="47"/>
          <pc:sldLayoutMkLst>
            <pc:docMk/>
            <pc:sldMasterMk cId="1116282667" sldId="2147483724"/>
            <pc:sldLayoutMk cId="3971948310" sldId="2147483742"/>
          </pc:sldLayoutMkLst>
        </pc:sldLayoutChg>
      </pc:sldMasterChg>
      <pc:sldMasterChg chg="modTransition">
        <pc:chgData name="Gerke, Sara" userId="b99b08b1-f609-4441-ba26-a19649ba8674" providerId="ADAL" clId="{38ACB11B-493E-4A33-A58F-E035E4A3805A}" dt="2024-11-03T19:43:48.387" v="2972"/>
        <pc:sldMasterMkLst>
          <pc:docMk/>
          <pc:sldMasterMk cId="3279029249" sldId="2147483743"/>
        </pc:sldMasterMkLst>
      </pc:sldMasterChg>
    </pc:docChg>
  </pc:docChgLst>
  <pc:docChgLst>
    <pc:chgData name="Gerke, Sara" userId="b99b08b1-f609-4441-ba26-a19649ba8674" providerId="ADAL" clId="{C76D6F47-5AD4-3840-9DDB-7D9A73CFF402}"/>
    <pc:docChg chg="undo custSel addSld modSld">
      <pc:chgData name="Gerke, Sara" userId="b99b08b1-f609-4441-ba26-a19649ba8674" providerId="ADAL" clId="{C76D6F47-5AD4-3840-9DDB-7D9A73CFF402}" dt="2025-05-09T03:24:46.462" v="813" actId="20577"/>
      <pc:docMkLst>
        <pc:docMk/>
      </pc:docMkLst>
      <pc:sldChg chg="modSp mod">
        <pc:chgData name="Gerke, Sara" userId="b99b08b1-f609-4441-ba26-a19649ba8674" providerId="ADAL" clId="{C76D6F47-5AD4-3840-9DDB-7D9A73CFF402}" dt="2025-05-08T17:58:02.816" v="435" actId="20577"/>
        <pc:sldMkLst>
          <pc:docMk/>
          <pc:sldMk cId="2364767435" sldId="256"/>
        </pc:sldMkLst>
        <pc:spChg chg="mod">
          <ac:chgData name="Gerke, Sara" userId="b99b08b1-f609-4441-ba26-a19649ba8674" providerId="ADAL" clId="{C76D6F47-5AD4-3840-9DDB-7D9A73CFF402}" dt="2025-05-08T17:55:50.245" v="195" actId="27636"/>
          <ac:spMkLst>
            <pc:docMk/>
            <pc:sldMk cId="2364767435" sldId="256"/>
            <ac:spMk id="2" creationId="{EB9DB8EA-E9DA-524B-91AA-36B8F222A91B}"/>
          </ac:spMkLst>
        </pc:spChg>
        <pc:spChg chg="mod">
          <ac:chgData name="Gerke, Sara" userId="b99b08b1-f609-4441-ba26-a19649ba8674" providerId="ADAL" clId="{C76D6F47-5AD4-3840-9DDB-7D9A73CFF402}" dt="2025-05-08T17:58:02.816" v="435" actId="20577"/>
          <ac:spMkLst>
            <pc:docMk/>
            <pc:sldMk cId="2364767435" sldId="256"/>
            <ac:spMk id="3" creationId="{F1532CB2-606E-C842-9345-AB31C36E5B9C}"/>
          </ac:spMkLst>
        </pc:spChg>
      </pc:sldChg>
      <pc:sldChg chg="modSp mod">
        <pc:chgData name="Gerke, Sara" userId="b99b08b1-f609-4441-ba26-a19649ba8674" providerId="ADAL" clId="{C76D6F47-5AD4-3840-9DDB-7D9A73CFF402}" dt="2025-05-09T03:23:52.641" v="779" actId="20577"/>
        <pc:sldMkLst>
          <pc:docMk/>
          <pc:sldMk cId="4243483104" sldId="687"/>
        </pc:sldMkLst>
        <pc:spChg chg="mod">
          <ac:chgData name="Gerke, Sara" userId="b99b08b1-f609-4441-ba26-a19649ba8674" providerId="ADAL" clId="{C76D6F47-5AD4-3840-9DDB-7D9A73CFF402}" dt="2025-05-09T03:23:52.641" v="779" actId="20577"/>
          <ac:spMkLst>
            <pc:docMk/>
            <pc:sldMk cId="4243483104" sldId="687"/>
            <ac:spMk id="57" creationId="{AB94D5FB-F0E6-56A8-BE5E-B918A36CDC18}"/>
          </ac:spMkLst>
        </pc:spChg>
      </pc:sldChg>
      <pc:sldChg chg="add">
        <pc:chgData name="Gerke, Sara" userId="b99b08b1-f609-4441-ba26-a19649ba8674" providerId="ADAL" clId="{C76D6F47-5AD4-3840-9DDB-7D9A73CFF402}" dt="2025-05-08T19:33:05.942" v="660"/>
        <pc:sldMkLst>
          <pc:docMk/>
          <pc:sldMk cId="781287365" sldId="1411"/>
        </pc:sldMkLst>
      </pc:sldChg>
      <pc:sldChg chg="modSp">
        <pc:chgData name="Gerke, Sara" userId="b99b08b1-f609-4441-ba26-a19649ba8674" providerId="ADAL" clId="{C76D6F47-5AD4-3840-9DDB-7D9A73CFF402}" dt="2025-05-09T03:24:01.862" v="799" actId="20577"/>
        <pc:sldMkLst>
          <pc:docMk/>
          <pc:sldMk cId="1203766532" sldId="1415"/>
        </pc:sldMkLst>
      </pc:sldChg>
      <pc:sldChg chg="modSp mod">
        <pc:chgData name="Gerke, Sara" userId="b99b08b1-f609-4441-ba26-a19649ba8674" providerId="ADAL" clId="{C76D6F47-5AD4-3840-9DDB-7D9A73CFF402}" dt="2025-05-09T03:24:46.462" v="813" actId="20577"/>
        <pc:sldMkLst>
          <pc:docMk/>
          <pc:sldMk cId="515019146" sldId="1432"/>
        </pc:sldMkLst>
        <pc:spChg chg="mod">
          <ac:chgData name="Gerke, Sara" userId="b99b08b1-f609-4441-ba26-a19649ba8674" providerId="ADAL" clId="{C76D6F47-5AD4-3840-9DDB-7D9A73CFF402}" dt="2025-05-09T03:24:46.462" v="813" actId="20577"/>
          <ac:spMkLst>
            <pc:docMk/>
            <pc:sldMk cId="515019146" sldId="1432"/>
            <ac:spMk id="86" creationId="{00000000-0000-0000-0000-000000000000}"/>
          </ac:spMkLst>
        </pc:spChg>
      </pc:sldChg>
      <pc:sldChg chg="modSp">
        <pc:chgData name="Gerke, Sara" userId="b99b08b1-f609-4441-ba26-a19649ba8674" providerId="ADAL" clId="{C76D6F47-5AD4-3840-9DDB-7D9A73CFF402}" dt="2025-05-08T21:09:40.089" v="765" actId="20577"/>
        <pc:sldMkLst>
          <pc:docMk/>
          <pc:sldMk cId="3009347885" sldId="1443"/>
        </pc:sldMkLst>
        <pc:graphicFrameChg chg="mod">
          <ac:chgData name="Gerke, Sara" userId="b99b08b1-f609-4441-ba26-a19649ba8674" providerId="ADAL" clId="{C76D6F47-5AD4-3840-9DDB-7D9A73CFF402}" dt="2025-05-08T21:09:40.089" v="765" actId="20577"/>
          <ac:graphicFrameMkLst>
            <pc:docMk/>
            <pc:sldMk cId="3009347885" sldId="1443"/>
            <ac:graphicFrameMk id="6" creationId="{A84488A4-53E2-0116-E7A8-F527CF82FE63}"/>
          </ac:graphicFrameMkLst>
        </pc:graphicFrameChg>
      </pc:sldChg>
      <pc:sldChg chg="modSp">
        <pc:chgData name="Gerke, Sara" userId="b99b08b1-f609-4441-ba26-a19649ba8674" providerId="ADAL" clId="{C76D6F47-5AD4-3840-9DDB-7D9A73CFF402}" dt="2025-05-08T19:26:54.017" v="455" actId="20577"/>
        <pc:sldMkLst>
          <pc:docMk/>
          <pc:sldMk cId="1922205998" sldId="1445"/>
        </pc:sldMkLst>
      </pc:sldChg>
      <pc:sldChg chg="modSp mod">
        <pc:chgData name="Gerke, Sara" userId="b99b08b1-f609-4441-ba26-a19649ba8674" providerId="ADAL" clId="{C76D6F47-5AD4-3840-9DDB-7D9A73CFF402}" dt="2025-05-08T19:35:36.972" v="661" actId="14100"/>
        <pc:sldMkLst>
          <pc:docMk/>
          <pc:sldMk cId="3940643426" sldId="1446"/>
        </pc:sldMkLst>
        <pc:graphicFrameChg chg="mod">
          <ac:chgData name="Gerke, Sara" userId="b99b08b1-f609-4441-ba26-a19649ba8674" providerId="ADAL" clId="{C76D6F47-5AD4-3840-9DDB-7D9A73CFF402}" dt="2025-05-08T19:35:36.972" v="661" actId="14100"/>
          <ac:graphicFrameMkLst>
            <pc:docMk/>
            <pc:sldMk cId="3940643426" sldId="1446"/>
            <ac:graphicFrameMk id="4" creationId="{496C6697-D0B4-304F-32D3-471719A26C92}"/>
          </ac:graphicFrameMkLst>
        </pc:graphicFrameChg>
      </pc:sldChg>
      <pc:sldChg chg="addSp delSp modSp mod">
        <pc:chgData name="Gerke, Sara" userId="b99b08b1-f609-4441-ba26-a19649ba8674" providerId="ADAL" clId="{C76D6F47-5AD4-3840-9DDB-7D9A73CFF402}" dt="2025-05-08T18:03:03.064" v="449" actId="2711"/>
        <pc:sldMkLst>
          <pc:docMk/>
          <pc:sldMk cId="1898404596" sldId="1450"/>
        </pc:sldMkLst>
        <pc:spChg chg="mod ord">
          <ac:chgData name="Gerke, Sara" userId="b99b08b1-f609-4441-ba26-a19649ba8674" providerId="ADAL" clId="{C76D6F47-5AD4-3840-9DDB-7D9A73CFF402}" dt="2025-05-08T18:02:13.725" v="443" actId="26606"/>
          <ac:spMkLst>
            <pc:docMk/>
            <pc:sldMk cId="1898404596" sldId="1450"/>
            <ac:spMk id="3" creationId="{38A04655-B89E-726D-35EE-8E725A6E31BC}"/>
          </ac:spMkLst>
        </pc:spChg>
        <pc:spChg chg="add mod">
          <ac:chgData name="Gerke, Sara" userId="b99b08b1-f609-4441-ba26-a19649ba8674" providerId="ADAL" clId="{C76D6F47-5AD4-3840-9DDB-7D9A73CFF402}" dt="2025-05-08T18:03:03.064" v="449" actId="2711"/>
          <ac:spMkLst>
            <pc:docMk/>
            <pc:sldMk cId="1898404596" sldId="1450"/>
            <ac:spMk id="6" creationId="{C78CD4BA-ED22-E4E4-F3DF-A65CF3F6899D}"/>
          </ac:spMkLst>
        </pc:spChg>
        <pc:spChg chg="add">
          <ac:chgData name="Gerke, Sara" userId="b99b08b1-f609-4441-ba26-a19649ba8674" providerId="ADAL" clId="{C76D6F47-5AD4-3840-9DDB-7D9A73CFF402}" dt="2025-05-08T18:02:13.725" v="443" actId="26606"/>
          <ac:spMkLst>
            <pc:docMk/>
            <pc:sldMk cId="1898404596" sldId="1450"/>
            <ac:spMk id="460" creationId="{03E8462A-FEBA-4848-81CC-3F8DA3E477BE}"/>
          </ac:spMkLst>
        </pc:spChg>
        <pc:spChg chg="add">
          <ac:chgData name="Gerke, Sara" userId="b99b08b1-f609-4441-ba26-a19649ba8674" providerId="ADAL" clId="{C76D6F47-5AD4-3840-9DDB-7D9A73CFF402}" dt="2025-05-08T18:02:13.725" v="443" actId="26606"/>
          <ac:spMkLst>
            <pc:docMk/>
            <pc:sldMk cId="1898404596" sldId="1450"/>
            <ac:spMk id="473" creationId="{7941F9B1-B01B-4A84-89D9-B169AEB4E456}"/>
          </ac:spMkLst>
        </pc:spChg>
        <pc:grpChg chg="add">
          <ac:chgData name="Gerke, Sara" userId="b99b08b1-f609-4441-ba26-a19649ba8674" providerId="ADAL" clId="{C76D6F47-5AD4-3840-9DDB-7D9A73CFF402}" dt="2025-05-08T18:02:13.725" v="443" actId="26606"/>
          <ac:grpSpMkLst>
            <pc:docMk/>
            <pc:sldMk cId="1898404596" sldId="1450"/>
            <ac:grpSpMk id="448" creationId="{609316A9-990D-4EC3-A671-70EE5C1493A4}"/>
          </ac:grpSpMkLst>
        </pc:grpChg>
        <pc:grpChg chg="add">
          <ac:chgData name="Gerke, Sara" userId="b99b08b1-f609-4441-ba26-a19649ba8674" providerId="ADAL" clId="{C76D6F47-5AD4-3840-9DDB-7D9A73CFF402}" dt="2025-05-08T18:02:13.725" v="443" actId="26606"/>
          <ac:grpSpMkLst>
            <pc:docMk/>
            <pc:sldMk cId="1898404596" sldId="1450"/>
            <ac:grpSpMk id="462" creationId="{2109F83F-40FE-4DB3-84CC-09FB3340D06D}"/>
          </ac:grpSpMkLst>
        </pc:grpChg>
        <pc:picChg chg="add mod">
          <ac:chgData name="Gerke, Sara" userId="b99b08b1-f609-4441-ba26-a19649ba8674" providerId="ADAL" clId="{C76D6F47-5AD4-3840-9DDB-7D9A73CFF402}" dt="2025-05-08T18:02:26.174" v="445" actId="14100"/>
          <ac:picMkLst>
            <pc:docMk/>
            <pc:sldMk cId="1898404596" sldId="1450"/>
            <ac:picMk id="4" creationId="{4F1529B4-DFCF-BBEB-0B06-505BB68E4610}"/>
          </ac:picMkLst>
        </pc:picChg>
      </pc:sldChg>
    </pc:docChg>
  </pc:docChgLst>
  <pc:docChgLst>
    <pc:chgData name="Gerke, Sara" userId="b99b08b1-f609-4441-ba26-a19649ba8674" providerId="ADAL" clId="{1CEDBFFA-551F-4975-8C24-9106B951EA61}"/>
    <pc:docChg chg="undo redo custSel addSld delSld modSld sldOrd">
      <pc:chgData name="Gerke, Sara" userId="b99b08b1-f609-4441-ba26-a19649ba8674" providerId="ADAL" clId="{1CEDBFFA-551F-4975-8C24-9106B951EA61}" dt="2025-01-30T15:26:17.666" v="6096"/>
      <pc:docMkLst>
        <pc:docMk/>
      </pc:docMkLst>
      <pc:sldChg chg="modSp mod">
        <pc:chgData name="Gerke, Sara" userId="b99b08b1-f609-4441-ba26-a19649ba8674" providerId="ADAL" clId="{1CEDBFFA-551F-4975-8C24-9106B951EA61}" dt="2025-01-29T02:00:08.076" v="363" actId="20577"/>
        <pc:sldMkLst>
          <pc:docMk/>
          <pc:sldMk cId="2364767435" sldId="256"/>
        </pc:sldMkLst>
      </pc:sldChg>
      <pc:sldChg chg="addSp delSp modSp del mod">
        <pc:chgData name="Gerke, Sara" userId="b99b08b1-f609-4441-ba26-a19649ba8674" providerId="ADAL" clId="{1CEDBFFA-551F-4975-8C24-9106B951EA61}" dt="2025-01-29T02:17:58.432" v="514" actId="47"/>
        <pc:sldMkLst>
          <pc:docMk/>
          <pc:sldMk cId="1773222806" sldId="430"/>
        </pc:sldMkLst>
      </pc:sldChg>
      <pc:sldChg chg="del">
        <pc:chgData name="Gerke, Sara" userId="b99b08b1-f609-4441-ba26-a19649ba8674" providerId="ADAL" clId="{1CEDBFFA-551F-4975-8C24-9106B951EA61}" dt="2025-01-29T01:57:47.386" v="340" actId="47"/>
        <pc:sldMkLst>
          <pc:docMk/>
          <pc:sldMk cId="2112053972" sldId="522"/>
        </pc:sldMkLst>
      </pc:sldChg>
      <pc:sldChg chg="del">
        <pc:chgData name="Gerke, Sara" userId="b99b08b1-f609-4441-ba26-a19649ba8674" providerId="ADAL" clId="{1CEDBFFA-551F-4975-8C24-9106B951EA61}" dt="2025-01-29T01:57:49.029" v="342" actId="47"/>
        <pc:sldMkLst>
          <pc:docMk/>
          <pc:sldMk cId="1090536556" sldId="523"/>
        </pc:sldMkLst>
      </pc:sldChg>
      <pc:sldChg chg="del">
        <pc:chgData name="Gerke, Sara" userId="b99b08b1-f609-4441-ba26-a19649ba8674" providerId="ADAL" clId="{1CEDBFFA-551F-4975-8C24-9106B951EA61}" dt="2025-01-29T01:57:49.529" v="343" actId="47"/>
        <pc:sldMkLst>
          <pc:docMk/>
          <pc:sldMk cId="3347048225" sldId="524"/>
        </pc:sldMkLst>
      </pc:sldChg>
      <pc:sldChg chg="del">
        <pc:chgData name="Gerke, Sara" userId="b99b08b1-f609-4441-ba26-a19649ba8674" providerId="ADAL" clId="{1CEDBFFA-551F-4975-8C24-9106B951EA61}" dt="2025-01-29T01:57:46.745" v="339" actId="47"/>
        <pc:sldMkLst>
          <pc:docMk/>
          <pc:sldMk cId="2129371980" sldId="531"/>
        </pc:sldMkLst>
      </pc:sldChg>
      <pc:sldChg chg="addSp delSp modSp add mod setBg setClrOvrMap">
        <pc:chgData name="Gerke, Sara" userId="b99b08b1-f609-4441-ba26-a19649ba8674" providerId="ADAL" clId="{1CEDBFFA-551F-4975-8C24-9106B951EA61}" dt="2025-01-29T03:25:02.547" v="1109" actId="1076"/>
        <pc:sldMkLst>
          <pc:docMk/>
          <pc:sldMk cId="4243483104" sldId="687"/>
        </pc:sldMkLst>
      </pc:sldChg>
      <pc:sldChg chg="del">
        <pc:chgData name="Gerke, Sara" userId="b99b08b1-f609-4441-ba26-a19649ba8674" providerId="ADAL" clId="{1CEDBFFA-551F-4975-8C24-9106B951EA61}" dt="2025-01-29T01:57:37.735" v="330" actId="47"/>
        <pc:sldMkLst>
          <pc:docMk/>
          <pc:sldMk cId="442770384" sldId="1128"/>
        </pc:sldMkLst>
      </pc:sldChg>
      <pc:sldChg chg="del">
        <pc:chgData name="Gerke, Sara" userId="b99b08b1-f609-4441-ba26-a19649ba8674" providerId="ADAL" clId="{1CEDBFFA-551F-4975-8C24-9106B951EA61}" dt="2025-01-29T03:08:03.348" v="977" actId="47"/>
        <pc:sldMkLst>
          <pc:docMk/>
          <pc:sldMk cId="2952961307" sldId="1309"/>
        </pc:sldMkLst>
      </pc:sldChg>
      <pc:sldChg chg="del">
        <pc:chgData name="Gerke, Sara" userId="b99b08b1-f609-4441-ba26-a19649ba8674" providerId="ADAL" clId="{1CEDBFFA-551F-4975-8C24-9106B951EA61}" dt="2025-01-29T01:57:48.109" v="341" actId="47"/>
        <pc:sldMkLst>
          <pc:docMk/>
          <pc:sldMk cId="1537020852" sldId="1312"/>
        </pc:sldMkLst>
      </pc:sldChg>
      <pc:sldChg chg="del">
        <pc:chgData name="Gerke, Sara" userId="b99b08b1-f609-4441-ba26-a19649ba8674" providerId="ADAL" clId="{1CEDBFFA-551F-4975-8C24-9106B951EA61}" dt="2025-01-29T01:57:46.129" v="338" actId="47"/>
        <pc:sldMkLst>
          <pc:docMk/>
          <pc:sldMk cId="2999286863" sldId="1313"/>
        </pc:sldMkLst>
      </pc:sldChg>
      <pc:sldChg chg="addSp delSp modSp add mod setBg setClrOvrMap">
        <pc:chgData name="Gerke, Sara" userId="b99b08b1-f609-4441-ba26-a19649ba8674" providerId="ADAL" clId="{1CEDBFFA-551F-4975-8C24-9106B951EA61}" dt="2025-01-29T04:33:36.815" v="2221"/>
        <pc:sldMkLst>
          <pc:docMk/>
          <pc:sldMk cId="222657660" sldId="1314"/>
        </pc:sldMkLst>
      </pc:sldChg>
      <pc:sldChg chg="addSp delSp modSp add del mod modNotes">
        <pc:chgData name="Gerke, Sara" userId="b99b08b1-f609-4441-ba26-a19649ba8674" providerId="ADAL" clId="{1CEDBFFA-551F-4975-8C24-9106B951EA61}" dt="2025-01-29T03:55:09.743" v="1577" actId="47"/>
        <pc:sldMkLst>
          <pc:docMk/>
          <pc:sldMk cId="3892604309" sldId="1333"/>
        </pc:sldMkLst>
      </pc:sldChg>
      <pc:sldChg chg="addSp delSp modSp add mod modNotes">
        <pc:chgData name="Gerke, Sara" userId="b99b08b1-f609-4441-ba26-a19649ba8674" providerId="ADAL" clId="{1CEDBFFA-551F-4975-8C24-9106B951EA61}" dt="2025-01-29T14:41:10.101" v="3935" actId="1035"/>
        <pc:sldMkLst>
          <pc:docMk/>
          <pc:sldMk cId="1133838781" sldId="1336"/>
        </pc:sldMkLst>
      </pc:sldChg>
      <pc:sldChg chg="addSp delSp modSp add del mod setBg setClrOvrMap">
        <pc:chgData name="Gerke, Sara" userId="b99b08b1-f609-4441-ba26-a19649ba8674" providerId="ADAL" clId="{1CEDBFFA-551F-4975-8C24-9106B951EA61}" dt="2025-01-29T01:57:14.053" v="290" actId="47"/>
        <pc:sldMkLst>
          <pc:docMk/>
          <pc:sldMk cId="1570699855" sldId="1344"/>
        </pc:sldMkLst>
      </pc:sldChg>
      <pc:sldChg chg="modSp mod">
        <pc:chgData name="Gerke, Sara" userId="b99b08b1-f609-4441-ba26-a19649ba8674" providerId="ADAL" clId="{1CEDBFFA-551F-4975-8C24-9106B951EA61}" dt="2025-01-30T02:50:16.654" v="5991" actId="20577"/>
        <pc:sldMkLst>
          <pc:docMk/>
          <pc:sldMk cId="1524676478" sldId="1350"/>
        </pc:sldMkLst>
      </pc:sldChg>
      <pc:sldChg chg="addSp delSp modSp del mod">
        <pc:chgData name="Gerke, Sara" userId="b99b08b1-f609-4441-ba26-a19649ba8674" providerId="ADAL" clId="{1CEDBFFA-551F-4975-8C24-9106B951EA61}" dt="2025-01-29T03:08:02.397" v="976" actId="47"/>
        <pc:sldMkLst>
          <pc:docMk/>
          <pc:sldMk cId="1659538944" sldId="1353"/>
        </pc:sldMkLst>
      </pc:sldChg>
      <pc:sldChg chg="addSp delSp modSp mod">
        <pc:chgData name="Gerke, Sara" userId="b99b08b1-f609-4441-ba26-a19649ba8674" providerId="ADAL" clId="{1CEDBFFA-551F-4975-8C24-9106B951EA61}" dt="2025-01-29T04:06:51.515" v="2058"/>
        <pc:sldMkLst>
          <pc:docMk/>
          <pc:sldMk cId="1203766532" sldId="1415"/>
        </pc:sldMkLst>
      </pc:sldChg>
      <pc:sldChg chg="del">
        <pc:chgData name="Gerke, Sara" userId="b99b08b1-f609-4441-ba26-a19649ba8674" providerId="ADAL" clId="{1CEDBFFA-551F-4975-8C24-9106B951EA61}" dt="2025-01-29T01:57:39.412" v="331" actId="47"/>
        <pc:sldMkLst>
          <pc:docMk/>
          <pc:sldMk cId="2727954181" sldId="1416"/>
        </pc:sldMkLst>
      </pc:sldChg>
      <pc:sldChg chg="modSp add del mod">
        <pc:chgData name="Gerke, Sara" userId="b99b08b1-f609-4441-ba26-a19649ba8674" providerId="ADAL" clId="{1CEDBFFA-551F-4975-8C24-9106B951EA61}" dt="2025-01-29T04:26:05.030" v="2156" actId="47"/>
        <pc:sldMkLst>
          <pc:docMk/>
          <pc:sldMk cId="3004215372" sldId="1417"/>
        </pc:sldMkLst>
      </pc:sldChg>
      <pc:sldChg chg="del">
        <pc:chgData name="Gerke, Sara" userId="b99b08b1-f609-4441-ba26-a19649ba8674" providerId="ADAL" clId="{1CEDBFFA-551F-4975-8C24-9106B951EA61}" dt="2025-01-29T01:57:51.563" v="344" actId="47"/>
        <pc:sldMkLst>
          <pc:docMk/>
          <pc:sldMk cId="1760305044" sldId="1418"/>
        </pc:sldMkLst>
      </pc:sldChg>
      <pc:sldChg chg="del">
        <pc:chgData name="Gerke, Sara" userId="b99b08b1-f609-4441-ba26-a19649ba8674" providerId="ADAL" clId="{1CEDBFFA-551F-4975-8C24-9106B951EA61}" dt="2025-01-29T01:57:44.544" v="337" actId="47"/>
        <pc:sldMkLst>
          <pc:docMk/>
          <pc:sldMk cId="4126557263" sldId="1419"/>
        </pc:sldMkLst>
      </pc:sldChg>
      <pc:sldChg chg="delSp del mod ord">
        <pc:chgData name="Gerke, Sara" userId="b99b08b1-f609-4441-ba26-a19649ba8674" providerId="ADAL" clId="{1CEDBFFA-551F-4975-8C24-9106B951EA61}" dt="2025-01-29T01:48:06.510" v="173" actId="47"/>
        <pc:sldMkLst>
          <pc:docMk/>
          <pc:sldMk cId="2945583071" sldId="1420"/>
        </pc:sldMkLst>
      </pc:sldChg>
      <pc:sldChg chg="ord">
        <pc:chgData name="Gerke, Sara" userId="b99b08b1-f609-4441-ba26-a19649ba8674" providerId="ADAL" clId="{1CEDBFFA-551F-4975-8C24-9106B951EA61}" dt="2025-01-29T03:08:10.464" v="981"/>
        <pc:sldMkLst>
          <pc:docMk/>
          <pc:sldMk cId="2120952620" sldId="1423"/>
        </pc:sldMkLst>
      </pc:sldChg>
      <pc:sldChg chg="addSp delSp modSp mod addAnim delAnim modAnim">
        <pc:chgData name="Gerke, Sara" userId="b99b08b1-f609-4441-ba26-a19649ba8674" providerId="ADAL" clId="{1CEDBFFA-551F-4975-8C24-9106B951EA61}" dt="2025-01-30T02:58:52.623" v="6005"/>
        <pc:sldMkLst>
          <pc:docMk/>
          <pc:sldMk cId="4137148252" sldId="1424"/>
        </pc:sldMkLst>
      </pc:sldChg>
      <pc:sldChg chg="del">
        <pc:chgData name="Gerke, Sara" userId="b99b08b1-f609-4441-ba26-a19649ba8674" providerId="ADAL" clId="{1CEDBFFA-551F-4975-8C24-9106B951EA61}" dt="2025-01-29T01:57:40.155" v="332" actId="47"/>
        <pc:sldMkLst>
          <pc:docMk/>
          <pc:sldMk cId="614828177" sldId="1425"/>
        </pc:sldMkLst>
      </pc:sldChg>
      <pc:sldChg chg="del">
        <pc:chgData name="Gerke, Sara" userId="b99b08b1-f609-4441-ba26-a19649ba8674" providerId="ADAL" clId="{1CEDBFFA-551F-4975-8C24-9106B951EA61}" dt="2025-01-29T01:57:52.627" v="345" actId="47"/>
        <pc:sldMkLst>
          <pc:docMk/>
          <pc:sldMk cId="890837931" sldId="1426"/>
        </pc:sldMkLst>
      </pc:sldChg>
      <pc:sldChg chg="del">
        <pc:chgData name="Gerke, Sara" userId="b99b08b1-f609-4441-ba26-a19649ba8674" providerId="ADAL" clId="{1CEDBFFA-551F-4975-8C24-9106B951EA61}" dt="2025-01-29T01:57:40.681" v="333" actId="47"/>
        <pc:sldMkLst>
          <pc:docMk/>
          <pc:sldMk cId="2404891020" sldId="1427"/>
        </pc:sldMkLst>
      </pc:sldChg>
      <pc:sldChg chg="del">
        <pc:chgData name="Gerke, Sara" userId="b99b08b1-f609-4441-ba26-a19649ba8674" providerId="ADAL" clId="{1CEDBFFA-551F-4975-8C24-9106B951EA61}" dt="2025-01-29T01:57:41.631" v="334" actId="47"/>
        <pc:sldMkLst>
          <pc:docMk/>
          <pc:sldMk cId="1234082940" sldId="1428"/>
        </pc:sldMkLst>
      </pc:sldChg>
      <pc:sldChg chg="del">
        <pc:chgData name="Gerke, Sara" userId="b99b08b1-f609-4441-ba26-a19649ba8674" providerId="ADAL" clId="{1CEDBFFA-551F-4975-8C24-9106B951EA61}" dt="2025-01-29T01:57:42.341" v="335" actId="47"/>
        <pc:sldMkLst>
          <pc:docMk/>
          <pc:sldMk cId="1572456670" sldId="1429"/>
        </pc:sldMkLst>
      </pc:sldChg>
      <pc:sldChg chg="del">
        <pc:chgData name="Gerke, Sara" userId="b99b08b1-f609-4441-ba26-a19649ba8674" providerId="ADAL" clId="{1CEDBFFA-551F-4975-8C24-9106B951EA61}" dt="2025-01-29T01:57:43.155" v="336" actId="47"/>
        <pc:sldMkLst>
          <pc:docMk/>
          <pc:sldMk cId="2392315426" sldId="1430"/>
        </pc:sldMkLst>
      </pc:sldChg>
      <pc:sldChg chg="addSp delSp modSp add mod">
        <pc:chgData name="Gerke, Sara" userId="b99b08b1-f609-4441-ba26-a19649ba8674" providerId="ADAL" clId="{1CEDBFFA-551F-4975-8C24-9106B951EA61}" dt="2025-01-30T04:27:03.573" v="6079" actId="1076"/>
        <pc:sldMkLst>
          <pc:docMk/>
          <pc:sldMk cId="1353225481" sldId="1431"/>
        </pc:sldMkLst>
      </pc:sldChg>
      <pc:sldChg chg="add del">
        <pc:chgData name="Gerke, Sara" userId="b99b08b1-f609-4441-ba26-a19649ba8674" providerId="ADAL" clId="{1CEDBFFA-551F-4975-8C24-9106B951EA61}" dt="2025-01-29T01:46:36.704" v="167"/>
        <pc:sldMkLst>
          <pc:docMk/>
          <pc:sldMk cId="3334876869" sldId="1431"/>
        </pc:sldMkLst>
      </pc:sldChg>
      <pc:sldChg chg="addSp delSp modSp add mod ord addAnim modAnim">
        <pc:chgData name="Gerke, Sara" userId="b99b08b1-f609-4441-ba26-a19649ba8674" providerId="ADAL" clId="{1CEDBFFA-551F-4975-8C24-9106B951EA61}" dt="2025-01-29T02:32:22.633" v="608"/>
        <pc:sldMkLst>
          <pc:docMk/>
          <pc:sldMk cId="515019146" sldId="1432"/>
        </pc:sldMkLst>
      </pc:sldChg>
      <pc:sldChg chg="addSp delSp modSp add del mod">
        <pc:chgData name="Gerke, Sara" userId="b99b08b1-f609-4441-ba26-a19649ba8674" providerId="ADAL" clId="{1CEDBFFA-551F-4975-8C24-9106B951EA61}" dt="2025-01-29T02:18:01.719" v="515" actId="47"/>
        <pc:sldMkLst>
          <pc:docMk/>
          <pc:sldMk cId="3236241691" sldId="1433"/>
        </pc:sldMkLst>
      </pc:sldChg>
      <pc:sldChg chg="add del">
        <pc:chgData name="Gerke, Sara" userId="b99b08b1-f609-4441-ba26-a19649ba8674" providerId="ADAL" clId="{1CEDBFFA-551F-4975-8C24-9106B951EA61}" dt="2025-01-29T02:28:15.797" v="554" actId="47"/>
        <pc:sldMkLst>
          <pc:docMk/>
          <pc:sldMk cId="3669274753" sldId="1434"/>
        </pc:sldMkLst>
      </pc:sldChg>
      <pc:sldChg chg="add del">
        <pc:chgData name="Gerke, Sara" userId="b99b08b1-f609-4441-ba26-a19649ba8674" providerId="ADAL" clId="{1CEDBFFA-551F-4975-8C24-9106B951EA61}" dt="2025-01-29T02:33:03.635" v="610" actId="47"/>
        <pc:sldMkLst>
          <pc:docMk/>
          <pc:sldMk cId="708714928" sldId="1435"/>
        </pc:sldMkLst>
      </pc:sldChg>
      <pc:sldChg chg="addSp delSp add del setBg delDesignElem">
        <pc:chgData name="Gerke, Sara" userId="b99b08b1-f609-4441-ba26-a19649ba8674" providerId="ADAL" clId="{1CEDBFFA-551F-4975-8C24-9106B951EA61}" dt="2025-01-29T02:28:22.293" v="557"/>
        <pc:sldMkLst>
          <pc:docMk/>
          <pc:sldMk cId="1000633006" sldId="1436"/>
        </pc:sldMkLst>
      </pc:sldChg>
      <pc:sldChg chg="addSp delSp modSp add mod ord modAnim">
        <pc:chgData name="Gerke, Sara" userId="b99b08b1-f609-4441-ba26-a19649ba8674" providerId="ADAL" clId="{1CEDBFFA-551F-4975-8C24-9106B951EA61}" dt="2025-01-29T04:07:41.419" v="2060" actId="255"/>
        <pc:sldMkLst>
          <pc:docMk/>
          <pc:sldMk cId="4191620392" sldId="1436"/>
        </pc:sldMkLst>
      </pc:sldChg>
      <pc:sldChg chg="add del">
        <pc:chgData name="Gerke, Sara" userId="b99b08b1-f609-4441-ba26-a19649ba8674" providerId="ADAL" clId="{1CEDBFFA-551F-4975-8C24-9106B951EA61}" dt="2025-01-29T03:10:05.338" v="986" actId="47"/>
        <pc:sldMkLst>
          <pc:docMk/>
          <pc:sldMk cId="911212079" sldId="1437"/>
        </pc:sldMkLst>
      </pc:sldChg>
      <pc:sldChg chg="add del">
        <pc:chgData name="Gerke, Sara" userId="b99b08b1-f609-4441-ba26-a19649ba8674" providerId="ADAL" clId="{1CEDBFFA-551F-4975-8C24-9106B951EA61}" dt="2025-01-29T03:08:00.151" v="974" actId="47"/>
        <pc:sldMkLst>
          <pc:docMk/>
          <pc:sldMk cId="1954701985" sldId="1437"/>
        </pc:sldMkLst>
      </pc:sldChg>
      <pc:sldChg chg="addSp delSp modSp add del mod">
        <pc:chgData name="Gerke, Sara" userId="b99b08b1-f609-4441-ba26-a19649ba8674" providerId="ADAL" clId="{1CEDBFFA-551F-4975-8C24-9106B951EA61}" dt="2025-01-29T03:56:05.300" v="1715" actId="47"/>
        <pc:sldMkLst>
          <pc:docMk/>
          <pc:sldMk cId="3632650497" sldId="1437"/>
        </pc:sldMkLst>
      </pc:sldChg>
      <pc:sldChg chg="add del">
        <pc:chgData name="Gerke, Sara" userId="b99b08b1-f609-4441-ba26-a19649ba8674" providerId="ADAL" clId="{1CEDBFFA-551F-4975-8C24-9106B951EA61}" dt="2025-01-29T03:08:01.385" v="975" actId="47"/>
        <pc:sldMkLst>
          <pc:docMk/>
          <pc:sldMk cId="3182876021" sldId="1438"/>
        </pc:sldMkLst>
      </pc:sldChg>
      <pc:sldChg chg="addSp delSp modSp add del mod">
        <pc:chgData name="Gerke, Sara" userId="b99b08b1-f609-4441-ba26-a19649ba8674" providerId="ADAL" clId="{1CEDBFFA-551F-4975-8C24-9106B951EA61}" dt="2025-01-29T03:56:07.010" v="1716" actId="47"/>
        <pc:sldMkLst>
          <pc:docMk/>
          <pc:sldMk cId="3701636946" sldId="1438"/>
        </pc:sldMkLst>
      </pc:sldChg>
      <pc:sldChg chg="addSp delSp modSp add mod addAnim delAnim modAnim">
        <pc:chgData name="Gerke, Sara" userId="b99b08b1-f609-4441-ba26-a19649ba8674" providerId="ADAL" clId="{1CEDBFFA-551F-4975-8C24-9106B951EA61}" dt="2025-01-30T05:15:03.954" v="6093"/>
        <pc:sldMkLst>
          <pc:docMk/>
          <pc:sldMk cId="3649101910" sldId="1439"/>
        </pc:sldMkLst>
      </pc:sldChg>
      <pc:sldChg chg="addSp delSp modSp add mod ord">
        <pc:chgData name="Gerke, Sara" userId="b99b08b1-f609-4441-ba26-a19649ba8674" providerId="ADAL" clId="{1CEDBFFA-551F-4975-8C24-9106B951EA61}" dt="2025-01-29T04:53:05.419" v="2544" actId="1076"/>
        <pc:sldMkLst>
          <pc:docMk/>
          <pc:sldMk cId="3675253606" sldId="1440"/>
        </pc:sldMkLst>
      </pc:sldChg>
      <pc:sldChg chg="addSp delSp modSp add del mod setBg">
        <pc:chgData name="Gerke, Sara" userId="b99b08b1-f609-4441-ba26-a19649ba8674" providerId="ADAL" clId="{1CEDBFFA-551F-4975-8C24-9106B951EA61}" dt="2025-01-29T16:38:56.545" v="5266" actId="47"/>
        <pc:sldMkLst>
          <pc:docMk/>
          <pc:sldMk cId="4003823628" sldId="1441"/>
        </pc:sldMkLst>
      </pc:sldChg>
      <pc:sldChg chg="addSp delSp modSp add del mod ord setBg delDesignElem">
        <pc:chgData name="Gerke, Sara" userId="b99b08b1-f609-4441-ba26-a19649ba8674" providerId="ADAL" clId="{1CEDBFFA-551F-4975-8C24-9106B951EA61}" dt="2025-01-29T05:18:33.259" v="3283" actId="47"/>
        <pc:sldMkLst>
          <pc:docMk/>
          <pc:sldMk cId="162923022" sldId="1442"/>
        </pc:sldMkLst>
      </pc:sldChg>
      <pc:sldChg chg="modSp add del mod">
        <pc:chgData name="Gerke, Sara" userId="b99b08b1-f609-4441-ba26-a19649ba8674" providerId="ADAL" clId="{1CEDBFFA-551F-4975-8C24-9106B951EA61}" dt="2025-01-29T05:16:59.551" v="3266" actId="47"/>
        <pc:sldMkLst>
          <pc:docMk/>
          <pc:sldMk cId="99710199" sldId="1443"/>
        </pc:sldMkLst>
      </pc:sldChg>
      <pc:sldChg chg="delSp modSp add modAnim">
        <pc:chgData name="Gerke, Sara" userId="b99b08b1-f609-4441-ba26-a19649ba8674" providerId="ADAL" clId="{1CEDBFFA-551F-4975-8C24-9106B951EA61}" dt="2025-01-30T02:54:51.377" v="6000"/>
        <pc:sldMkLst>
          <pc:docMk/>
          <pc:sldMk cId="3009347885" sldId="1443"/>
        </pc:sldMkLst>
      </pc:sldChg>
      <pc:sldChg chg="add del ord">
        <pc:chgData name="Gerke, Sara" userId="b99b08b1-f609-4441-ba26-a19649ba8674" providerId="ADAL" clId="{1CEDBFFA-551F-4975-8C24-9106B951EA61}" dt="2025-01-29T15:12:33.618" v="4377" actId="47"/>
        <pc:sldMkLst>
          <pc:docMk/>
          <pc:sldMk cId="1887992692" sldId="1444"/>
        </pc:sldMkLst>
      </pc:sldChg>
      <pc:sldChg chg="addSp delSp modSp add mod modAnim">
        <pc:chgData name="Gerke, Sara" userId="b99b08b1-f609-4441-ba26-a19649ba8674" providerId="ADAL" clId="{1CEDBFFA-551F-4975-8C24-9106B951EA61}" dt="2025-01-30T02:56:02.393" v="6004" actId="20577"/>
        <pc:sldMkLst>
          <pc:docMk/>
          <pc:sldMk cId="1922205998" sldId="1445"/>
        </pc:sldMkLst>
      </pc:sldChg>
      <pc:sldChg chg="addSp delSp modSp add mod ord addAnim delAnim modAnim">
        <pc:chgData name="Gerke, Sara" userId="b99b08b1-f609-4441-ba26-a19649ba8674" providerId="ADAL" clId="{1CEDBFFA-551F-4975-8C24-9106B951EA61}" dt="2025-01-30T15:26:17.666" v="6096"/>
        <pc:sldMkLst>
          <pc:docMk/>
          <pc:sldMk cId="3940643426" sldId="1446"/>
        </pc:sldMkLst>
      </pc:sldChg>
      <pc:sldChg chg="addSp delSp modSp add mod addAnim delAnim modAnim">
        <pc:chgData name="Gerke, Sara" userId="b99b08b1-f609-4441-ba26-a19649ba8674" providerId="ADAL" clId="{1CEDBFFA-551F-4975-8C24-9106B951EA61}" dt="2025-01-29T18:21:30.099" v="5989"/>
        <pc:sldMkLst>
          <pc:docMk/>
          <pc:sldMk cId="637440158" sldId="1447"/>
        </pc:sldMkLst>
      </pc:sldChg>
      <pc:sldChg chg="addSp delSp modSp add mod delAnim modAnim">
        <pc:chgData name="Gerke, Sara" userId="b99b08b1-f609-4441-ba26-a19649ba8674" providerId="ADAL" clId="{1CEDBFFA-551F-4975-8C24-9106B951EA61}" dt="2025-01-29T18:07:52.735" v="5641" actId="20577"/>
        <pc:sldMkLst>
          <pc:docMk/>
          <pc:sldMk cId="856140518" sldId="1448"/>
        </pc:sldMkLst>
      </pc:sldChg>
      <pc:sldChg chg="delSp modSp add mod">
        <pc:chgData name="Gerke, Sara" userId="b99b08b1-f609-4441-ba26-a19649ba8674" providerId="ADAL" clId="{1CEDBFFA-551F-4975-8C24-9106B951EA61}" dt="2025-01-30T04:26:16.651" v="6068" actId="1076"/>
        <pc:sldMkLst>
          <pc:docMk/>
          <pc:sldMk cId="3856427784" sldId="1449"/>
        </pc:sldMkLst>
      </pc:sldChg>
    </pc:docChg>
  </pc:docChgLst>
  <pc:docChgLst>
    <pc:chgData name="Gerke, Sara" userId="b99b08b1-f609-4441-ba26-a19649ba8674" providerId="ADAL" clId="{C6504B55-2677-5E44-92AD-5B0801FD3552}"/>
    <pc:docChg chg="custSel addSld delSld modSld">
      <pc:chgData name="Gerke, Sara" userId="b99b08b1-f609-4441-ba26-a19649ba8674" providerId="ADAL" clId="{C6504B55-2677-5E44-92AD-5B0801FD3552}" dt="2025-05-30T17:26:21.469" v="163" actId="478"/>
      <pc:docMkLst>
        <pc:docMk/>
      </pc:docMkLst>
      <pc:sldChg chg="modSp mod">
        <pc:chgData name="Gerke, Sara" userId="b99b08b1-f609-4441-ba26-a19649ba8674" providerId="ADAL" clId="{C6504B55-2677-5E44-92AD-5B0801FD3552}" dt="2025-05-30T16:17:05.858" v="154" actId="20577"/>
        <pc:sldMkLst>
          <pc:docMk/>
          <pc:sldMk cId="2364767435" sldId="256"/>
        </pc:sldMkLst>
        <pc:spChg chg="mod">
          <ac:chgData name="Gerke, Sara" userId="b99b08b1-f609-4441-ba26-a19649ba8674" providerId="ADAL" clId="{C6504B55-2677-5E44-92AD-5B0801FD3552}" dt="2025-05-30T16:15:56.514" v="95" actId="20577"/>
          <ac:spMkLst>
            <pc:docMk/>
            <pc:sldMk cId="2364767435" sldId="256"/>
            <ac:spMk id="2" creationId="{EB9DB8EA-E9DA-524B-91AA-36B8F222A91B}"/>
          </ac:spMkLst>
        </pc:spChg>
        <pc:spChg chg="mod">
          <ac:chgData name="Gerke, Sara" userId="b99b08b1-f609-4441-ba26-a19649ba8674" providerId="ADAL" clId="{C6504B55-2677-5E44-92AD-5B0801FD3552}" dt="2025-05-30T16:17:05.858" v="154" actId="20577"/>
          <ac:spMkLst>
            <pc:docMk/>
            <pc:sldMk cId="2364767435" sldId="256"/>
            <ac:spMk id="3" creationId="{F1532CB2-606E-C842-9345-AB31C36E5B9C}"/>
          </ac:spMkLst>
        </pc:spChg>
      </pc:sldChg>
      <pc:sldChg chg="add del">
        <pc:chgData name="Gerke, Sara" userId="b99b08b1-f609-4441-ba26-a19649ba8674" providerId="ADAL" clId="{C6504B55-2677-5E44-92AD-5B0801FD3552}" dt="2025-05-30T17:26:17.659" v="162" actId="2696"/>
        <pc:sldMkLst>
          <pc:docMk/>
          <pc:sldMk cId="1133838781" sldId="1336"/>
        </pc:sldMkLst>
      </pc:sldChg>
      <pc:sldChg chg="addSp delSp modSp mod delAnim modAnim">
        <pc:chgData name="Gerke, Sara" userId="b99b08b1-f609-4441-ba26-a19649ba8674" providerId="ADAL" clId="{C6504B55-2677-5E44-92AD-5B0801FD3552}" dt="2025-05-30T17:26:21.469" v="163" actId="478"/>
        <pc:sldMkLst>
          <pc:docMk/>
          <pc:sldMk cId="2330920426" sldId="1454"/>
        </pc:sldMkLst>
        <pc:spChg chg="add del mod">
          <ac:chgData name="Gerke, Sara" userId="b99b08b1-f609-4441-ba26-a19649ba8674" providerId="ADAL" clId="{C6504B55-2677-5E44-92AD-5B0801FD3552}" dt="2025-05-30T17:26:21.469" v="163" actId="478"/>
          <ac:spMkLst>
            <pc:docMk/>
            <pc:sldMk cId="2330920426" sldId="1454"/>
            <ac:spMk id="5" creationId="{AC9DC4FB-CCF9-6B47-4528-438B0E375E30}"/>
          </ac:spMkLst>
        </pc:spChg>
      </pc:sldChg>
    </pc:docChg>
  </pc:docChgLst>
  <pc:docChgLst>
    <pc:chgData name="Gerke, Sara" userId="b99b08b1-f609-4441-ba26-a19649ba8674" providerId="ADAL" clId="{4BE3AC26-0B86-4007-9A63-656E32B675A3}"/>
    <pc:docChg chg="undo redo custSel addSld delSld modSld sldOrd">
      <pc:chgData name="Gerke, Sara" userId="b99b08b1-f609-4441-ba26-a19649ba8674" providerId="ADAL" clId="{4BE3AC26-0B86-4007-9A63-656E32B675A3}" dt="2025-01-24T04:10:25.645" v="4809" actId="1035"/>
      <pc:docMkLst>
        <pc:docMk/>
      </pc:docMkLst>
      <pc:sldChg chg="modSp mod">
        <pc:chgData name="Gerke, Sara" userId="b99b08b1-f609-4441-ba26-a19649ba8674" providerId="ADAL" clId="{4BE3AC26-0B86-4007-9A63-656E32B675A3}" dt="2025-01-20T21:33:57.173" v="116" actId="20577"/>
        <pc:sldMkLst>
          <pc:docMk/>
          <pc:sldMk cId="2364767435" sldId="256"/>
        </pc:sldMkLst>
      </pc:sldChg>
      <pc:sldChg chg="add del">
        <pc:chgData name="Gerke, Sara" userId="b99b08b1-f609-4441-ba26-a19649ba8674" providerId="ADAL" clId="{4BE3AC26-0B86-4007-9A63-656E32B675A3}" dt="2025-01-20T23:17:24.656" v="1511" actId="47"/>
        <pc:sldMkLst>
          <pc:docMk/>
          <pc:sldMk cId="3239101276" sldId="389"/>
        </pc:sldMkLst>
      </pc:sldChg>
      <pc:sldChg chg="add del">
        <pc:chgData name="Gerke, Sara" userId="b99b08b1-f609-4441-ba26-a19649ba8674" providerId="ADAL" clId="{4BE3AC26-0B86-4007-9A63-656E32B675A3}" dt="2025-01-20T21:36:27.949" v="146" actId="47"/>
        <pc:sldMkLst>
          <pc:docMk/>
          <pc:sldMk cId="341261444" sldId="430"/>
        </pc:sldMkLst>
      </pc:sldChg>
      <pc:sldChg chg="addSp delSp modSp add mod setBg addAnim delAnim">
        <pc:chgData name="Gerke, Sara" userId="b99b08b1-f609-4441-ba26-a19649ba8674" providerId="ADAL" clId="{4BE3AC26-0B86-4007-9A63-656E32B675A3}" dt="2025-01-23T22:07:19.654" v="1923" actId="2711"/>
        <pc:sldMkLst>
          <pc:docMk/>
          <pc:sldMk cId="1773222806" sldId="430"/>
        </pc:sldMkLst>
      </pc:sldChg>
      <pc:sldChg chg="add del">
        <pc:chgData name="Gerke, Sara" userId="b99b08b1-f609-4441-ba26-a19649ba8674" providerId="ADAL" clId="{4BE3AC26-0B86-4007-9A63-656E32B675A3}" dt="2025-01-20T21:36:29.498" v="147" actId="47"/>
        <pc:sldMkLst>
          <pc:docMk/>
          <pc:sldMk cId="3227975067" sldId="431"/>
        </pc:sldMkLst>
      </pc:sldChg>
      <pc:sldChg chg="add del">
        <pc:chgData name="Gerke, Sara" userId="b99b08b1-f609-4441-ba26-a19649ba8674" providerId="ADAL" clId="{4BE3AC26-0B86-4007-9A63-656E32B675A3}" dt="2025-01-20T23:16:38.947" v="1510" actId="47"/>
        <pc:sldMkLst>
          <pc:docMk/>
          <pc:sldMk cId="3457654756" sldId="460"/>
        </pc:sldMkLst>
      </pc:sldChg>
      <pc:sldChg chg="add del">
        <pc:chgData name="Gerke, Sara" userId="b99b08b1-f609-4441-ba26-a19649ba8674" providerId="ADAL" clId="{4BE3AC26-0B86-4007-9A63-656E32B675A3}" dt="2025-01-20T22:44:02.480" v="1114" actId="2696"/>
        <pc:sldMkLst>
          <pc:docMk/>
          <pc:sldMk cId="3556855561" sldId="460"/>
        </pc:sldMkLst>
      </pc:sldChg>
      <pc:sldChg chg="addSp delSp modSp add del mod ord modNotes">
        <pc:chgData name="Gerke, Sara" userId="b99b08b1-f609-4441-ba26-a19649ba8674" providerId="ADAL" clId="{4BE3AC26-0B86-4007-9A63-656E32B675A3}" dt="2025-01-23T21:52:36.979" v="1653" actId="47"/>
        <pc:sldMkLst>
          <pc:docMk/>
          <pc:sldMk cId="38104956" sldId="511"/>
        </pc:sldMkLst>
      </pc:sldChg>
      <pc:sldChg chg="addSp delSp modSp add del mod ord">
        <pc:chgData name="Gerke, Sara" userId="b99b08b1-f609-4441-ba26-a19649ba8674" providerId="ADAL" clId="{4BE3AC26-0B86-4007-9A63-656E32B675A3}" dt="2025-01-23T22:22:46.471" v="2143" actId="47"/>
        <pc:sldMkLst>
          <pc:docMk/>
          <pc:sldMk cId="2530948274" sldId="519"/>
        </pc:sldMkLst>
      </pc:sldChg>
      <pc:sldChg chg="addSp delSp modSp add mod modNotes">
        <pc:chgData name="Gerke, Sara" userId="b99b08b1-f609-4441-ba26-a19649ba8674" providerId="ADAL" clId="{4BE3AC26-0B86-4007-9A63-656E32B675A3}" dt="2025-01-24T03:55:19.800" v="4504" actId="1076"/>
        <pc:sldMkLst>
          <pc:docMk/>
          <pc:sldMk cId="2112053972" sldId="522"/>
        </pc:sldMkLst>
      </pc:sldChg>
      <pc:sldChg chg="addSp delSp modSp add mod modNotes">
        <pc:chgData name="Gerke, Sara" userId="b99b08b1-f609-4441-ba26-a19649ba8674" providerId="ADAL" clId="{4BE3AC26-0B86-4007-9A63-656E32B675A3}" dt="2025-01-24T03:55:08.570" v="4501" actId="1076"/>
        <pc:sldMkLst>
          <pc:docMk/>
          <pc:sldMk cId="1090536556" sldId="523"/>
        </pc:sldMkLst>
      </pc:sldChg>
      <pc:sldChg chg="addSp delSp modSp add mod">
        <pc:chgData name="Gerke, Sara" userId="b99b08b1-f609-4441-ba26-a19649ba8674" providerId="ADAL" clId="{4BE3AC26-0B86-4007-9A63-656E32B675A3}" dt="2025-01-24T03:56:01.530" v="4513" actId="14100"/>
        <pc:sldMkLst>
          <pc:docMk/>
          <pc:sldMk cId="3347048225" sldId="524"/>
        </pc:sldMkLst>
      </pc:sldChg>
      <pc:sldChg chg="addSp delSp modSp add del mod modNotes">
        <pc:chgData name="Gerke, Sara" userId="b99b08b1-f609-4441-ba26-a19649ba8674" providerId="ADAL" clId="{4BE3AC26-0B86-4007-9A63-656E32B675A3}" dt="2025-01-23T22:15:41.801" v="1948" actId="47"/>
        <pc:sldMkLst>
          <pc:docMk/>
          <pc:sldMk cId="770610923" sldId="528"/>
        </pc:sldMkLst>
      </pc:sldChg>
      <pc:sldChg chg="addSp delSp modSp add mod modAnim modNotes">
        <pc:chgData name="Gerke, Sara" userId="b99b08b1-f609-4441-ba26-a19649ba8674" providerId="ADAL" clId="{4BE3AC26-0B86-4007-9A63-656E32B675A3}" dt="2025-01-24T04:10:25.645" v="4809" actId="1035"/>
        <pc:sldMkLst>
          <pc:docMk/>
          <pc:sldMk cId="2129371980" sldId="531"/>
        </pc:sldMkLst>
      </pc:sldChg>
      <pc:sldChg chg="addSp modSp add del mod">
        <pc:chgData name="Gerke, Sara" userId="b99b08b1-f609-4441-ba26-a19649ba8674" providerId="ADAL" clId="{4BE3AC26-0B86-4007-9A63-656E32B675A3}" dt="2025-01-20T23:15:31.562" v="1501" actId="47"/>
        <pc:sldMkLst>
          <pc:docMk/>
          <pc:sldMk cId="1247057210" sldId="639"/>
        </pc:sldMkLst>
      </pc:sldChg>
      <pc:sldChg chg="add del">
        <pc:chgData name="Gerke, Sara" userId="b99b08b1-f609-4441-ba26-a19649ba8674" providerId="ADAL" clId="{4BE3AC26-0B86-4007-9A63-656E32B675A3}" dt="2025-01-20T22:44:02.480" v="1114" actId="2696"/>
        <pc:sldMkLst>
          <pc:docMk/>
          <pc:sldMk cId="2779953485" sldId="639"/>
        </pc:sldMkLst>
      </pc:sldChg>
      <pc:sldChg chg="add del">
        <pc:chgData name="Gerke, Sara" userId="b99b08b1-f609-4441-ba26-a19649ba8674" providerId="ADAL" clId="{4BE3AC26-0B86-4007-9A63-656E32B675A3}" dt="2025-01-20T22:44:02.480" v="1114" actId="2696"/>
        <pc:sldMkLst>
          <pc:docMk/>
          <pc:sldMk cId="2218354507" sldId="673"/>
        </pc:sldMkLst>
      </pc:sldChg>
      <pc:sldChg chg="add del">
        <pc:chgData name="Gerke, Sara" userId="b99b08b1-f609-4441-ba26-a19649ba8674" providerId="ADAL" clId="{4BE3AC26-0B86-4007-9A63-656E32B675A3}" dt="2025-01-20T22:46:24.869" v="1185" actId="47"/>
        <pc:sldMkLst>
          <pc:docMk/>
          <pc:sldMk cId="2269326369" sldId="673"/>
        </pc:sldMkLst>
      </pc:sldChg>
      <pc:sldChg chg="addSp delSp modSp add mod modAnim">
        <pc:chgData name="Gerke, Sara" userId="b99b08b1-f609-4441-ba26-a19649ba8674" providerId="ADAL" clId="{4BE3AC26-0B86-4007-9A63-656E32B675A3}" dt="2025-01-24T03:34:09.798" v="4410"/>
        <pc:sldMkLst>
          <pc:docMk/>
          <pc:sldMk cId="442770384" sldId="1128"/>
        </pc:sldMkLst>
      </pc:sldChg>
      <pc:sldChg chg="add del">
        <pc:chgData name="Gerke, Sara" userId="b99b08b1-f609-4441-ba26-a19649ba8674" providerId="ADAL" clId="{4BE3AC26-0B86-4007-9A63-656E32B675A3}" dt="2025-01-20T22:44:02.480" v="1114" actId="2696"/>
        <pc:sldMkLst>
          <pc:docMk/>
          <pc:sldMk cId="3139971604" sldId="1308"/>
        </pc:sldMkLst>
      </pc:sldChg>
      <pc:sldChg chg="addSp delSp modSp add del mod ord modAnim">
        <pc:chgData name="Gerke, Sara" userId="b99b08b1-f609-4441-ba26-a19649ba8674" providerId="ADAL" clId="{4BE3AC26-0B86-4007-9A63-656E32B675A3}" dt="2025-01-23T21:47:07.929" v="1619" actId="47"/>
        <pc:sldMkLst>
          <pc:docMk/>
          <pc:sldMk cId="3995917852" sldId="1308"/>
        </pc:sldMkLst>
      </pc:sldChg>
      <pc:sldChg chg="addSp delSp modSp add mod">
        <pc:chgData name="Gerke, Sara" userId="b99b08b1-f609-4441-ba26-a19649ba8674" providerId="ADAL" clId="{4BE3AC26-0B86-4007-9A63-656E32B675A3}" dt="2025-01-23T21:46:17.534" v="1618" actId="2711"/>
        <pc:sldMkLst>
          <pc:docMk/>
          <pc:sldMk cId="2952961307" sldId="1309"/>
        </pc:sldMkLst>
      </pc:sldChg>
      <pc:sldChg chg="addSp delSp modSp add mod modNotes">
        <pc:chgData name="Gerke, Sara" userId="b99b08b1-f609-4441-ba26-a19649ba8674" providerId="ADAL" clId="{4BE3AC26-0B86-4007-9A63-656E32B675A3}" dt="2025-01-24T03:55:25.641" v="4505" actId="1076"/>
        <pc:sldMkLst>
          <pc:docMk/>
          <pc:sldMk cId="1537020852" sldId="1312"/>
        </pc:sldMkLst>
      </pc:sldChg>
      <pc:sldChg chg="addSp delSp modSp add mod setBg modNotes">
        <pc:chgData name="Gerke, Sara" userId="b99b08b1-f609-4441-ba26-a19649ba8674" providerId="ADAL" clId="{4BE3AC26-0B86-4007-9A63-656E32B675A3}" dt="2025-01-24T03:55:13.740" v="4502" actId="1076"/>
        <pc:sldMkLst>
          <pc:docMk/>
          <pc:sldMk cId="2999286863" sldId="1313"/>
        </pc:sldMkLst>
      </pc:sldChg>
      <pc:sldChg chg="del">
        <pc:chgData name="Gerke, Sara" userId="b99b08b1-f609-4441-ba26-a19649ba8674" providerId="ADAL" clId="{4BE3AC26-0B86-4007-9A63-656E32B675A3}" dt="2025-01-20T21:36:31.295" v="149" actId="47"/>
        <pc:sldMkLst>
          <pc:docMk/>
          <pc:sldMk cId="1563709525" sldId="1329"/>
        </pc:sldMkLst>
      </pc:sldChg>
      <pc:sldChg chg="add del">
        <pc:chgData name="Gerke, Sara" userId="b99b08b1-f609-4441-ba26-a19649ba8674" providerId="ADAL" clId="{4BE3AC26-0B86-4007-9A63-656E32B675A3}" dt="2025-01-20T21:36:33.834" v="150" actId="47"/>
        <pc:sldMkLst>
          <pc:docMk/>
          <pc:sldMk cId="994058039" sldId="1338"/>
        </pc:sldMkLst>
      </pc:sldChg>
      <pc:sldChg chg="del">
        <pc:chgData name="Gerke, Sara" userId="b99b08b1-f609-4441-ba26-a19649ba8674" providerId="ADAL" clId="{4BE3AC26-0B86-4007-9A63-656E32B675A3}" dt="2025-01-20T21:36:30.311" v="148" actId="47"/>
        <pc:sldMkLst>
          <pc:docMk/>
          <pc:sldMk cId="95921757" sldId="1340"/>
        </pc:sldMkLst>
      </pc:sldChg>
      <pc:sldChg chg="add del">
        <pc:chgData name="Gerke, Sara" userId="b99b08b1-f609-4441-ba26-a19649ba8674" providerId="ADAL" clId="{4BE3AC26-0B86-4007-9A63-656E32B675A3}" dt="2025-01-20T21:36:26.199" v="144" actId="47"/>
        <pc:sldMkLst>
          <pc:docMk/>
          <pc:sldMk cId="2567688649" sldId="1347"/>
        </pc:sldMkLst>
      </pc:sldChg>
      <pc:sldChg chg="del">
        <pc:chgData name="Gerke, Sara" userId="b99b08b1-f609-4441-ba26-a19649ba8674" providerId="ADAL" clId="{4BE3AC26-0B86-4007-9A63-656E32B675A3}" dt="2025-01-20T22:44:02.480" v="1114" actId="2696"/>
        <pc:sldMkLst>
          <pc:docMk/>
          <pc:sldMk cId="1425641293" sldId="1350"/>
        </pc:sldMkLst>
      </pc:sldChg>
      <pc:sldChg chg="addSp delSp modSp add mod ord">
        <pc:chgData name="Gerke, Sara" userId="b99b08b1-f609-4441-ba26-a19649ba8674" providerId="ADAL" clId="{4BE3AC26-0B86-4007-9A63-656E32B675A3}" dt="2025-01-23T21:57:47.148" v="1794"/>
        <pc:sldMkLst>
          <pc:docMk/>
          <pc:sldMk cId="1524676478" sldId="1350"/>
        </pc:sldMkLst>
      </pc:sldChg>
      <pc:sldChg chg="add del">
        <pc:chgData name="Gerke, Sara" userId="b99b08b1-f609-4441-ba26-a19649ba8674" providerId="ADAL" clId="{4BE3AC26-0B86-4007-9A63-656E32B675A3}" dt="2025-01-20T23:16:20.206" v="1507" actId="47"/>
        <pc:sldMkLst>
          <pc:docMk/>
          <pc:sldMk cId="318495409" sldId="1352"/>
        </pc:sldMkLst>
      </pc:sldChg>
      <pc:sldChg chg="addSp delSp modSp add mod ord">
        <pc:chgData name="Gerke, Sara" userId="b99b08b1-f609-4441-ba26-a19649ba8674" providerId="ADAL" clId="{4BE3AC26-0B86-4007-9A63-656E32B675A3}" dt="2025-01-24T01:53:50.432" v="4389" actId="14100"/>
        <pc:sldMkLst>
          <pc:docMk/>
          <pc:sldMk cId="1659538944" sldId="1353"/>
        </pc:sldMkLst>
      </pc:sldChg>
      <pc:sldChg chg="del">
        <pc:chgData name="Gerke, Sara" userId="b99b08b1-f609-4441-ba26-a19649ba8674" providerId="ADAL" clId="{4BE3AC26-0B86-4007-9A63-656E32B675A3}" dt="2025-01-20T22:44:02.480" v="1114" actId="2696"/>
        <pc:sldMkLst>
          <pc:docMk/>
          <pc:sldMk cId="3674191025" sldId="1353"/>
        </pc:sldMkLst>
      </pc:sldChg>
      <pc:sldChg chg="del">
        <pc:chgData name="Gerke, Sara" userId="b99b08b1-f609-4441-ba26-a19649ba8674" providerId="ADAL" clId="{4BE3AC26-0B86-4007-9A63-656E32B675A3}" dt="2025-01-20T23:21:26.912" v="1551" actId="47"/>
        <pc:sldMkLst>
          <pc:docMk/>
          <pc:sldMk cId="3404249668" sldId="1356"/>
        </pc:sldMkLst>
      </pc:sldChg>
      <pc:sldChg chg="add del">
        <pc:chgData name="Gerke, Sara" userId="b99b08b1-f609-4441-ba26-a19649ba8674" providerId="ADAL" clId="{4BE3AC26-0B86-4007-9A63-656E32B675A3}" dt="2025-01-20T21:35:36.830" v="139" actId="47"/>
        <pc:sldMkLst>
          <pc:docMk/>
          <pc:sldMk cId="937601533" sldId="1358"/>
        </pc:sldMkLst>
      </pc:sldChg>
      <pc:sldChg chg="add del">
        <pc:chgData name="Gerke, Sara" userId="b99b08b1-f609-4441-ba26-a19649ba8674" providerId="ADAL" clId="{4BE3AC26-0B86-4007-9A63-656E32B675A3}" dt="2025-01-20T21:35:58.862" v="140" actId="47"/>
        <pc:sldMkLst>
          <pc:docMk/>
          <pc:sldMk cId="1212398324" sldId="1359"/>
        </pc:sldMkLst>
      </pc:sldChg>
      <pc:sldChg chg="del">
        <pc:chgData name="Gerke, Sara" userId="b99b08b1-f609-4441-ba26-a19649ba8674" providerId="ADAL" clId="{4BE3AC26-0B86-4007-9A63-656E32B675A3}" dt="2025-01-20T21:36:22.200" v="141" actId="47"/>
        <pc:sldMkLst>
          <pc:docMk/>
          <pc:sldMk cId="1519461022" sldId="1360"/>
        </pc:sldMkLst>
      </pc:sldChg>
      <pc:sldChg chg="addSp modSp add del mod">
        <pc:chgData name="Gerke, Sara" userId="b99b08b1-f609-4441-ba26-a19649ba8674" providerId="ADAL" clId="{4BE3AC26-0B86-4007-9A63-656E32B675A3}" dt="2025-01-23T22:35:53.952" v="2206" actId="47"/>
        <pc:sldMkLst>
          <pc:docMk/>
          <pc:sldMk cId="1266651855" sldId="1382"/>
        </pc:sldMkLst>
      </pc:sldChg>
      <pc:sldChg chg="addSp delSp modSp add del mod ord setBg">
        <pc:chgData name="Gerke, Sara" userId="b99b08b1-f609-4441-ba26-a19649ba8674" providerId="ADAL" clId="{4BE3AC26-0B86-4007-9A63-656E32B675A3}" dt="2025-01-24T03:53:35.818" v="4489" actId="47"/>
        <pc:sldMkLst>
          <pc:docMk/>
          <pc:sldMk cId="3780551697" sldId="1387"/>
        </pc:sldMkLst>
      </pc:sldChg>
      <pc:sldChg chg="add del">
        <pc:chgData name="Gerke, Sara" userId="b99b08b1-f609-4441-ba26-a19649ba8674" providerId="ADAL" clId="{4BE3AC26-0B86-4007-9A63-656E32B675A3}" dt="2025-01-20T21:36:27.023" v="145" actId="47"/>
        <pc:sldMkLst>
          <pc:docMk/>
          <pc:sldMk cId="124226818" sldId="1405"/>
        </pc:sldMkLst>
      </pc:sldChg>
      <pc:sldChg chg="del">
        <pc:chgData name="Gerke, Sara" userId="b99b08b1-f609-4441-ba26-a19649ba8674" providerId="ADAL" clId="{4BE3AC26-0B86-4007-9A63-656E32B675A3}" dt="2025-01-20T21:36:23.362" v="142" actId="47"/>
        <pc:sldMkLst>
          <pc:docMk/>
          <pc:sldMk cId="44972338" sldId="1407"/>
        </pc:sldMkLst>
      </pc:sldChg>
      <pc:sldChg chg="add del">
        <pc:chgData name="Gerke, Sara" userId="b99b08b1-f609-4441-ba26-a19649ba8674" providerId="ADAL" clId="{4BE3AC26-0B86-4007-9A63-656E32B675A3}" dt="2025-01-20T21:36:38.156" v="153" actId="47"/>
        <pc:sldMkLst>
          <pc:docMk/>
          <pc:sldMk cId="3015999819" sldId="1410"/>
        </pc:sldMkLst>
      </pc:sldChg>
      <pc:sldChg chg="add del">
        <pc:chgData name="Gerke, Sara" userId="b99b08b1-f609-4441-ba26-a19649ba8674" providerId="ADAL" clId="{4BE3AC26-0B86-4007-9A63-656E32B675A3}" dt="2025-01-20T21:36:37.336" v="152" actId="47"/>
        <pc:sldMkLst>
          <pc:docMk/>
          <pc:sldMk cId="781287365" sldId="1411"/>
        </pc:sldMkLst>
      </pc:sldChg>
      <pc:sldChg chg="add del">
        <pc:chgData name="Gerke, Sara" userId="b99b08b1-f609-4441-ba26-a19649ba8674" providerId="ADAL" clId="{4BE3AC26-0B86-4007-9A63-656E32B675A3}" dt="2025-01-20T21:36:36.406" v="151" actId="47"/>
        <pc:sldMkLst>
          <pc:docMk/>
          <pc:sldMk cId="1216229787" sldId="1412"/>
        </pc:sldMkLst>
      </pc:sldChg>
      <pc:sldChg chg="add del">
        <pc:chgData name="Gerke, Sara" userId="b99b08b1-f609-4441-ba26-a19649ba8674" providerId="ADAL" clId="{4BE3AC26-0B86-4007-9A63-656E32B675A3}" dt="2025-01-20T21:36:24.997" v="143" actId="47"/>
        <pc:sldMkLst>
          <pc:docMk/>
          <pc:sldMk cId="1655770718" sldId="1414"/>
        </pc:sldMkLst>
      </pc:sldChg>
      <pc:sldChg chg="addSp delSp modSp mod">
        <pc:chgData name="Gerke, Sara" userId="b99b08b1-f609-4441-ba26-a19649ba8674" providerId="ADAL" clId="{4BE3AC26-0B86-4007-9A63-656E32B675A3}" dt="2025-01-23T22:19:24.141" v="2040" actId="20577"/>
        <pc:sldMkLst>
          <pc:docMk/>
          <pc:sldMk cId="1203766532" sldId="1415"/>
        </pc:sldMkLst>
      </pc:sldChg>
      <pc:sldChg chg="addSp delSp modSp add mod addAnim modAnim">
        <pc:chgData name="Gerke, Sara" userId="b99b08b1-f609-4441-ba26-a19649ba8674" providerId="ADAL" clId="{4BE3AC26-0B86-4007-9A63-656E32B675A3}" dt="2025-01-23T22:07:54.977" v="1927"/>
        <pc:sldMkLst>
          <pc:docMk/>
          <pc:sldMk cId="2727954181" sldId="1416"/>
        </pc:sldMkLst>
      </pc:sldChg>
      <pc:sldChg chg="addSp delSp modSp add mod ord modTransition modAnim">
        <pc:chgData name="Gerke, Sara" userId="b99b08b1-f609-4441-ba26-a19649ba8674" providerId="ADAL" clId="{4BE3AC26-0B86-4007-9A63-656E32B675A3}" dt="2025-01-23T22:07:11.796" v="1922" actId="2711"/>
        <pc:sldMkLst>
          <pc:docMk/>
          <pc:sldMk cId="3004215372" sldId="1417"/>
        </pc:sldMkLst>
      </pc:sldChg>
      <pc:sldChg chg="addSp delSp modSp add mod modAnim">
        <pc:chgData name="Gerke, Sara" userId="b99b08b1-f609-4441-ba26-a19649ba8674" providerId="ADAL" clId="{4BE3AC26-0B86-4007-9A63-656E32B675A3}" dt="2025-01-23T22:22:32.601" v="2142" actId="20577"/>
        <pc:sldMkLst>
          <pc:docMk/>
          <pc:sldMk cId="1760305044" sldId="1418"/>
        </pc:sldMkLst>
      </pc:sldChg>
      <pc:sldChg chg="delSp add del mod setBg delDesignElem">
        <pc:chgData name="Gerke, Sara" userId="b99b08b1-f609-4441-ba26-a19649ba8674" providerId="ADAL" clId="{4BE3AC26-0B86-4007-9A63-656E32B675A3}" dt="2025-01-20T22:35:58.884" v="997" actId="47"/>
        <pc:sldMkLst>
          <pc:docMk/>
          <pc:sldMk cId="3962988796" sldId="1419"/>
        </pc:sldMkLst>
      </pc:sldChg>
      <pc:sldChg chg="addSp delSp modSp add mod ord modAnim">
        <pc:chgData name="Gerke, Sara" userId="b99b08b1-f609-4441-ba26-a19649ba8674" providerId="ADAL" clId="{4BE3AC26-0B86-4007-9A63-656E32B675A3}" dt="2025-01-24T03:53:12.563" v="4488" actId="14100"/>
        <pc:sldMkLst>
          <pc:docMk/>
          <pc:sldMk cId="4126557263" sldId="1419"/>
        </pc:sldMkLst>
      </pc:sldChg>
      <pc:sldChg chg="addSp delSp modSp add mod modNotes">
        <pc:chgData name="Gerke, Sara" userId="b99b08b1-f609-4441-ba26-a19649ba8674" providerId="ADAL" clId="{4BE3AC26-0B86-4007-9A63-656E32B675A3}" dt="2025-01-20T22:59:22.891" v="1322" actId="1076"/>
        <pc:sldMkLst>
          <pc:docMk/>
          <pc:sldMk cId="2945583071" sldId="1420"/>
        </pc:sldMkLst>
      </pc:sldChg>
      <pc:sldChg chg="addSp delSp modSp add mod modNotes">
        <pc:chgData name="Gerke, Sara" userId="b99b08b1-f609-4441-ba26-a19649ba8674" providerId="ADAL" clId="{4BE3AC26-0B86-4007-9A63-656E32B675A3}" dt="2025-01-20T23:21:53.963" v="1553"/>
        <pc:sldMkLst>
          <pc:docMk/>
          <pc:sldMk cId="2202964108" sldId="1421"/>
        </pc:sldMkLst>
      </pc:sldChg>
      <pc:sldChg chg="addSp delSp modSp add del mod">
        <pc:chgData name="Gerke, Sara" userId="b99b08b1-f609-4441-ba26-a19649ba8674" providerId="ADAL" clId="{4BE3AC26-0B86-4007-9A63-656E32B675A3}" dt="2025-01-23T21:45:25.112" v="1609" actId="47"/>
        <pc:sldMkLst>
          <pc:docMk/>
          <pc:sldMk cId="3674191025" sldId="1422"/>
        </pc:sldMkLst>
      </pc:sldChg>
      <pc:sldChg chg="addSp delSp modSp add mod">
        <pc:chgData name="Gerke, Sara" userId="b99b08b1-f609-4441-ba26-a19649ba8674" providerId="ADAL" clId="{4BE3AC26-0B86-4007-9A63-656E32B675A3}" dt="2025-01-23T21:51:07.469" v="1650" actId="255"/>
        <pc:sldMkLst>
          <pc:docMk/>
          <pc:sldMk cId="2120952620" sldId="1423"/>
        </pc:sldMkLst>
      </pc:sldChg>
      <pc:sldChg chg="delSp add del setBg delDesignElem">
        <pc:chgData name="Gerke, Sara" userId="b99b08b1-f609-4441-ba26-a19649ba8674" providerId="ADAL" clId="{4BE3AC26-0B86-4007-9A63-656E32B675A3}" dt="2025-01-20T23:19:16.653" v="1518" actId="47"/>
        <pc:sldMkLst>
          <pc:docMk/>
          <pc:sldMk cId="679683577" sldId="1424"/>
        </pc:sldMkLst>
      </pc:sldChg>
      <pc:sldChg chg="addSp delSp modSp add mod ord modAnim">
        <pc:chgData name="Gerke, Sara" userId="b99b08b1-f609-4441-ba26-a19649ba8674" providerId="ADAL" clId="{4BE3AC26-0B86-4007-9A63-656E32B675A3}" dt="2025-01-23T22:08:05.206" v="1930"/>
        <pc:sldMkLst>
          <pc:docMk/>
          <pc:sldMk cId="4137148252" sldId="1424"/>
        </pc:sldMkLst>
      </pc:sldChg>
      <pc:sldChg chg="addSp delSp modSp add mod modAnim">
        <pc:chgData name="Gerke, Sara" userId="b99b08b1-f609-4441-ba26-a19649ba8674" providerId="ADAL" clId="{4BE3AC26-0B86-4007-9A63-656E32B675A3}" dt="2025-01-24T00:02:55.708" v="3519" actId="732"/>
        <pc:sldMkLst>
          <pc:docMk/>
          <pc:sldMk cId="614828177" sldId="1425"/>
        </pc:sldMkLst>
      </pc:sldChg>
      <pc:sldChg chg="addSp delSp modSp add mod setBg setClrOvrMap">
        <pc:chgData name="Gerke, Sara" userId="b99b08b1-f609-4441-ba26-a19649ba8674" providerId="ADAL" clId="{4BE3AC26-0B86-4007-9A63-656E32B675A3}" dt="2025-01-24T03:34:37.409" v="4416"/>
        <pc:sldMkLst>
          <pc:docMk/>
          <pc:sldMk cId="890837931" sldId="1426"/>
        </pc:sldMkLst>
      </pc:sldChg>
      <pc:sldChg chg="addSp delSp modSp add mod">
        <pc:chgData name="Gerke, Sara" userId="b99b08b1-f609-4441-ba26-a19649ba8674" providerId="ADAL" clId="{4BE3AC26-0B86-4007-9A63-656E32B675A3}" dt="2025-01-24T00:35:09.822" v="4064" actId="1035"/>
        <pc:sldMkLst>
          <pc:docMk/>
          <pc:sldMk cId="2404891020" sldId="1427"/>
        </pc:sldMkLst>
      </pc:sldChg>
      <pc:sldChg chg="addSp delSp modSp add mod modAnim">
        <pc:chgData name="Gerke, Sara" userId="b99b08b1-f609-4441-ba26-a19649ba8674" providerId="ADAL" clId="{4BE3AC26-0B86-4007-9A63-656E32B675A3}" dt="2025-01-24T00:44:19.102" v="4247"/>
        <pc:sldMkLst>
          <pc:docMk/>
          <pc:sldMk cId="1234082940" sldId="1428"/>
        </pc:sldMkLst>
      </pc:sldChg>
      <pc:sldChg chg="addSp delSp modSp add mod delAnim modAnim">
        <pc:chgData name="Gerke, Sara" userId="b99b08b1-f609-4441-ba26-a19649ba8674" providerId="ADAL" clId="{4BE3AC26-0B86-4007-9A63-656E32B675A3}" dt="2025-01-24T00:44:54.445" v="4248"/>
        <pc:sldMkLst>
          <pc:docMk/>
          <pc:sldMk cId="1572456670" sldId="1429"/>
        </pc:sldMkLst>
      </pc:sldChg>
      <pc:sldChg chg="addSp delSp modSp add mod delAnim modAnim">
        <pc:chgData name="Gerke, Sara" userId="b99b08b1-f609-4441-ba26-a19649ba8674" providerId="ADAL" clId="{4BE3AC26-0B86-4007-9A63-656E32B675A3}" dt="2025-01-24T03:16:33.643" v="4408"/>
        <pc:sldMkLst>
          <pc:docMk/>
          <pc:sldMk cId="2392315426" sldId="1430"/>
        </pc:sldMkLst>
      </pc:sldChg>
    </pc:docChg>
  </pc:docChgLst>
  <pc:docChgLst>
    <pc:chgData name="Gerke, Sara" userId="b99b08b1-f609-4441-ba26-a19649ba8674" providerId="ADAL" clId="{F72C9F00-23E0-43E9-8931-0F46B0BD66B1}"/>
    <pc:docChg chg="undo custSel addSld modSld sldOrd">
      <pc:chgData name="Gerke, Sara" userId="b99b08b1-f609-4441-ba26-a19649ba8674" providerId="ADAL" clId="{F72C9F00-23E0-43E9-8931-0F46B0BD66B1}" dt="2025-02-06T16:46:18.775" v="85" actId="20577"/>
      <pc:docMkLst>
        <pc:docMk/>
      </pc:docMkLst>
      <pc:sldChg chg="modSp mod">
        <pc:chgData name="Gerke, Sara" userId="b99b08b1-f609-4441-ba26-a19649ba8674" providerId="ADAL" clId="{F72C9F00-23E0-43E9-8931-0F46B0BD66B1}" dt="2025-02-02T22:41:18.308" v="24"/>
        <pc:sldMkLst>
          <pc:docMk/>
          <pc:sldMk cId="2364767435" sldId="256"/>
        </pc:sldMkLst>
      </pc:sldChg>
      <pc:sldChg chg="addSp modSp">
        <pc:chgData name="Gerke, Sara" userId="b99b08b1-f609-4441-ba26-a19649ba8674" providerId="ADAL" clId="{F72C9F00-23E0-43E9-8931-0F46B0BD66B1}" dt="2025-02-02T22:45:31.367" v="25"/>
        <pc:sldMkLst>
          <pc:docMk/>
          <pc:sldMk cId="4137148252" sldId="1424"/>
        </pc:sldMkLst>
      </pc:sldChg>
      <pc:sldChg chg="modSp mod">
        <pc:chgData name="Gerke, Sara" userId="b99b08b1-f609-4441-ba26-a19649ba8674" providerId="ADAL" clId="{F72C9F00-23E0-43E9-8931-0F46B0BD66B1}" dt="2025-02-03T00:48:02.861" v="77" actId="14100"/>
        <pc:sldMkLst>
          <pc:docMk/>
          <pc:sldMk cId="3649101910" sldId="1439"/>
        </pc:sldMkLst>
      </pc:sldChg>
      <pc:sldChg chg="modSp">
        <pc:chgData name="Gerke, Sara" userId="b99b08b1-f609-4441-ba26-a19649ba8674" providerId="ADAL" clId="{F72C9F00-23E0-43E9-8931-0F46B0BD66B1}" dt="2025-02-06T16:46:18.775" v="85" actId="20577"/>
        <pc:sldMkLst>
          <pc:docMk/>
          <pc:sldMk cId="1922205998" sldId="1445"/>
        </pc:sldMkLst>
      </pc:sldChg>
      <pc:sldChg chg="addSp modSp mod modAnim">
        <pc:chgData name="Gerke, Sara" userId="b99b08b1-f609-4441-ba26-a19649ba8674" providerId="ADAL" clId="{F72C9F00-23E0-43E9-8931-0F46B0BD66B1}" dt="2025-02-06T01:29:12.821" v="84"/>
        <pc:sldMkLst>
          <pc:docMk/>
          <pc:sldMk cId="3940643426" sldId="1446"/>
        </pc:sldMkLst>
      </pc:sldChg>
      <pc:sldChg chg="addSp delSp modSp add mod ord">
        <pc:chgData name="Gerke, Sara" userId="b99b08b1-f609-4441-ba26-a19649ba8674" providerId="ADAL" clId="{F72C9F00-23E0-43E9-8931-0F46B0BD66B1}" dt="2025-02-02T22:50:23.644" v="62" actId="1076"/>
        <pc:sldMkLst>
          <pc:docMk/>
          <pc:sldMk cId="1898404596" sldId="14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640D8B-C483-416E-913B-60C994C8C423}">
      <dgm:prSet phldrT="[Text]"/>
      <dgm:spPr/>
      <dgm:t>
        <a:bodyPr/>
        <a:lstStyle/>
        <a:p>
          <a:r>
            <a:rPr lang="en-US" b="1" dirty="0"/>
            <a:t>Food Labeling Offers Valuable Lessons For the Labeling of</a:t>
          </a:r>
        </a:p>
        <a:p>
          <a:r>
            <a:rPr lang="en-US" b="1" dirty="0"/>
            <a:t>AI/ML-Based Medical Devices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F8FFFE08-9F19-4F1A-8B61-14257D00409F}" type="pres">
      <dgm:prSet presAssocID="{10A11C50-F2DA-4D59-BBE2-107567BCB826}" presName="diagram" presStyleCnt="0">
        <dgm:presLayoutVars>
          <dgm:dir/>
          <dgm:resizeHandles val="exact"/>
        </dgm:presLayoutVars>
      </dgm:prSet>
      <dgm:spPr/>
    </dgm:pt>
    <dgm:pt modelId="{3A58E685-60F7-4125-8F4C-CAD018B7210C}" type="pres">
      <dgm:prSet presAssocID="{E9640D8B-C483-416E-913B-60C994C8C423}" presName="node" presStyleLbl="node1" presStyleIdx="0" presStyleCnt="1" custScaleX="525802" custLinFactNeighborX="-14350" custLinFactNeighborY="-2870">
        <dgm:presLayoutVars>
          <dgm:bulletEnabled val="1"/>
        </dgm:presLayoutVars>
      </dgm:prSet>
      <dgm:spPr/>
    </dgm:pt>
  </dgm:ptLst>
  <dgm:cxnLst>
    <dgm:cxn modelId="{A9B67317-C411-4168-BD39-6575709C5A03}" type="presOf" srcId="{E9640D8B-C483-416E-913B-60C994C8C423}" destId="{3A58E685-60F7-4125-8F4C-CAD018B7210C}" srcOrd="0" destOrd="0" presId="urn:microsoft.com/office/officeart/2005/8/layout/default"/>
    <dgm:cxn modelId="{0D0DBA3D-F0EC-4391-94B7-68BF2B35F0C7}" type="presOf" srcId="{10A11C50-F2DA-4D59-BBE2-107567BCB826}" destId="{F8FFFE08-9F19-4F1A-8B61-14257D00409F}" srcOrd="0" destOrd="0" presId="urn:microsoft.com/office/officeart/2005/8/layout/defaul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02255616-8319-4024-BCF9-283866D4AEA6}" type="presParOf" srcId="{F8FFFE08-9F19-4F1A-8B61-14257D00409F}" destId="{3A58E685-60F7-4125-8F4C-CAD018B721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640D8B-C483-416E-913B-60C994C8C423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Additional Labeling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F8FFFE08-9F19-4F1A-8B61-14257D00409F}" type="pres">
      <dgm:prSet presAssocID="{10A11C50-F2DA-4D59-BBE2-107567BCB826}" presName="diagram" presStyleCnt="0">
        <dgm:presLayoutVars>
          <dgm:dir/>
          <dgm:resizeHandles val="exact"/>
        </dgm:presLayoutVars>
      </dgm:prSet>
      <dgm:spPr/>
    </dgm:pt>
    <dgm:pt modelId="{3A58E685-60F7-4125-8F4C-CAD018B7210C}" type="pres">
      <dgm:prSet presAssocID="{E9640D8B-C483-416E-913B-60C994C8C423}" presName="node" presStyleLbl="node1" presStyleIdx="0" presStyleCnt="1" custScaleX="479064" custLinFactNeighborX="-14350" custLinFactNeighborY="-2870">
        <dgm:presLayoutVars>
          <dgm:bulletEnabled val="1"/>
        </dgm:presLayoutVars>
      </dgm:prSet>
      <dgm:spPr/>
    </dgm:pt>
  </dgm:ptLst>
  <dgm:cxnLst>
    <dgm:cxn modelId="{A9B67317-C411-4168-BD39-6575709C5A03}" type="presOf" srcId="{E9640D8B-C483-416E-913B-60C994C8C423}" destId="{3A58E685-60F7-4125-8F4C-CAD018B7210C}" srcOrd="0" destOrd="0" presId="urn:microsoft.com/office/officeart/2005/8/layout/default"/>
    <dgm:cxn modelId="{0D0DBA3D-F0EC-4391-94B7-68BF2B35F0C7}" type="presOf" srcId="{10A11C50-F2DA-4D59-BBE2-107567BCB826}" destId="{F8FFFE08-9F19-4F1A-8B61-14257D00409F}" srcOrd="0" destOrd="0" presId="urn:microsoft.com/office/officeart/2005/8/layout/defaul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02255616-8319-4024-BCF9-283866D4AEA6}" type="presParOf" srcId="{F8FFFE08-9F19-4F1A-8B61-14257D00409F}" destId="{3A58E685-60F7-4125-8F4C-CAD018B721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8B846B-302F-4BFC-811E-08609D1E74EA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B74DDD2-6A6D-4F53-9616-ED60E697E305}">
      <dgm:prSet phldrT="[Text]"/>
      <dgm:spPr/>
      <dgm:t>
        <a:bodyPr/>
        <a:lstStyle/>
        <a:p>
          <a:r>
            <a:rPr lang="en-US" b="1" dirty="0"/>
            <a:t>Food Labeling</a:t>
          </a:r>
        </a:p>
      </dgm:t>
    </dgm:pt>
    <dgm:pt modelId="{560EBC7B-C33B-404D-A84B-0B3BBCC9EEFC}" type="parTrans" cxnId="{263BAC2C-6F4E-4AFE-9F7C-23FB7F953F1A}">
      <dgm:prSet/>
      <dgm:spPr/>
      <dgm:t>
        <a:bodyPr/>
        <a:lstStyle/>
        <a:p>
          <a:endParaRPr lang="en-US"/>
        </a:p>
      </dgm:t>
    </dgm:pt>
    <dgm:pt modelId="{4F36CF71-936C-4E33-A012-D97D1709A180}" type="sibTrans" cxnId="{263BAC2C-6F4E-4AFE-9F7C-23FB7F953F1A}">
      <dgm:prSet/>
      <dgm:spPr/>
      <dgm:t>
        <a:bodyPr/>
        <a:lstStyle/>
        <a:p>
          <a:endParaRPr lang="en-US"/>
        </a:p>
      </dgm:t>
    </dgm:pt>
    <dgm:pt modelId="{A7129E09-0EA5-453C-B367-33769F60D260}">
      <dgm:prSet phldrT="[Text]"/>
      <dgm:spPr/>
      <dgm:t>
        <a:bodyPr/>
        <a:lstStyle/>
        <a:p>
          <a:pPr>
            <a:spcAft>
              <a:spcPts val="600"/>
            </a:spcAft>
          </a:pPr>
          <a:r>
            <a:rPr lang="en-US" dirty="0"/>
            <a:t>Additional Labeling </a:t>
          </a:r>
        </a:p>
      </dgm:t>
    </dgm:pt>
    <dgm:pt modelId="{C868CBEA-5BB2-4B59-BCF0-E508613120EF}" type="parTrans" cxnId="{EF43B1E8-B3E3-4402-A7F2-9D154FF025A5}">
      <dgm:prSet/>
      <dgm:spPr/>
      <dgm:t>
        <a:bodyPr/>
        <a:lstStyle/>
        <a:p>
          <a:endParaRPr lang="en-US"/>
        </a:p>
      </dgm:t>
    </dgm:pt>
    <dgm:pt modelId="{DC8711AA-D716-472B-9CDB-70ED8F134C43}" type="sibTrans" cxnId="{EF43B1E8-B3E3-4402-A7F2-9D154FF025A5}">
      <dgm:prSet/>
      <dgm:spPr/>
      <dgm:t>
        <a:bodyPr/>
        <a:lstStyle/>
        <a:p>
          <a:endParaRPr lang="en-US"/>
        </a:p>
      </dgm:t>
    </dgm:pt>
    <dgm:pt modelId="{4EDEC282-F252-4BB7-96DD-3FD2900AEA1B}">
      <dgm:prSet phldrT="[Text]"/>
      <dgm:spPr/>
      <dgm:t>
        <a:bodyPr/>
        <a:lstStyle/>
        <a:p>
          <a:r>
            <a:rPr lang="it-IT" b="1" dirty="0"/>
            <a:t>AI/ML-Based Medical Device Labeling </a:t>
          </a:r>
          <a:endParaRPr lang="en-US" b="1" dirty="0"/>
        </a:p>
      </dgm:t>
    </dgm:pt>
    <dgm:pt modelId="{8A1865AD-E329-4180-A162-51E9087A4D15}" type="parTrans" cxnId="{5CE025D5-3894-4471-9C4B-8ADB732560E8}">
      <dgm:prSet/>
      <dgm:spPr/>
      <dgm:t>
        <a:bodyPr/>
        <a:lstStyle/>
        <a:p>
          <a:endParaRPr lang="en-US"/>
        </a:p>
      </dgm:t>
    </dgm:pt>
    <dgm:pt modelId="{D00DE9D2-5656-4E26-AB16-22596BA07DF0}" type="sibTrans" cxnId="{5CE025D5-3894-4471-9C4B-8ADB732560E8}">
      <dgm:prSet/>
      <dgm:spPr/>
      <dgm:t>
        <a:bodyPr/>
        <a:lstStyle/>
        <a:p>
          <a:endParaRPr lang="en-US"/>
        </a:p>
      </dgm:t>
    </dgm:pt>
    <dgm:pt modelId="{8081ECE9-8101-4278-A887-E2D85E85274F}">
      <dgm:prSet phldrT="[Text]"/>
      <dgm:spPr/>
      <dgm:t>
        <a:bodyPr/>
        <a:lstStyle/>
        <a:p>
          <a:pPr>
            <a:spcAft>
              <a:spcPct val="15000"/>
            </a:spcAft>
          </a:pPr>
          <a:r>
            <a:rPr lang="en-US" dirty="0">
              <a:solidFill>
                <a:schemeClr val="tx1"/>
              </a:solidFill>
            </a:rPr>
            <a:t>Additional Labeling</a:t>
          </a:r>
        </a:p>
      </dgm:t>
    </dgm:pt>
    <dgm:pt modelId="{9336E185-44C7-4A5B-986E-EA71A95F580C}" type="parTrans" cxnId="{2851B07A-EB4E-4506-9C26-1381ED12E12B}">
      <dgm:prSet/>
      <dgm:spPr/>
      <dgm:t>
        <a:bodyPr/>
        <a:lstStyle/>
        <a:p>
          <a:endParaRPr lang="en-US"/>
        </a:p>
      </dgm:t>
    </dgm:pt>
    <dgm:pt modelId="{752F31A2-1CF2-4F4E-A08D-2F0C387701FD}" type="sibTrans" cxnId="{2851B07A-EB4E-4506-9C26-1381ED12E12B}">
      <dgm:prSet/>
      <dgm:spPr/>
      <dgm:t>
        <a:bodyPr/>
        <a:lstStyle/>
        <a:p>
          <a:endParaRPr lang="en-US"/>
        </a:p>
      </dgm:t>
    </dgm:pt>
    <dgm:pt modelId="{0F935861-F497-429B-8F3E-E88478295D50}" type="pres">
      <dgm:prSet presAssocID="{6F8B846B-302F-4BFC-811E-08609D1E74EA}" presName="linearFlow" presStyleCnt="0">
        <dgm:presLayoutVars>
          <dgm:dir/>
          <dgm:animLvl val="lvl"/>
          <dgm:resizeHandles val="exact"/>
        </dgm:presLayoutVars>
      </dgm:prSet>
      <dgm:spPr/>
    </dgm:pt>
    <dgm:pt modelId="{A7ECC757-2A51-4011-ADCC-156A6DD5A802}" type="pres">
      <dgm:prSet presAssocID="{1B74DDD2-6A6D-4F53-9616-ED60E697E305}" presName="composite" presStyleCnt="0"/>
      <dgm:spPr/>
    </dgm:pt>
    <dgm:pt modelId="{81E0E07E-608A-421C-8406-7AB683897EFB}" type="pres">
      <dgm:prSet presAssocID="{1B74DDD2-6A6D-4F53-9616-ED60E697E3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F004BBC-CA9A-4A18-9159-F20F87FEE1B7}" type="pres">
      <dgm:prSet presAssocID="{1B74DDD2-6A6D-4F53-9616-ED60E697E305}" presName="parSh" presStyleLbl="node1" presStyleIdx="0" presStyleCnt="2"/>
      <dgm:spPr/>
    </dgm:pt>
    <dgm:pt modelId="{B991F9C8-4E13-4398-AE7D-531EB5B7CC98}" type="pres">
      <dgm:prSet presAssocID="{1B74DDD2-6A6D-4F53-9616-ED60E697E305}" presName="desTx" presStyleLbl="fgAcc1" presStyleIdx="0" presStyleCnt="2" custScaleY="63325">
        <dgm:presLayoutVars>
          <dgm:bulletEnabled val="1"/>
        </dgm:presLayoutVars>
      </dgm:prSet>
      <dgm:spPr/>
    </dgm:pt>
    <dgm:pt modelId="{C2CDA46E-715B-4716-B78C-9CF4E51E27B3}" type="pres">
      <dgm:prSet presAssocID="{4F36CF71-936C-4E33-A012-D97D1709A180}" presName="sibTrans" presStyleLbl="sibTrans2D1" presStyleIdx="0" presStyleCnt="1"/>
      <dgm:spPr/>
    </dgm:pt>
    <dgm:pt modelId="{A4A44C0B-EA21-484B-8F92-2C5B4A6EB108}" type="pres">
      <dgm:prSet presAssocID="{4F36CF71-936C-4E33-A012-D97D1709A180}" presName="connTx" presStyleLbl="sibTrans2D1" presStyleIdx="0" presStyleCnt="1"/>
      <dgm:spPr/>
    </dgm:pt>
    <dgm:pt modelId="{3EAF58C1-D324-40B7-A4A5-1A25559D7CF7}" type="pres">
      <dgm:prSet presAssocID="{4EDEC282-F252-4BB7-96DD-3FD2900AEA1B}" presName="composite" presStyleCnt="0"/>
      <dgm:spPr/>
    </dgm:pt>
    <dgm:pt modelId="{12325495-EE1B-48F1-93B8-A0676377A21F}" type="pres">
      <dgm:prSet presAssocID="{4EDEC282-F252-4BB7-96DD-3FD2900AEA1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51C12D-0049-47FC-9575-C8EDE5BFDFC8}" type="pres">
      <dgm:prSet presAssocID="{4EDEC282-F252-4BB7-96DD-3FD2900AEA1B}" presName="parSh" presStyleLbl="node1" presStyleIdx="1" presStyleCnt="2"/>
      <dgm:spPr/>
    </dgm:pt>
    <dgm:pt modelId="{A111CB40-5BFF-47CD-BBB9-8D7A125D9332}" type="pres">
      <dgm:prSet presAssocID="{4EDEC282-F252-4BB7-96DD-3FD2900AEA1B}" presName="desTx" presStyleLbl="fgAcc1" presStyleIdx="1" presStyleCnt="2" custScaleY="56497">
        <dgm:presLayoutVars>
          <dgm:bulletEnabled val="1"/>
        </dgm:presLayoutVars>
      </dgm:prSet>
      <dgm:spPr/>
    </dgm:pt>
  </dgm:ptLst>
  <dgm:cxnLst>
    <dgm:cxn modelId="{0D1EB019-DF05-4645-8706-9F20F61CD606}" type="presOf" srcId="{4F36CF71-936C-4E33-A012-D97D1709A180}" destId="{C2CDA46E-715B-4716-B78C-9CF4E51E27B3}" srcOrd="0" destOrd="0" presId="urn:microsoft.com/office/officeart/2005/8/layout/process3"/>
    <dgm:cxn modelId="{263BAC2C-6F4E-4AFE-9F7C-23FB7F953F1A}" srcId="{6F8B846B-302F-4BFC-811E-08609D1E74EA}" destId="{1B74DDD2-6A6D-4F53-9616-ED60E697E305}" srcOrd="0" destOrd="0" parTransId="{560EBC7B-C33B-404D-A84B-0B3BBCC9EEFC}" sibTransId="{4F36CF71-936C-4E33-A012-D97D1709A180}"/>
    <dgm:cxn modelId="{71C1AE55-B618-472F-B8AB-022BD3AD7A2E}" type="presOf" srcId="{1B74DDD2-6A6D-4F53-9616-ED60E697E305}" destId="{3F004BBC-CA9A-4A18-9159-F20F87FEE1B7}" srcOrd="1" destOrd="0" presId="urn:microsoft.com/office/officeart/2005/8/layout/process3"/>
    <dgm:cxn modelId="{978A7961-CF9A-448B-BC25-ED16BF569C13}" type="presOf" srcId="{4EDEC282-F252-4BB7-96DD-3FD2900AEA1B}" destId="{12325495-EE1B-48F1-93B8-A0676377A21F}" srcOrd="0" destOrd="0" presId="urn:microsoft.com/office/officeart/2005/8/layout/process3"/>
    <dgm:cxn modelId="{36613B79-5AE4-4B25-AF79-BCAE928A10C9}" type="presOf" srcId="{6F8B846B-302F-4BFC-811E-08609D1E74EA}" destId="{0F935861-F497-429B-8F3E-E88478295D50}" srcOrd="0" destOrd="0" presId="urn:microsoft.com/office/officeart/2005/8/layout/process3"/>
    <dgm:cxn modelId="{2851B07A-EB4E-4506-9C26-1381ED12E12B}" srcId="{4EDEC282-F252-4BB7-96DD-3FD2900AEA1B}" destId="{8081ECE9-8101-4278-A887-E2D85E85274F}" srcOrd="0" destOrd="0" parTransId="{9336E185-44C7-4A5B-986E-EA71A95F580C}" sibTransId="{752F31A2-1CF2-4F4E-A08D-2F0C387701FD}"/>
    <dgm:cxn modelId="{7661488D-2CE0-41AB-886A-B61BFC83618B}" type="presOf" srcId="{1B74DDD2-6A6D-4F53-9616-ED60E697E305}" destId="{81E0E07E-608A-421C-8406-7AB683897EFB}" srcOrd="0" destOrd="0" presId="urn:microsoft.com/office/officeart/2005/8/layout/process3"/>
    <dgm:cxn modelId="{AE36BA9A-4071-4632-AAB1-774AC229EE86}" type="presOf" srcId="{4EDEC282-F252-4BB7-96DD-3FD2900AEA1B}" destId="{F851C12D-0049-47FC-9575-C8EDE5BFDFC8}" srcOrd="1" destOrd="0" presId="urn:microsoft.com/office/officeart/2005/8/layout/process3"/>
    <dgm:cxn modelId="{BD931F9F-656D-4910-B155-855B2C4A6F2E}" type="presOf" srcId="{4F36CF71-936C-4E33-A012-D97D1709A180}" destId="{A4A44C0B-EA21-484B-8F92-2C5B4A6EB108}" srcOrd="1" destOrd="0" presId="urn:microsoft.com/office/officeart/2005/8/layout/process3"/>
    <dgm:cxn modelId="{5CE025D5-3894-4471-9C4B-8ADB732560E8}" srcId="{6F8B846B-302F-4BFC-811E-08609D1E74EA}" destId="{4EDEC282-F252-4BB7-96DD-3FD2900AEA1B}" srcOrd="1" destOrd="0" parTransId="{8A1865AD-E329-4180-A162-51E9087A4D15}" sibTransId="{D00DE9D2-5656-4E26-AB16-22596BA07DF0}"/>
    <dgm:cxn modelId="{4AE714E2-16B6-4D10-941B-F9E37B4BD88A}" type="presOf" srcId="{8081ECE9-8101-4278-A887-E2D85E85274F}" destId="{A111CB40-5BFF-47CD-BBB9-8D7A125D9332}" srcOrd="0" destOrd="0" presId="urn:microsoft.com/office/officeart/2005/8/layout/process3"/>
    <dgm:cxn modelId="{EF43B1E8-B3E3-4402-A7F2-9D154FF025A5}" srcId="{1B74DDD2-6A6D-4F53-9616-ED60E697E305}" destId="{A7129E09-0EA5-453C-B367-33769F60D260}" srcOrd="0" destOrd="0" parTransId="{C868CBEA-5BB2-4B59-BCF0-E508613120EF}" sibTransId="{DC8711AA-D716-472B-9CDB-70ED8F134C43}"/>
    <dgm:cxn modelId="{58432CFE-EB5E-489B-957D-9931820828C3}" type="presOf" srcId="{A7129E09-0EA5-453C-B367-33769F60D260}" destId="{B991F9C8-4E13-4398-AE7D-531EB5B7CC98}" srcOrd="0" destOrd="0" presId="urn:microsoft.com/office/officeart/2005/8/layout/process3"/>
    <dgm:cxn modelId="{B71FB045-7A57-419D-A86E-6752224D0648}" type="presParOf" srcId="{0F935861-F497-429B-8F3E-E88478295D50}" destId="{A7ECC757-2A51-4011-ADCC-156A6DD5A802}" srcOrd="0" destOrd="0" presId="urn:microsoft.com/office/officeart/2005/8/layout/process3"/>
    <dgm:cxn modelId="{4FBA96E1-93C6-419A-A523-C16900BDDA80}" type="presParOf" srcId="{A7ECC757-2A51-4011-ADCC-156A6DD5A802}" destId="{81E0E07E-608A-421C-8406-7AB683897EFB}" srcOrd="0" destOrd="0" presId="urn:microsoft.com/office/officeart/2005/8/layout/process3"/>
    <dgm:cxn modelId="{E0CB75B7-1F8F-4463-BBD5-2523B37C75BE}" type="presParOf" srcId="{A7ECC757-2A51-4011-ADCC-156A6DD5A802}" destId="{3F004BBC-CA9A-4A18-9159-F20F87FEE1B7}" srcOrd="1" destOrd="0" presId="urn:microsoft.com/office/officeart/2005/8/layout/process3"/>
    <dgm:cxn modelId="{75F96FA0-7867-42AC-9ACA-9DEF3B1E7044}" type="presParOf" srcId="{A7ECC757-2A51-4011-ADCC-156A6DD5A802}" destId="{B991F9C8-4E13-4398-AE7D-531EB5B7CC98}" srcOrd="2" destOrd="0" presId="urn:microsoft.com/office/officeart/2005/8/layout/process3"/>
    <dgm:cxn modelId="{D84BDF3C-4204-477A-A4D3-F05FEC804165}" type="presParOf" srcId="{0F935861-F497-429B-8F3E-E88478295D50}" destId="{C2CDA46E-715B-4716-B78C-9CF4E51E27B3}" srcOrd="1" destOrd="0" presId="urn:microsoft.com/office/officeart/2005/8/layout/process3"/>
    <dgm:cxn modelId="{AE7797B9-6DD8-45C4-A60A-1EECCEDF4590}" type="presParOf" srcId="{C2CDA46E-715B-4716-B78C-9CF4E51E27B3}" destId="{A4A44C0B-EA21-484B-8F92-2C5B4A6EB108}" srcOrd="0" destOrd="0" presId="urn:microsoft.com/office/officeart/2005/8/layout/process3"/>
    <dgm:cxn modelId="{A464F001-C62C-4BBA-9663-2F8E6D3DA599}" type="presParOf" srcId="{0F935861-F497-429B-8F3E-E88478295D50}" destId="{3EAF58C1-D324-40B7-A4A5-1A25559D7CF7}" srcOrd="2" destOrd="0" presId="urn:microsoft.com/office/officeart/2005/8/layout/process3"/>
    <dgm:cxn modelId="{909DFCC0-4FDF-4874-AEE1-52E210076ADC}" type="presParOf" srcId="{3EAF58C1-D324-40B7-A4A5-1A25559D7CF7}" destId="{12325495-EE1B-48F1-93B8-A0676377A21F}" srcOrd="0" destOrd="0" presId="urn:microsoft.com/office/officeart/2005/8/layout/process3"/>
    <dgm:cxn modelId="{303A3829-ACAC-4CAA-A957-39F36769962F}" type="presParOf" srcId="{3EAF58C1-D324-40B7-A4A5-1A25559D7CF7}" destId="{F851C12D-0049-47FC-9575-C8EDE5BFDFC8}" srcOrd="1" destOrd="0" presId="urn:microsoft.com/office/officeart/2005/8/layout/process3"/>
    <dgm:cxn modelId="{CB847E5E-E960-404B-8C1E-167D666F2784}" type="presParOf" srcId="{3EAF58C1-D324-40B7-A4A5-1A25559D7CF7}" destId="{A111CB40-5BFF-47CD-BBB9-8D7A125D933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9640D8B-C483-416E-913B-60C994C8C423}">
      <dgm:prSet phldrT="[Text]" custT="1"/>
      <dgm:spPr/>
      <dgm:t>
        <a:bodyPr/>
        <a:lstStyle/>
        <a:p>
          <a:r>
            <a:rPr lang="en-US" sz="1400" b="1" dirty="0"/>
            <a:t>(1) Instructions for Use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0FA1ED5E-4D53-43B0-A318-671A5DE782E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kern="1200" dirty="0"/>
            <a:t>(2) Fact Sheet for Patients  </a:t>
          </a:r>
          <a:endParaRPr lang="en-US" sz="1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9804BF5D-1C6E-43A0-973B-2065C337B8EE}" type="parTrans" cxnId="{7B7074EE-A38E-4EE3-B0C5-A89AAE66B524}">
      <dgm:prSet/>
      <dgm:spPr/>
      <dgm:t>
        <a:bodyPr/>
        <a:lstStyle/>
        <a:p>
          <a:endParaRPr lang="en-US"/>
        </a:p>
      </dgm:t>
    </dgm:pt>
    <dgm:pt modelId="{D1DCFF96-0B37-4E47-8948-87E935F104B8}" type="sibTrans" cxnId="{7B7074EE-A38E-4EE3-B0C5-A89AAE66B524}">
      <dgm:prSet/>
      <dgm:spPr/>
      <dgm:t>
        <a:bodyPr/>
        <a:lstStyle/>
        <a:p>
          <a:endParaRPr lang="en-US"/>
        </a:p>
      </dgm:t>
    </dgm:pt>
    <dgm:pt modelId="{5BAA852B-8696-4537-A978-6E0E8D22465B}">
      <dgm:prSet phldrT="[Text]" custT="1"/>
      <dgm:spPr/>
      <dgm:t>
        <a:bodyPr/>
        <a:lstStyle/>
        <a:p>
          <a:r>
            <a:rPr lang="en-US" sz="1400" b="1" kern="1200" dirty="0">
              <a:latin typeface="Trebuchet MS (Body)"/>
            </a:rPr>
            <a:t>(3) Labeling for AI/ML-Generated Content</a:t>
          </a:r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 (Body)"/>
              <a:ea typeface="+mn-ea"/>
              <a:cs typeface="+mn-cs"/>
            </a:rPr>
            <a:t> </a:t>
          </a:r>
        </a:p>
      </dgm:t>
    </dgm:pt>
    <dgm:pt modelId="{D08E5F5F-F170-44F6-9287-66DB6F684959}" type="parTrans" cxnId="{D8298C87-C688-449C-ACA0-2F6F6495DECD}">
      <dgm:prSet/>
      <dgm:spPr/>
      <dgm:t>
        <a:bodyPr/>
        <a:lstStyle/>
        <a:p>
          <a:endParaRPr lang="en-US"/>
        </a:p>
      </dgm:t>
    </dgm:pt>
    <dgm:pt modelId="{99A05FAB-B945-4A10-883A-4B683CC37BEE}" type="sibTrans" cxnId="{D8298C87-C688-449C-ACA0-2F6F6495DECD}">
      <dgm:prSet/>
      <dgm:spPr/>
      <dgm:t>
        <a:bodyPr/>
        <a:lstStyle/>
        <a:p>
          <a:endParaRPr lang="en-US"/>
        </a:p>
      </dgm:t>
    </dgm:pt>
    <dgm:pt modelId="{CAF7627D-D8BE-48C4-B5D2-CE2BE6A8D69B}" type="pres">
      <dgm:prSet presAssocID="{10A11C50-F2DA-4D59-BBE2-107567BCB826}" presName="vert0" presStyleCnt="0">
        <dgm:presLayoutVars>
          <dgm:dir/>
          <dgm:animOne val="branch"/>
          <dgm:animLvl val="lvl"/>
        </dgm:presLayoutVars>
      </dgm:prSet>
      <dgm:spPr/>
    </dgm:pt>
    <dgm:pt modelId="{F5806FB5-6E20-4F11-9E94-A3F10B6FDB7C}" type="pres">
      <dgm:prSet presAssocID="{E9640D8B-C483-416E-913B-60C994C8C423}" presName="thickLine" presStyleLbl="alignNode1" presStyleIdx="0" presStyleCnt="3"/>
      <dgm:spPr/>
    </dgm:pt>
    <dgm:pt modelId="{A935BF6B-D971-4DA2-BE94-5CB2D26FA11E}" type="pres">
      <dgm:prSet presAssocID="{E9640D8B-C483-416E-913B-60C994C8C423}" presName="horz1" presStyleCnt="0"/>
      <dgm:spPr/>
    </dgm:pt>
    <dgm:pt modelId="{43CFF402-A042-498C-BE05-650DC952C230}" type="pres">
      <dgm:prSet presAssocID="{E9640D8B-C483-416E-913B-60C994C8C423}" presName="tx1" presStyleLbl="revTx" presStyleIdx="0" presStyleCnt="3"/>
      <dgm:spPr/>
    </dgm:pt>
    <dgm:pt modelId="{127AF349-BF69-479C-B333-29CFDDD15276}" type="pres">
      <dgm:prSet presAssocID="{E9640D8B-C483-416E-913B-60C994C8C423}" presName="vert1" presStyleCnt="0"/>
      <dgm:spPr/>
    </dgm:pt>
    <dgm:pt modelId="{4AD8E17E-4463-4021-AC37-4C4787DE7A00}" type="pres">
      <dgm:prSet presAssocID="{0FA1ED5E-4D53-43B0-A318-671A5DE782E7}" presName="thickLine" presStyleLbl="alignNode1" presStyleIdx="1" presStyleCnt="3"/>
      <dgm:spPr/>
    </dgm:pt>
    <dgm:pt modelId="{993E7664-AFB2-42F8-9C9A-D572D56C5BA7}" type="pres">
      <dgm:prSet presAssocID="{0FA1ED5E-4D53-43B0-A318-671A5DE782E7}" presName="horz1" presStyleCnt="0"/>
      <dgm:spPr/>
    </dgm:pt>
    <dgm:pt modelId="{9892360F-855B-43AF-BE3A-3802074F2F11}" type="pres">
      <dgm:prSet presAssocID="{0FA1ED5E-4D53-43B0-A318-671A5DE782E7}" presName="tx1" presStyleLbl="revTx" presStyleIdx="1" presStyleCnt="3"/>
      <dgm:spPr/>
    </dgm:pt>
    <dgm:pt modelId="{18620CAA-9735-4E14-B9AF-B77048110812}" type="pres">
      <dgm:prSet presAssocID="{0FA1ED5E-4D53-43B0-A318-671A5DE782E7}" presName="vert1" presStyleCnt="0"/>
      <dgm:spPr/>
    </dgm:pt>
    <dgm:pt modelId="{1F819571-5C98-4BB3-84D4-0072A392A308}" type="pres">
      <dgm:prSet presAssocID="{5BAA852B-8696-4537-A978-6E0E8D22465B}" presName="thickLine" presStyleLbl="alignNode1" presStyleIdx="2" presStyleCnt="3"/>
      <dgm:spPr/>
    </dgm:pt>
    <dgm:pt modelId="{340CA36B-8DDF-4AA6-A279-996E0DDCB300}" type="pres">
      <dgm:prSet presAssocID="{5BAA852B-8696-4537-A978-6E0E8D22465B}" presName="horz1" presStyleCnt="0"/>
      <dgm:spPr/>
    </dgm:pt>
    <dgm:pt modelId="{D779D696-2ACC-423E-BA76-516661A6AAD1}" type="pres">
      <dgm:prSet presAssocID="{5BAA852B-8696-4537-A978-6E0E8D22465B}" presName="tx1" presStyleLbl="revTx" presStyleIdx="2" presStyleCnt="3"/>
      <dgm:spPr/>
    </dgm:pt>
    <dgm:pt modelId="{42B6A022-DD0A-4D71-9C7C-5D3369234B63}" type="pres">
      <dgm:prSet presAssocID="{5BAA852B-8696-4537-A978-6E0E8D22465B}" presName="vert1" presStyleCnt="0"/>
      <dgm:spPr/>
    </dgm:pt>
  </dgm:ptLst>
  <dgm:cxnLst>
    <dgm:cxn modelId="{A785FA20-9A26-4A60-9468-100F0B64DAF7}" type="presOf" srcId="{0FA1ED5E-4D53-43B0-A318-671A5DE782E7}" destId="{9892360F-855B-43AF-BE3A-3802074F2F11}" srcOrd="0" destOrd="0" presId="urn:microsoft.com/office/officeart/2008/layout/LinedLis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91774F69-BE7A-43CB-90B7-D36F2B2BB65B}" type="presOf" srcId="{E9640D8B-C483-416E-913B-60C994C8C423}" destId="{43CFF402-A042-498C-BE05-650DC952C230}" srcOrd="0" destOrd="0" presId="urn:microsoft.com/office/officeart/2008/layout/LinedList"/>
    <dgm:cxn modelId="{D8298C87-C688-449C-ACA0-2F6F6495DECD}" srcId="{10A11C50-F2DA-4D59-BBE2-107567BCB826}" destId="{5BAA852B-8696-4537-A978-6E0E8D22465B}" srcOrd="2" destOrd="0" parTransId="{D08E5F5F-F170-44F6-9287-66DB6F684959}" sibTransId="{99A05FAB-B945-4A10-883A-4B683CC37BEE}"/>
    <dgm:cxn modelId="{23352CE2-E039-4D30-819E-B79EA4C038D3}" type="presOf" srcId="{5BAA852B-8696-4537-A978-6E0E8D22465B}" destId="{D779D696-2ACC-423E-BA76-516661A6AAD1}" srcOrd="0" destOrd="0" presId="urn:microsoft.com/office/officeart/2008/layout/LinedList"/>
    <dgm:cxn modelId="{2DA959EC-0307-4605-B1D1-557133367600}" type="presOf" srcId="{10A11C50-F2DA-4D59-BBE2-107567BCB826}" destId="{CAF7627D-D8BE-48C4-B5D2-CE2BE6A8D69B}" srcOrd="0" destOrd="0" presId="urn:microsoft.com/office/officeart/2008/layout/LinedList"/>
    <dgm:cxn modelId="{7B7074EE-A38E-4EE3-B0C5-A89AAE66B524}" srcId="{10A11C50-F2DA-4D59-BBE2-107567BCB826}" destId="{0FA1ED5E-4D53-43B0-A318-671A5DE782E7}" srcOrd="1" destOrd="0" parTransId="{9804BF5D-1C6E-43A0-973B-2065C337B8EE}" sibTransId="{D1DCFF96-0B37-4E47-8948-87E935F104B8}"/>
    <dgm:cxn modelId="{B7BFAF9E-8BC3-4EB1-A833-0D80E7BB8D59}" type="presParOf" srcId="{CAF7627D-D8BE-48C4-B5D2-CE2BE6A8D69B}" destId="{F5806FB5-6E20-4F11-9E94-A3F10B6FDB7C}" srcOrd="0" destOrd="0" presId="urn:microsoft.com/office/officeart/2008/layout/LinedList"/>
    <dgm:cxn modelId="{820AF34A-6401-4AD6-A90E-3400A108E71E}" type="presParOf" srcId="{CAF7627D-D8BE-48C4-B5D2-CE2BE6A8D69B}" destId="{A935BF6B-D971-4DA2-BE94-5CB2D26FA11E}" srcOrd="1" destOrd="0" presId="urn:microsoft.com/office/officeart/2008/layout/LinedList"/>
    <dgm:cxn modelId="{B32DC7B2-2625-4B55-9128-F84E293B3347}" type="presParOf" srcId="{A935BF6B-D971-4DA2-BE94-5CB2D26FA11E}" destId="{43CFF402-A042-498C-BE05-650DC952C230}" srcOrd="0" destOrd="0" presId="urn:microsoft.com/office/officeart/2008/layout/LinedList"/>
    <dgm:cxn modelId="{5A852971-BC6D-4D7D-8F1A-EBF9691914D0}" type="presParOf" srcId="{A935BF6B-D971-4DA2-BE94-5CB2D26FA11E}" destId="{127AF349-BF69-479C-B333-29CFDDD15276}" srcOrd="1" destOrd="0" presId="urn:microsoft.com/office/officeart/2008/layout/LinedList"/>
    <dgm:cxn modelId="{00E004F5-EB30-49DA-B2AD-0CD27DD9661A}" type="presParOf" srcId="{CAF7627D-D8BE-48C4-B5D2-CE2BE6A8D69B}" destId="{4AD8E17E-4463-4021-AC37-4C4787DE7A00}" srcOrd="2" destOrd="0" presId="urn:microsoft.com/office/officeart/2008/layout/LinedList"/>
    <dgm:cxn modelId="{3AAAD558-0C40-47C7-8FB5-99FA9E712044}" type="presParOf" srcId="{CAF7627D-D8BE-48C4-B5D2-CE2BE6A8D69B}" destId="{993E7664-AFB2-42F8-9C9A-D572D56C5BA7}" srcOrd="3" destOrd="0" presId="urn:microsoft.com/office/officeart/2008/layout/LinedList"/>
    <dgm:cxn modelId="{F9A55045-A15E-48A5-A2CD-CFD94711A275}" type="presParOf" srcId="{993E7664-AFB2-42F8-9C9A-D572D56C5BA7}" destId="{9892360F-855B-43AF-BE3A-3802074F2F11}" srcOrd="0" destOrd="0" presId="urn:microsoft.com/office/officeart/2008/layout/LinedList"/>
    <dgm:cxn modelId="{D75DC9CB-7379-45B3-8B25-A6AA3D6C551F}" type="presParOf" srcId="{993E7664-AFB2-42F8-9C9A-D572D56C5BA7}" destId="{18620CAA-9735-4E14-B9AF-B77048110812}" srcOrd="1" destOrd="0" presId="urn:microsoft.com/office/officeart/2008/layout/LinedList"/>
    <dgm:cxn modelId="{3E025C53-820E-4F7A-A82F-2AC5AA2B8D17}" type="presParOf" srcId="{CAF7627D-D8BE-48C4-B5D2-CE2BE6A8D69B}" destId="{1F819571-5C98-4BB3-84D4-0072A392A308}" srcOrd="4" destOrd="0" presId="urn:microsoft.com/office/officeart/2008/layout/LinedList"/>
    <dgm:cxn modelId="{1FB2C81D-EA6F-4C06-8127-D65BBE456CF8}" type="presParOf" srcId="{CAF7627D-D8BE-48C4-B5D2-CE2BE6A8D69B}" destId="{340CA36B-8DDF-4AA6-A279-996E0DDCB300}" srcOrd="5" destOrd="0" presId="urn:microsoft.com/office/officeart/2008/layout/LinedList"/>
    <dgm:cxn modelId="{26BB81A1-516B-49B2-AB26-1ACC1410F2F2}" type="presParOf" srcId="{340CA36B-8DDF-4AA6-A279-996E0DDCB300}" destId="{D779D696-2ACC-423E-BA76-516661A6AAD1}" srcOrd="0" destOrd="0" presId="urn:microsoft.com/office/officeart/2008/layout/LinedList"/>
    <dgm:cxn modelId="{524F0672-3F67-4FC6-93E6-3F37F1A4BBA7}" type="presParOf" srcId="{340CA36B-8DDF-4AA6-A279-996E0DDCB300}" destId="{42B6A022-DD0A-4D71-9C7C-5D3369234B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640D8B-C483-416E-913B-60C994C8C42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/>
            <a:t>AI Facts Labels </a:t>
          </a:r>
          <a:r>
            <a:rPr lang="en-US" b="0" i="0" dirty="0"/>
            <a:t>(“Nutrition Facts Labels”)</a:t>
          </a:r>
          <a:endParaRPr lang="en-US" b="1" dirty="0"/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F8FFFE08-9F19-4F1A-8B61-14257D00409F}" type="pres">
      <dgm:prSet presAssocID="{10A11C50-F2DA-4D59-BBE2-107567BCB826}" presName="diagram" presStyleCnt="0">
        <dgm:presLayoutVars>
          <dgm:dir/>
          <dgm:resizeHandles val="exact"/>
        </dgm:presLayoutVars>
      </dgm:prSet>
      <dgm:spPr/>
    </dgm:pt>
    <dgm:pt modelId="{3A58E685-60F7-4125-8F4C-CAD018B7210C}" type="pres">
      <dgm:prSet presAssocID="{E9640D8B-C483-416E-913B-60C994C8C423}" presName="node" presStyleLbl="node1" presStyleIdx="0" presStyleCnt="1" custScaleX="479064" custLinFactNeighborX="-14350" custLinFactNeighborY="-2870">
        <dgm:presLayoutVars>
          <dgm:bulletEnabled val="1"/>
        </dgm:presLayoutVars>
      </dgm:prSet>
      <dgm:spPr/>
    </dgm:pt>
  </dgm:ptLst>
  <dgm:cxnLst>
    <dgm:cxn modelId="{A9B67317-C411-4168-BD39-6575709C5A03}" type="presOf" srcId="{E9640D8B-C483-416E-913B-60C994C8C423}" destId="{3A58E685-60F7-4125-8F4C-CAD018B7210C}" srcOrd="0" destOrd="0" presId="urn:microsoft.com/office/officeart/2005/8/layout/default"/>
    <dgm:cxn modelId="{0D0DBA3D-F0EC-4391-94B7-68BF2B35F0C7}" type="presOf" srcId="{10A11C50-F2DA-4D59-BBE2-107567BCB826}" destId="{F8FFFE08-9F19-4F1A-8B61-14257D00409F}" srcOrd="0" destOrd="0" presId="urn:microsoft.com/office/officeart/2005/8/layout/defaul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02255616-8319-4024-BCF9-283866D4AEA6}" type="presParOf" srcId="{F8FFFE08-9F19-4F1A-8B61-14257D00409F}" destId="{3A58E685-60F7-4125-8F4C-CAD018B721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8B846B-302F-4BFC-811E-08609D1E74EA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B74DDD2-6A6D-4F53-9616-ED60E697E305}">
      <dgm:prSet phldrT="[Text]"/>
      <dgm:spPr/>
      <dgm:t>
        <a:bodyPr/>
        <a:lstStyle/>
        <a:p>
          <a:r>
            <a:rPr lang="en-US" b="1" dirty="0"/>
            <a:t>Food Labeling</a:t>
          </a:r>
        </a:p>
      </dgm:t>
    </dgm:pt>
    <dgm:pt modelId="{560EBC7B-C33B-404D-A84B-0B3BBCC9EEFC}" type="parTrans" cxnId="{263BAC2C-6F4E-4AFE-9F7C-23FB7F953F1A}">
      <dgm:prSet/>
      <dgm:spPr/>
      <dgm:t>
        <a:bodyPr/>
        <a:lstStyle/>
        <a:p>
          <a:endParaRPr lang="en-US"/>
        </a:p>
      </dgm:t>
    </dgm:pt>
    <dgm:pt modelId="{4F36CF71-936C-4E33-A012-D97D1709A180}" type="sibTrans" cxnId="{263BAC2C-6F4E-4AFE-9F7C-23FB7F953F1A}">
      <dgm:prSet/>
      <dgm:spPr/>
      <dgm:t>
        <a:bodyPr/>
        <a:lstStyle/>
        <a:p>
          <a:endParaRPr lang="en-US"/>
        </a:p>
      </dgm:t>
    </dgm:pt>
    <dgm:pt modelId="{A7129E09-0EA5-453C-B367-33769F60D260}">
      <dgm:prSet phldrT="[Text]"/>
      <dgm:spPr/>
      <dgm:t>
        <a:bodyPr/>
        <a:lstStyle/>
        <a:p>
          <a:pPr>
            <a:spcAft>
              <a:spcPts val="600"/>
            </a:spcAft>
          </a:pPr>
          <a:r>
            <a:rPr lang="en-US" dirty="0"/>
            <a:t>Nutrition Facts labels</a:t>
          </a:r>
        </a:p>
      </dgm:t>
    </dgm:pt>
    <dgm:pt modelId="{C868CBEA-5BB2-4B59-BCF0-E508613120EF}" type="parTrans" cxnId="{EF43B1E8-B3E3-4402-A7F2-9D154FF025A5}">
      <dgm:prSet/>
      <dgm:spPr/>
      <dgm:t>
        <a:bodyPr/>
        <a:lstStyle/>
        <a:p>
          <a:endParaRPr lang="en-US"/>
        </a:p>
      </dgm:t>
    </dgm:pt>
    <dgm:pt modelId="{DC8711AA-D716-472B-9CDB-70ED8F134C43}" type="sibTrans" cxnId="{EF43B1E8-B3E3-4402-A7F2-9D154FF025A5}">
      <dgm:prSet/>
      <dgm:spPr/>
      <dgm:t>
        <a:bodyPr/>
        <a:lstStyle/>
        <a:p>
          <a:endParaRPr lang="en-US"/>
        </a:p>
      </dgm:t>
    </dgm:pt>
    <dgm:pt modelId="{4EDEC282-F252-4BB7-96DD-3FD2900AEA1B}">
      <dgm:prSet phldrT="[Text]"/>
      <dgm:spPr/>
      <dgm:t>
        <a:bodyPr/>
        <a:lstStyle/>
        <a:p>
          <a:r>
            <a:rPr lang="it-IT" b="1" dirty="0"/>
            <a:t>AI/ML-Based Medical Device Labeling </a:t>
          </a:r>
          <a:endParaRPr lang="en-US" b="1" dirty="0"/>
        </a:p>
      </dgm:t>
    </dgm:pt>
    <dgm:pt modelId="{8A1865AD-E329-4180-A162-51E9087A4D15}" type="parTrans" cxnId="{5CE025D5-3894-4471-9C4B-8ADB732560E8}">
      <dgm:prSet/>
      <dgm:spPr/>
      <dgm:t>
        <a:bodyPr/>
        <a:lstStyle/>
        <a:p>
          <a:endParaRPr lang="en-US"/>
        </a:p>
      </dgm:t>
    </dgm:pt>
    <dgm:pt modelId="{D00DE9D2-5656-4E26-AB16-22596BA07DF0}" type="sibTrans" cxnId="{5CE025D5-3894-4471-9C4B-8ADB732560E8}">
      <dgm:prSet/>
      <dgm:spPr/>
      <dgm:t>
        <a:bodyPr/>
        <a:lstStyle/>
        <a:p>
          <a:endParaRPr lang="en-US"/>
        </a:p>
      </dgm:t>
    </dgm:pt>
    <dgm:pt modelId="{8081ECE9-8101-4278-A887-E2D85E85274F}">
      <dgm:prSet phldrT="[Text]"/>
      <dgm:spPr/>
      <dgm:t>
        <a:bodyPr/>
        <a:lstStyle/>
        <a:p>
          <a:pPr>
            <a:spcAft>
              <a:spcPct val="15000"/>
            </a:spcAft>
          </a:pPr>
          <a:r>
            <a:rPr lang="en-US" dirty="0"/>
            <a:t>AI Facts labels</a:t>
          </a:r>
          <a:endParaRPr lang="en-US" dirty="0">
            <a:solidFill>
              <a:schemeClr val="bg1"/>
            </a:solidFill>
          </a:endParaRPr>
        </a:p>
      </dgm:t>
    </dgm:pt>
    <dgm:pt modelId="{9336E185-44C7-4A5B-986E-EA71A95F580C}" type="parTrans" cxnId="{2851B07A-EB4E-4506-9C26-1381ED12E12B}">
      <dgm:prSet/>
      <dgm:spPr/>
      <dgm:t>
        <a:bodyPr/>
        <a:lstStyle/>
        <a:p>
          <a:endParaRPr lang="en-US"/>
        </a:p>
      </dgm:t>
    </dgm:pt>
    <dgm:pt modelId="{752F31A2-1CF2-4F4E-A08D-2F0C387701FD}" type="sibTrans" cxnId="{2851B07A-EB4E-4506-9C26-1381ED12E12B}">
      <dgm:prSet/>
      <dgm:spPr/>
      <dgm:t>
        <a:bodyPr/>
        <a:lstStyle/>
        <a:p>
          <a:endParaRPr lang="en-US"/>
        </a:p>
      </dgm:t>
    </dgm:pt>
    <dgm:pt modelId="{0F935861-F497-429B-8F3E-E88478295D50}" type="pres">
      <dgm:prSet presAssocID="{6F8B846B-302F-4BFC-811E-08609D1E74EA}" presName="linearFlow" presStyleCnt="0">
        <dgm:presLayoutVars>
          <dgm:dir/>
          <dgm:animLvl val="lvl"/>
          <dgm:resizeHandles val="exact"/>
        </dgm:presLayoutVars>
      </dgm:prSet>
      <dgm:spPr/>
    </dgm:pt>
    <dgm:pt modelId="{A7ECC757-2A51-4011-ADCC-156A6DD5A802}" type="pres">
      <dgm:prSet presAssocID="{1B74DDD2-6A6D-4F53-9616-ED60E697E305}" presName="composite" presStyleCnt="0"/>
      <dgm:spPr/>
    </dgm:pt>
    <dgm:pt modelId="{81E0E07E-608A-421C-8406-7AB683897EFB}" type="pres">
      <dgm:prSet presAssocID="{1B74DDD2-6A6D-4F53-9616-ED60E697E3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F004BBC-CA9A-4A18-9159-F20F87FEE1B7}" type="pres">
      <dgm:prSet presAssocID="{1B74DDD2-6A6D-4F53-9616-ED60E697E305}" presName="parSh" presStyleLbl="node1" presStyleIdx="0" presStyleCnt="2"/>
      <dgm:spPr/>
    </dgm:pt>
    <dgm:pt modelId="{B991F9C8-4E13-4398-AE7D-531EB5B7CC98}" type="pres">
      <dgm:prSet presAssocID="{1B74DDD2-6A6D-4F53-9616-ED60E697E305}" presName="desTx" presStyleLbl="fgAcc1" presStyleIdx="0" presStyleCnt="2" custScaleY="63325">
        <dgm:presLayoutVars>
          <dgm:bulletEnabled val="1"/>
        </dgm:presLayoutVars>
      </dgm:prSet>
      <dgm:spPr/>
    </dgm:pt>
    <dgm:pt modelId="{C2CDA46E-715B-4716-B78C-9CF4E51E27B3}" type="pres">
      <dgm:prSet presAssocID="{4F36CF71-936C-4E33-A012-D97D1709A180}" presName="sibTrans" presStyleLbl="sibTrans2D1" presStyleIdx="0" presStyleCnt="1"/>
      <dgm:spPr/>
    </dgm:pt>
    <dgm:pt modelId="{A4A44C0B-EA21-484B-8F92-2C5B4A6EB108}" type="pres">
      <dgm:prSet presAssocID="{4F36CF71-936C-4E33-A012-D97D1709A180}" presName="connTx" presStyleLbl="sibTrans2D1" presStyleIdx="0" presStyleCnt="1"/>
      <dgm:spPr/>
    </dgm:pt>
    <dgm:pt modelId="{3EAF58C1-D324-40B7-A4A5-1A25559D7CF7}" type="pres">
      <dgm:prSet presAssocID="{4EDEC282-F252-4BB7-96DD-3FD2900AEA1B}" presName="composite" presStyleCnt="0"/>
      <dgm:spPr/>
    </dgm:pt>
    <dgm:pt modelId="{12325495-EE1B-48F1-93B8-A0676377A21F}" type="pres">
      <dgm:prSet presAssocID="{4EDEC282-F252-4BB7-96DD-3FD2900AEA1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51C12D-0049-47FC-9575-C8EDE5BFDFC8}" type="pres">
      <dgm:prSet presAssocID="{4EDEC282-F252-4BB7-96DD-3FD2900AEA1B}" presName="parSh" presStyleLbl="node1" presStyleIdx="1" presStyleCnt="2"/>
      <dgm:spPr/>
    </dgm:pt>
    <dgm:pt modelId="{A111CB40-5BFF-47CD-BBB9-8D7A125D9332}" type="pres">
      <dgm:prSet presAssocID="{4EDEC282-F252-4BB7-96DD-3FD2900AEA1B}" presName="desTx" presStyleLbl="fgAcc1" presStyleIdx="1" presStyleCnt="2" custScaleY="56497">
        <dgm:presLayoutVars>
          <dgm:bulletEnabled val="1"/>
        </dgm:presLayoutVars>
      </dgm:prSet>
      <dgm:spPr/>
    </dgm:pt>
  </dgm:ptLst>
  <dgm:cxnLst>
    <dgm:cxn modelId="{0D1EB019-DF05-4645-8706-9F20F61CD606}" type="presOf" srcId="{4F36CF71-936C-4E33-A012-D97D1709A180}" destId="{C2CDA46E-715B-4716-B78C-9CF4E51E27B3}" srcOrd="0" destOrd="0" presId="urn:microsoft.com/office/officeart/2005/8/layout/process3"/>
    <dgm:cxn modelId="{263BAC2C-6F4E-4AFE-9F7C-23FB7F953F1A}" srcId="{6F8B846B-302F-4BFC-811E-08609D1E74EA}" destId="{1B74DDD2-6A6D-4F53-9616-ED60E697E305}" srcOrd="0" destOrd="0" parTransId="{560EBC7B-C33B-404D-A84B-0B3BBCC9EEFC}" sibTransId="{4F36CF71-936C-4E33-A012-D97D1709A180}"/>
    <dgm:cxn modelId="{71C1AE55-B618-472F-B8AB-022BD3AD7A2E}" type="presOf" srcId="{1B74DDD2-6A6D-4F53-9616-ED60E697E305}" destId="{3F004BBC-CA9A-4A18-9159-F20F87FEE1B7}" srcOrd="1" destOrd="0" presId="urn:microsoft.com/office/officeart/2005/8/layout/process3"/>
    <dgm:cxn modelId="{978A7961-CF9A-448B-BC25-ED16BF569C13}" type="presOf" srcId="{4EDEC282-F252-4BB7-96DD-3FD2900AEA1B}" destId="{12325495-EE1B-48F1-93B8-A0676377A21F}" srcOrd="0" destOrd="0" presId="urn:microsoft.com/office/officeart/2005/8/layout/process3"/>
    <dgm:cxn modelId="{36613B79-5AE4-4B25-AF79-BCAE928A10C9}" type="presOf" srcId="{6F8B846B-302F-4BFC-811E-08609D1E74EA}" destId="{0F935861-F497-429B-8F3E-E88478295D50}" srcOrd="0" destOrd="0" presId="urn:microsoft.com/office/officeart/2005/8/layout/process3"/>
    <dgm:cxn modelId="{2851B07A-EB4E-4506-9C26-1381ED12E12B}" srcId="{4EDEC282-F252-4BB7-96DD-3FD2900AEA1B}" destId="{8081ECE9-8101-4278-A887-E2D85E85274F}" srcOrd="0" destOrd="0" parTransId="{9336E185-44C7-4A5B-986E-EA71A95F580C}" sibTransId="{752F31A2-1CF2-4F4E-A08D-2F0C387701FD}"/>
    <dgm:cxn modelId="{7661488D-2CE0-41AB-886A-B61BFC83618B}" type="presOf" srcId="{1B74DDD2-6A6D-4F53-9616-ED60E697E305}" destId="{81E0E07E-608A-421C-8406-7AB683897EFB}" srcOrd="0" destOrd="0" presId="urn:microsoft.com/office/officeart/2005/8/layout/process3"/>
    <dgm:cxn modelId="{AE36BA9A-4071-4632-AAB1-774AC229EE86}" type="presOf" srcId="{4EDEC282-F252-4BB7-96DD-3FD2900AEA1B}" destId="{F851C12D-0049-47FC-9575-C8EDE5BFDFC8}" srcOrd="1" destOrd="0" presId="urn:microsoft.com/office/officeart/2005/8/layout/process3"/>
    <dgm:cxn modelId="{BD931F9F-656D-4910-B155-855B2C4A6F2E}" type="presOf" srcId="{4F36CF71-936C-4E33-A012-D97D1709A180}" destId="{A4A44C0B-EA21-484B-8F92-2C5B4A6EB108}" srcOrd="1" destOrd="0" presId="urn:microsoft.com/office/officeart/2005/8/layout/process3"/>
    <dgm:cxn modelId="{5CE025D5-3894-4471-9C4B-8ADB732560E8}" srcId="{6F8B846B-302F-4BFC-811E-08609D1E74EA}" destId="{4EDEC282-F252-4BB7-96DD-3FD2900AEA1B}" srcOrd="1" destOrd="0" parTransId="{8A1865AD-E329-4180-A162-51E9087A4D15}" sibTransId="{D00DE9D2-5656-4E26-AB16-22596BA07DF0}"/>
    <dgm:cxn modelId="{4AE714E2-16B6-4D10-941B-F9E37B4BD88A}" type="presOf" srcId="{8081ECE9-8101-4278-A887-E2D85E85274F}" destId="{A111CB40-5BFF-47CD-BBB9-8D7A125D9332}" srcOrd="0" destOrd="0" presId="urn:microsoft.com/office/officeart/2005/8/layout/process3"/>
    <dgm:cxn modelId="{EF43B1E8-B3E3-4402-A7F2-9D154FF025A5}" srcId="{1B74DDD2-6A6D-4F53-9616-ED60E697E305}" destId="{A7129E09-0EA5-453C-B367-33769F60D260}" srcOrd="0" destOrd="0" parTransId="{C868CBEA-5BB2-4B59-BCF0-E508613120EF}" sibTransId="{DC8711AA-D716-472B-9CDB-70ED8F134C43}"/>
    <dgm:cxn modelId="{58432CFE-EB5E-489B-957D-9931820828C3}" type="presOf" srcId="{A7129E09-0EA5-453C-B367-33769F60D260}" destId="{B991F9C8-4E13-4398-AE7D-531EB5B7CC98}" srcOrd="0" destOrd="0" presId="urn:microsoft.com/office/officeart/2005/8/layout/process3"/>
    <dgm:cxn modelId="{B71FB045-7A57-419D-A86E-6752224D0648}" type="presParOf" srcId="{0F935861-F497-429B-8F3E-E88478295D50}" destId="{A7ECC757-2A51-4011-ADCC-156A6DD5A802}" srcOrd="0" destOrd="0" presId="urn:microsoft.com/office/officeart/2005/8/layout/process3"/>
    <dgm:cxn modelId="{4FBA96E1-93C6-419A-A523-C16900BDDA80}" type="presParOf" srcId="{A7ECC757-2A51-4011-ADCC-156A6DD5A802}" destId="{81E0E07E-608A-421C-8406-7AB683897EFB}" srcOrd="0" destOrd="0" presId="urn:microsoft.com/office/officeart/2005/8/layout/process3"/>
    <dgm:cxn modelId="{E0CB75B7-1F8F-4463-BBD5-2523B37C75BE}" type="presParOf" srcId="{A7ECC757-2A51-4011-ADCC-156A6DD5A802}" destId="{3F004BBC-CA9A-4A18-9159-F20F87FEE1B7}" srcOrd="1" destOrd="0" presId="urn:microsoft.com/office/officeart/2005/8/layout/process3"/>
    <dgm:cxn modelId="{75F96FA0-7867-42AC-9ACA-9DEF3B1E7044}" type="presParOf" srcId="{A7ECC757-2A51-4011-ADCC-156A6DD5A802}" destId="{B991F9C8-4E13-4398-AE7D-531EB5B7CC98}" srcOrd="2" destOrd="0" presId="urn:microsoft.com/office/officeart/2005/8/layout/process3"/>
    <dgm:cxn modelId="{D84BDF3C-4204-477A-A4D3-F05FEC804165}" type="presParOf" srcId="{0F935861-F497-429B-8F3E-E88478295D50}" destId="{C2CDA46E-715B-4716-B78C-9CF4E51E27B3}" srcOrd="1" destOrd="0" presId="urn:microsoft.com/office/officeart/2005/8/layout/process3"/>
    <dgm:cxn modelId="{AE7797B9-6DD8-45C4-A60A-1EECCEDF4590}" type="presParOf" srcId="{C2CDA46E-715B-4716-B78C-9CF4E51E27B3}" destId="{A4A44C0B-EA21-484B-8F92-2C5B4A6EB108}" srcOrd="0" destOrd="0" presId="urn:microsoft.com/office/officeart/2005/8/layout/process3"/>
    <dgm:cxn modelId="{A464F001-C62C-4BBA-9663-2F8E6D3DA599}" type="presParOf" srcId="{0F935861-F497-429B-8F3E-E88478295D50}" destId="{3EAF58C1-D324-40B7-A4A5-1A25559D7CF7}" srcOrd="2" destOrd="0" presId="urn:microsoft.com/office/officeart/2005/8/layout/process3"/>
    <dgm:cxn modelId="{909DFCC0-4FDF-4874-AEE1-52E210076ADC}" type="presParOf" srcId="{3EAF58C1-D324-40B7-A4A5-1A25559D7CF7}" destId="{12325495-EE1B-48F1-93B8-A0676377A21F}" srcOrd="0" destOrd="0" presId="urn:microsoft.com/office/officeart/2005/8/layout/process3"/>
    <dgm:cxn modelId="{303A3829-ACAC-4CAA-A957-39F36769962F}" type="presParOf" srcId="{3EAF58C1-D324-40B7-A4A5-1A25559D7CF7}" destId="{F851C12D-0049-47FC-9575-C8EDE5BFDFC8}" srcOrd="1" destOrd="0" presId="urn:microsoft.com/office/officeart/2005/8/layout/process3"/>
    <dgm:cxn modelId="{CB847E5E-E960-404B-8C1E-167D666F2784}" type="presParOf" srcId="{3EAF58C1-D324-40B7-A4A5-1A25559D7CF7}" destId="{A111CB40-5BFF-47CD-BBB9-8D7A125D933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9640D8B-C483-416E-913B-60C994C8C423}">
      <dgm:prSet phldrT="[Text]" custT="1"/>
      <dgm:spPr/>
      <dgm:t>
        <a:bodyPr/>
        <a:lstStyle/>
        <a:p>
          <a:r>
            <a:rPr lang="en-US" sz="1100" b="1" dirty="0">
              <a:latin typeface="+mj-lt"/>
            </a:rPr>
            <a:t>(1) The Primary Addressee of the AI Facts Label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5BAA852B-8696-4537-A978-6E0E8D22465B}">
      <dgm:prSet phldrT="[Text]" custT="1"/>
      <dgm:spPr/>
      <dgm:t>
        <a:bodyPr/>
        <a:lstStyle/>
        <a:p>
          <a:r>
            <a:rPr lang="en-US" sz="1100" b="1" kern="1200" dirty="0">
              <a:latin typeface="+mj-lt"/>
            </a:rPr>
            <a:t>(4) A </a:t>
          </a:r>
          <a:r>
            <a:rPr lang="en-US" sz="11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Uniform Design </a:t>
          </a:r>
        </a:p>
      </dgm:t>
    </dgm:pt>
    <dgm:pt modelId="{D08E5F5F-F170-44F6-9287-66DB6F684959}" type="parTrans" cxnId="{D8298C87-C688-449C-ACA0-2F6F6495DECD}">
      <dgm:prSet/>
      <dgm:spPr/>
      <dgm:t>
        <a:bodyPr/>
        <a:lstStyle/>
        <a:p>
          <a:endParaRPr lang="en-US"/>
        </a:p>
      </dgm:t>
    </dgm:pt>
    <dgm:pt modelId="{99A05FAB-B945-4A10-883A-4B683CC37BEE}" type="sibTrans" cxnId="{D8298C87-C688-449C-ACA0-2F6F6495DECD}">
      <dgm:prSet/>
      <dgm:spPr/>
      <dgm:t>
        <a:bodyPr/>
        <a:lstStyle/>
        <a:p>
          <a:endParaRPr lang="en-US"/>
        </a:p>
      </dgm:t>
    </dgm:pt>
    <dgm:pt modelId="{42291B8C-2321-4D2D-9AB2-1937D59CFCA6}">
      <dgm:prSet custT="1"/>
      <dgm:spPr/>
      <dgm:t>
        <a:bodyPr/>
        <a:lstStyle/>
        <a:p>
          <a:r>
            <a:rPr lang="en-US" sz="1100" b="1" dirty="0">
              <a:latin typeface="+mj-lt"/>
            </a:rPr>
            <a:t>(5) Location</a:t>
          </a:r>
        </a:p>
      </dgm:t>
    </dgm:pt>
    <dgm:pt modelId="{204C9862-F985-40BD-97CF-27D7EF8B07FE}" type="parTrans" cxnId="{6E32E701-5B75-4772-AAFA-6B33C5C178F4}">
      <dgm:prSet/>
      <dgm:spPr/>
      <dgm:t>
        <a:bodyPr/>
        <a:lstStyle/>
        <a:p>
          <a:endParaRPr lang="en-US"/>
        </a:p>
      </dgm:t>
    </dgm:pt>
    <dgm:pt modelId="{5F39DD89-2FA9-446A-91CB-302AD237FB1A}" type="sibTrans" cxnId="{6E32E701-5B75-4772-AAFA-6B33C5C178F4}">
      <dgm:prSet/>
      <dgm:spPr/>
      <dgm:t>
        <a:bodyPr/>
        <a:lstStyle/>
        <a:p>
          <a:endParaRPr lang="en-US"/>
        </a:p>
      </dgm:t>
    </dgm:pt>
    <dgm:pt modelId="{5B2B647A-3B95-4E87-B0AF-F99C0BAD62D0}">
      <dgm:prSet custT="1"/>
      <dgm:spPr/>
      <dgm:t>
        <a:bodyPr/>
        <a:lstStyle/>
        <a:p>
          <a:r>
            <a:rPr lang="en-US" sz="1100" b="1" dirty="0">
              <a:latin typeface="+mj-lt"/>
            </a:rPr>
            <a:t>(6) A Mandatory Label</a:t>
          </a:r>
        </a:p>
      </dgm:t>
    </dgm:pt>
    <dgm:pt modelId="{9FBC6387-294F-43E5-A176-5186E17740AB}" type="parTrans" cxnId="{BFEEDCC3-D5AB-4F40-8758-320D4CB79EAE}">
      <dgm:prSet/>
      <dgm:spPr/>
      <dgm:t>
        <a:bodyPr/>
        <a:lstStyle/>
        <a:p>
          <a:endParaRPr lang="en-US"/>
        </a:p>
      </dgm:t>
    </dgm:pt>
    <dgm:pt modelId="{9A08296E-8E9B-4D9D-B4D6-5E07DD1E57C3}" type="sibTrans" cxnId="{BFEEDCC3-D5AB-4F40-8758-320D4CB79EAE}">
      <dgm:prSet/>
      <dgm:spPr/>
      <dgm:t>
        <a:bodyPr/>
        <a:lstStyle/>
        <a:p>
          <a:endParaRPr lang="en-US"/>
        </a:p>
      </dgm:t>
    </dgm:pt>
    <dgm:pt modelId="{4FEA1CD2-DF97-4BB5-82A9-61D89E83E343}">
      <dgm:prSet custT="1"/>
      <dgm:spPr/>
      <dgm:t>
        <a:bodyPr/>
        <a:lstStyle/>
        <a:p>
          <a:r>
            <a:rPr lang="en-US" sz="1100" b="1" dirty="0">
              <a:latin typeface="+mj-lt"/>
            </a:rPr>
            <a:t>(7) A Dynamic Label</a:t>
          </a:r>
        </a:p>
      </dgm:t>
    </dgm:pt>
    <dgm:pt modelId="{FF8072E4-C4A7-4E5B-9E83-50D58E9788AA}" type="parTrans" cxnId="{F0434B4F-3BBC-49D9-838F-17E4B20A378B}">
      <dgm:prSet/>
      <dgm:spPr/>
      <dgm:t>
        <a:bodyPr/>
        <a:lstStyle/>
        <a:p>
          <a:endParaRPr lang="en-US"/>
        </a:p>
      </dgm:t>
    </dgm:pt>
    <dgm:pt modelId="{C87A558D-ABEC-4654-8D41-BFE9E0E234F1}" type="sibTrans" cxnId="{F0434B4F-3BBC-49D9-838F-17E4B20A378B}">
      <dgm:prSet/>
      <dgm:spPr/>
      <dgm:t>
        <a:bodyPr/>
        <a:lstStyle/>
        <a:p>
          <a:endParaRPr lang="en-US"/>
        </a:p>
      </dgm:t>
    </dgm:pt>
    <dgm:pt modelId="{9B35880B-5470-47B5-A9A1-4DDB39A1A64A}">
      <dgm:prSet custT="1"/>
      <dgm:spPr/>
      <dgm:t>
        <a:bodyPr/>
        <a:lstStyle/>
        <a:p>
          <a:r>
            <a:rPr lang="en-US" sz="1100" b="1" dirty="0">
              <a:latin typeface="+mj-lt"/>
            </a:rPr>
            <a:t>(8) A Collaborative Stakeholder Approach and Conducting Empirical Studies </a:t>
          </a:r>
        </a:p>
      </dgm:t>
    </dgm:pt>
    <dgm:pt modelId="{4E0D0768-66D6-418A-A7A2-23F6D63AE41E}" type="parTrans" cxnId="{3E64AF45-D0B2-4FAF-A445-9C3FD94251F5}">
      <dgm:prSet/>
      <dgm:spPr/>
      <dgm:t>
        <a:bodyPr/>
        <a:lstStyle/>
        <a:p>
          <a:endParaRPr lang="en-US"/>
        </a:p>
      </dgm:t>
    </dgm:pt>
    <dgm:pt modelId="{CBF7CAC7-3A34-4377-B3E2-81767EA31FCE}" type="sibTrans" cxnId="{3E64AF45-D0B2-4FAF-A445-9C3FD94251F5}">
      <dgm:prSet/>
      <dgm:spPr/>
      <dgm:t>
        <a:bodyPr/>
        <a:lstStyle/>
        <a:p>
          <a:endParaRPr lang="en-US"/>
        </a:p>
      </dgm:t>
    </dgm:pt>
    <dgm:pt modelId="{1B9531B5-CC43-4641-8BC3-B6150D385CC3}">
      <dgm:prSet custT="1"/>
      <dgm:spPr/>
      <dgm:t>
        <a:bodyPr/>
        <a:lstStyle/>
        <a:p>
          <a:r>
            <a:rPr lang="en-US" sz="1100" b="1" dirty="0">
              <a:latin typeface="+mj-lt"/>
            </a:rPr>
            <a:t>(9) Widespread Education and Communication Campaigns</a:t>
          </a:r>
        </a:p>
      </dgm:t>
    </dgm:pt>
    <dgm:pt modelId="{D7454BD5-2E0A-4AA4-A348-157C3D11FC94}" type="parTrans" cxnId="{C9628E35-9FB4-4B89-A51F-280D216013CD}">
      <dgm:prSet/>
      <dgm:spPr/>
      <dgm:t>
        <a:bodyPr/>
        <a:lstStyle/>
        <a:p>
          <a:endParaRPr lang="en-US"/>
        </a:p>
      </dgm:t>
    </dgm:pt>
    <dgm:pt modelId="{863C0214-A361-46F5-9E6E-4F022603793A}" type="sibTrans" cxnId="{C9628E35-9FB4-4B89-A51F-280D216013CD}">
      <dgm:prSet/>
      <dgm:spPr/>
      <dgm:t>
        <a:bodyPr/>
        <a:lstStyle/>
        <a:p>
          <a:endParaRPr lang="en-US"/>
        </a:p>
      </dgm:t>
    </dgm:pt>
    <dgm:pt modelId="{0B0EAA65-0D04-2945-BBFF-23F62956082D}">
      <dgm:prSet custT="1"/>
      <dgm:spPr/>
      <dgm:t>
        <a:bodyPr/>
        <a:lstStyle/>
        <a:p>
          <a:r>
            <a:rPr lang="en-US" sz="1100" b="1" dirty="0">
              <a:latin typeface="+mj-lt"/>
            </a:rPr>
            <a:t>(3) Challenges Raised by GenAI</a:t>
          </a:r>
        </a:p>
      </dgm:t>
    </dgm:pt>
    <dgm:pt modelId="{E40BCEC2-59D8-4B42-98B9-7D65C910338B}" type="parTrans" cxnId="{088239BA-FBED-9E4F-AAF6-5E33AA3D0EDC}">
      <dgm:prSet/>
      <dgm:spPr/>
      <dgm:t>
        <a:bodyPr/>
        <a:lstStyle/>
        <a:p>
          <a:endParaRPr lang="en-US"/>
        </a:p>
      </dgm:t>
    </dgm:pt>
    <dgm:pt modelId="{E9F2B23C-B24A-1B48-A2B9-91B2E76B30CA}" type="sibTrans" cxnId="{088239BA-FBED-9E4F-AAF6-5E33AA3D0EDC}">
      <dgm:prSet/>
      <dgm:spPr/>
      <dgm:t>
        <a:bodyPr/>
        <a:lstStyle/>
        <a:p>
          <a:endParaRPr lang="en-US"/>
        </a:p>
      </dgm:t>
    </dgm:pt>
    <dgm:pt modelId="{0FA1ED5E-4D53-43B0-A318-671A5DE782E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100" b="1" kern="1200" dirty="0">
              <a:latin typeface="+mj-lt"/>
            </a:rPr>
            <a:t>(2) The </a:t>
          </a:r>
          <a:r>
            <a:rPr lang="en-US" sz="11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Content of the AI Facts Label</a:t>
          </a:r>
        </a:p>
      </dgm:t>
    </dgm:pt>
    <dgm:pt modelId="{D1DCFF96-0B37-4E47-8948-87E935F104B8}" type="sibTrans" cxnId="{7B7074EE-A38E-4EE3-B0C5-A89AAE66B524}">
      <dgm:prSet/>
      <dgm:spPr/>
      <dgm:t>
        <a:bodyPr/>
        <a:lstStyle/>
        <a:p>
          <a:endParaRPr lang="en-US"/>
        </a:p>
      </dgm:t>
    </dgm:pt>
    <dgm:pt modelId="{9804BF5D-1C6E-43A0-973B-2065C337B8EE}" type="parTrans" cxnId="{7B7074EE-A38E-4EE3-B0C5-A89AAE66B524}">
      <dgm:prSet/>
      <dgm:spPr/>
      <dgm:t>
        <a:bodyPr/>
        <a:lstStyle/>
        <a:p>
          <a:endParaRPr lang="en-US"/>
        </a:p>
      </dgm:t>
    </dgm:pt>
    <dgm:pt modelId="{CAF7627D-D8BE-48C4-B5D2-CE2BE6A8D69B}" type="pres">
      <dgm:prSet presAssocID="{10A11C50-F2DA-4D59-BBE2-107567BCB826}" presName="vert0" presStyleCnt="0">
        <dgm:presLayoutVars>
          <dgm:dir/>
          <dgm:animOne val="branch"/>
          <dgm:animLvl val="lvl"/>
        </dgm:presLayoutVars>
      </dgm:prSet>
      <dgm:spPr/>
    </dgm:pt>
    <dgm:pt modelId="{F5806FB5-6E20-4F11-9E94-A3F10B6FDB7C}" type="pres">
      <dgm:prSet presAssocID="{E9640D8B-C483-416E-913B-60C994C8C423}" presName="thickLine" presStyleLbl="alignNode1" presStyleIdx="0" presStyleCnt="9"/>
      <dgm:spPr/>
    </dgm:pt>
    <dgm:pt modelId="{A935BF6B-D971-4DA2-BE94-5CB2D26FA11E}" type="pres">
      <dgm:prSet presAssocID="{E9640D8B-C483-416E-913B-60C994C8C423}" presName="horz1" presStyleCnt="0"/>
      <dgm:spPr/>
    </dgm:pt>
    <dgm:pt modelId="{43CFF402-A042-498C-BE05-650DC952C230}" type="pres">
      <dgm:prSet presAssocID="{E9640D8B-C483-416E-913B-60C994C8C423}" presName="tx1" presStyleLbl="revTx" presStyleIdx="0" presStyleCnt="9" custLinFactNeighborX="-43812" custLinFactNeighborY="-51732"/>
      <dgm:spPr/>
    </dgm:pt>
    <dgm:pt modelId="{127AF349-BF69-479C-B333-29CFDDD15276}" type="pres">
      <dgm:prSet presAssocID="{E9640D8B-C483-416E-913B-60C994C8C423}" presName="vert1" presStyleCnt="0"/>
      <dgm:spPr/>
    </dgm:pt>
    <dgm:pt modelId="{4AD8E17E-4463-4021-AC37-4C4787DE7A00}" type="pres">
      <dgm:prSet presAssocID="{0FA1ED5E-4D53-43B0-A318-671A5DE782E7}" presName="thickLine" presStyleLbl="alignNode1" presStyleIdx="1" presStyleCnt="9"/>
      <dgm:spPr/>
    </dgm:pt>
    <dgm:pt modelId="{993E7664-AFB2-42F8-9C9A-D572D56C5BA7}" type="pres">
      <dgm:prSet presAssocID="{0FA1ED5E-4D53-43B0-A318-671A5DE782E7}" presName="horz1" presStyleCnt="0"/>
      <dgm:spPr/>
    </dgm:pt>
    <dgm:pt modelId="{9892360F-855B-43AF-BE3A-3802074F2F11}" type="pres">
      <dgm:prSet presAssocID="{0FA1ED5E-4D53-43B0-A318-671A5DE782E7}" presName="tx1" presStyleLbl="revTx" presStyleIdx="1" presStyleCnt="9"/>
      <dgm:spPr/>
    </dgm:pt>
    <dgm:pt modelId="{18620CAA-9735-4E14-B9AF-B77048110812}" type="pres">
      <dgm:prSet presAssocID="{0FA1ED5E-4D53-43B0-A318-671A5DE782E7}" presName="vert1" presStyleCnt="0"/>
      <dgm:spPr/>
    </dgm:pt>
    <dgm:pt modelId="{7DC697AF-5777-454D-953B-A1FF49A78C0E}" type="pres">
      <dgm:prSet presAssocID="{0B0EAA65-0D04-2945-BBFF-23F62956082D}" presName="thickLine" presStyleLbl="alignNode1" presStyleIdx="2" presStyleCnt="9"/>
      <dgm:spPr/>
    </dgm:pt>
    <dgm:pt modelId="{62900F4A-398A-FB4C-B767-7C113CED7404}" type="pres">
      <dgm:prSet presAssocID="{0B0EAA65-0D04-2945-BBFF-23F62956082D}" presName="horz1" presStyleCnt="0"/>
      <dgm:spPr/>
    </dgm:pt>
    <dgm:pt modelId="{DA3257CC-CED2-454C-A00B-06B639BCBEFE}" type="pres">
      <dgm:prSet presAssocID="{0B0EAA65-0D04-2945-BBFF-23F62956082D}" presName="tx1" presStyleLbl="revTx" presStyleIdx="2" presStyleCnt="9"/>
      <dgm:spPr/>
    </dgm:pt>
    <dgm:pt modelId="{3E375338-A17A-3048-885A-C577DB7D09AA}" type="pres">
      <dgm:prSet presAssocID="{0B0EAA65-0D04-2945-BBFF-23F62956082D}" presName="vert1" presStyleCnt="0"/>
      <dgm:spPr/>
    </dgm:pt>
    <dgm:pt modelId="{1F819571-5C98-4BB3-84D4-0072A392A308}" type="pres">
      <dgm:prSet presAssocID="{5BAA852B-8696-4537-A978-6E0E8D22465B}" presName="thickLine" presStyleLbl="alignNode1" presStyleIdx="3" presStyleCnt="9"/>
      <dgm:spPr/>
    </dgm:pt>
    <dgm:pt modelId="{340CA36B-8DDF-4AA6-A279-996E0DDCB300}" type="pres">
      <dgm:prSet presAssocID="{5BAA852B-8696-4537-A978-6E0E8D22465B}" presName="horz1" presStyleCnt="0"/>
      <dgm:spPr/>
    </dgm:pt>
    <dgm:pt modelId="{D779D696-2ACC-423E-BA76-516661A6AAD1}" type="pres">
      <dgm:prSet presAssocID="{5BAA852B-8696-4537-A978-6E0E8D22465B}" presName="tx1" presStyleLbl="revTx" presStyleIdx="3" presStyleCnt="9"/>
      <dgm:spPr/>
    </dgm:pt>
    <dgm:pt modelId="{42B6A022-DD0A-4D71-9C7C-5D3369234B63}" type="pres">
      <dgm:prSet presAssocID="{5BAA852B-8696-4537-A978-6E0E8D22465B}" presName="vert1" presStyleCnt="0"/>
      <dgm:spPr/>
    </dgm:pt>
    <dgm:pt modelId="{209C29C5-F8A8-44AE-8654-414A4CDEC977}" type="pres">
      <dgm:prSet presAssocID="{42291B8C-2321-4D2D-9AB2-1937D59CFCA6}" presName="thickLine" presStyleLbl="alignNode1" presStyleIdx="4" presStyleCnt="9"/>
      <dgm:spPr/>
    </dgm:pt>
    <dgm:pt modelId="{06225738-C0DA-4E93-98CA-81D57CF854B3}" type="pres">
      <dgm:prSet presAssocID="{42291B8C-2321-4D2D-9AB2-1937D59CFCA6}" presName="horz1" presStyleCnt="0"/>
      <dgm:spPr/>
    </dgm:pt>
    <dgm:pt modelId="{879B8D54-8B73-4AC3-8E6C-D0DC44435534}" type="pres">
      <dgm:prSet presAssocID="{42291B8C-2321-4D2D-9AB2-1937D59CFCA6}" presName="tx1" presStyleLbl="revTx" presStyleIdx="4" presStyleCnt="9"/>
      <dgm:spPr/>
    </dgm:pt>
    <dgm:pt modelId="{6C1AD1DA-0F31-4973-A2A3-8CCB00085EB8}" type="pres">
      <dgm:prSet presAssocID="{42291B8C-2321-4D2D-9AB2-1937D59CFCA6}" presName="vert1" presStyleCnt="0"/>
      <dgm:spPr/>
    </dgm:pt>
    <dgm:pt modelId="{6157AFC1-0FA7-4A04-8A50-37983426E101}" type="pres">
      <dgm:prSet presAssocID="{5B2B647A-3B95-4E87-B0AF-F99C0BAD62D0}" presName="thickLine" presStyleLbl="alignNode1" presStyleIdx="5" presStyleCnt="9"/>
      <dgm:spPr/>
    </dgm:pt>
    <dgm:pt modelId="{000A9731-1EBB-4A85-92EF-5B0F18324BF7}" type="pres">
      <dgm:prSet presAssocID="{5B2B647A-3B95-4E87-B0AF-F99C0BAD62D0}" presName="horz1" presStyleCnt="0"/>
      <dgm:spPr/>
    </dgm:pt>
    <dgm:pt modelId="{785CD32A-E63F-4B61-AA82-4453E7CE4B13}" type="pres">
      <dgm:prSet presAssocID="{5B2B647A-3B95-4E87-B0AF-F99C0BAD62D0}" presName="tx1" presStyleLbl="revTx" presStyleIdx="5" presStyleCnt="9"/>
      <dgm:spPr/>
    </dgm:pt>
    <dgm:pt modelId="{EC2DBE04-57F3-4F49-93B1-513AF66389FD}" type="pres">
      <dgm:prSet presAssocID="{5B2B647A-3B95-4E87-B0AF-F99C0BAD62D0}" presName="vert1" presStyleCnt="0"/>
      <dgm:spPr/>
    </dgm:pt>
    <dgm:pt modelId="{50BEB25E-2F3C-44CF-AF20-DF69620BAC1B}" type="pres">
      <dgm:prSet presAssocID="{4FEA1CD2-DF97-4BB5-82A9-61D89E83E343}" presName="thickLine" presStyleLbl="alignNode1" presStyleIdx="6" presStyleCnt="9"/>
      <dgm:spPr/>
    </dgm:pt>
    <dgm:pt modelId="{463F14C6-E246-4AE8-8FCC-88B0BDE13ACF}" type="pres">
      <dgm:prSet presAssocID="{4FEA1CD2-DF97-4BB5-82A9-61D89E83E343}" presName="horz1" presStyleCnt="0"/>
      <dgm:spPr/>
    </dgm:pt>
    <dgm:pt modelId="{5F96C76B-6F5C-4B75-AA99-F801DFC60D05}" type="pres">
      <dgm:prSet presAssocID="{4FEA1CD2-DF97-4BB5-82A9-61D89E83E343}" presName="tx1" presStyleLbl="revTx" presStyleIdx="6" presStyleCnt="9"/>
      <dgm:spPr/>
    </dgm:pt>
    <dgm:pt modelId="{E776F8C6-9CDE-4CA6-90F7-322B72EA7514}" type="pres">
      <dgm:prSet presAssocID="{4FEA1CD2-DF97-4BB5-82A9-61D89E83E343}" presName="vert1" presStyleCnt="0"/>
      <dgm:spPr/>
    </dgm:pt>
    <dgm:pt modelId="{3B96F37C-C043-4474-AF24-0A745BC02D36}" type="pres">
      <dgm:prSet presAssocID="{9B35880B-5470-47B5-A9A1-4DDB39A1A64A}" presName="thickLine" presStyleLbl="alignNode1" presStyleIdx="7" presStyleCnt="9"/>
      <dgm:spPr/>
    </dgm:pt>
    <dgm:pt modelId="{09C8C1AC-B7BF-4131-9E01-78C476658558}" type="pres">
      <dgm:prSet presAssocID="{9B35880B-5470-47B5-A9A1-4DDB39A1A64A}" presName="horz1" presStyleCnt="0"/>
      <dgm:spPr/>
    </dgm:pt>
    <dgm:pt modelId="{37712C79-670B-4F7C-A2C3-57EE4E4D9BCA}" type="pres">
      <dgm:prSet presAssocID="{9B35880B-5470-47B5-A9A1-4DDB39A1A64A}" presName="tx1" presStyleLbl="revTx" presStyleIdx="7" presStyleCnt="9"/>
      <dgm:spPr/>
    </dgm:pt>
    <dgm:pt modelId="{C18F6320-1496-433D-90C3-9DC206FB652A}" type="pres">
      <dgm:prSet presAssocID="{9B35880B-5470-47B5-A9A1-4DDB39A1A64A}" presName="vert1" presStyleCnt="0"/>
      <dgm:spPr/>
    </dgm:pt>
    <dgm:pt modelId="{F8786B04-61C3-481B-81A4-6A1C89D8FD4D}" type="pres">
      <dgm:prSet presAssocID="{1B9531B5-CC43-4641-8BC3-B6150D385CC3}" presName="thickLine" presStyleLbl="alignNode1" presStyleIdx="8" presStyleCnt="9"/>
      <dgm:spPr/>
    </dgm:pt>
    <dgm:pt modelId="{855B2411-D226-4872-B0EB-41F540D3A91D}" type="pres">
      <dgm:prSet presAssocID="{1B9531B5-CC43-4641-8BC3-B6150D385CC3}" presName="horz1" presStyleCnt="0"/>
      <dgm:spPr/>
    </dgm:pt>
    <dgm:pt modelId="{D478E606-B381-4C40-9754-B76F01BFE242}" type="pres">
      <dgm:prSet presAssocID="{1B9531B5-CC43-4641-8BC3-B6150D385CC3}" presName="tx1" presStyleLbl="revTx" presStyleIdx="8" presStyleCnt="9"/>
      <dgm:spPr/>
    </dgm:pt>
    <dgm:pt modelId="{826C826B-659E-4F98-B8DB-E5855829D2C2}" type="pres">
      <dgm:prSet presAssocID="{1B9531B5-CC43-4641-8BC3-B6150D385CC3}" presName="vert1" presStyleCnt="0"/>
      <dgm:spPr/>
    </dgm:pt>
  </dgm:ptLst>
  <dgm:cxnLst>
    <dgm:cxn modelId="{6E32E701-5B75-4772-AAFA-6B33C5C178F4}" srcId="{10A11C50-F2DA-4D59-BBE2-107567BCB826}" destId="{42291B8C-2321-4D2D-9AB2-1937D59CFCA6}" srcOrd="4" destOrd="0" parTransId="{204C9862-F985-40BD-97CF-27D7EF8B07FE}" sibTransId="{5F39DD89-2FA9-446A-91CB-302AD237FB1A}"/>
    <dgm:cxn modelId="{8C12B01C-28B4-3641-B3A2-76B673DA91C3}" type="presOf" srcId="{42291B8C-2321-4D2D-9AB2-1937D59CFCA6}" destId="{879B8D54-8B73-4AC3-8E6C-D0DC44435534}" srcOrd="0" destOrd="0" presId="urn:microsoft.com/office/officeart/2008/layout/LinedList"/>
    <dgm:cxn modelId="{C9628E35-9FB4-4B89-A51F-280D216013CD}" srcId="{10A11C50-F2DA-4D59-BBE2-107567BCB826}" destId="{1B9531B5-CC43-4641-8BC3-B6150D385CC3}" srcOrd="8" destOrd="0" parTransId="{D7454BD5-2E0A-4AA4-A348-157C3D11FC94}" sibTransId="{863C0214-A361-46F5-9E6E-4F022603793A}"/>
    <dgm:cxn modelId="{8FCFAA41-F975-0041-BB4D-AB081F5E91AD}" type="presOf" srcId="{5B2B647A-3B95-4E87-B0AF-F99C0BAD62D0}" destId="{785CD32A-E63F-4B61-AA82-4453E7CE4B13}" srcOrd="0" destOrd="0" presId="urn:microsoft.com/office/officeart/2008/layout/LinedList"/>
    <dgm:cxn modelId="{3E64AF45-D0B2-4FAF-A445-9C3FD94251F5}" srcId="{10A11C50-F2DA-4D59-BBE2-107567BCB826}" destId="{9B35880B-5470-47B5-A9A1-4DDB39A1A64A}" srcOrd="7" destOrd="0" parTransId="{4E0D0768-66D6-418A-A7A2-23F6D63AE41E}" sibTransId="{CBF7CAC7-3A34-4377-B3E2-81767EA31FCE}"/>
    <dgm:cxn modelId="{DC6C294C-4CD7-674B-A687-A9BF87971A99}" type="presOf" srcId="{4FEA1CD2-DF97-4BB5-82A9-61D89E83E343}" destId="{5F96C76B-6F5C-4B75-AA99-F801DFC60D05}" srcOrd="0" destOrd="0" presId="urn:microsoft.com/office/officeart/2008/layout/LinedList"/>
    <dgm:cxn modelId="{F0434B4F-3BBC-49D9-838F-17E4B20A378B}" srcId="{10A11C50-F2DA-4D59-BBE2-107567BCB826}" destId="{4FEA1CD2-DF97-4BB5-82A9-61D89E83E343}" srcOrd="6" destOrd="0" parTransId="{FF8072E4-C4A7-4E5B-9E83-50D58E9788AA}" sibTransId="{C87A558D-ABEC-4654-8D41-BFE9E0E234F1}"/>
    <dgm:cxn modelId="{813BCE50-77F4-3D42-BED0-54EC45C64EEF}" type="presOf" srcId="{5BAA852B-8696-4537-A978-6E0E8D22465B}" destId="{D779D696-2ACC-423E-BA76-516661A6AAD1}" srcOrd="0" destOrd="0" presId="urn:microsoft.com/office/officeart/2008/layout/LinedList"/>
    <dgm:cxn modelId="{7E9B0459-5CF1-B24D-AB46-A5AA403CC683}" type="presOf" srcId="{9B35880B-5470-47B5-A9A1-4DDB39A1A64A}" destId="{37712C79-670B-4F7C-A2C3-57EE4E4D9BCA}" srcOrd="0" destOrd="0" presId="urn:microsoft.com/office/officeart/2008/layout/LinedLis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EDD24C75-F350-0840-B2CE-5BC567B4B279}" type="presOf" srcId="{E9640D8B-C483-416E-913B-60C994C8C423}" destId="{43CFF402-A042-498C-BE05-650DC952C230}" srcOrd="0" destOrd="0" presId="urn:microsoft.com/office/officeart/2008/layout/LinedList"/>
    <dgm:cxn modelId="{10C0ED7C-09A6-0F43-B9A5-C8C39126ECED}" type="presOf" srcId="{0FA1ED5E-4D53-43B0-A318-671A5DE782E7}" destId="{9892360F-855B-43AF-BE3A-3802074F2F11}" srcOrd="0" destOrd="0" presId="urn:microsoft.com/office/officeart/2008/layout/LinedList"/>
    <dgm:cxn modelId="{D8298C87-C688-449C-ACA0-2F6F6495DECD}" srcId="{10A11C50-F2DA-4D59-BBE2-107567BCB826}" destId="{5BAA852B-8696-4537-A978-6E0E8D22465B}" srcOrd="3" destOrd="0" parTransId="{D08E5F5F-F170-44F6-9287-66DB6F684959}" sibTransId="{99A05FAB-B945-4A10-883A-4B683CC37BEE}"/>
    <dgm:cxn modelId="{088239BA-FBED-9E4F-AAF6-5E33AA3D0EDC}" srcId="{10A11C50-F2DA-4D59-BBE2-107567BCB826}" destId="{0B0EAA65-0D04-2945-BBFF-23F62956082D}" srcOrd="2" destOrd="0" parTransId="{E40BCEC2-59D8-4B42-98B9-7D65C910338B}" sibTransId="{E9F2B23C-B24A-1B48-A2B9-91B2E76B30CA}"/>
    <dgm:cxn modelId="{BFEEDCC3-D5AB-4F40-8758-320D4CB79EAE}" srcId="{10A11C50-F2DA-4D59-BBE2-107567BCB826}" destId="{5B2B647A-3B95-4E87-B0AF-F99C0BAD62D0}" srcOrd="5" destOrd="0" parTransId="{9FBC6387-294F-43E5-A176-5186E17740AB}" sibTransId="{9A08296E-8E9B-4D9D-B4D6-5E07DD1E57C3}"/>
    <dgm:cxn modelId="{0B065EC9-4961-EA47-97FB-9388484367CC}" type="presOf" srcId="{0B0EAA65-0D04-2945-BBFF-23F62956082D}" destId="{DA3257CC-CED2-454C-A00B-06B639BCBEFE}" srcOrd="0" destOrd="0" presId="urn:microsoft.com/office/officeart/2008/layout/LinedList"/>
    <dgm:cxn modelId="{147076DB-17EB-3148-B747-B9D4E44930D3}" type="presOf" srcId="{1B9531B5-CC43-4641-8BC3-B6150D385CC3}" destId="{D478E606-B381-4C40-9754-B76F01BFE242}" srcOrd="0" destOrd="0" presId="urn:microsoft.com/office/officeart/2008/layout/LinedList"/>
    <dgm:cxn modelId="{2DA959EC-0307-4605-B1D1-557133367600}" type="presOf" srcId="{10A11C50-F2DA-4D59-BBE2-107567BCB826}" destId="{CAF7627D-D8BE-48C4-B5D2-CE2BE6A8D69B}" srcOrd="0" destOrd="0" presId="urn:microsoft.com/office/officeart/2008/layout/LinedList"/>
    <dgm:cxn modelId="{7B7074EE-A38E-4EE3-B0C5-A89AAE66B524}" srcId="{10A11C50-F2DA-4D59-BBE2-107567BCB826}" destId="{0FA1ED5E-4D53-43B0-A318-671A5DE782E7}" srcOrd="1" destOrd="0" parTransId="{9804BF5D-1C6E-43A0-973B-2065C337B8EE}" sibTransId="{D1DCFF96-0B37-4E47-8948-87E935F104B8}"/>
    <dgm:cxn modelId="{DCC2DE4D-264B-1944-BA91-690F2721926E}" type="presParOf" srcId="{CAF7627D-D8BE-48C4-B5D2-CE2BE6A8D69B}" destId="{F5806FB5-6E20-4F11-9E94-A3F10B6FDB7C}" srcOrd="0" destOrd="0" presId="urn:microsoft.com/office/officeart/2008/layout/LinedList"/>
    <dgm:cxn modelId="{B784959E-2EB6-B64D-9B10-3DAF112566D4}" type="presParOf" srcId="{CAF7627D-D8BE-48C4-B5D2-CE2BE6A8D69B}" destId="{A935BF6B-D971-4DA2-BE94-5CB2D26FA11E}" srcOrd="1" destOrd="0" presId="urn:microsoft.com/office/officeart/2008/layout/LinedList"/>
    <dgm:cxn modelId="{21D53396-E6C8-DE4C-BE2E-61A19AF65762}" type="presParOf" srcId="{A935BF6B-D971-4DA2-BE94-5CB2D26FA11E}" destId="{43CFF402-A042-498C-BE05-650DC952C230}" srcOrd="0" destOrd="0" presId="urn:microsoft.com/office/officeart/2008/layout/LinedList"/>
    <dgm:cxn modelId="{44F70464-66A1-F84E-A2A5-AF810AEC4F28}" type="presParOf" srcId="{A935BF6B-D971-4DA2-BE94-5CB2D26FA11E}" destId="{127AF349-BF69-479C-B333-29CFDDD15276}" srcOrd="1" destOrd="0" presId="urn:microsoft.com/office/officeart/2008/layout/LinedList"/>
    <dgm:cxn modelId="{74CAAE04-84F4-794B-9F20-C02A762D76B8}" type="presParOf" srcId="{CAF7627D-D8BE-48C4-B5D2-CE2BE6A8D69B}" destId="{4AD8E17E-4463-4021-AC37-4C4787DE7A00}" srcOrd="2" destOrd="0" presId="urn:microsoft.com/office/officeart/2008/layout/LinedList"/>
    <dgm:cxn modelId="{37378A18-DBD3-CA47-BD4B-52C6B0F316CA}" type="presParOf" srcId="{CAF7627D-D8BE-48C4-B5D2-CE2BE6A8D69B}" destId="{993E7664-AFB2-42F8-9C9A-D572D56C5BA7}" srcOrd="3" destOrd="0" presId="urn:microsoft.com/office/officeart/2008/layout/LinedList"/>
    <dgm:cxn modelId="{7DF19646-E0ED-8142-A5F0-6B16E485B53A}" type="presParOf" srcId="{993E7664-AFB2-42F8-9C9A-D572D56C5BA7}" destId="{9892360F-855B-43AF-BE3A-3802074F2F11}" srcOrd="0" destOrd="0" presId="urn:microsoft.com/office/officeart/2008/layout/LinedList"/>
    <dgm:cxn modelId="{FDBB5698-4AED-4746-A1C1-2F1703A7EC40}" type="presParOf" srcId="{993E7664-AFB2-42F8-9C9A-D572D56C5BA7}" destId="{18620CAA-9735-4E14-B9AF-B77048110812}" srcOrd="1" destOrd="0" presId="urn:microsoft.com/office/officeart/2008/layout/LinedList"/>
    <dgm:cxn modelId="{641FD9C7-B7FB-1B4F-B8C3-41813F34F214}" type="presParOf" srcId="{CAF7627D-D8BE-48C4-B5D2-CE2BE6A8D69B}" destId="{7DC697AF-5777-454D-953B-A1FF49A78C0E}" srcOrd="4" destOrd="0" presId="urn:microsoft.com/office/officeart/2008/layout/LinedList"/>
    <dgm:cxn modelId="{312C9C71-B09A-1B4B-9547-FB6679B04021}" type="presParOf" srcId="{CAF7627D-D8BE-48C4-B5D2-CE2BE6A8D69B}" destId="{62900F4A-398A-FB4C-B767-7C113CED7404}" srcOrd="5" destOrd="0" presId="urn:microsoft.com/office/officeart/2008/layout/LinedList"/>
    <dgm:cxn modelId="{2DC6A4EE-7E58-CA4F-A93B-4C658584E774}" type="presParOf" srcId="{62900F4A-398A-FB4C-B767-7C113CED7404}" destId="{DA3257CC-CED2-454C-A00B-06B639BCBEFE}" srcOrd="0" destOrd="0" presId="urn:microsoft.com/office/officeart/2008/layout/LinedList"/>
    <dgm:cxn modelId="{EE05BA5E-2F15-5742-97A0-130ECFAA3971}" type="presParOf" srcId="{62900F4A-398A-FB4C-B767-7C113CED7404}" destId="{3E375338-A17A-3048-885A-C577DB7D09AA}" srcOrd="1" destOrd="0" presId="urn:microsoft.com/office/officeart/2008/layout/LinedList"/>
    <dgm:cxn modelId="{796E333C-A045-9D48-BEF2-187172D2F088}" type="presParOf" srcId="{CAF7627D-D8BE-48C4-B5D2-CE2BE6A8D69B}" destId="{1F819571-5C98-4BB3-84D4-0072A392A308}" srcOrd="6" destOrd="0" presId="urn:microsoft.com/office/officeart/2008/layout/LinedList"/>
    <dgm:cxn modelId="{3AB20ABF-789E-3B4C-A7C7-CB28940545D7}" type="presParOf" srcId="{CAF7627D-D8BE-48C4-B5D2-CE2BE6A8D69B}" destId="{340CA36B-8DDF-4AA6-A279-996E0DDCB300}" srcOrd="7" destOrd="0" presId="urn:microsoft.com/office/officeart/2008/layout/LinedList"/>
    <dgm:cxn modelId="{165DAABF-8187-CA47-AE8A-9E6053A00642}" type="presParOf" srcId="{340CA36B-8DDF-4AA6-A279-996E0DDCB300}" destId="{D779D696-2ACC-423E-BA76-516661A6AAD1}" srcOrd="0" destOrd="0" presId="urn:microsoft.com/office/officeart/2008/layout/LinedList"/>
    <dgm:cxn modelId="{B4CF2BF7-DA39-3F45-A587-D70714B004BE}" type="presParOf" srcId="{340CA36B-8DDF-4AA6-A279-996E0DDCB300}" destId="{42B6A022-DD0A-4D71-9C7C-5D3369234B63}" srcOrd="1" destOrd="0" presId="urn:microsoft.com/office/officeart/2008/layout/LinedList"/>
    <dgm:cxn modelId="{FCF5DD08-40BB-C749-810A-47AD85991BAF}" type="presParOf" srcId="{CAF7627D-D8BE-48C4-B5D2-CE2BE6A8D69B}" destId="{209C29C5-F8A8-44AE-8654-414A4CDEC977}" srcOrd="8" destOrd="0" presId="urn:microsoft.com/office/officeart/2008/layout/LinedList"/>
    <dgm:cxn modelId="{FC25676A-F6A1-114B-8526-360A9A0D49B5}" type="presParOf" srcId="{CAF7627D-D8BE-48C4-B5D2-CE2BE6A8D69B}" destId="{06225738-C0DA-4E93-98CA-81D57CF854B3}" srcOrd="9" destOrd="0" presId="urn:microsoft.com/office/officeart/2008/layout/LinedList"/>
    <dgm:cxn modelId="{A36F58BB-4A67-B646-BC3A-C7E6195F5A45}" type="presParOf" srcId="{06225738-C0DA-4E93-98CA-81D57CF854B3}" destId="{879B8D54-8B73-4AC3-8E6C-D0DC44435534}" srcOrd="0" destOrd="0" presId="urn:microsoft.com/office/officeart/2008/layout/LinedList"/>
    <dgm:cxn modelId="{F9FBD557-7634-A34E-9C03-1394D468DB6A}" type="presParOf" srcId="{06225738-C0DA-4E93-98CA-81D57CF854B3}" destId="{6C1AD1DA-0F31-4973-A2A3-8CCB00085EB8}" srcOrd="1" destOrd="0" presId="urn:microsoft.com/office/officeart/2008/layout/LinedList"/>
    <dgm:cxn modelId="{A820A6E3-194D-1247-BC2F-87E6C77568C5}" type="presParOf" srcId="{CAF7627D-D8BE-48C4-B5D2-CE2BE6A8D69B}" destId="{6157AFC1-0FA7-4A04-8A50-37983426E101}" srcOrd="10" destOrd="0" presId="urn:microsoft.com/office/officeart/2008/layout/LinedList"/>
    <dgm:cxn modelId="{40703B30-644C-1242-84CE-8F96A8CDA8B4}" type="presParOf" srcId="{CAF7627D-D8BE-48C4-B5D2-CE2BE6A8D69B}" destId="{000A9731-1EBB-4A85-92EF-5B0F18324BF7}" srcOrd="11" destOrd="0" presId="urn:microsoft.com/office/officeart/2008/layout/LinedList"/>
    <dgm:cxn modelId="{701D0BA5-553C-8241-BAF6-42F70C1C46E8}" type="presParOf" srcId="{000A9731-1EBB-4A85-92EF-5B0F18324BF7}" destId="{785CD32A-E63F-4B61-AA82-4453E7CE4B13}" srcOrd="0" destOrd="0" presId="urn:microsoft.com/office/officeart/2008/layout/LinedList"/>
    <dgm:cxn modelId="{C2C478EC-FE0A-164B-868A-B379745D663F}" type="presParOf" srcId="{000A9731-1EBB-4A85-92EF-5B0F18324BF7}" destId="{EC2DBE04-57F3-4F49-93B1-513AF66389FD}" srcOrd="1" destOrd="0" presId="urn:microsoft.com/office/officeart/2008/layout/LinedList"/>
    <dgm:cxn modelId="{BD80A9B6-DC92-AD4C-8670-A5DF69425980}" type="presParOf" srcId="{CAF7627D-D8BE-48C4-B5D2-CE2BE6A8D69B}" destId="{50BEB25E-2F3C-44CF-AF20-DF69620BAC1B}" srcOrd="12" destOrd="0" presId="urn:microsoft.com/office/officeart/2008/layout/LinedList"/>
    <dgm:cxn modelId="{DDC9502E-C1AE-4243-9009-43CB5A97D947}" type="presParOf" srcId="{CAF7627D-D8BE-48C4-B5D2-CE2BE6A8D69B}" destId="{463F14C6-E246-4AE8-8FCC-88B0BDE13ACF}" srcOrd="13" destOrd="0" presId="urn:microsoft.com/office/officeart/2008/layout/LinedList"/>
    <dgm:cxn modelId="{99EFF840-8393-CA47-B6F3-4FEB03A9FE8E}" type="presParOf" srcId="{463F14C6-E246-4AE8-8FCC-88B0BDE13ACF}" destId="{5F96C76B-6F5C-4B75-AA99-F801DFC60D05}" srcOrd="0" destOrd="0" presId="urn:microsoft.com/office/officeart/2008/layout/LinedList"/>
    <dgm:cxn modelId="{0EA78A12-2627-B447-A0EE-700EC933F19B}" type="presParOf" srcId="{463F14C6-E246-4AE8-8FCC-88B0BDE13ACF}" destId="{E776F8C6-9CDE-4CA6-90F7-322B72EA7514}" srcOrd="1" destOrd="0" presId="urn:microsoft.com/office/officeart/2008/layout/LinedList"/>
    <dgm:cxn modelId="{B9807FF0-9F14-1748-A593-128402B66E07}" type="presParOf" srcId="{CAF7627D-D8BE-48C4-B5D2-CE2BE6A8D69B}" destId="{3B96F37C-C043-4474-AF24-0A745BC02D36}" srcOrd="14" destOrd="0" presId="urn:microsoft.com/office/officeart/2008/layout/LinedList"/>
    <dgm:cxn modelId="{7AD50E7E-E2C2-9543-85AB-F831348D5DB2}" type="presParOf" srcId="{CAF7627D-D8BE-48C4-B5D2-CE2BE6A8D69B}" destId="{09C8C1AC-B7BF-4131-9E01-78C476658558}" srcOrd="15" destOrd="0" presId="urn:microsoft.com/office/officeart/2008/layout/LinedList"/>
    <dgm:cxn modelId="{10117615-0067-F449-BEA3-832A347F9F2A}" type="presParOf" srcId="{09C8C1AC-B7BF-4131-9E01-78C476658558}" destId="{37712C79-670B-4F7C-A2C3-57EE4E4D9BCA}" srcOrd="0" destOrd="0" presId="urn:microsoft.com/office/officeart/2008/layout/LinedList"/>
    <dgm:cxn modelId="{8A2DF0AC-287C-B449-A359-316F68CCE2F9}" type="presParOf" srcId="{09C8C1AC-B7BF-4131-9E01-78C476658558}" destId="{C18F6320-1496-433D-90C3-9DC206FB652A}" srcOrd="1" destOrd="0" presId="urn:microsoft.com/office/officeart/2008/layout/LinedList"/>
    <dgm:cxn modelId="{E6329BA1-BE6F-FB43-9D14-C3ACC337B10D}" type="presParOf" srcId="{CAF7627D-D8BE-48C4-B5D2-CE2BE6A8D69B}" destId="{F8786B04-61C3-481B-81A4-6A1C89D8FD4D}" srcOrd="16" destOrd="0" presId="urn:microsoft.com/office/officeart/2008/layout/LinedList"/>
    <dgm:cxn modelId="{97CEBC43-1BCE-D243-BC6F-82A82AC41006}" type="presParOf" srcId="{CAF7627D-D8BE-48C4-B5D2-CE2BE6A8D69B}" destId="{855B2411-D226-4872-B0EB-41F540D3A91D}" srcOrd="17" destOrd="0" presId="urn:microsoft.com/office/officeart/2008/layout/LinedList"/>
    <dgm:cxn modelId="{759785CB-CD77-8348-8269-E32DE0185114}" type="presParOf" srcId="{855B2411-D226-4872-B0EB-41F540D3A91D}" destId="{D478E606-B381-4C40-9754-B76F01BFE242}" srcOrd="0" destOrd="0" presId="urn:microsoft.com/office/officeart/2008/layout/LinedList"/>
    <dgm:cxn modelId="{6C4F5385-A221-B740-B053-90BE908BAA1A}" type="presParOf" srcId="{855B2411-D226-4872-B0EB-41F540D3A91D}" destId="{826C826B-659E-4F98-B8DB-E5855829D2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640D8B-C483-416E-913B-60C994C8C423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/>
            <a:t>FOP AI Labeling System </a:t>
          </a:r>
        </a:p>
        <a:p>
          <a:r>
            <a:rPr lang="en-US" b="0" i="0" dirty="0"/>
            <a:t>(“FOP Nutrition Labeling System”)</a:t>
          </a:r>
          <a:endParaRPr lang="en-US" b="1" dirty="0"/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F8FFFE08-9F19-4F1A-8B61-14257D00409F}" type="pres">
      <dgm:prSet presAssocID="{10A11C50-F2DA-4D59-BBE2-107567BCB826}" presName="diagram" presStyleCnt="0">
        <dgm:presLayoutVars>
          <dgm:dir/>
          <dgm:resizeHandles val="exact"/>
        </dgm:presLayoutVars>
      </dgm:prSet>
      <dgm:spPr/>
    </dgm:pt>
    <dgm:pt modelId="{3A58E685-60F7-4125-8F4C-CAD018B7210C}" type="pres">
      <dgm:prSet presAssocID="{E9640D8B-C483-416E-913B-60C994C8C423}" presName="node" presStyleLbl="node1" presStyleIdx="0" presStyleCnt="1" custScaleX="479064" custLinFactNeighborX="-14350" custLinFactNeighborY="-2870">
        <dgm:presLayoutVars>
          <dgm:bulletEnabled val="1"/>
        </dgm:presLayoutVars>
      </dgm:prSet>
      <dgm:spPr/>
    </dgm:pt>
  </dgm:ptLst>
  <dgm:cxnLst>
    <dgm:cxn modelId="{A9B67317-C411-4168-BD39-6575709C5A03}" type="presOf" srcId="{E9640D8B-C483-416E-913B-60C994C8C423}" destId="{3A58E685-60F7-4125-8F4C-CAD018B7210C}" srcOrd="0" destOrd="0" presId="urn:microsoft.com/office/officeart/2005/8/layout/default"/>
    <dgm:cxn modelId="{0D0DBA3D-F0EC-4391-94B7-68BF2B35F0C7}" type="presOf" srcId="{10A11C50-F2DA-4D59-BBE2-107567BCB826}" destId="{F8FFFE08-9F19-4F1A-8B61-14257D00409F}" srcOrd="0" destOrd="0" presId="urn:microsoft.com/office/officeart/2005/8/layout/defaul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02255616-8319-4024-BCF9-283866D4AEA6}" type="presParOf" srcId="{F8FFFE08-9F19-4F1A-8B61-14257D00409F}" destId="{3A58E685-60F7-4125-8F4C-CAD018B721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8B846B-302F-4BFC-811E-08609D1E74EA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B74DDD2-6A6D-4F53-9616-ED60E697E305}">
      <dgm:prSet phldrT="[Text]"/>
      <dgm:spPr/>
      <dgm:t>
        <a:bodyPr/>
        <a:lstStyle/>
        <a:p>
          <a:r>
            <a:rPr lang="en-US" b="1" dirty="0"/>
            <a:t>Food Labeling</a:t>
          </a:r>
        </a:p>
      </dgm:t>
    </dgm:pt>
    <dgm:pt modelId="{560EBC7B-C33B-404D-A84B-0B3BBCC9EEFC}" type="parTrans" cxnId="{263BAC2C-6F4E-4AFE-9F7C-23FB7F953F1A}">
      <dgm:prSet/>
      <dgm:spPr/>
      <dgm:t>
        <a:bodyPr/>
        <a:lstStyle/>
        <a:p>
          <a:endParaRPr lang="en-US"/>
        </a:p>
      </dgm:t>
    </dgm:pt>
    <dgm:pt modelId="{4F36CF71-936C-4E33-A012-D97D1709A180}" type="sibTrans" cxnId="{263BAC2C-6F4E-4AFE-9F7C-23FB7F953F1A}">
      <dgm:prSet/>
      <dgm:spPr/>
      <dgm:t>
        <a:bodyPr/>
        <a:lstStyle/>
        <a:p>
          <a:endParaRPr lang="en-US"/>
        </a:p>
      </dgm:t>
    </dgm:pt>
    <dgm:pt modelId="{A7129E09-0EA5-453C-B367-33769F60D260}">
      <dgm:prSet phldrT="[Text]"/>
      <dgm:spPr/>
      <dgm:t>
        <a:bodyPr/>
        <a:lstStyle/>
        <a:p>
          <a:pPr>
            <a:spcAft>
              <a:spcPts val="600"/>
            </a:spcAft>
          </a:pPr>
          <a:r>
            <a:rPr lang="en-US" dirty="0"/>
            <a:t>FOP Nutrition Labeling Systems</a:t>
          </a:r>
        </a:p>
      </dgm:t>
    </dgm:pt>
    <dgm:pt modelId="{C868CBEA-5BB2-4B59-BCF0-E508613120EF}" type="parTrans" cxnId="{EF43B1E8-B3E3-4402-A7F2-9D154FF025A5}">
      <dgm:prSet/>
      <dgm:spPr/>
      <dgm:t>
        <a:bodyPr/>
        <a:lstStyle/>
        <a:p>
          <a:endParaRPr lang="en-US"/>
        </a:p>
      </dgm:t>
    </dgm:pt>
    <dgm:pt modelId="{DC8711AA-D716-472B-9CDB-70ED8F134C43}" type="sibTrans" cxnId="{EF43B1E8-B3E3-4402-A7F2-9D154FF025A5}">
      <dgm:prSet/>
      <dgm:spPr/>
      <dgm:t>
        <a:bodyPr/>
        <a:lstStyle/>
        <a:p>
          <a:endParaRPr lang="en-US"/>
        </a:p>
      </dgm:t>
    </dgm:pt>
    <dgm:pt modelId="{4EDEC282-F252-4BB7-96DD-3FD2900AEA1B}">
      <dgm:prSet phldrT="[Text]"/>
      <dgm:spPr/>
      <dgm:t>
        <a:bodyPr/>
        <a:lstStyle/>
        <a:p>
          <a:r>
            <a:rPr lang="it-IT" b="1" dirty="0"/>
            <a:t>AI/ML-Based Medical Device Labeling </a:t>
          </a:r>
          <a:endParaRPr lang="en-US" b="1" dirty="0"/>
        </a:p>
      </dgm:t>
    </dgm:pt>
    <dgm:pt modelId="{8A1865AD-E329-4180-A162-51E9087A4D15}" type="parTrans" cxnId="{5CE025D5-3894-4471-9C4B-8ADB732560E8}">
      <dgm:prSet/>
      <dgm:spPr/>
      <dgm:t>
        <a:bodyPr/>
        <a:lstStyle/>
        <a:p>
          <a:endParaRPr lang="en-US"/>
        </a:p>
      </dgm:t>
    </dgm:pt>
    <dgm:pt modelId="{D00DE9D2-5656-4E26-AB16-22596BA07DF0}" type="sibTrans" cxnId="{5CE025D5-3894-4471-9C4B-8ADB732560E8}">
      <dgm:prSet/>
      <dgm:spPr/>
      <dgm:t>
        <a:bodyPr/>
        <a:lstStyle/>
        <a:p>
          <a:endParaRPr lang="en-US"/>
        </a:p>
      </dgm:t>
    </dgm:pt>
    <dgm:pt modelId="{8081ECE9-8101-4278-A887-E2D85E85274F}">
      <dgm:prSet phldrT="[Text]"/>
      <dgm:spPr/>
      <dgm:t>
        <a:bodyPr/>
        <a:lstStyle/>
        <a:p>
          <a:pPr>
            <a:spcAft>
              <a:spcPct val="15000"/>
            </a:spcAft>
          </a:pPr>
          <a:r>
            <a:rPr lang="en-US" dirty="0">
              <a:solidFill>
                <a:schemeClr val="tx1"/>
              </a:solidFill>
            </a:rPr>
            <a:t>FOP AI Labeling System</a:t>
          </a:r>
        </a:p>
      </dgm:t>
    </dgm:pt>
    <dgm:pt modelId="{9336E185-44C7-4A5B-986E-EA71A95F580C}" type="parTrans" cxnId="{2851B07A-EB4E-4506-9C26-1381ED12E12B}">
      <dgm:prSet/>
      <dgm:spPr/>
      <dgm:t>
        <a:bodyPr/>
        <a:lstStyle/>
        <a:p>
          <a:endParaRPr lang="en-US"/>
        </a:p>
      </dgm:t>
    </dgm:pt>
    <dgm:pt modelId="{752F31A2-1CF2-4F4E-A08D-2F0C387701FD}" type="sibTrans" cxnId="{2851B07A-EB4E-4506-9C26-1381ED12E12B}">
      <dgm:prSet/>
      <dgm:spPr/>
      <dgm:t>
        <a:bodyPr/>
        <a:lstStyle/>
        <a:p>
          <a:endParaRPr lang="en-US"/>
        </a:p>
      </dgm:t>
    </dgm:pt>
    <dgm:pt modelId="{0F935861-F497-429B-8F3E-E88478295D50}" type="pres">
      <dgm:prSet presAssocID="{6F8B846B-302F-4BFC-811E-08609D1E74EA}" presName="linearFlow" presStyleCnt="0">
        <dgm:presLayoutVars>
          <dgm:dir/>
          <dgm:animLvl val="lvl"/>
          <dgm:resizeHandles val="exact"/>
        </dgm:presLayoutVars>
      </dgm:prSet>
      <dgm:spPr/>
    </dgm:pt>
    <dgm:pt modelId="{A7ECC757-2A51-4011-ADCC-156A6DD5A802}" type="pres">
      <dgm:prSet presAssocID="{1B74DDD2-6A6D-4F53-9616-ED60E697E305}" presName="composite" presStyleCnt="0"/>
      <dgm:spPr/>
    </dgm:pt>
    <dgm:pt modelId="{81E0E07E-608A-421C-8406-7AB683897EFB}" type="pres">
      <dgm:prSet presAssocID="{1B74DDD2-6A6D-4F53-9616-ED60E697E3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F004BBC-CA9A-4A18-9159-F20F87FEE1B7}" type="pres">
      <dgm:prSet presAssocID="{1B74DDD2-6A6D-4F53-9616-ED60E697E305}" presName="parSh" presStyleLbl="node1" presStyleIdx="0" presStyleCnt="2"/>
      <dgm:spPr/>
    </dgm:pt>
    <dgm:pt modelId="{B991F9C8-4E13-4398-AE7D-531EB5B7CC98}" type="pres">
      <dgm:prSet presAssocID="{1B74DDD2-6A6D-4F53-9616-ED60E697E305}" presName="desTx" presStyleLbl="fgAcc1" presStyleIdx="0" presStyleCnt="2" custScaleY="63325">
        <dgm:presLayoutVars>
          <dgm:bulletEnabled val="1"/>
        </dgm:presLayoutVars>
      </dgm:prSet>
      <dgm:spPr/>
    </dgm:pt>
    <dgm:pt modelId="{C2CDA46E-715B-4716-B78C-9CF4E51E27B3}" type="pres">
      <dgm:prSet presAssocID="{4F36CF71-936C-4E33-A012-D97D1709A180}" presName="sibTrans" presStyleLbl="sibTrans2D1" presStyleIdx="0" presStyleCnt="1"/>
      <dgm:spPr/>
    </dgm:pt>
    <dgm:pt modelId="{A4A44C0B-EA21-484B-8F92-2C5B4A6EB108}" type="pres">
      <dgm:prSet presAssocID="{4F36CF71-936C-4E33-A012-D97D1709A180}" presName="connTx" presStyleLbl="sibTrans2D1" presStyleIdx="0" presStyleCnt="1"/>
      <dgm:spPr/>
    </dgm:pt>
    <dgm:pt modelId="{3EAF58C1-D324-40B7-A4A5-1A25559D7CF7}" type="pres">
      <dgm:prSet presAssocID="{4EDEC282-F252-4BB7-96DD-3FD2900AEA1B}" presName="composite" presStyleCnt="0"/>
      <dgm:spPr/>
    </dgm:pt>
    <dgm:pt modelId="{12325495-EE1B-48F1-93B8-A0676377A21F}" type="pres">
      <dgm:prSet presAssocID="{4EDEC282-F252-4BB7-96DD-3FD2900AEA1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51C12D-0049-47FC-9575-C8EDE5BFDFC8}" type="pres">
      <dgm:prSet presAssocID="{4EDEC282-F252-4BB7-96DD-3FD2900AEA1B}" presName="parSh" presStyleLbl="node1" presStyleIdx="1" presStyleCnt="2"/>
      <dgm:spPr/>
    </dgm:pt>
    <dgm:pt modelId="{A111CB40-5BFF-47CD-BBB9-8D7A125D9332}" type="pres">
      <dgm:prSet presAssocID="{4EDEC282-F252-4BB7-96DD-3FD2900AEA1B}" presName="desTx" presStyleLbl="fgAcc1" presStyleIdx="1" presStyleCnt="2" custScaleY="56497">
        <dgm:presLayoutVars>
          <dgm:bulletEnabled val="1"/>
        </dgm:presLayoutVars>
      </dgm:prSet>
      <dgm:spPr/>
    </dgm:pt>
  </dgm:ptLst>
  <dgm:cxnLst>
    <dgm:cxn modelId="{0D1EB019-DF05-4645-8706-9F20F61CD606}" type="presOf" srcId="{4F36CF71-936C-4E33-A012-D97D1709A180}" destId="{C2CDA46E-715B-4716-B78C-9CF4E51E27B3}" srcOrd="0" destOrd="0" presId="urn:microsoft.com/office/officeart/2005/8/layout/process3"/>
    <dgm:cxn modelId="{263BAC2C-6F4E-4AFE-9F7C-23FB7F953F1A}" srcId="{6F8B846B-302F-4BFC-811E-08609D1E74EA}" destId="{1B74DDD2-6A6D-4F53-9616-ED60E697E305}" srcOrd="0" destOrd="0" parTransId="{560EBC7B-C33B-404D-A84B-0B3BBCC9EEFC}" sibTransId="{4F36CF71-936C-4E33-A012-D97D1709A180}"/>
    <dgm:cxn modelId="{71C1AE55-B618-472F-B8AB-022BD3AD7A2E}" type="presOf" srcId="{1B74DDD2-6A6D-4F53-9616-ED60E697E305}" destId="{3F004BBC-CA9A-4A18-9159-F20F87FEE1B7}" srcOrd="1" destOrd="0" presId="urn:microsoft.com/office/officeart/2005/8/layout/process3"/>
    <dgm:cxn modelId="{978A7961-CF9A-448B-BC25-ED16BF569C13}" type="presOf" srcId="{4EDEC282-F252-4BB7-96DD-3FD2900AEA1B}" destId="{12325495-EE1B-48F1-93B8-A0676377A21F}" srcOrd="0" destOrd="0" presId="urn:microsoft.com/office/officeart/2005/8/layout/process3"/>
    <dgm:cxn modelId="{36613B79-5AE4-4B25-AF79-BCAE928A10C9}" type="presOf" srcId="{6F8B846B-302F-4BFC-811E-08609D1E74EA}" destId="{0F935861-F497-429B-8F3E-E88478295D50}" srcOrd="0" destOrd="0" presId="urn:microsoft.com/office/officeart/2005/8/layout/process3"/>
    <dgm:cxn modelId="{2851B07A-EB4E-4506-9C26-1381ED12E12B}" srcId="{4EDEC282-F252-4BB7-96DD-3FD2900AEA1B}" destId="{8081ECE9-8101-4278-A887-E2D85E85274F}" srcOrd="0" destOrd="0" parTransId="{9336E185-44C7-4A5B-986E-EA71A95F580C}" sibTransId="{752F31A2-1CF2-4F4E-A08D-2F0C387701FD}"/>
    <dgm:cxn modelId="{7661488D-2CE0-41AB-886A-B61BFC83618B}" type="presOf" srcId="{1B74DDD2-6A6D-4F53-9616-ED60E697E305}" destId="{81E0E07E-608A-421C-8406-7AB683897EFB}" srcOrd="0" destOrd="0" presId="urn:microsoft.com/office/officeart/2005/8/layout/process3"/>
    <dgm:cxn modelId="{AE36BA9A-4071-4632-AAB1-774AC229EE86}" type="presOf" srcId="{4EDEC282-F252-4BB7-96DD-3FD2900AEA1B}" destId="{F851C12D-0049-47FC-9575-C8EDE5BFDFC8}" srcOrd="1" destOrd="0" presId="urn:microsoft.com/office/officeart/2005/8/layout/process3"/>
    <dgm:cxn modelId="{BD931F9F-656D-4910-B155-855B2C4A6F2E}" type="presOf" srcId="{4F36CF71-936C-4E33-A012-D97D1709A180}" destId="{A4A44C0B-EA21-484B-8F92-2C5B4A6EB108}" srcOrd="1" destOrd="0" presId="urn:microsoft.com/office/officeart/2005/8/layout/process3"/>
    <dgm:cxn modelId="{5CE025D5-3894-4471-9C4B-8ADB732560E8}" srcId="{6F8B846B-302F-4BFC-811E-08609D1E74EA}" destId="{4EDEC282-F252-4BB7-96DD-3FD2900AEA1B}" srcOrd="1" destOrd="0" parTransId="{8A1865AD-E329-4180-A162-51E9087A4D15}" sibTransId="{D00DE9D2-5656-4E26-AB16-22596BA07DF0}"/>
    <dgm:cxn modelId="{4AE714E2-16B6-4D10-941B-F9E37B4BD88A}" type="presOf" srcId="{8081ECE9-8101-4278-A887-E2D85E85274F}" destId="{A111CB40-5BFF-47CD-BBB9-8D7A125D9332}" srcOrd="0" destOrd="0" presId="urn:microsoft.com/office/officeart/2005/8/layout/process3"/>
    <dgm:cxn modelId="{EF43B1E8-B3E3-4402-A7F2-9D154FF025A5}" srcId="{1B74DDD2-6A6D-4F53-9616-ED60E697E305}" destId="{A7129E09-0EA5-453C-B367-33769F60D260}" srcOrd="0" destOrd="0" parTransId="{C868CBEA-5BB2-4B59-BCF0-E508613120EF}" sibTransId="{DC8711AA-D716-472B-9CDB-70ED8F134C43}"/>
    <dgm:cxn modelId="{58432CFE-EB5E-489B-957D-9931820828C3}" type="presOf" srcId="{A7129E09-0EA5-453C-B367-33769F60D260}" destId="{B991F9C8-4E13-4398-AE7D-531EB5B7CC98}" srcOrd="0" destOrd="0" presId="urn:microsoft.com/office/officeart/2005/8/layout/process3"/>
    <dgm:cxn modelId="{B71FB045-7A57-419D-A86E-6752224D0648}" type="presParOf" srcId="{0F935861-F497-429B-8F3E-E88478295D50}" destId="{A7ECC757-2A51-4011-ADCC-156A6DD5A802}" srcOrd="0" destOrd="0" presId="urn:microsoft.com/office/officeart/2005/8/layout/process3"/>
    <dgm:cxn modelId="{4FBA96E1-93C6-419A-A523-C16900BDDA80}" type="presParOf" srcId="{A7ECC757-2A51-4011-ADCC-156A6DD5A802}" destId="{81E0E07E-608A-421C-8406-7AB683897EFB}" srcOrd="0" destOrd="0" presId="urn:microsoft.com/office/officeart/2005/8/layout/process3"/>
    <dgm:cxn modelId="{E0CB75B7-1F8F-4463-BBD5-2523B37C75BE}" type="presParOf" srcId="{A7ECC757-2A51-4011-ADCC-156A6DD5A802}" destId="{3F004BBC-CA9A-4A18-9159-F20F87FEE1B7}" srcOrd="1" destOrd="0" presId="urn:microsoft.com/office/officeart/2005/8/layout/process3"/>
    <dgm:cxn modelId="{75F96FA0-7867-42AC-9ACA-9DEF3B1E7044}" type="presParOf" srcId="{A7ECC757-2A51-4011-ADCC-156A6DD5A802}" destId="{B991F9C8-4E13-4398-AE7D-531EB5B7CC98}" srcOrd="2" destOrd="0" presId="urn:microsoft.com/office/officeart/2005/8/layout/process3"/>
    <dgm:cxn modelId="{D84BDF3C-4204-477A-A4D3-F05FEC804165}" type="presParOf" srcId="{0F935861-F497-429B-8F3E-E88478295D50}" destId="{C2CDA46E-715B-4716-B78C-9CF4E51E27B3}" srcOrd="1" destOrd="0" presId="urn:microsoft.com/office/officeart/2005/8/layout/process3"/>
    <dgm:cxn modelId="{AE7797B9-6DD8-45C4-A60A-1EECCEDF4590}" type="presParOf" srcId="{C2CDA46E-715B-4716-B78C-9CF4E51E27B3}" destId="{A4A44C0B-EA21-484B-8F92-2C5B4A6EB108}" srcOrd="0" destOrd="0" presId="urn:microsoft.com/office/officeart/2005/8/layout/process3"/>
    <dgm:cxn modelId="{A464F001-C62C-4BBA-9663-2F8E6D3DA599}" type="presParOf" srcId="{0F935861-F497-429B-8F3E-E88478295D50}" destId="{3EAF58C1-D324-40B7-A4A5-1A25559D7CF7}" srcOrd="2" destOrd="0" presId="urn:microsoft.com/office/officeart/2005/8/layout/process3"/>
    <dgm:cxn modelId="{909DFCC0-4FDF-4874-AEE1-52E210076ADC}" type="presParOf" srcId="{3EAF58C1-D324-40B7-A4A5-1A25559D7CF7}" destId="{12325495-EE1B-48F1-93B8-A0676377A21F}" srcOrd="0" destOrd="0" presId="urn:microsoft.com/office/officeart/2005/8/layout/process3"/>
    <dgm:cxn modelId="{303A3829-ACAC-4CAA-A957-39F36769962F}" type="presParOf" srcId="{3EAF58C1-D324-40B7-A4A5-1A25559D7CF7}" destId="{F851C12D-0049-47FC-9575-C8EDE5BFDFC8}" srcOrd="1" destOrd="0" presId="urn:microsoft.com/office/officeart/2005/8/layout/process3"/>
    <dgm:cxn modelId="{CB847E5E-E960-404B-8C1E-167D666F2784}" type="presParOf" srcId="{3EAF58C1-D324-40B7-A4A5-1A25559D7CF7}" destId="{A111CB40-5BFF-47CD-BBB9-8D7A125D933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9640D8B-C483-416E-913B-60C994C8C423}">
      <dgm:prSet phldrT="[Text]" custT="1"/>
      <dgm:spPr/>
      <dgm:t>
        <a:bodyPr/>
        <a:lstStyle/>
        <a:p>
          <a:r>
            <a:rPr lang="en-US" sz="1200" b="1" dirty="0"/>
            <a:t>(1) One Standardized FOP AI Labeling System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0FA1ED5E-4D53-43B0-A318-671A5DE782E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kern="1200" dirty="0"/>
            <a:t>(2) The Primary Purpose of the FOP AI Labeling System</a:t>
          </a:r>
          <a:endParaRPr lang="en-US" sz="1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9804BF5D-1C6E-43A0-973B-2065C337B8EE}" type="parTrans" cxnId="{7B7074EE-A38E-4EE3-B0C5-A89AAE66B524}">
      <dgm:prSet/>
      <dgm:spPr/>
      <dgm:t>
        <a:bodyPr/>
        <a:lstStyle/>
        <a:p>
          <a:endParaRPr lang="en-US"/>
        </a:p>
      </dgm:t>
    </dgm:pt>
    <dgm:pt modelId="{D1DCFF96-0B37-4E47-8948-87E935F104B8}" type="sibTrans" cxnId="{7B7074EE-A38E-4EE3-B0C5-A89AAE66B524}">
      <dgm:prSet/>
      <dgm:spPr/>
      <dgm:t>
        <a:bodyPr/>
        <a:lstStyle/>
        <a:p>
          <a:endParaRPr lang="en-US"/>
        </a:p>
      </dgm:t>
    </dgm:pt>
    <dgm:pt modelId="{5BAA852B-8696-4537-A978-6E0E8D22465B}">
      <dgm:prSet phldrT="[Text]" custT="1"/>
      <dgm:spPr/>
      <dgm:t>
        <a:bodyPr/>
        <a:lstStyle/>
        <a:p>
          <a:r>
            <a:rPr lang="en-US" sz="1200" b="1" kern="1200" dirty="0">
              <a:latin typeface="Trebuchet MS (Body)"/>
            </a:rPr>
            <a:t>(3) A "Summary Indicator" System or a “Nutrient-Specific” (“AI Facts Label-Specific Information”) System</a:t>
          </a:r>
          <a:r>
            <a:rPr lang="en-US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 (Body)"/>
              <a:ea typeface="+mn-ea"/>
              <a:cs typeface="+mn-cs"/>
            </a:rPr>
            <a:t> </a:t>
          </a:r>
        </a:p>
      </dgm:t>
    </dgm:pt>
    <dgm:pt modelId="{D08E5F5F-F170-44F6-9287-66DB6F684959}" type="parTrans" cxnId="{D8298C87-C688-449C-ACA0-2F6F6495DECD}">
      <dgm:prSet/>
      <dgm:spPr/>
      <dgm:t>
        <a:bodyPr/>
        <a:lstStyle/>
        <a:p>
          <a:endParaRPr lang="en-US"/>
        </a:p>
      </dgm:t>
    </dgm:pt>
    <dgm:pt modelId="{99A05FAB-B945-4A10-883A-4B683CC37BEE}" type="sibTrans" cxnId="{D8298C87-C688-449C-ACA0-2F6F6495DECD}">
      <dgm:prSet/>
      <dgm:spPr/>
      <dgm:t>
        <a:bodyPr/>
        <a:lstStyle/>
        <a:p>
          <a:endParaRPr lang="en-US"/>
        </a:p>
      </dgm:t>
    </dgm:pt>
    <dgm:pt modelId="{42291B8C-2321-4D2D-9AB2-1937D59CFCA6}">
      <dgm:prSet custT="1"/>
      <dgm:spPr/>
      <dgm:t>
        <a:bodyPr/>
        <a:lstStyle/>
        <a:p>
          <a:r>
            <a:rPr lang="en-US" sz="1200" b="1" dirty="0"/>
            <a:t>(4) A “Trustworthy AI” Symbol</a:t>
          </a:r>
        </a:p>
      </dgm:t>
    </dgm:pt>
    <dgm:pt modelId="{204C9862-F985-40BD-97CF-27D7EF8B07FE}" type="parTrans" cxnId="{6E32E701-5B75-4772-AAFA-6B33C5C178F4}">
      <dgm:prSet/>
      <dgm:spPr/>
      <dgm:t>
        <a:bodyPr/>
        <a:lstStyle/>
        <a:p>
          <a:endParaRPr lang="en-US"/>
        </a:p>
      </dgm:t>
    </dgm:pt>
    <dgm:pt modelId="{5F39DD89-2FA9-446A-91CB-302AD237FB1A}" type="sibTrans" cxnId="{6E32E701-5B75-4772-AAFA-6B33C5C178F4}">
      <dgm:prSet/>
      <dgm:spPr/>
      <dgm:t>
        <a:bodyPr/>
        <a:lstStyle/>
        <a:p>
          <a:endParaRPr lang="en-US"/>
        </a:p>
      </dgm:t>
    </dgm:pt>
    <dgm:pt modelId="{5B2B647A-3B95-4E87-B0AF-F99C0BAD62D0}">
      <dgm:prSet custT="1"/>
      <dgm:spPr/>
      <dgm:t>
        <a:bodyPr/>
        <a:lstStyle/>
        <a:p>
          <a:r>
            <a:rPr lang="en-US" sz="1200" b="1" dirty="0"/>
            <a:t>(5) The Criteria</a:t>
          </a:r>
        </a:p>
      </dgm:t>
    </dgm:pt>
    <dgm:pt modelId="{9FBC6387-294F-43E5-A176-5186E17740AB}" type="parTrans" cxnId="{BFEEDCC3-D5AB-4F40-8758-320D4CB79EAE}">
      <dgm:prSet/>
      <dgm:spPr/>
      <dgm:t>
        <a:bodyPr/>
        <a:lstStyle/>
        <a:p>
          <a:endParaRPr lang="en-US"/>
        </a:p>
      </dgm:t>
    </dgm:pt>
    <dgm:pt modelId="{9A08296E-8E9B-4D9D-B4D6-5E07DD1E57C3}" type="sibTrans" cxnId="{BFEEDCC3-D5AB-4F40-8758-320D4CB79EAE}">
      <dgm:prSet/>
      <dgm:spPr/>
      <dgm:t>
        <a:bodyPr/>
        <a:lstStyle/>
        <a:p>
          <a:endParaRPr lang="en-US"/>
        </a:p>
      </dgm:t>
    </dgm:pt>
    <dgm:pt modelId="{4FEA1CD2-DF97-4BB5-82A9-61D89E83E343}">
      <dgm:prSet custT="1"/>
      <dgm:spPr/>
      <dgm:t>
        <a:bodyPr/>
        <a:lstStyle/>
        <a:p>
          <a:r>
            <a:rPr lang="en-US" sz="1200" b="1" dirty="0"/>
            <a:t>(6) One Location</a:t>
          </a:r>
        </a:p>
      </dgm:t>
    </dgm:pt>
    <dgm:pt modelId="{FF8072E4-C4A7-4E5B-9E83-50D58E9788AA}" type="parTrans" cxnId="{F0434B4F-3BBC-49D9-838F-17E4B20A378B}">
      <dgm:prSet/>
      <dgm:spPr/>
      <dgm:t>
        <a:bodyPr/>
        <a:lstStyle/>
        <a:p>
          <a:endParaRPr lang="en-US"/>
        </a:p>
      </dgm:t>
    </dgm:pt>
    <dgm:pt modelId="{C87A558D-ABEC-4654-8D41-BFE9E0E234F1}" type="sibTrans" cxnId="{F0434B4F-3BBC-49D9-838F-17E4B20A378B}">
      <dgm:prSet/>
      <dgm:spPr/>
      <dgm:t>
        <a:bodyPr/>
        <a:lstStyle/>
        <a:p>
          <a:endParaRPr lang="en-US"/>
        </a:p>
      </dgm:t>
    </dgm:pt>
    <dgm:pt modelId="{9B35880B-5470-47B5-A9A1-4DDB39A1A64A}">
      <dgm:prSet custT="1"/>
      <dgm:spPr/>
      <dgm:t>
        <a:bodyPr/>
        <a:lstStyle/>
        <a:p>
          <a:r>
            <a:rPr lang="en-US" sz="1200" b="1" dirty="0"/>
            <a:t>(9) Collaborative Efforts with All Stakeholders and Empirical Studies</a:t>
          </a:r>
        </a:p>
      </dgm:t>
    </dgm:pt>
    <dgm:pt modelId="{4E0D0768-66D6-418A-A7A2-23F6D63AE41E}" type="parTrans" cxnId="{3E64AF45-D0B2-4FAF-A445-9C3FD94251F5}">
      <dgm:prSet/>
      <dgm:spPr/>
      <dgm:t>
        <a:bodyPr/>
        <a:lstStyle/>
        <a:p>
          <a:endParaRPr lang="en-US"/>
        </a:p>
      </dgm:t>
    </dgm:pt>
    <dgm:pt modelId="{CBF7CAC7-3A34-4377-B3E2-81767EA31FCE}" type="sibTrans" cxnId="{3E64AF45-D0B2-4FAF-A445-9C3FD94251F5}">
      <dgm:prSet/>
      <dgm:spPr/>
      <dgm:t>
        <a:bodyPr/>
        <a:lstStyle/>
        <a:p>
          <a:endParaRPr lang="en-US"/>
        </a:p>
      </dgm:t>
    </dgm:pt>
    <dgm:pt modelId="{1B9531B5-CC43-4641-8BC3-B6150D385CC3}">
      <dgm:prSet custT="1"/>
      <dgm:spPr/>
      <dgm:t>
        <a:bodyPr/>
        <a:lstStyle/>
        <a:p>
          <a:r>
            <a:rPr lang="en-US" sz="1200" b="1" dirty="0"/>
            <a:t>(10) Extensive Education and Communication Initiatives </a:t>
          </a:r>
        </a:p>
      </dgm:t>
    </dgm:pt>
    <dgm:pt modelId="{D7454BD5-2E0A-4AA4-A348-157C3D11FC94}" type="parTrans" cxnId="{C9628E35-9FB4-4B89-A51F-280D216013CD}">
      <dgm:prSet/>
      <dgm:spPr/>
      <dgm:t>
        <a:bodyPr/>
        <a:lstStyle/>
        <a:p>
          <a:endParaRPr lang="en-US"/>
        </a:p>
      </dgm:t>
    </dgm:pt>
    <dgm:pt modelId="{863C0214-A361-46F5-9E6E-4F022603793A}" type="sibTrans" cxnId="{C9628E35-9FB4-4B89-A51F-280D216013CD}">
      <dgm:prSet/>
      <dgm:spPr/>
      <dgm:t>
        <a:bodyPr/>
        <a:lstStyle/>
        <a:p>
          <a:endParaRPr lang="en-US"/>
        </a:p>
      </dgm:t>
    </dgm:pt>
    <dgm:pt modelId="{694945ED-D105-4F18-87DD-03AFC7FB89A8}">
      <dgm:prSet custT="1"/>
      <dgm:spPr/>
      <dgm:t>
        <a:bodyPr/>
        <a:lstStyle/>
        <a:p>
          <a:r>
            <a:rPr lang="en-US" sz="1200" b="1" dirty="0"/>
            <a:t>(7) A Voluntary or Mandatory System </a:t>
          </a:r>
        </a:p>
      </dgm:t>
    </dgm:pt>
    <dgm:pt modelId="{892EC19F-A704-4982-B936-E1A6FBF19A2D}" type="parTrans" cxnId="{F93B193E-52EC-49E8-957E-1C676DB958F8}">
      <dgm:prSet/>
      <dgm:spPr/>
      <dgm:t>
        <a:bodyPr/>
        <a:lstStyle/>
        <a:p>
          <a:endParaRPr lang="en-US"/>
        </a:p>
      </dgm:t>
    </dgm:pt>
    <dgm:pt modelId="{F6E643C4-6023-4850-B4EB-93F1A833F553}" type="sibTrans" cxnId="{F93B193E-52EC-49E8-957E-1C676DB958F8}">
      <dgm:prSet/>
      <dgm:spPr/>
      <dgm:t>
        <a:bodyPr/>
        <a:lstStyle/>
        <a:p>
          <a:endParaRPr lang="en-US"/>
        </a:p>
      </dgm:t>
    </dgm:pt>
    <dgm:pt modelId="{F4079024-F5CE-4F5A-8A33-AC7B4AF251AD}">
      <dgm:prSet custT="1"/>
      <dgm:spPr/>
      <dgm:t>
        <a:bodyPr/>
        <a:lstStyle/>
        <a:p>
          <a:r>
            <a:rPr lang="en-US" sz="1200" b="1" dirty="0"/>
            <a:t>(8) A Dynamic Program</a:t>
          </a:r>
        </a:p>
      </dgm:t>
    </dgm:pt>
    <dgm:pt modelId="{EED49574-3945-4CFB-B505-5BBBFF3D7852}" type="parTrans" cxnId="{56FFC24E-1AF3-488A-B6D2-49E27941E033}">
      <dgm:prSet/>
      <dgm:spPr/>
      <dgm:t>
        <a:bodyPr/>
        <a:lstStyle/>
        <a:p>
          <a:endParaRPr lang="en-US"/>
        </a:p>
      </dgm:t>
    </dgm:pt>
    <dgm:pt modelId="{C2D8F58C-DC6E-4211-972C-B29E5638F3E8}" type="sibTrans" cxnId="{56FFC24E-1AF3-488A-B6D2-49E27941E033}">
      <dgm:prSet/>
      <dgm:spPr/>
      <dgm:t>
        <a:bodyPr/>
        <a:lstStyle/>
        <a:p>
          <a:endParaRPr lang="en-US"/>
        </a:p>
      </dgm:t>
    </dgm:pt>
    <dgm:pt modelId="{CAF7627D-D8BE-48C4-B5D2-CE2BE6A8D69B}" type="pres">
      <dgm:prSet presAssocID="{10A11C50-F2DA-4D59-BBE2-107567BCB826}" presName="vert0" presStyleCnt="0">
        <dgm:presLayoutVars>
          <dgm:dir/>
          <dgm:animOne val="branch"/>
          <dgm:animLvl val="lvl"/>
        </dgm:presLayoutVars>
      </dgm:prSet>
      <dgm:spPr/>
    </dgm:pt>
    <dgm:pt modelId="{F5806FB5-6E20-4F11-9E94-A3F10B6FDB7C}" type="pres">
      <dgm:prSet presAssocID="{E9640D8B-C483-416E-913B-60C994C8C423}" presName="thickLine" presStyleLbl="alignNode1" presStyleIdx="0" presStyleCnt="10"/>
      <dgm:spPr/>
    </dgm:pt>
    <dgm:pt modelId="{A935BF6B-D971-4DA2-BE94-5CB2D26FA11E}" type="pres">
      <dgm:prSet presAssocID="{E9640D8B-C483-416E-913B-60C994C8C423}" presName="horz1" presStyleCnt="0"/>
      <dgm:spPr/>
    </dgm:pt>
    <dgm:pt modelId="{43CFF402-A042-498C-BE05-650DC952C230}" type="pres">
      <dgm:prSet presAssocID="{E9640D8B-C483-416E-913B-60C994C8C423}" presName="tx1" presStyleLbl="revTx" presStyleIdx="0" presStyleCnt="10"/>
      <dgm:spPr/>
    </dgm:pt>
    <dgm:pt modelId="{127AF349-BF69-479C-B333-29CFDDD15276}" type="pres">
      <dgm:prSet presAssocID="{E9640D8B-C483-416E-913B-60C994C8C423}" presName="vert1" presStyleCnt="0"/>
      <dgm:spPr/>
    </dgm:pt>
    <dgm:pt modelId="{4AD8E17E-4463-4021-AC37-4C4787DE7A00}" type="pres">
      <dgm:prSet presAssocID="{0FA1ED5E-4D53-43B0-A318-671A5DE782E7}" presName="thickLine" presStyleLbl="alignNode1" presStyleIdx="1" presStyleCnt="10"/>
      <dgm:spPr/>
    </dgm:pt>
    <dgm:pt modelId="{993E7664-AFB2-42F8-9C9A-D572D56C5BA7}" type="pres">
      <dgm:prSet presAssocID="{0FA1ED5E-4D53-43B0-A318-671A5DE782E7}" presName="horz1" presStyleCnt="0"/>
      <dgm:spPr/>
    </dgm:pt>
    <dgm:pt modelId="{9892360F-855B-43AF-BE3A-3802074F2F11}" type="pres">
      <dgm:prSet presAssocID="{0FA1ED5E-4D53-43B0-A318-671A5DE782E7}" presName="tx1" presStyleLbl="revTx" presStyleIdx="1" presStyleCnt="10"/>
      <dgm:spPr/>
    </dgm:pt>
    <dgm:pt modelId="{18620CAA-9735-4E14-B9AF-B77048110812}" type="pres">
      <dgm:prSet presAssocID="{0FA1ED5E-4D53-43B0-A318-671A5DE782E7}" presName="vert1" presStyleCnt="0"/>
      <dgm:spPr/>
    </dgm:pt>
    <dgm:pt modelId="{1F819571-5C98-4BB3-84D4-0072A392A308}" type="pres">
      <dgm:prSet presAssocID="{5BAA852B-8696-4537-A978-6E0E8D22465B}" presName="thickLine" presStyleLbl="alignNode1" presStyleIdx="2" presStyleCnt="10"/>
      <dgm:spPr/>
    </dgm:pt>
    <dgm:pt modelId="{340CA36B-8DDF-4AA6-A279-996E0DDCB300}" type="pres">
      <dgm:prSet presAssocID="{5BAA852B-8696-4537-A978-6E0E8D22465B}" presName="horz1" presStyleCnt="0"/>
      <dgm:spPr/>
    </dgm:pt>
    <dgm:pt modelId="{D779D696-2ACC-423E-BA76-516661A6AAD1}" type="pres">
      <dgm:prSet presAssocID="{5BAA852B-8696-4537-A978-6E0E8D22465B}" presName="tx1" presStyleLbl="revTx" presStyleIdx="2" presStyleCnt="10"/>
      <dgm:spPr/>
    </dgm:pt>
    <dgm:pt modelId="{42B6A022-DD0A-4D71-9C7C-5D3369234B63}" type="pres">
      <dgm:prSet presAssocID="{5BAA852B-8696-4537-A978-6E0E8D22465B}" presName="vert1" presStyleCnt="0"/>
      <dgm:spPr/>
    </dgm:pt>
    <dgm:pt modelId="{209C29C5-F8A8-44AE-8654-414A4CDEC977}" type="pres">
      <dgm:prSet presAssocID="{42291B8C-2321-4D2D-9AB2-1937D59CFCA6}" presName="thickLine" presStyleLbl="alignNode1" presStyleIdx="3" presStyleCnt="10"/>
      <dgm:spPr/>
    </dgm:pt>
    <dgm:pt modelId="{06225738-C0DA-4E93-98CA-81D57CF854B3}" type="pres">
      <dgm:prSet presAssocID="{42291B8C-2321-4D2D-9AB2-1937D59CFCA6}" presName="horz1" presStyleCnt="0"/>
      <dgm:spPr/>
    </dgm:pt>
    <dgm:pt modelId="{879B8D54-8B73-4AC3-8E6C-D0DC44435534}" type="pres">
      <dgm:prSet presAssocID="{42291B8C-2321-4D2D-9AB2-1937D59CFCA6}" presName="tx1" presStyleLbl="revTx" presStyleIdx="3" presStyleCnt="10"/>
      <dgm:spPr/>
    </dgm:pt>
    <dgm:pt modelId="{6C1AD1DA-0F31-4973-A2A3-8CCB00085EB8}" type="pres">
      <dgm:prSet presAssocID="{42291B8C-2321-4D2D-9AB2-1937D59CFCA6}" presName="vert1" presStyleCnt="0"/>
      <dgm:spPr/>
    </dgm:pt>
    <dgm:pt modelId="{6157AFC1-0FA7-4A04-8A50-37983426E101}" type="pres">
      <dgm:prSet presAssocID="{5B2B647A-3B95-4E87-B0AF-F99C0BAD62D0}" presName="thickLine" presStyleLbl="alignNode1" presStyleIdx="4" presStyleCnt="10"/>
      <dgm:spPr/>
    </dgm:pt>
    <dgm:pt modelId="{000A9731-1EBB-4A85-92EF-5B0F18324BF7}" type="pres">
      <dgm:prSet presAssocID="{5B2B647A-3B95-4E87-B0AF-F99C0BAD62D0}" presName="horz1" presStyleCnt="0"/>
      <dgm:spPr/>
    </dgm:pt>
    <dgm:pt modelId="{785CD32A-E63F-4B61-AA82-4453E7CE4B13}" type="pres">
      <dgm:prSet presAssocID="{5B2B647A-3B95-4E87-B0AF-F99C0BAD62D0}" presName="tx1" presStyleLbl="revTx" presStyleIdx="4" presStyleCnt="10"/>
      <dgm:spPr/>
    </dgm:pt>
    <dgm:pt modelId="{EC2DBE04-57F3-4F49-93B1-513AF66389FD}" type="pres">
      <dgm:prSet presAssocID="{5B2B647A-3B95-4E87-B0AF-F99C0BAD62D0}" presName="vert1" presStyleCnt="0"/>
      <dgm:spPr/>
    </dgm:pt>
    <dgm:pt modelId="{50BEB25E-2F3C-44CF-AF20-DF69620BAC1B}" type="pres">
      <dgm:prSet presAssocID="{4FEA1CD2-DF97-4BB5-82A9-61D89E83E343}" presName="thickLine" presStyleLbl="alignNode1" presStyleIdx="5" presStyleCnt="10"/>
      <dgm:spPr/>
    </dgm:pt>
    <dgm:pt modelId="{463F14C6-E246-4AE8-8FCC-88B0BDE13ACF}" type="pres">
      <dgm:prSet presAssocID="{4FEA1CD2-DF97-4BB5-82A9-61D89E83E343}" presName="horz1" presStyleCnt="0"/>
      <dgm:spPr/>
    </dgm:pt>
    <dgm:pt modelId="{5F96C76B-6F5C-4B75-AA99-F801DFC60D05}" type="pres">
      <dgm:prSet presAssocID="{4FEA1CD2-DF97-4BB5-82A9-61D89E83E343}" presName="tx1" presStyleLbl="revTx" presStyleIdx="5" presStyleCnt="10"/>
      <dgm:spPr/>
    </dgm:pt>
    <dgm:pt modelId="{E776F8C6-9CDE-4CA6-90F7-322B72EA7514}" type="pres">
      <dgm:prSet presAssocID="{4FEA1CD2-DF97-4BB5-82A9-61D89E83E343}" presName="vert1" presStyleCnt="0"/>
      <dgm:spPr/>
    </dgm:pt>
    <dgm:pt modelId="{70880220-D755-4A78-8953-AEB2873EB235}" type="pres">
      <dgm:prSet presAssocID="{694945ED-D105-4F18-87DD-03AFC7FB89A8}" presName="thickLine" presStyleLbl="alignNode1" presStyleIdx="6" presStyleCnt="10"/>
      <dgm:spPr/>
    </dgm:pt>
    <dgm:pt modelId="{F34AA781-0C98-49FD-92DE-7EAF1385683C}" type="pres">
      <dgm:prSet presAssocID="{694945ED-D105-4F18-87DD-03AFC7FB89A8}" presName="horz1" presStyleCnt="0"/>
      <dgm:spPr/>
    </dgm:pt>
    <dgm:pt modelId="{B4114A1A-0384-498E-8500-7E00E2C6239C}" type="pres">
      <dgm:prSet presAssocID="{694945ED-D105-4F18-87DD-03AFC7FB89A8}" presName="tx1" presStyleLbl="revTx" presStyleIdx="6" presStyleCnt="10"/>
      <dgm:spPr/>
    </dgm:pt>
    <dgm:pt modelId="{484B6DDC-E07E-4360-A022-8F73208E28E4}" type="pres">
      <dgm:prSet presAssocID="{694945ED-D105-4F18-87DD-03AFC7FB89A8}" presName="vert1" presStyleCnt="0"/>
      <dgm:spPr/>
    </dgm:pt>
    <dgm:pt modelId="{089E7FBD-4EA5-4436-AEAF-4E1041E62CEB}" type="pres">
      <dgm:prSet presAssocID="{F4079024-F5CE-4F5A-8A33-AC7B4AF251AD}" presName="thickLine" presStyleLbl="alignNode1" presStyleIdx="7" presStyleCnt="10"/>
      <dgm:spPr/>
    </dgm:pt>
    <dgm:pt modelId="{5177B6FE-7202-4938-82C6-E18F72CB870C}" type="pres">
      <dgm:prSet presAssocID="{F4079024-F5CE-4F5A-8A33-AC7B4AF251AD}" presName="horz1" presStyleCnt="0"/>
      <dgm:spPr/>
    </dgm:pt>
    <dgm:pt modelId="{75BF60C5-76EB-46BF-B507-318552A7B8AB}" type="pres">
      <dgm:prSet presAssocID="{F4079024-F5CE-4F5A-8A33-AC7B4AF251AD}" presName="tx1" presStyleLbl="revTx" presStyleIdx="7" presStyleCnt="10"/>
      <dgm:spPr/>
    </dgm:pt>
    <dgm:pt modelId="{DF843D99-FAC4-4AC9-BB4C-623642C6A836}" type="pres">
      <dgm:prSet presAssocID="{F4079024-F5CE-4F5A-8A33-AC7B4AF251AD}" presName="vert1" presStyleCnt="0"/>
      <dgm:spPr/>
    </dgm:pt>
    <dgm:pt modelId="{3B96F37C-C043-4474-AF24-0A745BC02D36}" type="pres">
      <dgm:prSet presAssocID="{9B35880B-5470-47B5-A9A1-4DDB39A1A64A}" presName="thickLine" presStyleLbl="alignNode1" presStyleIdx="8" presStyleCnt="10"/>
      <dgm:spPr/>
    </dgm:pt>
    <dgm:pt modelId="{09C8C1AC-B7BF-4131-9E01-78C476658558}" type="pres">
      <dgm:prSet presAssocID="{9B35880B-5470-47B5-A9A1-4DDB39A1A64A}" presName="horz1" presStyleCnt="0"/>
      <dgm:spPr/>
    </dgm:pt>
    <dgm:pt modelId="{37712C79-670B-4F7C-A2C3-57EE4E4D9BCA}" type="pres">
      <dgm:prSet presAssocID="{9B35880B-5470-47B5-A9A1-4DDB39A1A64A}" presName="tx1" presStyleLbl="revTx" presStyleIdx="8" presStyleCnt="10"/>
      <dgm:spPr/>
    </dgm:pt>
    <dgm:pt modelId="{C18F6320-1496-433D-90C3-9DC206FB652A}" type="pres">
      <dgm:prSet presAssocID="{9B35880B-5470-47B5-A9A1-4DDB39A1A64A}" presName="vert1" presStyleCnt="0"/>
      <dgm:spPr/>
    </dgm:pt>
    <dgm:pt modelId="{F8786B04-61C3-481B-81A4-6A1C89D8FD4D}" type="pres">
      <dgm:prSet presAssocID="{1B9531B5-CC43-4641-8BC3-B6150D385CC3}" presName="thickLine" presStyleLbl="alignNode1" presStyleIdx="9" presStyleCnt="10"/>
      <dgm:spPr/>
    </dgm:pt>
    <dgm:pt modelId="{855B2411-D226-4872-B0EB-41F540D3A91D}" type="pres">
      <dgm:prSet presAssocID="{1B9531B5-CC43-4641-8BC3-B6150D385CC3}" presName="horz1" presStyleCnt="0"/>
      <dgm:spPr/>
    </dgm:pt>
    <dgm:pt modelId="{D478E606-B381-4C40-9754-B76F01BFE242}" type="pres">
      <dgm:prSet presAssocID="{1B9531B5-CC43-4641-8BC3-B6150D385CC3}" presName="tx1" presStyleLbl="revTx" presStyleIdx="9" presStyleCnt="10"/>
      <dgm:spPr/>
    </dgm:pt>
    <dgm:pt modelId="{826C826B-659E-4F98-B8DB-E5855829D2C2}" type="pres">
      <dgm:prSet presAssocID="{1B9531B5-CC43-4641-8BC3-B6150D385CC3}" presName="vert1" presStyleCnt="0"/>
      <dgm:spPr/>
    </dgm:pt>
  </dgm:ptLst>
  <dgm:cxnLst>
    <dgm:cxn modelId="{6E32E701-5B75-4772-AAFA-6B33C5C178F4}" srcId="{10A11C50-F2DA-4D59-BBE2-107567BCB826}" destId="{42291B8C-2321-4D2D-9AB2-1937D59CFCA6}" srcOrd="3" destOrd="0" parTransId="{204C9862-F985-40BD-97CF-27D7EF8B07FE}" sibTransId="{5F39DD89-2FA9-446A-91CB-302AD237FB1A}"/>
    <dgm:cxn modelId="{A785FA20-9A26-4A60-9468-100F0B64DAF7}" type="presOf" srcId="{0FA1ED5E-4D53-43B0-A318-671A5DE782E7}" destId="{9892360F-855B-43AF-BE3A-3802074F2F11}" srcOrd="0" destOrd="0" presId="urn:microsoft.com/office/officeart/2008/layout/LinedList"/>
    <dgm:cxn modelId="{A965462E-14B5-431C-8FB5-4ED93918ED2A}" type="presOf" srcId="{4FEA1CD2-DF97-4BB5-82A9-61D89E83E343}" destId="{5F96C76B-6F5C-4B75-AA99-F801DFC60D05}" srcOrd="0" destOrd="0" presId="urn:microsoft.com/office/officeart/2008/layout/LinedList"/>
    <dgm:cxn modelId="{C9628E35-9FB4-4B89-A51F-280D216013CD}" srcId="{10A11C50-F2DA-4D59-BBE2-107567BCB826}" destId="{1B9531B5-CC43-4641-8BC3-B6150D385CC3}" srcOrd="9" destOrd="0" parTransId="{D7454BD5-2E0A-4AA4-A348-157C3D11FC94}" sibTransId="{863C0214-A361-46F5-9E6E-4F022603793A}"/>
    <dgm:cxn modelId="{F93B193E-52EC-49E8-957E-1C676DB958F8}" srcId="{10A11C50-F2DA-4D59-BBE2-107567BCB826}" destId="{694945ED-D105-4F18-87DD-03AFC7FB89A8}" srcOrd="6" destOrd="0" parTransId="{892EC19F-A704-4982-B936-E1A6FBF19A2D}" sibTransId="{F6E643C4-6023-4850-B4EB-93F1A833F553}"/>
    <dgm:cxn modelId="{3E64AF45-D0B2-4FAF-A445-9C3FD94251F5}" srcId="{10A11C50-F2DA-4D59-BBE2-107567BCB826}" destId="{9B35880B-5470-47B5-A9A1-4DDB39A1A64A}" srcOrd="8" destOrd="0" parTransId="{4E0D0768-66D6-418A-A7A2-23F6D63AE41E}" sibTransId="{CBF7CAC7-3A34-4377-B3E2-81767EA31FCE}"/>
    <dgm:cxn modelId="{56FFC24E-1AF3-488A-B6D2-49E27941E033}" srcId="{10A11C50-F2DA-4D59-BBE2-107567BCB826}" destId="{F4079024-F5CE-4F5A-8A33-AC7B4AF251AD}" srcOrd="7" destOrd="0" parTransId="{EED49574-3945-4CFB-B505-5BBBFF3D7852}" sibTransId="{C2D8F58C-DC6E-4211-972C-B29E5638F3E8}"/>
    <dgm:cxn modelId="{F0434B4F-3BBC-49D9-838F-17E4B20A378B}" srcId="{10A11C50-F2DA-4D59-BBE2-107567BCB826}" destId="{4FEA1CD2-DF97-4BB5-82A9-61D89E83E343}" srcOrd="5" destOrd="0" parTransId="{FF8072E4-C4A7-4E5B-9E83-50D58E9788AA}" sibTransId="{C87A558D-ABEC-4654-8D41-BFE9E0E234F1}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4C3BF65D-9D8A-4539-A79C-8A13C67BBBA5}" type="presOf" srcId="{F4079024-F5CE-4F5A-8A33-AC7B4AF251AD}" destId="{75BF60C5-76EB-46BF-B507-318552A7B8AB}" srcOrd="0" destOrd="0" presId="urn:microsoft.com/office/officeart/2008/layout/LinedList"/>
    <dgm:cxn modelId="{91774F69-BE7A-43CB-90B7-D36F2B2BB65B}" type="presOf" srcId="{E9640D8B-C483-416E-913B-60C994C8C423}" destId="{43CFF402-A042-498C-BE05-650DC952C230}" srcOrd="0" destOrd="0" presId="urn:microsoft.com/office/officeart/2008/layout/LinedList"/>
    <dgm:cxn modelId="{03EE7680-C99E-4A4F-BF06-D629B09125B6}" type="presOf" srcId="{5B2B647A-3B95-4E87-B0AF-F99C0BAD62D0}" destId="{785CD32A-E63F-4B61-AA82-4453E7CE4B13}" srcOrd="0" destOrd="0" presId="urn:microsoft.com/office/officeart/2008/layout/LinedList"/>
    <dgm:cxn modelId="{F4C7BE82-4C29-4490-B139-2D7BF6822D47}" type="presOf" srcId="{1B9531B5-CC43-4641-8BC3-B6150D385CC3}" destId="{D478E606-B381-4C40-9754-B76F01BFE242}" srcOrd="0" destOrd="0" presId="urn:microsoft.com/office/officeart/2008/layout/LinedList"/>
    <dgm:cxn modelId="{7A29B985-8966-4B8B-9F24-75CD583E0D50}" type="presOf" srcId="{694945ED-D105-4F18-87DD-03AFC7FB89A8}" destId="{B4114A1A-0384-498E-8500-7E00E2C6239C}" srcOrd="0" destOrd="0" presId="urn:microsoft.com/office/officeart/2008/layout/LinedList"/>
    <dgm:cxn modelId="{D8298C87-C688-449C-ACA0-2F6F6495DECD}" srcId="{10A11C50-F2DA-4D59-BBE2-107567BCB826}" destId="{5BAA852B-8696-4537-A978-6E0E8D22465B}" srcOrd="2" destOrd="0" parTransId="{D08E5F5F-F170-44F6-9287-66DB6F684959}" sibTransId="{99A05FAB-B945-4A10-883A-4B683CC37BEE}"/>
    <dgm:cxn modelId="{724C169B-EA89-41CB-9620-DC1CB5E552DB}" type="presOf" srcId="{9B35880B-5470-47B5-A9A1-4DDB39A1A64A}" destId="{37712C79-670B-4F7C-A2C3-57EE4E4D9BCA}" srcOrd="0" destOrd="0" presId="urn:microsoft.com/office/officeart/2008/layout/LinedList"/>
    <dgm:cxn modelId="{EC8E32BA-8846-48D7-B7D9-22FB951B6D52}" type="presOf" srcId="{42291B8C-2321-4D2D-9AB2-1937D59CFCA6}" destId="{879B8D54-8B73-4AC3-8E6C-D0DC44435534}" srcOrd="0" destOrd="0" presId="urn:microsoft.com/office/officeart/2008/layout/LinedList"/>
    <dgm:cxn modelId="{BFEEDCC3-D5AB-4F40-8758-320D4CB79EAE}" srcId="{10A11C50-F2DA-4D59-BBE2-107567BCB826}" destId="{5B2B647A-3B95-4E87-B0AF-F99C0BAD62D0}" srcOrd="4" destOrd="0" parTransId="{9FBC6387-294F-43E5-A176-5186E17740AB}" sibTransId="{9A08296E-8E9B-4D9D-B4D6-5E07DD1E57C3}"/>
    <dgm:cxn modelId="{23352CE2-E039-4D30-819E-B79EA4C038D3}" type="presOf" srcId="{5BAA852B-8696-4537-A978-6E0E8D22465B}" destId="{D779D696-2ACC-423E-BA76-516661A6AAD1}" srcOrd="0" destOrd="0" presId="urn:microsoft.com/office/officeart/2008/layout/LinedList"/>
    <dgm:cxn modelId="{2DA959EC-0307-4605-B1D1-557133367600}" type="presOf" srcId="{10A11C50-F2DA-4D59-BBE2-107567BCB826}" destId="{CAF7627D-D8BE-48C4-B5D2-CE2BE6A8D69B}" srcOrd="0" destOrd="0" presId="urn:microsoft.com/office/officeart/2008/layout/LinedList"/>
    <dgm:cxn modelId="{7B7074EE-A38E-4EE3-B0C5-A89AAE66B524}" srcId="{10A11C50-F2DA-4D59-BBE2-107567BCB826}" destId="{0FA1ED5E-4D53-43B0-A318-671A5DE782E7}" srcOrd="1" destOrd="0" parTransId="{9804BF5D-1C6E-43A0-973B-2065C337B8EE}" sibTransId="{D1DCFF96-0B37-4E47-8948-87E935F104B8}"/>
    <dgm:cxn modelId="{B7BFAF9E-8BC3-4EB1-A833-0D80E7BB8D59}" type="presParOf" srcId="{CAF7627D-D8BE-48C4-B5D2-CE2BE6A8D69B}" destId="{F5806FB5-6E20-4F11-9E94-A3F10B6FDB7C}" srcOrd="0" destOrd="0" presId="urn:microsoft.com/office/officeart/2008/layout/LinedList"/>
    <dgm:cxn modelId="{820AF34A-6401-4AD6-A90E-3400A108E71E}" type="presParOf" srcId="{CAF7627D-D8BE-48C4-B5D2-CE2BE6A8D69B}" destId="{A935BF6B-D971-4DA2-BE94-5CB2D26FA11E}" srcOrd="1" destOrd="0" presId="urn:microsoft.com/office/officeart/2008/layout/LinedList"/>
    <dgm:cxn modelId="{B32DC7B2-2625-4B55-9128-F84E293B3347}" type="presParOf" srcId="{A935BF6B-D971-4DA2-BE94-5CB2D26FA11E}" destId="{43CFF402-A042-498C-BE05-650DC952C230}" srcOrd="0" destOrd="0" presId="urn:microsoft.com/office/officeart/2008/layout/LinedList"/>
    <dgm:cxn modelId="{5A852971-BC6D-4D7D-8F1A-EBF9691914D0}" type="presParOf" srcId="{A935BF6B-D971-4DA2-BE94-5CB2D26FA11E}" destId="{127AF349-BF69-479C-B333-29CFDDD15276}" srcOrd="1" destOrd="0" presId="urn:microsoft.com/office/officeart/2008/layout/LinedList"/>
    <dgm:cxn modelId="{00E004F5-EB30-49DA-B2AD-0CD27DD9661A}" type="presParOf" srcId="{CAF7627D-D8BE-48C4-B5D2-CE2BE6A8D69B}" destId="{4AD8E17E-4463-4021-AC37-4C4787DE7A00}" srcOrd="2" destOrd="0" presId="urn:microsoft.com/office/officeart/2008/layout/LinedList"/>
    <dgm:cxn modelId="{3AAAD558-0C40-47C7-8FB5-99FA9E712044}" type="presParOf" srcId="{CAF7627D-D8BE-48C4-B5D2-CE2BE6A8D69B}" destId="{993E7664-AFB2-42F8-9C9A-D572D56C5BA7}" srcOrd="3" destOrd="0" presId="urn:microsoft.com/office/officeart/2008/layout/LinedList"/>
    <dgm:cxn modelId="{F9A55045-A15E-48A5-A2CD-CFD94711A275}" type="presParOf" srcId="{993E7664-AFB2-42F8-9C9A-D572D56C5BA7}" destId="{9892360F-855B-43AF-BE3A-3802074F2F11}" srcOrd="0" destOrd="0" presId="urn:microsoft.com/office/officeart/2008/layout/LinedList"/>
    <dgm:cxn modelId="{D75DC9CB-7379-45B3-8B25-A6AA3D6C551F}" type="presParOf" srcId="{993E7664-AFB2-42F8-9C9A-D572D56C5BA7}" destId="{18620CAA-9735-4E14-B9AF-B77048110812}" srcOrd="1" destOrd="0" presId="urn:microsoft.com/office/officeart/2008/layout/LinedList"/>
    <dgm:cxn modelId="{3E025C53-820E-4F7A-A82F-2AC5AA2B8D17}" type="presParOf" srcId="{CAF7627D-D8BE-48C4-B5D2-CE2BE6A8D69B}" destId="{1F819571-5C98-4BB3-84D4-0072A392A308}" srcOrd="4" destOrd="0" presId="urn:microsoft.com/office/officeart/2008/layout/LinedList"/>
    <dgm:cxn modelId="{1FB2C81D-EA6F-4C06-8127-D65BBE456CF8}" type="presParOf" srcId="{CAF7627D-D8BE-48C4-B5D2-CE2BE6A8D69B}" destId="{340CA36B-8DDF-4AA6-A279-996E0DDCB300}" srcOrd="5" destOrd="0" presId="urn:microsoft.com/office/officeart/2008/layout/LinedList"/>
    <dgm:cxn modelId="{26BB81A1-516B-49B2-AB26-1ACC1410F2F2}" type="presParOf" srcId="{340CA36B-8DDF-4AA6-A279-996E0DDCB300}" destId="{D779D696-2ACC-423E-BA76-516661A6AAD1}" srcOrd="0" destOrd="0" presId="urn:microsoft.com/office/officeart/2008/layout/LinedList"/>
    <dgm:cxn modelId="{524F0672-3F67-4FC6-93E6-3F37F1A4BBA7}" type="presParOf" srcId="{340CA36B-8DDF-4AA6-A279-996E0DDCB300}" destId="{42B6A022-DD0A-4D71-9C7C-5D3369234B63}" srcOrd="1" destOrd="0" presId="urn:microsoft.com/office/officeart/2008/layout/LinedList"/>
    <dgm:cxn modelId="{60F057F5-2BAA-46B8-BC42-237F30FCFF52}" type="presParOf" srcId="{CAF7627D-D8BE-48C4-B5D2-CE2BE6A8D69B}" destId="{209C29C5-F8A8-44AE-8654-414A4CDEC977}" srcOrd="6" destOrd="0" presId="urn:microsoft.com/office/officeart/2008/layout/LinedList"/>
    <dgm:cxn modelId="{37B9526B-AFF2-4969-A799-7612946FCBB2}" type="presParOf" srcId="{CAF7627D-D8BE-48C4-B5D2-CE2BE6A8D69B}" destId="{06225738-C0DA-4E93-98CA-81D57CF854B3}" srcOrd="7" destOrd="0" presId="urn:microsoft.com/office/officeart/2008/layout/LinedList"/>
    <dgm:cxn modelId="{52B77E4F-D025-43F4-A3C1-E96782EA8B9C}" type="presParOf" srcId="{06225738-C0DA-4E93-98CA-81D57CF854B3}" destId="{879B8D54-8B73-4AC3-8E6C-D0DC44435534}" srcOrd="0" destOrd="0" presId="urn:microsoft.com/office/officeart/2008/layout/LinedList"/>
    <dgm:cxn modelId="{D3C9A922-AF40-43CA-A7D5-1A248FB03C8C}" type="presParOf" srcId="{06225738-C0DA-4E93-98CA-81D57CF854B3}" destId="{6C1AD1DA-0F31-4973-A2A3-8CCB00085EB8}" srcOrd="1" destOrd="0" presId="urn:microsoft.com/office/officeart/2008/layout/LinedList"/>
    <dgm:cxn modelId="{65FF4778-D13B-4E37-84A0-FE817891ECA7}" type="presParOf" srcId="{CAF7627D-D8BE-48C4-B5D2-CE2BE6A8D69B}" destId="{6157AFC1-0FA7-4A04-8A50-37983426E101}" srcOrd="8" destOrd="0" presId="urn:microsoft.com/office/officeart/2008/layout/LinedList"/>
    <dgm:cxn modelId="{6E72424C-E7AE-456D-A61D-3DC8555239AC}" type="presParOf" srcId="{CAF7627D-D8BE-48C4-B5D2-CE2BE6A8D69B}" destId="{000A9731-1EBB-4A85-92EF-5B0F18324BF7}" srcOrd="9" destOrd="0" presId="urn:microsoft.com/office/officeart/2008/layout/LinedList"/>
    <dgm:cxn modelId="{33EB44FF-2E42-44E8-8D09-A203444AB848}" type="presParOf" srcId="{000A9731-1EBB-4A85-92EF-5B0F18324BF7}" destId="{785CD32A-E63F-4B61-AA82-4453E7CE4B13}" srcOrd="0" destOrd="0" presId="urn:microsoft.com/office/officeart/2008/layout/LinedList"/>
    <dgm:cxn modelId="{98947F1C-5B4B-49FC-9C82-28A6CC214C65}" type="presParOf" srcId="{000A9731-1EBB-4A85-92EF-5B0F18324BF7}" destId="{EC2DBE04-57F3-4F49-93B1-513AF66389FD}" srcOrd="1" destOrd="0" presId="urn:microsoft.com/office/officeart/2008/layout/LinedList"/>
    <dgm:cxn modelId="{9C18BA11-FD45-418E-85E0-1C7D3C2374CE}" type="presParOf" srcId="{CAF7627D-D8BE-48C4-B5D2-CE2BE6A8D69B}" destId="{50BEB25E-2F3C-44CF-AF20-DF69620BAC1B}" srcOrd="10" destOrd="0" presId="urn:microsoft.com/office/officeart/2008/layout/LinedList"/>
    <dgm:cxn modelId="{B4EFA151-02C4-422E-BEB8-6E7E70DADA74}" type="presParOf" srcId="{CAF7627D-D8BE-48C4-B5D2-CE2BE6A8D69B}" destId="{463F14C6-E246-4AE8-8FCC-88B0BDE13ACF}" srcOrd="11" destOrd="0" presId="urn:microsoft.com/office/officeart/2008/layout/LinedList"/>
    <dgm:cxn modelId="{44332286-DDB4-409B-9076-4B0BDE5149F8}" type="presParOf" srcId="{463F14C6-E246-4AE8-8FCC-88B0BDE13ACF}" destId="{5F96C76B-6F5C-4B75-AA99-F801DFC60D05}" srcOrd="0" destOrd="0" presId="urn:microsoft.com/office/officeart/2008/layout/LinedList"/>
    <dgm:cxn modelId="{FE573462-F983-4434-B408-4F0BAD10AD8A}" type="presParOf" srcId="{463F14C6-E246-4AE8-8FCC-88B0BDE13ACF}" destId="{E776F8C6-9CDE-4CA6-90F7-322B72EA7514}" srcOrd="1" destOrd="0" presId="urn:microsoft.com/office/officeart/2008/layout/LinedList"/>
    <dgm:cxn modelId="{1E84E639-9254-4AE7-BAFA-8A65EED7878A}" type="presParOf" srcId="{CAF7627D-D8BE-48C4-B5D2-CE2BE6A8D69B}" destId="{70880220-D755-4A78-8953-AEB2873EB235}" srcOrd="12" destOrd="0" presId="urn:microsoft.com/office/officeart/2008/layout/LinedList"/>
    <dgm:cxn modelId="{AB5A8E3C-5105-4FCF-B9A2-CA69DE3F9861}" type="presParOf" srcId="{CAF7627D-D8BE-48C4-B5D2-CE2BE6A8D69B}" destId="{F34AA781-0C98-49FD-92DE-7EAF1385683C}" srcOrd="13" destOrd="0" presId="urn:microsoft.com/office/officeart/2008/layout/LinedList"/>
    <dgm:cxn modelId="{1E003D68-EBA4-48B1-B0E2-2D2071C23831}" type="presParOf" srcId="{F34AA781-0C98-49FD-92DE-7EAF1385683C}" destId="{B4114A1A-0384-498E-8500-7E00E2C6239C}" srcOrd="0" destOrd="0" presId="urn:microsoft.com/office/officeart/2008/layout/LinedList"/>
    <dgm:cxn modelId="{CC73E069-9547-44E4-9ABE-1D2CA6C8DBDF}" type="presParOf" srcId="{F34AA781-0C98-49FD-92DE-7EAF1385683C}" destId="{484B6DDC-E07E-4360-A022-8F73208E28E4}" srcOrd="1" destOrd="0" presId="urn:microsoft.com/office/officeart/2008/layout/LinedList"/>
    <dgm:cxn modelId="{A58DE3E5-DF3B-4B40-B6E2-FA648E010D68}" type="presParOf" srcId="{CAF7627D-D8BE-48C4-B5D2-CE2BE6A8D69B}" destId="{089E7FBD-4EA5-4436-AEAF-4E1041E62CEB}" srcOrd="14" destOrd="0" presId="urn:microsoft.com/office/officeart/2008/layout/LinedList"/>
    <dgm:cxn modelId="{42153696-232E-488C-9518-C25B1683D52E}" type="presParOf" srcId="{CAF7627D-D8BE-48C4-B5D2-CE2BE6A8D69B}" destId="{5177B6FE-7202-4938-82C6-E18F72CB870C}" srcOrd="15" destOrd="0" presId="urn:microsoft.com/office/officeart/2008/layout/LinedList"/>
    <dgm:cxn modelId="{F59F2BE7-42E2-490E-8625-BE167E15FB14}" type="presParOf" srcId="{5177B6FE-7202-4938-82C6-E18F72CB870C}" destId="{75BF60C5-76EB-46BF-B507-318552A7B8AB}" srcOrd="0" destOrd="0" presId="urn:microsoft.com/office/officeart/2008/layout/LinedList"/>
    <dgm:cxn modelId="{3FCB7E16-537D-4D52-8132-01B5711A1192}" type="presParOf" srcId="{5177B6FE-7202-4938-82C6-E18F72CB870C}" destId="{DF843D99-FAC4-4AC9-BB4C-623642C6A836}" srcOrd="1" destOrd="0" presId="urn:microsoft.com/office/officeart/2008/layout/LinedList"/>
    <dgm:cxn modelId="{97086DE6-09F4-4498-BF19-88666D6D8EC8}" type="presParOf" srcId="{CAF7627D-D8BE-48C4-B5D2-CE2BE6A8D69B}" destId="{3B96F37C-C043-4474-AF24-0A745BC02D36}" srcOrd="16" destOrd="0" presId="urn:microsoft.com/office/officeart/2008/layout/LinedList"/>
    <dgm:cxn modelId="{DBF49E91-E22C-4E74-9ABA-0A2F207E8A49}" type="presParOf" srcId="{CAF7627D-D8BE-48C4-B5D2-CE2BE6A8D69B}" destId="{09C8C1AC-B7BF-4131-9E01-78C476658558}" srcOrd="17" destOrd="0" presId="urn:microsoft.com/office/officeart/2008/layout/LinedList"/>
    <dgm:cxn modelId="{7800DEAF-E43D-4CE0-BFCE-0307F76BF5D7}" type="presParOf" srcId="{09C8C1AC-B7BF-4131-9E01-78C476658558}" destId="{37712C79-670B-4F7C-A2C3-57EE4E4D9BCA}" srcOrd="0" destOrd="0" presId="urn:microsoft.com/office/officeart/2008/layout/LinedList"/>
    <dgm:cxn modelId="{38342587-8030-44BC-BCB3-A9562245A2F2}" type="presParOf" srcId="{09C8C1AC-B7BF-4131-9E01-78C476658558}" destId="{C18F6320-1496-433D-90C3-9DC206FB652A}" srcOrd="1" destOrd="0" presId="urn:microsoft.com/office/officeart/2008/layout/LinedList"/>
    <dgm:cxn modelId="{E9B394AF-D653-4537-9579-18363CC21E4F}" type="presParOf" srcId="{CAF7627D-D8BE-48C4-B5D2-CE2BE6A8D69B}" destId="{F8786B04-61C3-481B-81A4-6A1C89D8FD4D}" srcOrd="18" destOrd="0" presId="urn:microsoft.com/office/officeart/2008/layout/LinedList"/>
    <dgm:cxn modelId="{84D48A35-48C6-4D8B-BB40-5D0B97D0C6B3}" type="presParOf" srcId="{CAF7627D-D8BE-48C4-B5D2-CE2BE6A8D69B}" destId="{855B2411-D226-4872-B0EB-41F540D3A91D}" srcOrd="19" destOrd="0" presId="urn:microsoft.com/office/officeart/2008/layout/LinedList"/>
    <dgm:cxn modelId="{808EE010-E11B-4FDE-A75F-51F22BE25A10}" type="presParOf" srcId="{855B2411-D226-4872-B0EB-41F540D3A91D}" destId="{D478E606-B381-4C40-9754-B76F01BFE242}" srcOrd="0" destOrd="0" presId="urn:microsoft.com/office/officeart/2008/layout/LinedList"/>
    <dgm:cxn modelId="{61A7128E-004C-48AC-823B-4C470A42B433}" type="presParOf" srcId="{855B2411-D226-4872-B0EB-41F540D3A91D}" destId="{826C826B-659E-4F98-B8DB-E5855829D2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A11C50-F2DA-4D59-BBE2-107567BCB82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640D8B-C483-416E-913B-60C994C8C423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The Use of New Technology to Enhance User Literacy</a:t>
          </a:r>
        </a:p>
      </dgm:t>
    </dgm:pt>
    <dgm:pt modelId="{7D56F3A5-B347-4CD4-8C39-77D179B119DC}" type="parTrans" cxnId="{AD4A715C-9B13-4764-8B80-8E33B4BEBEC3}">
      <dgm:prSet/>
      <dgm:spPr/>
      <dgm:t>
        <a:bodyPr/>
        <a:lstStyle/>
        <a:p>
          <a:endParaRPr lang="en-US"/>
        </a:p>
      </dgm:t>
    </dgm:pt>
    <dgm:pt modelId="{A32E0C17-6FE2-4386-AFF1-A238DA7901E2}" type="sibTrans" cxnId="{AD4A715C-9B13-4764-8B80-8E33B4BEBEC3}">
      <dgm:prSet/>
      <dgm:spPr/>
      <dgm:t>
        <a:bodyPr/>
        <a:lstStyle/>
        <a:p>
          <a:endParaRPr lang="en-US"/>
        </a:p>
      </dgm:t>
    </dgm:pt>
    <dgm:pt modelId="{F8FFFE08-9F19-4F1A-8B61-14257D00409F}" type="pres">
      <dgm:prSet presAssocID="{10A11C50-F2DA-4D59-BBE2-107567BCB826}" presName="diagram" presStyleCnt="0">
        <dgm:presLayoutVars>
          <dgm:dir/>
          <dgm:resizeHandles val="exact"/>
        </dgm:presLayoutVars>
      </dgm:prSet>
      <dgm:spPr/>
    </dgm:pt>
    <dgm:pt modelId="{3A58E685-60F7-4125-8F4C-CAD018B7210C}" type="pres">
      <dgm:prSet presAssocID="{E9640D8B-C483-416E-913B-60C994C8C423}" presName="node" presStyleLbl="node1" presStyleIdx="0" presStyleCnt="1" custScaleX="479064" custLinFactNeighborX="-14350" custLinFactNeighborY="-2870">
        <dgm:presLayoutVars>
          <dgm:bulletEnabled val="1"/>
        </dgm:presLayoutVars>
      </dgm:prSet>
      <dgm:spPr/>
    </dgm:pt>
  </dgm:ptLst>
  <dgm:cxnLst>
    <dgm:cxn modelId="{A9B67317-C411-4168-BD39-6575709C5A03}" type="presOf" srcId="{E9640D8B-C483-416E-913B-60C994C8C423}" destId="{3A58E685-60F7-4125-8F4C-CAD018B7210C}" srcOrd="0" destOrd="0" presId="urn:microsoft.com/office/officeart/2005/8/layout/default"/>
    <dgm:cxn modelId="{0D0DBA3D-F0EC-4391-94B7-68BF2B35F0C7}" type="presOf" srcId="{10A11C50-F2DA-4D59-BBE2-107567BCB826}" destId="{F8FFFE08-9F19-4F1A-8B61-14257D00409F}" srcOrd="0" destOrd="0" presId="urn:microsoft.com/office/officeart/2005/8/layout/default"/>
    <dgm:cxn modelId="{AD4A715C-9B13-4764-8B80-8E33B4BEBEC3}" srcId="{10A11C50-F2DA-4D59-BBE2-107567BCB826}" destId="{E9640D8B-C483-416E-913B-60C994C8C423}" srcOrd="0" destOrd="0" parTransId="{7D56F3A5-B347-4CD4-8C39-77D179B119DC}" sibTransId="{A32E0C17-6FE2-4386-AFF1-A238DA7901E2}"/>
    <dgm:cxn modelId="{02255616-8319-4024-BCF9-283866D4AEA6}" type="presParOf" srcId="{F8FFFE08-9F19-4F1A-8B61-14257D00409F}" destId="{3A58E685-60F7-4125-8F4C-CAD018B721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8B846B-302F-4BFC-811E-08609D1E74EA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B74DDD2-6A6D-4F53-9616-ED60E697E305}">
      <dgm:prSet phldrT="[Text]"/>
      <dgm:spPr/>
      <dgm:t>
        <a:bodyPr/>
        <a:lstStyle/>
        <a:p>
          <a:r>
            <a:rPr lang="en-US" b="1" dirty="0"/>
            <a:t>Food Labeling</a:t>
          </a:r>
        </a:p>
      </dgm:t>
    </dgm:pt>
    <dgm:pt modelId="{560EBC7B-C33B-404D-A84B-0B3BBCC9EEFC}" type="parTrans" cxnId="{263BAC2C-6F4E-4AFE-9F7C-23FB7F953F1A}">
      <dgm:prSet/>
      <dgm:spPr/>
      <dgm:t>
        <a:bodyPr/>
        <a:lstStyle/>
        <a:p>
          <a:endParaRPr lang="en-US"/>
        </a:p>
      </dgm:t>
    </dgm:pt>
    <dgm:pt modelId="{4F36CF71-936C-4E33-A012-D97D1709A180}" type="sibTrans" cxnId="{263BAC2C-6F4E-4AFE-9F7C-23FB7F953F1A}">
      <dgm:prSet/>
      <dgm:spPr/>
      <dgm:t>
        <a:bodyPr/>
        <a:lstStyle/>
        <a:p>
          <a:endParaRPr lang="en-US"/>
        </a:p>
      </dgm:t>
    </dgm:pt>
    <dgm:pt modelId="{A7129E09-0EA5-453C-B367-33769F60D260}">
      <dgm:prSet phldrT="[Text]"/>
      <dgm:spPr/>
      <dgm:t>
        <a:bodyPr/>
        <a:lstStyle/>
        <a:p>
          <a:pPr>
            <a:spcAft>
              <a:spcPts val="600"/>
            </a:spcAft>
          </a:pPr>
          <a:r>
            <a:rPr lang="en-US" dirty="0"/>
            <a:t>Use of modern technology like apps</a:t>
          </a:r>
        </a:p>
      </dgm:t>
    </dgm:pt>
    <dgm:pt modelId="{C868CBEA-5BB2-4B59-BCF0-E508613120EF}" type="parTrans" cxnId="{EF43B1E8-B3E3-4402-A7F2-9D154FF025A5}">
      <dgm:prSet/>
      <dgm:spPr/>
      <dgm:t>
        <a:bodyPr/>
        <a:lstStyle/>
        <a:p>
          <a:endParaRPr lang="en-US"/>
        </a:p>
      </dgm:t>
    </dgm:pt>
    <dgm:pt modelId="{DC8711AA-D716-472B-9CDB-70ED8F134C43}" type="sibTrans" cxnId="{EF43B1E8-B3E3-4402-A7F2-9D154FF025A5}">
      <dgm:prSet/>
      <dgm:spPr/>
      <dgm:t>
        <a:bodyPr/>
        <a:lstStyle/>
        <a:p>
          <a:endParaRPr lang="en-US"/>
        </a:p>
      </dgm:t>
    </dgm:pt>
    <dgm:pt modelId="{4EDEC282-F252-4BB7-96DD-3FD2900AEA1B}">
      <dgm:prSet phldrT="[Text]"/>
      <dgm:spPr/>
      <dgm:t>
        <a:bodyPr/>
        <a:lstStyle/>
        <a:p>
          <a:r>
            <a:rPr lang="it-IT" b="1" dirty="0"/>
            <a:t>AI/ML-Based Medical Device Labeling </a:t>
          </a:r>
          <a:endParaRPr lang="en-US" b="1" dirty="0"/>
        </a:p>
      </dgm:t>
    </dgm:pt>
    <dgm:pt modelId="{8A1865AD-E329-4180-A162-51E9087A4D15}" type="parTrans" cxnId="{5CE025D5-3894-4471-9C4B-8ADB732560E8}">
      <dgm:prSet/>
      <dgm:spPr/>
      <dgm:t>
        <a:bodyPr/>
        <a:lstStyle/>
        <a:p>
          <a:endParaRPr lang="en-US"/>
        </a:p>
      </dgm:t>
    </dgm:pt>
    <dgm:pt modelId="{D00DE9D2-5656-4E26-AB16-22596BA07DF0}" type="sibTrans" cxnId="{5CE025D5-3894-4471-9C4B-8ADB732560E8}">
      <dgm:prSet/>
      <dgm:spPr/>
      <dgm:t>
        <a:bodyPr/>
        <a:lstStyle/>
        <a:p>
          <a:endParaRPr lang="en-US"/>
        </a:p>
      </dgm:t>
    </dgm:pt>
    <dgm:pt modelId="{8081ECE9-8101-4278-A887-E2D85E85274F}">
      <dgm:prSet phldrT="[Text]"/>
      <dgm:spPr/>
      <dgm:t>
        <a:bodyPr/>
        <a:lstStyle/>
        <a:p>
          <a:pPr>
            <a:spcAft>
              <a:spcPct val="15000"/>
            </a:spcAft>
          </a:pPr>
          <a:r>
            <a:rPr lang="en-US" dirty="0"/>
            <a:t>Use of modern technology like apps</a:t>
          </a:r>
          <a:endParaRPr lang="en-US" dirty="0">
            <a:solidFill>
              <a:schemeClr val="tx1"/>
            </a:solidFill>
          </a:endParaRPr>
        </a:p>
      </dgm:t>
    </dgm:pt>
    <dgm:pt modelId="{9336E185-44C7-4A5B-986E-EA71A95F580C}" type="parTrans" cxnId="{2851B07A-EB4E-4506-9C26-1381ED12E12B}">
      <dgm:prSet/>
      <dgm:spPr/>
      <dgm:t>
        <a:bodyPr/>
        <a:lstStyle/>
        <a:p>
          <a:endParaRPr lang="en-US"/>
        </a:p>
      </dgm:t>
    </dgm:pt>
    <dgm:pt modelId="{752F31A2-1CF2-4F4E-A08D-2F0C387701FD}" type="sibTrans" cxnId="{2851B07A-EB4E-4506-9C26-1381ED12E12B}">
      <dgm:prSet/>
      <dgm:spPr/>
      <dgm:t>
        <a:bodyPr/>
        <a:lstStyle/>
        <a:p>
          <a:endParaRPr lang="en-US"/>
        </a:p>
      </dgm:t>
    </dgm:pt>
    <dgm:pt modelId="{0F935861-F497-429B-8F3E-E88478295D50}" type="pres">
      <dgm:prSet presAssocID="{6F8B846B-302F-4BFC-811E-08609D1E74EA}" presName="linearFlow" presStyleCnt="0">
        <dgm:presLayoutVars>
          <dgm:dir/>
          <dgm:animLvl val="lvl"/>
          <dgm:resizeHandles val="exact"/>
        </dgm:presLayoutVars>
      </dgm:prSet>
      <dgm:spPr/>
    </dgm:pt>
    <dgm:pt modelId="{A7ECC757-2A51-4011-ADCC-156A6DD5A802}" type="pres">
      <dgm:prSet presAssocID="{1B74DDD2-6A6D-4F53-9616-ED60E697E305}" presName="composite" presStyleCnt="0"/>
      <dgm:spPr/>
    </dgm:pt>
    <dgm:pt modelId="{81E0E07E-608A-421C-8406-7AB683897EFB}" type="pres">
      <dgm:prSet presAssocID="{1B74DDD2-6A6D-4F53-9616-ED60E697E3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F004BBC-CA9A-4A18-9159-F20F87FEE1B7}" type="pres">
      <dgm:prSet presAssocID="{1B74DDD2-6A6D-4F53-9616-ED60E697E305}" presName="parSh" presStyleLbl="node1" presStyleIdx="0" presStyleCnt="2"/>
      <dgm:spPr/>
    </dgm:pt>
    <dgm:pt modelId="{B991F9C8-4E13-4398-AE7D-531EB5B7CC98}" type="pres">
      <dgm:prSet presAssocID="{1B74DDD2-6A6D-4F53-9616-ED60E697E305}" presName="desTx" presStyleLbl="fgAcc1" presStyleIdx="0" presStyleCnt="2" custScaleY="63325">
        <dgm:presLayoutVars>
          <dgm:bulletEnabled val="1"/>
        </dgm:presLayoutVars>
      </dgm:prSet>
      <dgm:spPr/>
    </dgm:pt>
    <dgm:pt modelId="{C2CDA46E-715B-4716-B78C-9CF4E51E27B3}" type="pres">
      <dgm:prSet presAssocID="{4F36CF71-936C-4E33-A012-D97D1709A180}" presName="sibTrans" presStyleLbl="sibTrans2D1" presStyleIdx="0" presStyleCnt="1"/>
      <dgm:spPr/>
    </dgm:pt>
    <dgm:pt modelId="{A4A44C0B-EA21-484B-8F92-2C5B4A6EB108}" type="pres">
      <dgm:prSet presAssocID="{4F36CF71-936C-4E33-A012-D97D1709A180}" presName="connTx" presStyleLbl="sibTrans2D1" presStyleIdx="0" presStyleCnt="1"/>
      <dgm:spPr/>
    </dgm:pt>
    <dgm:pt modelId="{3EAF58C1-D324-40B7-A4A5-1A25559D7CF7}" type="pres">
      <dgm:prSet presAssocID="{4EDEC282-F252-4BB7-96DD-3FD2900AEA1B}" presName="composite" presStyleCnt="0"/>
      <dgm:spPr/>
    </dgm:pt>
    <dgm:pt modelId="{12325495-EE1B-48F1-93B8-A0676377A21F}" type="pres">
      <dgm:prSet presAssocID="{4EDEC282-F252-4BB7-96DD-3FD2900AEA1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51C12D-0049-47FC-9575-C8EDE5BFDFC8}" type="pres">
      <dgm:prSet presAssocID="{4EDEC282-F252-4BB7-96DD-3FD2900AEA1B}" presName="parSh" presStyleLbl="node1" presStyleIdx="1" presStyleCnt="2"/>
      <dgm:spPr/>
    </dgm:pt>
    <dgm:pt modelId="{A111CB40-5BFF-47CD-BBB9-8D7A125D9332}" type="pres">
      <dgm:prSet presAssocID="{4EDEC282-F252-4BB7-96DD-3FD2900AEA1B}" presName="desTx" presStyleLbl="fgAcc1" presStyleIdx="1" presStyleCnt="2" custScaleY="56497">
        <dgm:presLayoutVars>
          <dgm:bulletEnabled val="1"/>
        </dgm:presLayoutVars>
      </dgm:prSet>
      <dgm:spPr/>
    </dgm:pt>
  </dgm:ptLst>
  <dgm:cxnLst>
    <dgm:cxn modelId="{0D1EB019-DF05-4645-8706-9F20F61CD606}" type="presOf" srcId="{4F36CF71-936C-4E33-A012-D97D1709A180}" destId="{C2CDA46E-715B-4716-B78C-9CF4E51E27B3}" srcOrd="0" destOrd="0" presId="urn:microsoft.com/office/officeart/2005/8/layout/process3"/>
    <dgm:cxn modelId="{263BAC2C-6F4E-4AFE-9F7C-23FB7F953F1A}" srcId="{6F8B846B-302F-4BFC-811E-08609D1E74EA}" destId="{1B74DDD2-6A6D-4F53-9616-ED60E697E305}" srcOrd="0" destOrd="0" parTransId="{560EBC7B-C33B-404D-A84B-0B3BBCC9EEFC}" sibTransId="{4F36CF71-936C-4E33-A012-D97D1709A180}"/>
    <dgm:cxn modelId="{71C1AE55-B618-472F-B8AB-022BD3AD7A2E}" type="presOf" srcId="{1B74DDD2-6A6D-4F53-9616-ED60E697E305}" destId="{3F004BBC-CA9A-4A18-9159-F20F87FEE1B7}" srcOrd="1" destOrd="0" presId="urn:microsoft.com/office/officeart/2005/8/layout/process3"/>
    <dgm:cxn modelId="{978A7961-CF9A-448B-BC25-ED16BF569C13}" type="presOf" srcId="{4EDEC282-F252-4BB7-96DD-3FD2900AEA1B}" destId="{12325495-EE1B-48F1-93B8-A0676377A21F}" srcOrd="0" destOrd="0" presId="urn:microsoft.com/office/officeart/2005/8/layout/process3"/>
    <dgm:cxn modelId="{36613B79-5AE4-4B25-AF79-BCAE928A10C9}" type="presOf" srcId="{6F8B846B-302F-4BFC-811E-08609D1E74EA}" destId="{0F935861-F497-429B-8F3E-E88478295D50}" srcOrd="0" destOrd="0" presId="urn:microsoft.com/office/officeart/2005/8/layout/process3"/>
    <dgm:cxn modelId="{2851B07A-EB4E-4506-9C26-1381ED12E12B}" srcId="{4EDEC282-F252-4BB7-96DD-3FD2900AEA1B}" destId="{8081ECE9-8101-4278-A887-E2D85E85274F}" srcOrd="0" destOrd="0" parTransId="{9336E185-44C7-4A5B-986E-EA71A95F580C}" sibTransId="{752F31A2-1CF2-4F4E-A08D-2F0C387701FD}"/>
    <dgm:cxn modelId="{7661488D-2CE0-41AB-886A-B61BFC83618B}" type="presOf" srcId="{1B74DDD2-6A6D-4F53-9616-ED60E697E305}" destId="{81E0E07E-608A-421C-8406-7AB683897EFB}" srcOrd="0" destOrd="0" presId="urn:microsoft.com/office/officeart/2005/8/layout/process3"/>
    <dgm:cxn modelId="{AE36BA9A-4071-4632-AAB1-774AC229EE86}" type="presOf" srcId="{4EDEC282-F252-4BB7-96DD-3FD2900AEA1B}" destId="{F851C12D-0049-47FC-9575-C8EDE5BFDFC8}" srcOrd="1" destOrd="0" presId="urn:microsoft.com/office/officeart/2005/8/layout/process3"/>
    <dgm:cxn modelId="{BD931F9F-656D-4910-B155-855B2C4A6F2E}" type="presOf" srcId="{4F36CF71-936C-4E33-A012-D97D1709A180}" destId="{A4A44C0B-EA21-484B-8F92-2C5B4A6EB108}" srcOrd="1" destOrd="0" presId="urn:microsoft.com/office/officeart/2005/8/layout/process3"/>
    <dgm:cxn modelId="{5CE025D5-3894-4471-9C4B-8ADB732560E8}" srcId="{6F8B846B-302F-4BFC-811E-08609D1E74EA}" destId="{4EDEC282-F252-4BB7-96DD-3FD2900AEA1B}" srcOrd="1" destOrd="0" parTransId="{8A1865AD-E329-4180-A162-51E9087A4D15}" sibTransId="{D00DE9D2-5656-4E26-AB16-22596BA07DF0}"/>
    <dgm:cxn modelId="{4AE714E2-16B6-4D10-941B-F9E37B4BD88A}" type="presOf" srcId="{8081ECE9-8101-4278-A887-E2D85E85274F}" destId="{A111CB40-5BFF-47CD-BBB9-8D7A125D9332}" srcOrd="0" destOrd="0" presId="urn:microsoft.com/office/officeart/2005/8/layout/process3"/>
    <dgm:cxn modelId="{EF43B1E8-B3E3-4402-A7F2-9D154FF025A5}" srcId="{1B74DDD2-6A6D-4F53-9616-ED60E697E305}" destId="{A7129E09-0EA5-453C-B367-33769F60D260}" srcOrd="0" destOrd="0" parTransId="{C868CBEA-5BB2-4B59-BCF0-E508613120EF}" sibTransId="{DC8711AA-D716-472B-9CDB-70ED8F134C43}"/>
    <dgm:cxn modelId="{58432CFE-EB5E-489B-957D-9931820828C3}" type="presOf" srcId="{A7129E09-0EA5-453C-B367-33769F60D260}" destId="{B991F9C8-4E13-4398-AE7D-531EB5B7CC98}" srcOrd="0" destOrd="0" presId="urn:microsoft.com/office/officeart/2005/8/layout/process3"/>
    <dgm:cxn modelId="{B71FB045-7A57-419D-A86E-6752224D0648}" type="presParOf" srcId="{0F935861-F497-429B-8F3E-E88478295D50}" destId="{A7ECC757-2A51-4011-ADCC-156A6DD5A802}" srcOrd="0" destOrd="0" presId="urn:microsoft.com/office/officeart/2005/8/layout/process3"/>
    <dgm:cxn modelId="{4FBA96E1-93C6-419A-A523-C16900BDDA80}" type="presParOf" srcId="{A7ECC757-2A51-4011-ADCC-156A6DD5A802}" destId="{81E0E07E-608A-421C-8406-7AB683897EFB}" srcOrd="0" destOrd="0" presId="urn:microsoft.com/office/officeart/2005/8/layout/process3"/>
    <dgm:cxn modelId="{E0CB75B7-1F8F-4463-BBD5-2523B37C75BE}" type="presParOf" srcId="{A7ECC757-2A51-4011-ADCC-156A6DD5A802}" destId="{3F004BBC-CA9A-4A18-9159-F20F87FEE1B7}" srcOrd="1" destOrd="0" presId="urn:microsoft.com/office/officeart/2005/8/layout/process3"/>
    <dgm:cxn modelId="{75F96FA0-7867-42AC-9ACA-9DEF3B1E7044}" type="presParOf" srcId="{A7ECC757-2A51-4011-ADCC-156A6DD5A802}" destId="{B991F9C8-4E13-4398-AE7D-531EB5B7CC98}" srcOrd="2" destOrd="0" presId="urn:microsoft.com/office/officeart/2005/8/layout/process3"/>
    <dgm:cxn modelId="{D84BDF3C-4204-477A-A4D3-F05FEC804165}" type="presParOf" srcId="{0F935861-F497-429B-8F3E-E88478295D50}" destId="{C2CDA46E-715B-4716-B78C-9CF4E51E27B3}" srcOrd="1" destOrd="0" presId="urn:microsoft.com/office/officeart/2005/8/layout/process3"/>
    <dgm:cxn modelId="{AE7797B9-6DD8-45C4-A60A-1EECCEDF4590}" type="presParOf" srcId="{C2CDA46E-715B-4716-B78C-9CF4E51E27B3}" destId="{A4A44C0B-EA21-484B-8F92-2C5B4A6EB108}" srcOrd="0" destOrd="0" presId="urn:microsoft.com/office/officeart/2005/8/layout/process3"/>
    <dgm:cxn modelId="{A464F001-C62C-4BBA-9663-2F8E6D3DA599}" type="presParOf" srcId="{0F935861-F497-429B-8F3E-E88478295D50}" destId="{3EAF58C1-D324-40B7-A4A5-1A25559D7CF7}" srcOrd="2" destOrd="0" presId="urn:microsoft.com/office/officeart/2005/8/layout/process3"/>
    <dgm:cxn modelId="{909DFCC0-4FDF-4874-AEE1-52E210076ADC}" type="presParOf" srcId="{3EAF58C1-D324-40B7-A4A5-1A25559D7CF7}" destId="{12325495-EE1B-48F1-93B8-A0676377A21F}" srcOrd="0" destOrd="0" presId="urn:microsoft.com/office/officeart/2005/8/layout/process3"/>
    <dgm:cxn modelId="{303A3829-ACAC-4CAA-A957-39F36769962F}" type="presParOf" srcId="{3EAF58C1-D324-40B7-A4A5-1A25559D7CF7}" destId="{F851C12D-0049-47FC-9575-C8EDE5BFDFC8}" srcOrd="1" destOrd="0" presId="urn:microsoft.com/office/officeart/2005/8/layout/process3"/>
    <dgm:cxn modelId="{CB847E5E-E960-404B-8C1E-167D666F2784}" type="presParOf" srcId="{3EAF58C1-D324-40B7-A4A5-1A25559D7CF7}" destId="{A111CB40-5BFF-47CD-BBB9-8D7A125D933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E685-60F7-4125-8F4C-CAD018B7210C}">
      <dsp:nvSpPr>
        <dsp:cNvPr id="0" name=""/>
        <dsp:cNvSpPr/>
      </dsp:nvSpPr>
      <dsp:spPr>
        <a:xfrm>
          <a:off x="0" y="0"/>
          <a:ext cx="9006343" cy="1027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Food Labeling Offers Valuable Lessons For the Labeling of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AI/ML-Based Medical Devices</a:t>
          </a:r>
        </a:p>
      </dsp:txBody>
      <dsp:txXfrm>
        <a:off x="0" y="0"/>
        <a:ext cx="9006343" cy="10277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E685-60F7-4125-8F4C-CAD018B7210C}">
      <dsp:nvSpPr>
        <dsp:cNvPr id="0" name=""/>
        <dsp:cNvSpPr/>
      </dsp:nvSpPr>
      <dsp:spPr>
        <a:xfrm>
          <a:off x="154487" y="0"/>
          <a:ext cx="8205779" cy="1027726"/>
        </a:xfrm>
        <a:prstGeom prst="rect">
          <a:avLst/>
        </a:prstGeom>
        <a:solidFill>
          <a:schemeClr val="accent6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 dirty="0"/>
            <a:t>Additional Labeling</a:t>
          </a:r>
        </a:p>
      </dsp:txBody>
      <dsp:txXfrm>
        <a:off x="154487" y="0"/>
        <a:ext cx="8205779" cy="10277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04BBC-CA9A-4A18-9159-F20F87FEE1B7}">
      <dsp:nvSpPr>
        <dsp:cNvPr id="0" name=""/>
        <dsp:cNvSpPr/>
      </dsp:nvSpPr>
      <dsp:spPr>
        <a:xfrm>
          <a:off x="3365" y="68661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Food Labeling</a:t>
          </a:r>
        </a:p>
      </dsp:txBody>
      <dsp:txXfrm>
        <a:off x="3365" y="68661"/>
        <a:ext cx="2888892" cy="794122"/>
      </dsp:txXfrm>
    </dsp:sp>
    <dsp:sp modelId="{B991F9C8-4E13-4398-AE7D-531EB5B7CC98}">
      <dsp:nvSpPr>
        <dsp:cNvPr id="0" name=""/>
        <dsp:cNvSpPr/>
      </dsp:nvSpPr>
      <dsp:spPr>
        <a:xfrm>
          <a:off x="595066" y="1084594"/>
          <a:ext cx="2888892" cy="765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2100" kern="1200" dirty="0"/>
            <a:t>Additional Labeling </a:t>
          </a:r>
        </a:p>
      </dsp:txBody>
      <dsp:txXfrm>
        <a:off x="617501" y="1107029"/>
        <a:ext cx="2844022" cy="721109"/>
      </dsp:txXfrm>
    </dsp:sp>
    <dsp:sp modelId="{C2CDA46E-715B-4716-B78C-9CF4E51E27B3}">
      <dsp:nvSpPr>
        <dsp:cNvPr id="0" name=""/>
        <dsp:cNvSpPr/>
      </dsp:nvSpPr>
      <dsp:spPr>
        <a:xfrm rot="15296">
          <a:off x="3330199" y="116538"/>
          <a:ext cx="92845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330200" y="259908"/>
        <a:ext cx="712679" cy="431550"/>
      </dsp:txXfrm>
    </dsp:sp>
    <dsp:sp modelId="{F851C12D-0049-47FC-9575-C8EDE5BFDFC8}">
      <dsp:nvSpPr>
        <dsp:cNvPr id="0" name=""/>
        <dsp:cNvSpPr/>
      </dsp:nvSpPr>
      <dsp:spPr>
        <a:xfrm>
          <a:off x="4644040" y="89309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AI/ML-Based Medical Device Labeling </a:t>
          </a:r>
          <a:endParaRPr lang="en-US" sz="2100" b="1" kern="1200" dirty="0"/>
        </a:p>
      </dsp:txBody>
      <dsp:txXfrm>
        <a:off x="4644040" y="89309"/>
        <a:ext cx="2888892" cy="794122"/>
      </dsp:txXfrm>
    </dsp:sp>
    <dsp:sp modelId="{A111CB40-5BFF-47CD-BBB9-8D7A125D9332}">
      <dsp:nvSpPr>
        <dsp:cNvPr id="0" name=""/>
        <dsp:cNvSpPr/>
      </dsp:nvSpPr>
      <dsp:spPr>
        <a:xfrm>
          <a:off x="5235741" y="1146538"/>
          <a:ext cx="2888892" cy="683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Additional Labeling</a:t>
          </a:r>
        </a:p>
      </dsp:txBody>
      <dsp:txXfrm>
        <a:off x="5255757" y="1166554"/>
        <a:ext cx="2848860" cy="6433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06FB5-6E20-4F11-9E94-A3F10B6FDB7C}">
      <dsp:nvSpPr>
        <dsp:cNvPr id="0" name=""/>
        <dsp:cNvSpPr/>
      </dsp:nvSpPr>
      <dsp:spPr>
        <a:xfrm>
          <a:off x="0" y="701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FF402-A042-498C-BE05-650DC952C230}">
      <dsp:nvSpPr>
        <dsp:cNvPr id="0" name=""/>
        <dsp:cNvSpPr/>
      </dsp:nvSpPr>
      <dsp:spPr>
        <a:xfrm>
          <a:off x="0" y="701"/>
          <a:ext cx="4023034" cy="4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(1) Instructions for Use</a:t>
          </a:r>
        </a:p>
      </dsp:txBody>
      <dsp:txXfrm>
        <a:off x="0" y="701"/>
        <a:ext cx="4023034" cy="478447"/>
      </dsp:txXfrm>
    </dsp:sp>
    <dsp:sp modelId="{4AD8E17E-4463-4021-AC37-4C4787DE7A00}">
      <dsp:nvSpPr>
        <dsp:cNvPr id="0" name=""/>
        <dsp:cNvSpPr/>
      </dsp:nvSpPr>
      <dsp:spPr>
        <a:xfrm>
          <a:off x="0" y="479149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2360F-855B-43AF-BE3A-3802074F2F11}">
      <dsp:nvSpPr>
        <dsp:cNvPr id="0" name=""/>
        <dsp:cNvSpPr/>
      </dsp:nvSpPr>
      <dsp:spPr>
        <a:xfrm>
          <a:off x="0" y="479149"/>
          <a:ext cx="4023034" cy="4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(2) Fact Sheet for Patients  </a:t>
          </a:r>
          <a:endParaRPr lang="en-US" sz="1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79149"/>
        <a:ext cx="4023034" cy="478447"/>
      </dsp:txXfrm>
    </dsp:sp>
    <dsp:sp modelId="{1F819571-5C98-4BB3-84D4-0072A392A308}">
      <dsp:nvSpPr>
        <dsp:cNvPr id="0" name=""/>
        <dsp:cNvSpPr/>
      </dsp:nvSpPr>
      <dsp:spPr>
        <a:xfrm>
          <a:off x="0" y="957596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9D696-2ACC-423E-BA76-516661A6AAD1}">
      <dsp:nvSpPr>
        <dsp:cNvPr id="0" name=""/>
        <dsp:cNvSpPr/>
      </dsp:nvSpPr>
      <dsp:spPr>
        <a:xfrm>
          <a:off x="0" y="957596"/>
          <a:ext cx="4023034" cy="4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rebuchet MS (Body)"/>
            </a:rPr>
            <a:t>(3) Labeling for AI/ML-Generated Content</a:t>
          </a:r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 (Body)"/>
              <a:ea typeface="+mn-ea"/>
              <a:cs typeface="+mn-cs"/>
            </a:rPr>
            <a:t> </a:t>
          </a:r>
        </a:p>
      </dsp:txBody>
      <dsp:txXfrm>
        <a:off x="0" y="957596"/>
        <a:ext cx="4023034" cy="478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E685-60F7-4125-8F4C-CAD018B7210C}">
      <dsp:nvSpPr>
        <dsp:cNvPr id="0" name=""/>
        <dsp:cNvSpPr/>
      </dsp:nvSpPr>
      <dsp:spPr>
        <a:xfrm>
          <a:off x="154487" y="0"/>
          <a:ext cx="8205779" cy="1027726"/>
        </a:xfrm>
        <a:prstGeom prst="rect">
          <a:avLst/>
        </a:prstGeom>
        <a:solidFill>
          <a:schemeClr val="accent3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0" kern="1200" dirty="0"/>
            <a:t>AI Facts Labels </a:t>
          </a:r>
          <a:r>
            <a:rPr lang="en-US" sz="3300" b="0" i="0" kern="1200" dirty="0"/>
            <a:t>(“Nutrition Facts Labels”)</a:t>
          </a:r>
          <a:endParaRPr lang="en-US" sz="3300" b="1" kern="1200" dirty="0"/>
        </a:p>
      </dsp:txBody>
      <dsp:txXfrm>
        <a:off x="154487" y="0"/>
        <a:ext cx="8205779" cy="1027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04BBC-CA9A-4A18-9159-F20F87FEE1B7}">
      <dsp:nvSpPr>
        <dsp:cNvPr id="0" name=""/>
        <dsp:cNvSpPr/>
      </dsp:nvSpPr>
      <dsp:spPr>
        <a:xfrm>
          <a:off x="3365" y="68661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Food Labeling</a:t>
          </a:r>
        </a:p>
      </dsp:txBody>
      <dsp:txXfrm>
        <a:off x="3365" y="68661"/>
        <a:ext cx="2888892" cy="794122"/>
      </dsp:txXfrm>
    </dsp:sp>
    <dsp:sp modelId="{B991F9C8-4E13-4398-AE7D-531EB5B7CC98}">
      <dsp:nvSpPr>
        <dsp:cNvPr id="0" name=""/>
        <dsp:cNvSpPr/>
      </dsp:nvSpPr>
      <dsp:spPr>
        <a:xfrm>
          <a:off x="595066" y="1084594"/>
          <a:ext cx="2888892" cy="765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900" kern="1200" dirty="0"/>
            <a:t>Nutrition Facts labels</a:t>
          </a:r>
        </a:p>
      </dsp:txBody>
      <dsp:txXfrm>
        <a:off x="617501" y="1107029"/>
        <a:ext cx="2844022" cy="721109"/>
      </dsp:txXfrm>
    </dsp:sp>
    <dsp:sp modelId="{C2CDA46E-715B-4716-B78C-9CF4E51E27B3}">
      <dsp:nvSpPr>
        <dsp:cNvPr id="0" name=""/>
        <dsp:cNvSpPr/>
      </dsp:nvSpPr>
      <dsp:spPr>
        <a:xfrm rot="15296">
          <a:off x="3330199" y="116538"/>
          <a:ext cx="92845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330200" y="259908"/>
        <a:ext cx="712679" cy="431550"/>
      </dsp:txXfrm>
    </dsp:sp>
    <dsp:sp modelId="{F851C12D-0049-47FC-9575-C8EDE5BFDFC8}">
      <dsp:nvSpPr>
        <dsp:cNvPr id="0" name=""/>
        <dsp:cNvSpPr/>
      </dsp:nvSpPr>
      <dsp:spPr>
        <a:xfrm>
          <a:off x="4644040" y="89309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AI/ML-Based Medical Device Labeling </a:t>
          </a:r>
          <a:endParaRPr lang="en-US" sz="1900" b="1" kern="1200" dirty="0"/>
        </a:p>
      </dsp:txBody>
      <dsp:txXfrm>
        <a:off x="4644040" y="89309"/>
        <a:ext cx="2888892" cy="794122"/>
      </dsp:txXfrm>
    </dsp:sp>
    <dsp:sp modelId="{A111CB40-5BFF-47CD-BBB9-8D7A125D9332}">
      <dsp:nvSpPr>
        <dsp:cNvPr id="0" name=""/>
        <dsp:cNvSpPr/>
      </dsp:nvSpPr>
      <dsp:spPr>
        <a:xfrm>
          <a:off x="5235741" y="1146538"/>
          <a:ext cx="2888892" cy="683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AI Facts labels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5255757" y="1166554"/>
        <a:ext cx="2848860" cy="6433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06FB5-6E20-4F11-9E94-A3F10B6FDB7C}">
      <dsp:nvSpPr>
        <dsp:cNvPr id="0" name=""/>
        <dsp:cNvSpPr/>
      </dsp:nvSpPr>
      <dsp:spPr>
        <a:xfrm>
          <a:off x="0" y="425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FF402-A042-498C-BE05-650DC952C230}">
      <dsp:nvSpPr>
        <dsp:cNvPr id="0" name=""/>
        <dsp:cNvSpPr/>
      </dsp:nvSpPr>
      <dsp:spPr>
        <a:xfrm>
          <a:off x="0" y="0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(1) The Primary Addressee of the AI Facts Label</a:t>
          </a:r>
        </a:p>
      </dsp:txBody>
      <dsp:txXfrm>
        <a:off x="0" y="0"/>
        <a:ext cx="4023034" cy="387129"/>
      </dsp:txXfrm>
    </dsp:sp>
    <dsp:sp modelId="{4AD8E17E-4463-4021-AC37-4C4787DE7A00}">
      <dsp:nvSpPr>
        <dsp:cNvPr id="0" name=""/>
        <dsp:cNvSpPr/>
      </dsp:nvSpPr>
      <dsp:spPr>
        <a:xfrm>
          <a:off x="0" y="387554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2360F-855B-43AF-BE3A-3802074F2F11}">
      <dsp:nvSpPr>
        <dsp:cNvPr id="0" name=""/>
        <dsp:cNvSpPr/>
      </dsp:nvSpPr>
      <dsp:spPr>
        <a:xfrm>
          <a:off x="0" y="387554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>
              <a:latin typeface="+mj-lt"/>
            </a:rPr>
            <a:t>(2) The </a:t>
          </a:r>
          <a:r>
            <a:rPr lang="en-US" sz="11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Content of the AI Facts Label</a:t>
          </a:r>
        </a:p>
      </dsp:txBody>
      <dsp:txXfrm>
        <a:off x="0" y="387554"/>
        <a:ext cx="4023034" cy="387129"/>
      </dsp:txXfrm>
    </dsp:sp>
    <dsp:sp modelId="{7DC697AF-5777-454D-953B-A1FF49A78C0E}">
      <dsp:nvSpPr>
        <dsp:cNvPr id="0" name=""/>
        <dsp:cNvSpPr/>
      </dsp:nvSpPr>
      <dsp:spPr>
        <a:xfrm>
          <a:off x="0" y="774684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257CC-CED2-454C-A00B-06B639BCBEFE}">
      <dsp:nvSpPr>
        <dsp:cNvPr id="0" name=""/>
        <dsp:cNvSpPr/>
      </dsp:nvSpPr>
      <dsp:spPr>
        <a:xfrm>
          <a:off x="0" y="774684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(3) Challenges Raised by GenAI</a:t>
          </a:r>
        </a:p>
      </dsp:txBody>
      <dsp:txXfrm>
        <a:off x="0" y="774684"/>
        <a:ext cx="4023034" cy="387129"/>
      </dsp:txXfrm>
    </dsp:sp>
    <dsp:sp modelId="{1F819571-5C98-4BB3-84D4-0072A392A308}">
      <dsp:nvSpPr>
        <dsp:cNvPr id="0" name=""/>
        <dsp:cNvSpPr/>
      </dsp:nvSpPr>
      <dsp:spPr>
        <a:xfrm>
          <a:off x="0" y="1161813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9D696-2ACC-423E-BA76-516661A6AAD1}">
      <dsp:nvSpPr>
        <dsp:cNvPr id="0" name=""/>
        <dsp:cNvSpPr/>
      </dsp:nvSpPr>
      <dsp:spPr>
        <a:xfrm>
          <a:off x="0" y="1161813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(4) A </a:t>
          </a:r>
          <a:r>
            <a:rPr lang="en-US" sz="11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Uniform Design </a:t>
          </a:r>
        </a:p>
      </dsp:txBody>
      <dsp:txXfrm>
        <a:off x="0" y="1161813"/>
        <a:ext cx="4023034" cy="387129"/>
      </dsp:txXfrm>
    </dsp:sp>
    <dsp:sp modelId="{209C29C5-F8A8-44AE-8654-414A4CDEC977}">
      <dsp:nvSpPr>
        <dsp:cNvPr id="0" name=""/>
        <dsp:cNvSpPr/>
      </dsp:nvSpPr>
      <dsp:spPr>
        <a:xfrm>
          <a:off x="0" y="1548942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B8D54-8B73-4AC3-8E6C-D0DC44435534}">
      <dsp:nvSpPr>
        <dsp:cNvPr id="0" name=""/>
        <dsp:cNvSpPr/>
      </dsp:nvSpPr>
      <dsp:spPr>
        <a:xfrm>
          <a:off x="0" y="1548942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(5) Location</a:t>
          </a:r>
        </a:p>
      </dsp:txBody>
      <dsp:txXfrm>
        <a:off x="0" y="1548942"/>
        <a:ext cx="4023034" cy="387129"/>
      </dsp:txXfrm>
    </dsp:sp>
    <dsp:sp modelId="{6157AFC1-0FA7-4A04-8A50-37983426E101}">
      <dsp:nvSpPr>
        <dsp:cNvPr id="0" name=""/>
        <dsp:cNvSpPr/>
      </dsp:nvSpPr>
      <dsp:spPr>
        <a:xfrm>
          <a:off x="0" y="1936072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CD32A-E63F-4B61-AA82-4453E7CE4B13}">
      <dsp:nvSpPr>
        <dsp:cNvPr id="0" name=""/>
        <dsp:cNvSpPr/>
      </dsp:nvSpPr>
      <dsp:spPr>
        <a:xfrm>
          <a:off x="0" y="1936072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(6) A Mandatory Label</a:t>
          </a:r>
        </a:p>
      </dsp:txBody>
      <dsp:txXfrm>
        <a:off x="0" y="1936072"/>
        <a:ext cx="4023034" cy="387129"/>
      </dsp:txXfrm>
    </dsp:sp>
    <dsp:sp modelId="{50BEB25E-2F3C-44CF-AF20-DF69620BAC1B}">
      <dsp:nvSpPr>
        <dsp:cNvPr id="0" name=""/>
        <dsp:cNvSpPr/>
      </dsp:nvSpPr>
      <dsp:spPr>
        <a:xfrm>
          <a:off x="0" y="2323201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C76B-6F5C-4B75-AA99-F801DFC60D05}">
      <dsp:nvSpPr>
        <dsp:cNvPr id="0" name=""/>
        <dsp:cNvSpPr/>
      </dsp:nvSpPr>
      <dsp:spPr>
        <a:xfrm>
          <a:off x="0" y="2323201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(7) A Dynamic Label</a:t>
          </a:r>
        </a:p>
      </dsp:txBody>
      <dsp:txXfrm>
        <a:off x="0" y="2323201"/>
        <a:ext cx="4023034" cy="387129"/>
      </dsp:txXfrm>
    </dsp:sp>
    <dsp:sp modelId="{3B96F37C-C043-4474-AF24-0A745BC02D36}">
      <dsp:nvSpPr>
        <dsp:cNvPr id="0" name=""/>
        <dsp:cNvSpPr/>
      </dsp:nvSpPr>
      <dsp:spPr>
        <a:xfrm>
          <a:off x="0" y="2710330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12C79-670B-4F7C-A2C3-57EE4E4D9BCA}">
      <dsp:nvSpPr>
        <dsp:cNvPr id="0" name=""/>
        <dsp:cNvSpPr/>
      </dsp:nvSpPr>
      <dsp:spPr>
        <a:xfrm>
          <a:off x="0" y="2710330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(8) A Collaborative Stakeholder Approach and Conducting Empirical Studies </a:t>
          </a:r>
        </a:p>
      </dsp:txBody>
      <dsp:txXfrm>
        <a:off x="0" y="2710330"/>
        <a:ext cx="4023034" cy="387129"/>
      </dsp:txXfrm>
    </dsp:sp>
    <dsp:sp modelId="{F8786B04-61C3-481B-81A4-6A1C89D8FD4D}">
      <dsp:nvSpPr>
        <dsp:cNvPr id="0" name=""/>
        <dsp:cNvSpPr/>
      </dsp:nvSpPr>
      <dsp:spPr>
        <a:xfrm>
          <a:off x="0" y="3097460"/>
          <a:ext cx="402303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8E606-B381-4C40-9754-B76F01BFE242}">
      <dsp:nvSpPr>
        <dsp:cNvPr id="0" name=""/>
        <dsp:cNvSpPr/>
      </dsp:nvSpPr>
      <dsp:spPr>
        <a:xfrm>
          <a:off x="0" y="3097460"/>
          <a:ext cx="4023034" cy="387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j-lt"/>
            </a:rPr>
            <a:t>(9) Widespread Education and Communication Campaigns</a:t>
          </a:r>
        </a:p>
      </dsp:txBody>
      <dsp:txXfrm>
        <a:off x="0" y="3097460"/>
        <a:ext cx="4023034" cy="3871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E685-60F7-4125-8F4C-CAD018B7210C}">
      <dsp:nvSpPr>
        <dsp:cNvPr id="0" name=""/>
        <dsp:cNvSpPr/>
      </dsp:nvSpPr>
      <dsp:spPr>
        <a:xfrm>
          <a:off x="154487" y="0"/>
          <a:ext cx="8205779" cy="1027726"/>
        </a:xfrm>
        <a:prstGeom prst="rect">
          <a:avLst/>
        </a:prstGeom>
        <a:solidFill>
          <a:schemeClr val="accent4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FOP AI Labeling System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(“FOP Nutrition Labeling System”)</a:t>
          </a:r>
          <a:endParaRPr lang="en-US" sz="2600" b="1" kern="1200" dirty="0"/>
        </a:p>
      </dsp:txBody>
      <dsp:txXfrm>
        <a:off x="154487" y="0"/>
        <a:ext cx="8205779" cy="10277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04BBC-CA9A-4A18-9159-F20F87FEE1B7}">
      <dsp:nvSpPr>
        <dsp:cNvPr id="0" name=""/>
        <dsp:cNvSpPr/>
      </dsp:nvSpPr>
      <dsp:spPr>
        <a:xfrm>
          <a:off x="3365" y="68661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Food Labeling</a:t>
          </a:r>
        </a:p>
      </dsp:txBody>
      <dsp:txXfrm>
        <a:off x="3365" y="68661"/>
        <a:ext cx="2888892" cy="794122"/>
      </dsp:txXfrm>
    </dsp:sp>
    <dsp:sp modelId="{B991F9C8-4E13-4398-AE7D-531EB5B7CC98}">
      <dsp:nvSpPr>
        <dsp:cNvPr id="0" name=""/>
        <dsp:cNvSpPr/>
      </dsp:nvSpPr>
      <dsp:spPr>
        <a:xfrm>
          <a:off x="595066" y="1084594"/>
          <a:ext cx="2888892" cy="765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700" kern="1200" dirty="0"/>
            <a:t>FOP Nutrition Labeling Systems</a:t>
          </a:r>
        </a:p>
      </dsp:txBody>
      <dsp:txXfrm>
        <a:off x="617501" y="1107029"/>
        <a:ext cx="2844022" cy="721109"/>
      </dsp:txXfrm>
    </dsp:sp>
    <dsp:sp modelId="{C2CDA46E-715B-4716-B78C-9CF4E51E27B3}">
      <dsp:nvSpPr>
        <dsp:cNvPr id="0" name=""/>
        <dsp:cNvSpPr/>
      </dsp:nvSpPr>
      <dsp:spPr>
        <a:xfrm rot="15296">
          <a:off x="3330199" y="116538"/>
          <a:ext cx="92845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30200" y="259908"/>
        <a:ext cx="712679" cy="431550"/>
      </dsp:txXfrm>
    </dsp:sp>
    <dsp:sp modelId="{F851C12D-0049-47FC-9575-C8EDE5BFDFC8}">
      <dsp:nvSpPr>
        <dsp:cNvPr id="0" name=""/>
        <dsp:cNvSpPr/>
      </dsp:nvSpPr>
      <dsp:spPr>
        <a:xfrm>
          <a:off x="4644040" y="89309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/>
            <a:t>AI/ML-Based Medical Device Labeling </a:t>
          </a:r>
          <a:endParaRPr lang="en-US" sz="1700" b="1" kern="1200" dirty="0"/>
        </a:p>
      </dsp:txBody>
      <dsp:txXfrm>
        <a:off x="4644040" y="89309"/>
        <a:ext cx="2888892" cy="794122"/>
      </dsp:txXfrm>
    </dsp:sp>
    <dsp:sp modelId="{A111CB40-5BFF-47CD-BBB9-8D7A125D9332}">
      <dsp:nvSpPr>
        <dsp:cNvPr id="0" name=""/>
        <dsp:cNvSpPr/>
      </dsp:nvSpPr>
      <dsp:spPr>
        <a:xfrm>
          <a:off x="5235741" y="1146538"/>
          <a:ext cx="2888892" cy="683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tx1"/>
              </a:solidFill>
            </a:rPr>
            <a:t>FOP AI Labeling System</a:t>
          </a:r>
        </a:p>
      </dsp:txBody>
      <dsp:txXfrm>
        <a:off x="5255757" y="1166554"/>
        <a:ext cx="2848860" cy="6433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06FB5-6E20-4F11-9E94-A3F10B6FDB7C}">
      <dsp:nvSpPr>
        <dsp:cNvPr id="0" name=""/>
        <dsp:cNvSpPr/>
      </dsp:nvSpPr>
      <dsp:spPr>
        <a:xfrm>
          <a:off x="0" y="446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FF402-A042-498C-BE05-650DC952C230}">
      <dsp:nvSpPr>
        <dsp:cNvPr id="0" name=""/>
        <dsp:cNvSpPr/>
      </dsp:nvSpPr>
      <dsp:spPr>
        <a:xfrm>
          <a:off x="0" y="446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(1) One Standardized FOP AI Labeling System</a:t>
          </a:r>
        </a:p>
      </dsp:txBody>
      <dsp:txXfrm>
        <a:off x="0" y="446"/>
        <a:ext cx="4492888" cy="365302"/>
      </dsp:txXfrm>
    </dsp:sp>
    <dsp:sp modelId="{4AD8E17E-4463-4021-AC37-4C4787DE7A00}">
      <dsp:nvSpPr>
        <dsp:cNvPr id="0" name=""/>
        <dsp:cNvSpPr/>
      </dsp:nvSpPr>
      <dsp:spPr>
        <a:xfrm>
          <a:off x="0" y="365748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2360F-855B-43AF-BE3A-3802074F2F11}">
      <dsp:nvSpPr>
        <dsp:cNvPr id="0" name=""/>
        <dsp:cNvSpPr/>
      </dsp:nvSpPr>
      <dsp:spPr>
        <a:xfrm>
          <a:off x="0" y="365748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(2) The Primary Purpose of the FOP AI Labeling System</a:t>
          </a:r>
          <a:endParaRPr lang="en-US" sz="1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365748"/>
        <a:ext cx="4492888" cy="365302"/>
      </dsp:txXfrm>
    </dsp:sp>
    <dsp:sp modelId="{1F819571-5C98-4BB3-84D4-0072A392A308}">
      <dsp:nvSpPr>
        <dsp:cNvPr id="0" name=""/>
        <dsp:cNvSpPr/>
      </dsp:nvSpPr>
      <dsp:spPr>
        <a:xfrm>
          <a:off x="0" y="731051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9D696-2ACC-423E-BA76-516661A6AAD1}">
      <dsp:nvSpPr>
        <dsp:cNvPr id="0" name=""/>
        <dsp:cNvSpPr/>
      </dsp:nvSpPr>
      <dsp:spPr>
        <a:xfrm>
          <a:off x="0" y="731051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rebuchet MS (Body)"/>
            </a:rPr>
            <a:t>(3) A "Summary Indicator" System or a “Nutrient-Specific” (“AI Facts Label-Specific Information”) System</a:t>
          </a:r>
          <a:r>
            <a:rPr lang="en-US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 (Body)"/>
              <a:ea typeface="+mn-ea"/>
              <a:cs typeface="+mn-cs"/>
            </a:rPr>
            <a:t> </a:t>
          </a:r>
        </a:p>
      </dsp:txBody>
      <dsp:txXfrm>
        <a:off x="0" y="731051"/>
        <a:ext cx="4492888" cy="365302"/>
      </dsp:txXfrm>
    </dsp:sp>
    <dsp:sp modelId="{209C29C5-F8A8-44AE-8654-414A4CDEC977}">
      <dsp:nvSpPr>
        <dsp:cNvPr id="0" name=""/>
        <dsp:cNvSpPr/>
      </dsp:nvSpPr>
      <dsp:spPr>
        <a:xfrm>
          <a:off x="0" y="1096354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B8D54-8B73-4AC3-8E6C-D0DC44435534}">
      <dsp:nvSpPr>
        <dsp:cNvPr id="0" name=""/>
        <dsp:cNvSpPr/>
      </dsp:nvSpPr>
      <dsp:spPr>
        <a:xfrm>
          <a:off x="0" y="1096354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(4) A “Trustworthy AI” Symbol</a:t>
          </a:r>
        </a:p>
      </dsp:txBody>
      <dsp:txXfrm>
        <a:off x="0" y="1096354"/>
        <a:ext cx="4492888" cy="365302"/>
      </dsp:txXfrm>
    </dsp:sp>
    <dsp:sp modelId="{6157AFC1-0FA7-4A04-8A50-37983426E101}">
      <dsp:nvSpPr>
        <dsp:cNvPr id="0" name=""/>
        <dsp:cNvSpPr/>
      </dsp:nvSpPr>
      <dsp:spPr>
        <a:xfrm>
          <a:off x="0" y="1461657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CD32A-E63F-4B61-AA82-4453E7CE4B13}">
      <dsp:nvSpPr>
        <dsp:cNvPr id="0" name=""/>
        <dsp:cNvSpPr/>
      </dsp:nvSpPr>
      <dsp:spPr>
        <a:xfrm>
          <a:off x="0" y="1461657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(5) The Criteria</a:t>
          </a:r>
        </a:p>
      </dsp:txBody>
      <dsp:txXfrm>
        <a:off x="0" y="1461657"/>
        <a:ext cx="4492888" cy="365302"/>
      </dsp:txXfrm>
    </dsp:sp>
    <dsp:sp modelId="{50BEB25E-2F3C-44CF-AF20-DF69620BAC1B}">
      <dsp:nvSpPr>
        <dsp:cNvPr id="0" name=""/>
        <dsp:cNvSpPr/>
      </dsp:nvSpPr>
      <dsp:spPr>
        <a:xfrm>
          <a:off x="0" y="1826960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C76B-6F5C-4B75-AA99-F801DFC60D05}">
      <dsp:nvSpPr>
        <dsp:cNvPr id="0" name=""/>
        <dsp:cNvSpPr/>
      </dsp:nvSpPr>
      <dsp:spPr>
        <a:xfrm>
          <a:off x="0" y="1826960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(6) One Location</a:t>
          </a:r>
        </a:p>
      </dsp:txBody>
      <dsp:txXfrm>
        <a:off x="0" y="1826960"/>
        <a:ext cx="4492888" cy="365302"/>
      </dsp:txXfrm>
    </dsp:sp>
    <dsp:sp modelId="{70880220-D755-4A78-8953-AEB2873EB235}">
      <dsp:nvSpPr>
        <dsp:cNvPr id="0" name=""/>
        <dsp:cNvSpPr/>
      </dsp:nvSpPr>
      <dsp:spPr>
        <a:xfrm>
          <a:off x="0" y="2192262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14A1A-0384-498E-8500-7E00E2C6239C}">
      <dsp:nvSpPr>
        <dsp:cNvPr id="0" name=""/>
        <dsp:cNvSpPr/>
      </dsp:nvSpPr>
      <dsp:spPr>
        <a:xfrm>
          <a:off x="0" y="2192262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(7) A Voluntary or Mandatory System </a:t>
          </a:r>
        </a:p>
      </dsp:txBody>
      <dsp:txXfrm>
        <a:off x="0" y="2192262"/>
        <a:ext cx="4492888" cy="365302"/>
      </dsp:txXfrm>
    </dsp:sp>
    <dsp:sp modelId="{089E7FBD-4EA5-4436-AEAF-4E1041E62CEB}">
      <dsp:nvSpPr>
        <dsp:cNvPr id="0" name=""/>
        <dsp:cNvSpPr/>
      </dsp:nvSpPr>
      <dsp:spPr>
        <a:xfrm>
          <a:off x="0" y="2557565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F60C5-76EB-46BF-B507-318552A7B8AB}">
      <dsp:nvSpPr>
        <dsp:cNvPr id="0" name=""/>
        <dsp:cNvSpPr/>
      </dsp:nvSpPr>
      <dsp:spPr>
        <a:xfrm>
          <a:off x="0" y="2557565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(8) A Dynamic Program</a:t>
          </a:r>
        </a:p>
      </dsp:txBody>
      <dsp:txXfrm>
        <a:off x="0" y="2557565"/>
        <a:ext cx="4492888" cy="365302"/>
      </dsp:txXfrm>
    </dsp:sp>
    <dsp:sp modelId="{3B96F37C-C043-4474-AF24-0A745BC02D36}">
      <dsp:nvSpPr>
        <dsp:cNvPr id="0" name=""/>
        <dsp:cNvSpPr/>
      </dsp:nvSpPr>
      <dsp:spPr>
        <a:xfrm>
          <a:off x="0" y="2922868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12C79-670B-4F7C-A2C3-57EE4E4D9BCA}">
      <dsp:nvSpPr>
        <dsp:cNvPr id="0" name=""/>
        <dsp:cNvSpPr/>
      </dsp:nvSpPr>
      <dsp:spPr>
        <a:xfrm>
          <a:off x="0" y="2922868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(9) Collaborative Efforts with All Stakeholders and Empirical Studies</a:t>
          </a:r>
        </a:p>
      </dsp:txBody>
      <dsp:txXfrm>
        <a:off x="0" y="2922868"/>
        <a:ext cx="4492888" cy="365302"/>
      </dsp:txXfrm>
    </dsp:sp>
    <dsp:sp modelId="{F8786B04-61C3-481B-81A4-6A1C89D8FD4D}">
      <dsp:nvSpPr>
        <dsp:cNvPr id="0" name=""/>
        <dsp:cNvSpPr/>
      </dsp:nvSpPr>
      <dsp:spPr>
        <a:xfrm>
          <a:off x="0" y="3288171"/>
          <a:ext cx="4492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8E606-B381-4C40-9754-B76F01BFE242}">
      <dsp:nvSpPr>
        <dsp:cNvPr id="0" name=""/>
        <dsp:cNvSpPr/>
      </dsp:nvSpPr>
      <dsp:spPr>
        <a:xfrm>
          <a:off x="0" y="3288171"/>
          <a:ext cx="4492888" cy="36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(10) Extensive Education and Communication Initiatives </a:t>
          </a:r>
        </a:p>
      </dsp:txBody>
      <dsp:txXfrm>
        <a:off x="0" y="3288171"/>
        <a:ext cx="4492888" cy="3653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E685-60F7-4125-8F4C-CAD018B7210C}">
      <dsp:nvSpPr>
        <dsp:cNvPr id="0" name=""/>
        <dsp:cNvSpPr/>
      </dsp:nvSpPr>
      <dsp:spPr>
        <a:xfrm>
          <a:off x="154487" y="0"/>
          <a:ext cx="8205779" cy="1027726"/>
        </a:xfrm>
        <a:prstGeom prst="rect">
          <a:avLst/>
        </a:prstGeom>
        <a:solidFill>
          <a:schemeClr val="accent5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The Use of New Technology to Enhance User Literacy</a:t>
          </a:r>
        </a:p>
      </dsp:txBody>
      <dsp:txXfrm>
        <a:off x="154487" y="0"/>
        <a:ext cx="8205779" cy="10277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04BBC-CA9A-4A18-9159-F20F87FEE1B7}">
      <dsp:nvSpPr>
        <dsp:cNvPr id="0" name=""/>
        <dsp:cNvSpPr/>
      </dsp:nvSpPr>
      <dsp:spPr>
        <a:xfrm>
          <a:off x="3365" y="68661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Food Labeling</a:t>
          </a:r>
        </a:p>
      </dsp:txBody>
      <dsp:txXfrm>
        <a:off x="3365" y="68661"/>
        <a:ext cx="2888892" cy="794122"/>
      </dsp:txXfrm>
    </dsp:sp>
    <dsp:sp modelId="{B991F9C8-4E13-4398-AE7D-531EB5B7CC98}">
      <dsp:nvSpPr>
        <dsp:cNvPr id="0" name=""/>
        <dsp:cNvSpPr/>
      </dsp:nvSpPr>
      <dsp:spPr>
        <a:xfrm>
          <a:off x="595066" y="1084594"/>
          <a:ext cx="2888892" cy="765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500" kern="1200" dirty="0"/>
            <a:t>Use of modern technology like apps</a:t>
          </a:r>
        </a:p>
      </dsp:txBody>
      <dsp:txXfrm>
        <a:off x="617501" y="1107029"/>
        <a:ext cx="2844022" cy="721109"/>
      </dsp:txXfrm>
    </dsp:sp>
    <dsp:sp modelId="{C2CDA46E-715B-4716-B78C-9CF4E51E27B3}">
      <dsp:nvSpPr>
        <dsp:cNvPr id="0" name=""/>
        <dsp:cNvSpPr/>
      </dsp:nvSpPr>
      <dsp:spPr>
        <a:xfrm rot="15296">
          <a:off x="3330199" y="116538"/>
          <a:ext cx="92845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330200" y="259908"/>
        <a:ext cx="712679" cy="431550"/>
      </dsp:txXfrm>
    </dsp:sp>
    <dsp:sp modelId="{F851C12D-0049-47FC-9575-C8EDE5BFDFC8}">
      <dsp:nvSpPr>
        <dsp:cNvPr id="0" name=""/>
        <dsp:cNvSpPr/>
      </dsp:nvSpPr>
      <dsp:spPr>
        <a:xfrm>
          <a:off x="4644040" y="89309"/>
          <a:ext cx="2888892" cy="1191184"/>
        </a:xfrm>
        <a:prstGeom prst="roundRect">
          <a:avLst>
            <a:gd name="adj" fmla="val 1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AI/ML-Based Medical Device Labeling </a:t>
          </a:r>
          <a:endParaRPr lang="en-US" sz="1500" b="1" kern="1200" dirty="0"/>
        </a:p>
      </dsp:txBody>
      <dsp:txXfrm>
        <a:off x="4644040" y="89309"/>
        <a:ext cx="2888892" cy="794122"/>
      </dsp:txXfrm>
    </dsp:sp>
    <dsp:sp modelId="{A111CB40-5BFF-47CD-BBB9-8D7A125D9332}">
      <dsp:nvSpPr>
        <dsp:cNvPr id="0" name=""/>
        <dsp:cNvSpPr/>
      </dsp:nvSpPr>
      <dsp:spPr>
        <a:xfrm>
          <a:off x="5235741" y="1146538"/>
          <a:ext cx="2888892" cy="683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Use of modern technology like apps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255757" y="1166554"/>
        <a:ext cx="2848860" cy="643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3043979" cy="467215"/>
          </a:xfrm>
          <a:prstGeom prst="rect">
            <a:avLst/>
          </a:prstGeom>
        </p:spPr>
        <p:txBody>
          <a:bodyPr vert="horz" lIns="91904" tIns="45953" rIns="91904" bIns="459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40" y="0"/>
            <a:ext cx="3043979" cy="467215"/>
          </a:xfrm>
          <a:prstGeom prst="rect">
            <a:avLst/>
          </a:prstGeom>
        </p:spPr>
        <p:txBody>
          <a:bodyPr vert="horz" lIns="91904" tIns="45953" rIns="91904" bIns="45953" rtlCol="0"/>
          <a:lstStyle>
            <a:lvl1pPr algn="r">
              <a:defRPr sz="1200"/>
            </a:lvl1pPr>
          </a:lstStyle>
          <a:p>
            <a:fld id="{C75862D0-26DE-42C6-AA6F-44C87DDC7737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1" y="8841885"/>
            <a:ext cx="3043979" cy="467215"/>
          </a:xfrm>
          <a:prstGeom prst="rect">
            <a:avLst/>
          </a:prstGeom>
        </p:spPr>
        <p:txBody>
          <a:bodyPr vert="horz" lIns="91904" tIns="45953" rIns="91904" bIns="459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40" y="8841885"/>
            <a:ext cx="3043979" cy="467215"/>
          </a:xfrm>
          <a:prstGeom prst="rect">
            <a:avLst/>
          </a:prstGeom>
        </p:spPr>
        <p:txBody>
          <a:bodyPr vert="horz" lIns="91904" tIns="45953" rIns="91904" bIns="45953" rtlCol="0" anchor="b"/>
          <a:lstStyle>
            <a:lvl1pPr algn="r">
              <a:defRPr sz="1200"/>
            </a:lvl1pPr>
          </a:lstStyle>
          <a:p>
            <a:fld id="{77229D98-0984-44AB-A34E-19497D825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4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0" tIns="91890" rIns="91890" bIns="91890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9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4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7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82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92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56309" y="4343400"/>
            <a:ext cx="5250453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41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701675"/>
            <a:ext cx="62484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7042" y="4450704"/>
            <a:ext cx="5496339" cy="4216456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5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56309" y="4343400"/>
            <a:ext cx="5250453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73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56309" y="4343400"/>
            <a:ext cx="5250453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851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7821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05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3513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2335" y="4344883"/>
            <a:ext cx="5138635" cy="4116203"/>
          </a:xfrm>
          <a:prstGeom prst="rect">
            <a:avLst/>
          </a:prstGeom>
        </p:spPr>
        <p:txBody>
          <a:bodyPr spcFirstLastPara="1" wrap="square" lIns="90926" tIns="90926" rIns="90926" bIns="909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820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56309" y="4343400"/>
            <a:ext cx="5250453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551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685800"/>
            <a:ext cx="6102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73:notes"/>
          <p:cNvSpPr txBox="1">
            <a:spLocks noGrp="1"/>
          </p:cNvSpPr>
          <p:nvPr>
            <p:ph type="body" idx="1"/>
          </p:nvPr>
        </p:nvSpPr>
        <p:spPr>
          <a:xfrm>
            <a:off x="643206" y="4349334"/>
            <a:ext cx="5145618" cy="4120422"/>
          </a:xfrm>
          <a:prstGeom prst="rect">
            <a:avLst/>
          </a:prstGeom>
        </p:spPr>
        <p:txBody>
          <a:bodyPr spcFirstLastPara="1" wrap="square" lIns="91890" tIns="91890" rIns="91890" bIns="9189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06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6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66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656E-0AF3-9D42-8730-17E8FAA2A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89679-CA9B-6D41-BB63-9A145FE88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DF531-5E56-9441-B1D2-DEB3E82E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B255E-A219-1340-B71D-3E1B2FEC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4DE51-20BD-744D-8F0F-17C851CE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3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BBED-65A2-CE41-BD3F-A50DF506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94731-F26B-0046-A5D2-84DC2FBF7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D6DD-1E72-0D41-A67B-D1475909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12C76-D276-B743-B1DC-C54688AF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2332-2D3A-2343-AE55-A47D7F5D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6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2C66-CDC7-D74B-9D59-B229A7DA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F7BBB-5CCB-944B-9726-C1FF11EE6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9AF5A-E8BD-1E48-86AD-C2C5826B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02067-A45F-5F4C-9859-8F3C03EB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5D1DA-30E4-AD4A-BE82-2B5997D7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A1A30-DFAD-0649-81C8-9235C4DD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788B1-8EAB-334F-B94A-84D5EB2C8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67CBB-F2D6-0743-9AB6-3F246FB54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6B7D1-B841-9E49-B18B-A0212AC5C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52A4A-167B-1F4A-8E14-2287EFC4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4BABA-8013-504E-8BCE-6F548809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3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D7D9-2DCA-F44D-A3BB-1CE30483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D3FEE-F447-654E-BB4E-6DD7D38FE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3ABF6-0C3A-1B41-B109-651AD1AAD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0AF7D-E38B-A64D-B7F1-0B0858833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A6FF2-B256-E641-818E-DD416AA2F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EEFCA-965E-664A-90AB-2AAE9627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937FC-ED63-0848-8EBC-0A6A03CC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77C92-A207-BF4F-9011-6E850D8EC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0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3342-5210-B74C-93BF-924F1023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913F8-EC21-3643-BC9B-C9484B46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E06CB-B045-9348-BC81-758350D1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65F14-764C-8341-9111-D6883EF5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0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F2627-5BF3-334A-9006-1CAD9909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76DCE-8725-6B47-B57B-F5D38616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13B2D-507B-9640-95FB-2A3D7B7E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8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9615-63F4-1B48-B483-47C60F4E8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5C717-B91E-1F44-816C-148B69161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93C89-581B-9A42-87A1-38A50F6D4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C4424-55E9-7A46-8728-76A17181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A5C33-6AC0-8242-84F1-D5951AFA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69FCE-84F7-9440-B992-857A03EB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6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99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BC47-9DAA-7944-BB88-6990F4E6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47E18-E050-E141-9AB6-E1B30F17E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AF797-049C-BC4F-9299-6039921B1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C3719-FE92-AE42-8E89-AA1FF915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116B7-5ED2-224E-84BD-4CDD723C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F30DA-CB2A-AB46-9102-DEEE8B76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3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EFD9-990B-9647-A1F2-F73D12F8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2F90F-7298-0441-872C-FC845F82F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2421E-C509-A640-955E-6AFC1EAF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5B7A-AE40-9E46-898E-CA335441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B697C-DD1D-A146-9455-85AEEA9F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46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79476-D491-BD4C-9E1F-DF6A55963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5280C-9210-DF4C-8D08-266AE9FE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AE8B-352E-C64D-8C3C-7376257E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C1E2B-60C0-5941-903B-D9E3C9FE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8EF0-1314-D04B-B18E-778AFDDB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4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60889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879919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335806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80712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904706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55114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504080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8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728351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439034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520631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32035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4711992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771505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396924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601416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761818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21600" y="0"/>
            <a:ext cx="103488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921600" y="1811604"/>
            <a:ext cx="10348800" cy="44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409033" y="6446177"/>
            <a:ext cx="7316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321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05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bg>
      <p:bgPr>
        <a:solidFill>
          <a:srgbClr val="DADAD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17532" y="4732659"/>
            <a:ext cx="3000000" cy="137700"/>
          </a:xfrm>
          <a:prstGeom prst="rect">
            <a:avLst/>
          </a:prstGeom>
          <a:solidFill>
            <a:srgbClr val="1721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-8792"/>
            <a:ext cx="12203723" cy="263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89" y="3"/>
            <a:ext cx="2555097" cy="1283677"/>
          </a:xfrm>
          <a:prstGeom prst="rect">
            <a:avLst/>
          </a:prstGeom>
        </p:spPr>
      </p:pic>
      <p:sp>
        <p:nvSpPr>
          <p:cNvPr id="7" name="Google Shape;14;p3"/>
          <p:cNvSpPr txBox="1">
            <a:spLocks/>
          </p:cNvSpPr>
          <p:nvPr userDrawn="1"/>
        </p:nvSpPr>
        <p:spPr>
          <a:xfrm>
            <a:off x="182485" y="2783541"/>
            <a:ext cx="9872899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2800" b="1" i="0" u="none" strike="noStrike" cap="none" dirty="0">
                <a:solidFill>
                  <a:srgbClr val="A51C30"/>
                </a:solidFill>
                <a:latin typeface="Montserrat" panose="020B0604020202020204" charset="0"/>
                <a:ea typeface="Montserrat"/>
                <a:cs typeface="Arial" panose="020B0604020202020204" pitchFamily="34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3600" dirty="0"/>
              <a:t>Regulatory</a:t>
            </a:r>
            <a:r>
              <a:rPr lang="en-US" sz="3600" baseline="0" dirty="0"/>
              <a:t> Issues of                                   AI-Based Medical Devices                   in the United States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0175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DADADA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7574133" y="0"/>
            <a:ext cx="461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3863725"/>
            <a:ext cx="6007200" cy="191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8134800" y="3817852"/>
            <a:ext cx="3262000" cy="191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09033" y="6446177"/>
            <a:ext cx="7316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692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0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4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4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8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13F1E6-AFBE-E043-BCE3-26508AD1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D2503-0232-724B-B537-B449AFCF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1CB8C-B434-B24B-B999-CAFA25D57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2CA43-0A15-C246-8D5D-DD92FEBF0B8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09B4B-05F2-7B45-B357-BD84CB1D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593A3-587E-4F42-9320-1A838F545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7F0B-27D3-0243-8D48-5C21D90A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C41748-0482-478D-A672-AD807665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8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658" r:id="rId18"/>
    <p:sldLayoutId id="2147483742" r:id="rId19"/>
  </p:sldLayoutIdLst>
  <p:transition>
    <p:fade thruBlk="1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rke@illinoi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9.png"/><Relationship Id="rId18" Type="http://schemas.microsoft.com/office/2007/relationships/diagramDrawing" Target="../diagrams/drawing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Layout" Target="../diagrams/layout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20.jpeg"/><Relationship Id="rId3" Type="http://schemas.openxmlformats.org/officeDocument/2006/relationships/diagramData" Target="../diagrams/data5.xml"/><Relationship Id="rId21" Type="http://schemas.openxmlformats.org/officeDocument/2006/relationships/image" Target="../media/image23.jp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7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image" Target="../media/image26.png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23" Type="http://schemas.openxmlformats.org/officeDocument/2006/relationships/image" Target="../media/image25.jpeg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21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diagramData" Target="../diagrams/data8.xml"/><Relationship Id="rId21" Type="http://schemas.openxmlformats.org/officeDocument/2006/relationships/image" Target="../media/image36.png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30.png"/><Relationship Id="rId10" Type="http://schemas.openxmlformats.org/officeDocument/2006/relationships/diagramQuickStyle" Target="../diagrams/quickStyle9.xml"/><Relationship Id="rId19" Type="http://schemas.openxmlformats.org/officeDocument/2006/relationships/image" Target="../media/image34.png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B8EA-E9DA-524B-91AA-36B8F222A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205" y="1242649"/>
            <a:ext cx="9631017" cy="271312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72143"/>
                </a:solidFill>
                <a:latin typeface="Arial (headings)"/>
              </a:rPr>
              <a:t>A Comprehensive Labeling Framework for AI/ML-Based Medical Devices: </a:t>
            </a:r>
            <a:br>
              <a:rPr lang="en-US" sz="4000" b="1" dirty="0">
                <a:solidFill>
                  <a:srgbClr val="172143"/>
                </a:solidFill>
                <a:latin typeface="Arial (headings)"/>
              </a:rPr>
            </a:br>
            <a:r>
              <a:rPr lang="en-US" sz="4000" b="1" dirty="0">
                <a:solidFill>
                  <a:srgbClr val="172143"/>
                </a:solidFill>
                <a:latin typeface="Arial (headings)"/>
              </a:rPr>
              <a:t>Lessons Learned from Food Labeling</a:t>
            </a:r>
            <a:br>
              <a:rPr lang="en-US" sz="4800" b="1" dirty="0">
                <a:solidFill>
                  <a:srgbClr val="172143"/>
                </a:solidFill>
                <a:latin typeface="Arial (headings)"/>
              </a:rPr>
            </a:br>
            <a:endParaRPr lang="en-US" sz="4800" b="1" dirty="0">
              <a:solidFill>
                <a:srgbClr val="172143"/>
              </a:solidFill>
              <a:latin typeface="Arial (headings)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32CB2-606E-C842-9345-AB31C36E5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7713" y="3264110"/>
            <a:ext cx="9144000" cy="154643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13294B"/>
              </a:solidFill>
              <a:latin typeface="Trebuchet MS (Body)"/>
            </a:endParaRPr>
          </a:p>
          <a:p>
            <a:r>
              <a:rPr lang="en-US" sz="2200" dirty="0">
                <a:solidFill>
                  <a:srgbClr val="13294B"/>
                </a:solidFill>
                <a:latin typeface="Trebuchet MS (Body)"/>
              </a:rPr>
              <a:t>Health Law Professors Conference</a:t>
            </a:r>
          </a:p>
          <a:p>
            <a:r>
              <a:rPr lang="en-US" sz="2200" dirty="0">
                <a:solidFill>
                  <a:srgbClr val="13294B"/>
                </a:solidFill>
                <a:latin typeface="Trebuchet MS (Body)"/>
              </a:rPr>
              <a:t>June 6, 2025</a:t>
            </a:r>
            <a:endParaRPr lang="en-US" dirty="0">
              <a:solidFill>
                <a:srgbClr val="13294B"/>
              </a:solidFill>
              <a:latin typeface="Trebuchet MS (Body)"/>
            </a:endParaRPr>
          </a:p>
          <a:p>
            <a:endParaRPr lang="en-US" dirty="0">
              <a:solidFill>
                <a:srgbClr val="13294B"/>
              </a:solidFill>
              <a:latin typeface="Trebuchet MS (Body)"/>
            </a:endParaRPr>
          </a:p>
          <a:p>
            <a:endParaRPr lang="en-US" dirty="0">
              <a:solidFill>
                <a:srgbClr val="13294B"/>
              </a:solidFill>
              <a:latin typeface="Trebuchet MS (Body)"/>
            </a:endParaRPr>
          </a:p>
          <a:p>
            <a:endParaRPr lang="en-US" dirty="0">
              <a:solidFill>
                <a:srgbClr val="13294B"/>
              </a:solidFill>
              <a:latin typeface="Trebuchet MS (Body)"/>
            </a:endParaRPr>
          </a:p>
        </p:txBody>
      </p:sp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3044C043-0B4E-92E0-AD69-F5C6042D5D3A}"/>
              </a:ext>
            </a:extLst>
          </p:cNvPr>
          <p:cNvSpPr txBox="1">
            <a:spLocks/>
          </p:cNvSpPr>
          <p:nvPr/>
        </p:nvSpPr>
        <p:spPr>
          <a:xfrm>
            <a:off x="6620642" y="4721313"/>
            <a:ext cx="5445900" cy="229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A51C3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60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SARA GERKE</a:t>
            </a:r>
            <a:br>
              <a:rPr lang="en-US" sz="160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1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Associate Professor of Law </a:t>
            </a:r>
            <a:endParaRPr lang="en-US" sz="1600" b="0" kern="100" dirty="0">
              <a:solidFill>
                <a:srgbClr val="13294B"/>
              </a:solidFill>
              <a:latin typeface="Trebuchet MS (Body)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600" b="0" i="1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Richard W. &amp; Marie L. Corman Scholar</a:t>
            </a:r>
          </a:p>
          <a:p>
            <a:pPr>
              <a:spcAft>
                <a:spcPts val="600"/>
              </a:spcAft>
            </a:pPr>
            <a:r>
              <a:rPr lang="en-US" sz="1600" b="0" i="1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Associate Professor, European Union Center</a:t>
            </a:r>
            <a:endParaRPr lang="en-US" sz="1600" b="0" dirty="0">
              <a:solidFill>
                <a:srgbClr val="13294B"/>
              </a:solidFill>
              <a:latin typeface="Trebuchet MS (Body)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Illinois Urbana-Champaign</a:t>
            </a:r>
            <a:br>
              <a:rPr lang="en-US" sz="1600" b="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College of Law</a:t>
            </a:r>
            <a:endParaRPr lang="en-US" sz="1600" b="0" kern="100" dirty="0">
              <a:solidFill>
                <a:srgbClr val="13294B"/>
              </a:solidFill>
              <a:latin typeface="Trebuchet MS (Body)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600" b="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504 E Pennsylvania Ave</a:t>
            </a:r>
            <a:endParaRPr lang="en-US" sz="1600" b="0" kern="100" dirty="0">
              <a:solidFill>
                <a:srgbClr val="13294B"/>
              </a:solidFill>
              <a:latin typeface="Trebuchet MS (Body)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600" b="0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</a:rPr>
              <a:t>Champaign, IL 61820</a:t>
            </a:r>
            <a:endParaRPr lang="en-US" sz="1600" b="0" kern="100" dirty="0">
              <a:solidFill>
                <a:srgbClr val="13294B"/>
              </a:solidFill>
              <a:latin typeface="Trebuchet MS (Body)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600" u="sng" dirty="0">
                <a:solidFill>
                  <a:srgbClr val="13294B"/>
                </a:solidFill>
                <a:latin typeface="Trebuchet MS (Body)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gerke@illinois.edu</a:t>
            </a:r>
            <a:endParaRPr lang="en-US" sz="1600" kern="100" dirty="0">
              <a:solidFill>
                <a:srgbClr val="13294B"/>
              </a:solidFill>
              <a:latin typeface="Trebuchet MS (Body)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67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4488A4-53E2-0116-E7A8-F527CF82F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614146"/>
              </p:ext>
            </p:extLst>
          </p:nvPr>
        </p:nvGraphicFramePr>
        <p:xfrm>
          <a:off x="540773" y="168905"/>
          <a:ext cx="9006349" cy="10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101;p16">
            <a:extLst>
              <a:ext uri="{FF2B5EF4-FFF2-40B4-BE49-F238E27FC236}">
                <a16:creationId xmlns:a16="http://schemas.microsoft.com/office/drawing/2014/main" id="{A738B873-CE16-12EC-94DC-687EF3CED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10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3584337-77A3-7775-1BF9-69FBDE3C3F6B}"/>
              </a:ext>
            </a:extLst>
          </p:cNvPr>
          <p:cNvSpPr/>
          <p:nvPr/>
        </p:nvSpPr>
        <p:spPr>
          <a:xfrm>
            <a:off x="717842" y="1203396"/>
            <a:ext cx="2888892" cy="1604251"/>
          </a:xfrm>
          <a:custGeom>
            <a:avLst/>
            <a:gdLst>
              <a:gd name="connsiteX0" fmla="*/ 0 w 2888892"/>
              <a:gd name="connsiteY0" fmla="*/ 160425 h 1604251"/>
              <a:gd name="connsiteX1" fmla="*/ 160425 w 2888892"/>
              <a:gd name="connsiteY1" fmla="*/ 0 h 1604251"/>
              <a:gd name="connsiteX2" fmla="*/ 2728467 w 2888892"/>
              <a:gd name="connsiteY2" fmla="*/ 0 h 1604251"/>
              <a:gd name="connsiteX3" fmla="*/ 2888892 w 2888892"/>
              <a:gd name="connsiteY3" fmla="*/ 160425 h 1604251"/>
              <a:gd name="connsiteX4" fmla="*/ 2888892 w 2888892"/>
              <a:gd name="connsiteY4" fmla="*/ 1443826 h 1604251"/>
              <a:gd name="connsiteX5" fmla="*/ 2728467 w 2888892"/>
              <a:gd name="connsiteY5" fmla="*/ 1604251 h 1604251"/>
              <a:gd name="connsiteX6" fmla="*/ 160425 w 2888892"/>
              <a:gd name="connsiteY6" fmla="*/ 1604251 h 1604251"/>
              <a:gd name="connsiteX7" fmla="*/ 0 w 2888892"/>
              <a:gd name="connsiteY7" fmla="*/ 1443826 h 1604251"/>
              <a:gd name="connsiteX8" fmla="*/ 0 w 2888892"/>
              <a:gd name="connsiteY8" fmla="*/ 160425 h 160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892" h="1604251">
                <a:moveTo>
                  <a:pt x="0" y="160425"/>
                </a:moveTo>
                <a:cubicBezTo>
                  <a:pt x="0" y="71825"/>
                  <a:pt x="71825" y="0"/>
                  <a:pt x="160425" y="0"/>
                </a:cubicBezTo>
                <a:lnTo>
                  <a:pt x="2728467" y="0"/>
                </a:lnTo>
                <a:cubicBezTo>
                  <a:pt x="2817067" y="0"/>
                  <a:pt x="2888892" y="71825"/>
                  <a:pt x="2888892" y="160425"/>
                </a:cubicBezTo>
                <a:lnTo>
                  <a:pt x="2888892" y="1443826"/>
                </a:lnTo>
                <a:cubicBezTo>
                  <a:pt x="2888892" y="1532426"/>
                  <a:pt x="2817067" y="1604251"/>
                  <a:pt x="2728467" y="1604251"/>
                </a:cubicBezTo>
                <a:lnTo>
                  <a:pt x="160425" y="1604251"/>
                </a:lnTo>
                <a:cubicBezTo>
                  <a:pt x="71825" y="1604251"/>
                  <a:pt x="0" y="1532426"/>
                  <a:pt x="0" y="1443826"/>
                </a:cubicBezTo>
                <a:lnTo>
                  <a:pt x="0" y="16042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614760" numCol="1" spcCol="1270" anchor="t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/>
              <a:t>Key Components of Modern Food Labeling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DE06702-6C8F-4431-2927-C011A8AC0DFA}"/>
              </a:ext>
            </a:extLst>
          </p:cNvPr>
          <p:cNvSpPr/>
          <p:nvPr/>
        </p:nvSpPr>
        <p:spPr>
          <a:xfrm>
            <a:off x="1309543" y="2272898"/>
            <a:ext cx="2888892" cy="4337550"/>
          </a:xfrm>
          <a:custGeom>
            <a:avLst/>
            <a:gdLst>
              <a:gd name="connsiteX0" fmla="*/ 0 w 2888892"/>
              <a:gd name="connsiteY0" fmla="*/ 288889 h 4337550"/>
              <a:gd name="connsiteX1" fmla="*/ 288889 w 2888892"/>
              <a:gd name="connsiteY1" fmla="*/ 0 h 4337550"/>
              <a:gd name="connsiteX2" fmla="*/ 2600003 w 2888892"/>
              <a:gd name="connsiteY2" fmla="*/ 0 h 4337550"/>
              <a:gd name="connsiteX3" fmla="*/ 2888892 w 2888892"/>
              <a:gd name="connsiteY3" fmla="*/ 288889 h 4337550"/>
              <a:gd name="connsiteX4" fmla="*/ 2888892 w 2888892"/>
              <a:gd name="connsiteY4" fmla="*/ 4048661 h 4337550"/>
              <a:gd name="connsiteX5" fmla="*/ 2600003 w 2888892"/>
              <a:gd name="connsiteY5" fmla="*/ 4337550 h 4337550"/>
              <a:gd name="connsiteX6" fmla="*/ 288889 w 2888892"/>
              <a:gd name="connsiteY6" fmla="*/ 4337550 h 4337550"/>
              <a:gd name="connsiteX7" fmla="*/ 0 w 2888892"/>
              <a:gd name="connsiteY7" fmla="*/ 4048661 h 4337550"/>
              <a:gd name="connsiteX8" fmla="*/ 0 w 2888892"/>
              <a:gd name="connsiteY8" fmla="*/ 288889 h 433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892" h="4337550">
                <a:moveTo>
                  <a:pt x="0" y="288889"/>
                </a:moveTo>
                <a:cubicBezTo>
                  <a:pt x="0" y="129340"/>
                  <a:pt x="129340" y="0"/>
                  <a:pt x="288889" y="0"/>
                </a:cubicBezTo>
                <a:lnTo>
                  <a:pt x="2600003" y="0"/>
                </a:lnTo>
                <a:cubicBezTo>
                  <a:pt x="2759552" y="0"/>
                  <a:pt x="2888892" y="129340"/>
                  <a:pt x="2888892" y="288889"/>
                </a:cubicBezTo>
                <a:lnTo>
                  <a:pt x="2888892" y="4048661"/>
                </a:lnTo>
                <a:cubicBezTo>
                  <a:pt x="2888892" y="4208210"/>
                  <a:pt x="2759552" y="4337550"/>
                  <a:pt x="2600003" y="4337550"/>
                </a:cubicBezTo>
                <a:lnTo>
                  <a:pt x="288889" y="4337550"/>
                </a:lnTo>
                <a:cubicBezTo>
                  <a:pt x="129340" y="4337550"/>
                  <a:pt x="0" y="4208210"/>
                  <a:pt x="0" y="4048661"/>
                </a:cubicBezTo>
                <a:lnTo>
                  <a:pt x="0" y="288889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3965" tIns="233965" rIns="233965" bIns="233965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100" kern="1200" dirty="0"/>
              <a:t>Nutrition facts labels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100" kern="1200" dirty="0"/>
              <a:t>Front-of-package (FOP) nutrition labeling system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100" kern="1200" dirty="0"/>
              <a:t>Use of modern technology like apps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kern="1200" dirty="0"/>
              <a:t>Additional labeling (e.g., designation of ingredients)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58CFF2D-EC62-61C9-4C06-291B745CD802}"/>
              </a:ext>
            </a:extLst>
          </p:cNvPr>
          <p:cNvSpPr/>
          <p:nvPr/>
        </p:nvSpPr>
        <p:spPr>
          <a:xfrm>
            <a:off x="4044680" y="1378522"/>
            <a:ext cx="928444" cy="719250"/>
          </a:xfrm>
          <a:custGeom>
            <a:avLst/>
            <a:gdLst>
              <a:gd name="connsiteX0" fmla="*/ 0 w 928444"/>
              <a:gd name="connsiteY0" fmla="*/ 143850 h 719250"/>
              <a:gd name="connsiteX1" fmla="*/ 568819 w 928444"/>
              <a:gd name="connsiteY1" fmla="*/ 143850 h 719250"/>
              <a:gd name="connsiteX2" fmla="*/ 568819 w 928444"/>
              <a:gd name="connsiteY2" fmla="*/ 0 h 719250"/>
              <a:gd name="connsiteX3" fmla="*/ 928444 w 928444"/>
              <a:gd name="connsiteY3" fmla="*/ 359625 h 719250"/>
              <a:gd name="connsiteX4" fmla="*/ 568819 w 928444"/>
              <a:gd name="connsiteY4" fmla="*/ 719250 h 719250"/>
              <a:gd name="connsiteX5" fmla="*/ 568819 w 928444"/>
              <a:gd name="connsiteY5" fmla="*/ 575400 h 719250"/>
              <a:gd name="connsiteX6" fmla="*/ 0 w 928444"/>
              <a:gd name="connsiteY6" fmla="*/ 575400 h 719250"/>
              <a:gd name="connsiteX7" fmla="*/ 0 w 928444"/>
              <a:gd name="connsiteY7" fmla="*/ 143850 h 7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8444" h="719250">
                <a:moveTo>
                  <a:pt x="0" y="143850"/>
                </a:moveTo>
                <a:lnTo>
                  <a:pt x="568819" y="143850"/>
                </a:lnTo>
                <a:lnTo>
                  <a:pt x="568819" y="0"/>
                </a:lnTo>
                <a:lnTo>
                  <a:pt x="928444" y="359625"/>
                </a:lnTo>
                <a:lnTo>
                  <a:pt x="568819" y="719250"/>
                </a:lnTo>
                <a:lnTo>
                  <a:pt x="568819" y="575400"/>
                </a:lnTo>
                <a:lnTo>
                  <a:pt x="0" y="575400"/>
                </a:lnTo>
                <a:lnTo>
                  <a:pt x="0" y="14385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3850" rIns="215775" bIns="14385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6D652D-AED5-9FB2-B5B6-F8CA78605686}"/>
              </a:ext>
            </a:extLst>
          </p:cNvPr>
          <p:cNvSpPr/>
          <p:nvPr/>
        </p:nvSpPr>
        <p:spPr>
          <a:xfrm>
            <a:off x="5358517" y="1203396"/>
            <a:ext cx="2888892" cy="1604251"/>
          </a:xfrm>
          <a:custGeom>
            <a:avLst/>
            <a:gdLst>
              <a:gd name="connsiteX0" fmla="*/ 0 w 2888892"/>
              <a:gd name="connsiteY0" fmla="*/ 160425 h 1604251"/>
              <a:gd name="connsiteX1" fmla="*/ 160425 w 2888892"/>
              <a:gd name="connsiteY1" fmla="*/ 0 h 1604251"/>
              <a:gd name="connsiteX2" fmla="*/ 2728467 w 2888892"/>
              <a:gd name="connsiteY2" fmla="*/ 0 h 1604251"/>
              <a:gd name="connsiteX3" fmla="*/ 2888892 w 2888892"/>
              <a:gd name="connsiteY3" fmla="*/ 160425 h 1604251"/>
              <a:gd name="connsiteX4" fmla="*/ 2888892 w 2888892"/>
              <a:gd name="connsiteY4" fmla="*/ 1443826 h 1604251"/>
              <a:gd name="connsiteX5" fmla="*/ 2728467 w 2888892"/>
              <a:gd name="connsiteY5" fmla="*/ 1604251 h 1604251"/>
              <a:gd name="connsiteX6" fmla="*/ 160425 w 2888892"/>
              <a:gd name="connsiteY6" fmla="*/ 1604251 h 1604251"/>
              <a:gd name="connsiteX7" fmla="*/ 0 w 2888892"/>
              <a:gd name="connsiteY7" fmla="*/ 1443826 h 1604251"/>
              <a:gd name="connsiteX8" fmla="*/ 0 w 2888892"/>
              <a:gd name="connsiteY8" fmla="*/ 160425 h 160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892" h="1604251">
                <a:moveTo>
                  <a:pt x="0" y="160425"/>
                </a:moveTo>
                <a:cubicBezTo>
                  <a:pt x="0" y="71825"/>
                  <a:pt x="71825" y="0"/>
                  <a:pt x="160425" y="0"/>
                </a:cubicBezTo>
                <a:lnTo>
                  <a:pt x="2728467" y="0"/>
                </a:lnTo>
                <a:cubicBezTo>
                  <a:pt x="2817067" y="0"/>
                  <a:pt x="2888892" y="71825"/>
                  <a:pt x="2888892" y="160425"/>
                </a:cubicBezTo>
                <a:lnTo>
                  <a:pt x="2888892" y="1443826"/>
                </a:lnTo>
                <a:cubicBezTo>
                  <a:pt x="2888892" y="1532426"/>
                  <a:pt x="2817067" y="1604251"/>
                  <a:pt x="2728467" y="1604251"/>
                </a:cubicBezTo>
                <a:lnTo>
                  <a:pt x="160425" y="1604251"/>
                </a:lnTo>
                <a:cubicBezTo>
                  <a:pt x="71825" y="1604251"/>
                  <a:pt x="0" y="1532426"/>
                  <a:pt x="0" y="1443826"/>
                </a:cubicBezTo>
                <a:lnTo>
                  <a:pt x="0" y="16042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433403"/>
              <a:satOff val="1180"/>
              <a:lumOff val="-981"/>
              <a:alphaOff val="0"/>
            </a:schemeClr>
          </a:fillRef>
          <a:effectRef idx="0">
            <a:schemeClr val="accent3">
              <a:hueOff val="-1433403"/>
              <a:satOff val="1180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614760" numCol="1" spcCol="1270" anchor="t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/>
              <a:t>Key Components of </a:t>
            </a:r>
            <a:r>
              <a:rPr lang="it-IT" sz="2100" b="1" kern="1200" dirty="0"/>
              <a:t>AI/ML-Based Medical Device Labeling </a:t>
            </a:r>
            <a:endParaRPr lang="en-US" sz="2100" b="1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0AC676-81CE-9A25-C071-8859D804A050}"/>
              </a:ext>
            </a:extLst>
          </p:cNvPr>
          <p:cNvSpPr/>
          <p:nvPr/>
        </p:nvSpPr>
        <p:spPr>
          <a:xfrm>
            <a:off x="5950218" y="2272898"/>
            <a:ext cx="2888892" cy="4337550"/>
          </a:xfrm>
          <a:custGeom>
            <a:avLst/>
            <a:gdLst>
              <a:gd name="connsiteX0" fmla="*/ 0 w 2888892"/>
              <a:gd name="connsiteY0" fmla="*/ 288889 h 4337550"/>
              <a:gd name="connsiteX1" fmla="*/ 288889 w 2888892"/>
              <a:gd name="connsiteY1" fmla="*/ 0 h 4337550"/>
              <a:gd name="connsiteX2" fmla="*/ 2600003 w 2888892"/>
              <a:gd name="connsiteY2" fmla="*/ 0 h 4337550"/>
              <a:gd name="connsiteX3" fmla="*/ 2888892 w 2888892"/>
              <a:gd name="connsiteY3" fmla="*/ 288889 h 4337550"/>
              <a:gd name="connsiteX4" fmla="*/ 2888892 w 2888892"/>
              <a:gd name="connsiteY4" fmla="*/ 4048661 h 4337550"/>
              <a:gd name="connsiteX5" fmla="*/ 2600003 w 2888892"/>
              <a:gd name="connsiteY5" fmla="*/ 4337550 h 4337550"/>
              <a:gd name="connsiteX6" fmla="*/ 288889 w 2888892"/>
              <a:gd name="connsiteY6" fmla="*/ 4337550 h 4337550"/>
              <a:gd name="connsiteX7" fmla="*/ 0 w 2888892"/>
              <a:gd name="connsiteY7" fmla="*/ 4048661 h 4337550"/>
              <a:gd name="connsiteX8" fmla="*/ 0 w 2888892"/>
              <a:gd name="connsiteY8" fmla="*/ 288889 h 433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892" h="4337550">
                <a:moveTo>
                  <a:pt x="0" y="288889"/>
                </a:moveTo>
                <a:cubicBezTo>
                  <a:pt x="0" y="129340"/>
                  <a:pt x="129340" y="0"/>
                  <a:pt x="288889" y="0"/>
                </a:cubicBezTo>
                <a:lnTo>
                  <a:pt x="2600003" y="0"/>
                </a:lnTo>
                <a:cubicBezTo>
                  <a:pt x="2759552" y="0"/>
                  <a:pt x="2888892" y="129340"/>
                  <a:pt x="2888892" y="288889"/>
                </a:cubicBezTo>
                <a:lnTo>
                  <a:pt x="2888892" y="4048661"/>
                </a:lnTo>
                <a:cubicBezTo>
                  <a:pt x="2888892" y="4208210"/>
                  <a:pt x="2759552" y="4337550"/>
                  <a:pt x="2600003" y="4337550"/>
                </a:cubicBezTo>
                <a:lnTo>
                  <a:pt x="288889" y="4337550"/>
                </a:lnTo>
                <a:cubicBezTo>
                  <a:pt x="129340" y="4337550"/>
                  <a:pt x="0" y="4208210"/>
                  <a:pt x="0" y="4048661"/>
                </a:cubicBezTo>
                <a:lnTo>
                  <a:pt x="0" y="288889"/>
                </a:lnTo>
                <a:close/>
              </a:path>
            </a:pathLst>
          </a:custGeom>
        </p:spPr>
        <p:style>
          <a:lnRef idx="2">
            <a:schemeClr val="accent3">
              <a:hueOff val="-1433403"/>
              <a:satOff val="1180"/>
              <a:lumOff val="-98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3965" tIns="233965" rIns="233965" bIns="233965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kern="1200" dirty="0"/>
              <a:t>AI Facts labels </a:t>
            </a:r>
            <a:r>
              <a:rPr lang="en-US" sz="2100" kern="1200" dirty="0">
                <a:solidFill>
                  <a:schemeClr val="bg1"/>
                </a:solidFill>
              </a:rPr>
              <a:t>;;;;;;;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kern="1200" dirty="0"/>
              <a:t>FOP AI labeling system </a:t>
            </a:r>
            <a:r>
              <a:rPr lang="en-US" sz="2100" kern="1200" dirty="0">
                <a:solidFill>
                  <a:schemeClr val="bg1"/>
                </a:solidFill>
              </a:rPr>
              <a:t>;;;;;;;;;;;;;;;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100" kern="1200" dirty="0"/>
              <a:t>Use of modern technology like apps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kern="1200" dirty="0"/>
              <a:t>Additional labeling (e.g., instructions for use)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100" kern="1200" dirty="0"/>
          </a:p>
        </p:txBody>
      </p:sp>
    </p:spTree>
    <p:extLst>
      <p:ext uri="{BB962C8B-B14F-4D97-AF65-F5344CB8AC3E}">
        <p14:creationId xmlns:p14="http://schemas.microsoft.com/office/powerpoint/2010/main" val="30093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4488A4-53E2-0116-E7A8-F527CF82FE63}"/>
              </a:ext>
            </a:extLst>
          </p:cNvPr>
          <p:cNvGraphicFramePr/>
          <p:nvPr/>
        </p:nvGraphicFramePr>
        <p:xfrm>
          <a:off x="540773" y="168905"/>
          <a:ext cx="9006349" cy="10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DB66C2-0797-2228-2906-BA4BA8B3A71A}"/>
              </a:ext>
            </a:extLst>
          </p:cNvPr>
          <p:cNvGraphicFramePr/>
          <p:nvPr/>
        </p:nvGraphicFramePr>
        <p:xfrm>
          <a:off x="714477" y="1197590"/>
          <a:ext cx="8128000" cy="191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 descr="A close-up of a nutrition label&#10;&#10;Description automatically generated">
            <a:extLst>
              <a:ext uri="{FF2B5EF4-FFF2-40B4-BE49-F238E27FC236}">
                <a16:creationId xmlns:a16="http://schemas.microsoft.com/office/drawing/2014/main" id="{88C79564-A9FF-F1CB-35D4-F847101849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21" y="3116826"/>
            <a:ext cx="1900453" cy="365392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96C6697-D0B4-304F-32D3-471719A26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999567"/>
              </p:ext>
            </p:extLst>
          </p:nvPr>
        </p:nvGraphicFramePr>
        <p:xfrm>
          <a:off x="5524088" y="3204080"/>
          <a:ext cx="4023034" cy="348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8A4A69-206C-D777-B753-9670A150EE24}"/>
              </a:ext>
            </a:extLst>
          </p:cNvPr>
          <p:cNvSpPr txBox="1"/>
          <p:nvPr/>
        </p:nvSpPr>
        <p:spPr>
          <a:xfrm>
            <a:off x="1098721" y="6689095"/>
            <a:ext cx="44921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9999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Image credit: https://</a:t>
            </a:r>
            <a:r>
              <a:rPr lang="en-US" sz="800" dirty="0" err="1">
                <a:solidFill>
                  <a:srgbClr val="9999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www.fda.gov</a:t>
            </a:r>
            <a:r>
              <a:rPr lang="en-US" sz="800" dirty="0">
                <a:solidFill>
                  <a:srgbClr val="9999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/media/13519a7/download</a:t>
            </a:r>
            <a:r>
              <a:rPr lang="en-US" sz="800" dirty="0">
                <a:solidFill>
                  <a:srgbClr val="999999"/>
                </a:solidFill>
                <a:effectLst/>
              </a:rPr>
              <a:t> </a:t>
            </a:r>
            <a:endParaRPr lang="en-US" sz="800" dirty="0">
              <a:solidFill>
                <a:srgbClr val="999999"/>
              </a:solidFill>
            </a:endParaRPr>
          </a:p>
        </p:txBody>
      </p:sp>
      <p:sp>
        <p:nvSpPr>
          <p:cNvPr id="8" name="Google Shape;101;p16">
            <a:extLst>
              <a:ext uri="{FF2B5EF4-FFF2-40B4-BE49-F238E27FC236}">
                <a16:creationId xmlns:a16="http://schemas.microsoft.com/office/drawing/2014/main" id="{BEADDA09-CB94-D59D-8643-88A436A0BC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9708" y="6417883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rgbClr val="6D3077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11</a:t>
            </a:fld>
            <a:endParaRPr lang="en-US" kern="1200" dirty="0">
              <a:solidFill>
                <a:srgbClr val="6D3077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4488A4-53E2-0116-E7A8-F527CF82F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381118"/>
              </p:ext>
            </p:extLst>
          </p:nvPr>
        </p:nvGraphicFramePr>
        <p:xfrm>
          <a:off x="540773" y="168905"/>
          <a:ext cx="9006349" cy="10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101;p16">
            <a:extLst>
              <a:ext uri="{FF2B5EF4-FFF2-40B4-BE49-F238E27FC236}">
                <a16:creationId xmlns:a16="http://schemas.microsoft.com/office/drawing/2014/main" id="{A738B873-CE16-12EC-94DC-687EF3CED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12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DB66C2-0797-2228-2906-BA4BA8B3A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106251"/>
              </p:ext>
            </p:extLst>
          </p:nvPr>
        </p:nvGraphicFramePr>
        <p:xfrm>
          <a:off x="714477" y="1197590"/>
          <a:ext cx="8128000" cy="191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96C6697-D0B4-304F-32D3-471719A26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281136"/>
              </p:ext>
            </p:extLst>
          </p:nvPr>
        </p:nvGraphicFramePr>
        <p:xfrm>
          <a:off x="6096000" y="3213912"/>
          <a:ext cx="4492888" cy="36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DBB259-41F1-26CA-CF30-374B7B54ECE8}"/>
              </a:ext>
            </a:extLst>
          </p:cNvPr>
          <p:cNvSpPr/>
          <p:nvPr/>
        </p:nvSpPr>
        <p:spPr>
          <a:xfrm>
            <a:off x="569310" y="3494064"/>
            <a:ext cx="1445342" cy="6810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172143"/>
                </a:solidFill>
                <a:latin typeface="+mj-lt"/>
              </a:rPr>
              <a:t>Summary Indicator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FEBC98-C294-4D08-A483-A2661174CBC9}"/>
              </a:ext>
            </a:extLst>
          </p:cNvPr>
          <p:cNvSpPr/>
          <p:nvPr/>
        </p:nvSpPr>
        <p:spPr>
          <a:xfrm>
            <a:off x="2996380" y="3494064"/>
            <a:ext cx="1445342" cy="6810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172143"/>
                </a:solidFill>
                <a:latin typeface="+mj-lt"/>
              </a:rPr>
              <a:t>Nutrient-Specific</a:t>
            </a:r>
          </a:p>
        </p:txBody>
      </p:sp>
      <p:pic>
        <p:nvPicPr>
          <p:cNvPr id="16" name="Picture 15" descr="A green circle with a white keyhole&#10;&#10;Description automatically generated">
            <a:extLst>
              <a:ext uri="{FF2B5EF4-FFF2-40B4-BE49-F238E27FC236}">
                <a16:creationId xmlns:a16="http://schemas.microsoft.com/office/drawing/2014/main" id="{F7D8304D-5323-154D-C347-820E9BA64F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7" y="4305962"/>
            <a:ext cx="699414" cy="699414"/>
          </a:xfrm>
          <a:prstGeom prst="rect">
            <a:avLst/>
          </a:prstGeom>
        </p:spPr>
      </p:pic>
      <p:pic>
        <p:nvPicPr>
          <p:cNvPr id="17" name="Picture 16" descr="A diagram of food nutrition&#10;&#10;Description automatically generated">
            <a:extLst>
              <a:ext uri="{FF2B5EF4-FFF2-40B4-BE49-F238E27FC236}">
                <a16:creationId xmlns:a16="http://schemas.microsoft.com/office/drawing/2014/main" id="{7380432A-ADD9-5AC1-6E28-327EFA18B3F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45" y="4191540"/>
            <a:ext cx="2146346" cy="938128"/>
          </a:xfrm>
          <a:prstGeom prst="rect">
            <a:avLst/>
          </a:prstGeom>
        </p:spPr>
      </p:pic>
      <p:pic>
        <p:nvPicPr>
          <p:cNvPr id="18" name="Picture 17" descr="A colorful logo with letters and numbers&#10;&#10;Description automatically generated">
            <a:extLst>
              <a:ext uri="{FF2B5EF4-FFF2-40B4-BE49-F238E27FC236}">
                <a16:creationId xmlns:a16="http://schemas.microsoft.com/office/drawing/2014/main" id="{508DA091-F92B-40C6-B586-54A0EE3E7F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2" y="5087075"/>
            <a:ext cx="1445342" cy="884657"/>
          </a:xfrm>
          <a:prstGeom prst="rect">
            <a:avLst/>
          </a:prstGeom>
        </p:spPr>
      </p:pic>
      <p:pic>
        <p:nvPicPr>
          <p:cNvPr id="19" name="Picture 18" descr="A black and white label with white text&#10;&#10;Description automatically generated">
            <a:extLst>
              <a:ext uri="{FF2B5EF4-FFF2-40B4-BE49-F238E27FC236}">
                <a16:creationId xmlns:a16="http://schemas.microsoft.com/office/drawing/2014/main" id="{BA1FD2DD-99DA-71BB-E485-F060C83A3E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3" y="6060613"/>
            <a:ext cx="2261976" cy="673564"/>
          </a:xfrm>
          <a:prstGeom prst="rect">
            <a:avLst/>
          </a:prstGeom>
        </p:spPr>
      </p:pic>
      <p:pic>
        <p:nvPicPr>
          <p:cNvPr id="20" name="Picture 19" descr="A couple of signs with white text&#10;&#10;Description automatically generated">
            <a:extLst>
              <a:ext uri="{FF2B5EF4-FFF2-40B4-BE49-F238E27FC236}">
                <a16:creationId xmlns:a16="http://schemas.microsoft.com/office/drawing/2014/main" id="{9C5A6F8F-27D2-28B7-8C96-72AD179B2B7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36" y="5164771"/>
            <a:ext cx="2600270" cy="614275"/>
          </a:xfrm>
          <a:prstGeom prst="rect">
            <a:avLst/>
          </a:prstGeom>
        </p:spPr>
      </p:pic>
      <p:pic>
        <p:nvPicPr>
          <p:cNvPr id="21" name="Picture 20" descr="A close-up of a nutrition label&#10;&#10;Description automatically generated">
            <a:extLst>
              <a:ext uri="{FF2B5EF4-FFF2-40B4-BE49-F238E27FC236}">
                <a16:creationId xmlns:a16="http://schemas.microsoft.com/office/drawing/2014/main" id="{0C186791-CD70-A8EB-285E-B29E2FBDD5B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32551" r="27413" b="32923"/>
          <a:stretch/>
        </p:blipFill>
        <p:spPr bwMode="auto">
          <a:xfrm>
            <a:off x="3291399" y="5774282"/>
            <a:ext cx="1364292" cy="1026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715A39-C064-8EDD-D1E1-43669904A55E}"/>
              </a:ext>
            </a:extLst>
          </p:cNvPr>
          <p:cNvCxnSpPr>
            <a:endCxn id="5" idx="0"/>
          </p:cNvCxnSpPr>
          <p:nvPr/>
        </p:nvCxnSpPr>
        <p:spPr>
          <a:xfrm flipH="1">
            <a:off x="1291981" y="3054220"/>
            <a:ext cx="1276655" cy="4398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EC28E8-1064-6756-C3A9-C7283B295A0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592156" y="3054219"/>
            <a:ext cx="1126895" cy="4398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2" name="Picture 31" descr="A blue and white logo&#10;&#10;Description automatically generated">
            <a:extLst>
              <a:ext uri="{FF2B5EF4-FFF2-40B4-BE49-F238E27FC236}">
                <a16:creationId xmlns:a16="http://schemas.microsoft.com/office/drawing/2014/main" id="{81F4F518-1457-0996-162C-47A3FC61F87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3"/>
          <a:stretch/>
        </p:blipFill>
        <p:spPr>
          <a:xfrm>
            <a:off x="2443164" y="5845809"/>
            <a:ext cx="887645" cy="943610"/>
          </a:xfrm>
          <a:prstGeom prst="rect">
            <a:avLst/>
          </a:prstGeom>
        </p:spPr>
      </p:pic>
      <p:pic>
        <p:nvPicPr>
          <p:cNvPr id="8" name="Picture 7" descr="A white circle with blue text and green tick&#10;&#10;Description automatically generated">
            <a:extLst>
              <a:ext uri="{FF2B5EF4-FFF2-40B4-BE49-F238E27FC236}">
                <a16:creationId xmlns:a16="http://schemas.microsoft.com/office/drawing/2014/main" id="{CE583FD3-B859-50AE-0A57-3ACF1D15CD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374919" y="3888209"/>
            <a:ext cx="1184424" cy="12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4488A4-53E2-0116-E7A8-F527CF82FE63}"/>
              </a:ext>
            </a:extLst>
          </p:cNvPr>
          <p:cNvGraphicFramePr/>
          <p:nvPr/>
        </p:nvGraphicFramePr>
        <p:xfrm>
          <a:off x="540773" y="168905"/>
          <a:ext cx="9006349" cy="10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101;p16">
            <a:extLst>
              <a:ext uri="{FF2B5EF4-FFF2-40B4-BE49-F238E27FC236}">
                <a16:creationId xmlns:a16="http://schemas.microsoft.com/office/drawing/2014/main" id="{A738B873-CE16-12EC-94DC-687EF3CED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13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DB66C2-0797-2228-2906-BA4BA8B3A71A}"/>
              </a:ext>
            </a:extLst>
          </p:cNvPr>
          <p:cNvGraphicFramePr/>
          <p:nvPr/>
        </p:nvGraphicFramePr>
        <p:xfrm>
          <a:off x="714477" y="1197590"/>
          <a:ext cx="8128000" cy="191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9366ACB3-A9A1-52E9-E424-792948E26A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2495" y="3222522"/>
            <a:ext cx="1307692" cy="41295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FBDE23-BCA9-FB18-4F6C-E46568ECE0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837" y="3843193"/>
            <a:ext cx="1456558" cy="3014807"/>
          </a:xfrm>
          <a:prstGeom prst="rect">
            <a:avLst/>
          </a:prstGeom>
        </p:spPr>
      </p:pic>
      <p:pic>
        <p:nvPicPr>
          <p:cNvPr id="27" name="Picture 26" descr="A white letter in a square with a blue background&#10;&#10;Description automatically generated">
            <a:extLst>
              <a:ext uri="{FF2B5EF4-FFF2-40B4-BE49-F238E27FC236}">
                <a16:creationId xmlns:a16="http://schemas.microsoft.com/office/drawing/2014/main" id="{4C5B6D82-B1E8-D5C7-31D9-E1772DC4EC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1537" y="3680507"/>
            <a:ext cx="953127" cy="953127"/>
          </a:xfrm>
          <a:prstGeom prst="rect">
            <a:avLst/>
          </a:prstGeom>
        </p:spPr>
      </p:pic>
      <p:pic>
        <p:nvPicPr>
          <p:cNvPr id="31" name="Picture 3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D49BB506-E3F8-C8F6-2BC1-2D2EF34EC2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9056" y="3141919"/>
            <a:ext cx="1827994" cy="493558"/>
          </a:xfrm>
          <a:prstGeom prst="rect">
            <a:avLst/>
          </a:prstGeom>
        </p:spPr>
      </p:pic>
      <p:pic>
        <p:nvPicPr>
          <p:cNvPr id="34" name="Picture 33" descr="A screenshot of a phone&#10;&#10;Description automatically generated">
            <a:extLst>
              <a:ext uri="{FF2B5EF4-FFF2-40B4-BE49-F238E27FC236}">
                <a16:creationId xmlns:a16="http://schemas.microsoft.com/office/drawing/2014/main" id="{684520CB-8FF1-8EF7-1D15-36646A80B8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2710" y="3116826"/>
            <a:ext cx="1541604" cy="2579415"/>
          </a:xfrm>
          <a:prstGeom prst="rect">
            <a:avLst/>
          </a:prstGeom>
        </p:spPr>
      </p:pic>
      <p:pic>
        <p:nvPicPr>
          <p:cNvPr id="36" name="Picture 35" descr="A green and black text&#10;&#10;Description automatically generated">
            <a:extLst>
              <a:ext uri="{FF2B5EF4-FFF2-40B4-BE49-F238E27FC236}">
                <a16:creationId xmlns:a16="http://schemas.microsoft.com/office/drawing/2014/main" id="{403AF73E-4ED4-434D-3709-9CF346E2B7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368" y="4679534"/>
            <a:ext cx="2096722" cy="635509"/>
          </a:xfrm>
          <a:prstGeom prst="rect">
            <a:avLst/>
          </a:prstGeom>
        </p:spPr>
      </p:pic>
      <p:pic>
        <p:nvPicPr>
          <p:cNvPr id="42" name="Picture 41" descr="A box of pizza&#10;&#10;Description automatically generated">
            <a:extLst>
              <a:ext uri="{FF2B5EF4-FFF2-40B4-BE49-F238E27FC236}">
                <a16:creationId xmlns:a16="http://schemas.microsoft.com/office/drawing/2014/main" id="{DDE75E9A-CEC1-1423-E9F5-ACFDB63E4F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5683" y="4796392"/>
            <a:ext cx="1498631" cy="1982804"/>
          </a:xfrm>
          <a:prstGeom prst="rect">
            <a:avLst/>
          </a:prstGeom>
        </p:spPr>
      </p:pic>
      <p:pic>
        <p:nvPicPr>
          <p:cNvPr id="46" name="Picture 45" descr="A box of pizzas&#10;&#10;Description automatically generated">
            <a:extLst>
              <a:ext uri="{FF2B5EF4-FFF2-40B4-BE49-F238E27FC236}">
                <a16:creationId xmlns:a16="http://schemas.microsoft.com/office/drawing/2014/main" id="{5F79E149-1B70-2415-57C8-4B23C2A221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8627" y="5130297"/>
            <a:ext cx="1386956" cy="16488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3C9C3F9-B1E2-88A2-0F3A-E5C0513E86F0}"/>
              </a:ext>
            </a:extLst>
          </p:cNvPr>
          <p:cNvSpPr txBox="1"/>
          <p:nvPr/>
        </p:nvSpPr>
        <p:spPr>
          <a:xfrm>
            <a:off x="5939573" y="3272995"/>
            <a:ext cx="3755923" cy="18312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</a:rPr>
              <a:t>Technology, such as apps or online tools, can additionally be utilized to enhance user literacy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</a:rPr>
              <a:t>User-friendly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</a:rPr>
              <a:t>Transparent about the methods used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</a:rPr>
              <a:t>Made available by a federal agency like the FDA or independent third party</a:t>
            </a:r>
          </a:p>
        </p:txBody>
      </p:sp>
    </p:spTree>
    <p:extLst>
      <p:ext uri="{BB962C8B-B14F-4D97-AF65-F5344CB8AC3E}">
        <p14:creationId xmlns:p14="http://schemas.microsoft.com/office/powerpoint/2010/main" val="6374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4488A4-53E2-0116-E7A8-F527CF82FE63}"/>
              </a:ext>
            </a:extLst>
          </p:cNvPr>
          <p:cNvGraphicFramePr/>
          <p:nvPr/>
        </p:nvGraphicFramePr>
        <p:xfrm>
          <a:off x="540773" y="168905"/>
          <a:ext cx="9006349" cy="10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101;p16">
            <a:extLst>
              <a:ext uri="{FF2B5EF4-FFF2-40B4-BE49-F238E27FC236}">
                <a16:creationId xmlns:a16="http://schemas.microsoft.com/office/drawing/2014/main" id="{A738B873-CE16-12EC-94DC-687EF3CED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14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DB66C2-0797-2228-2906-BA4BA8B3A71A}"/>
              </a:ext>
            </a:extLst>
          </p:cNvPr>
          <p:cNvGraphicFramePr/>
          <p:nvPr/>
        </p:nvGraphicFramePr>
        <p:xfrm>
          <a:off x="714477" y="1197590"/>
          <a:ext cx="8128000" cy="191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96C6697-D0B4-304F-32D3-471719A26C92}"/>
              </a:ext>
            </a:extLst>
          </p:cNvPr>
          <p:cNvGraphicFramePr/>
          <p:nvPr/>
        </p:nvGraphicFramePr>
        <p:xfrm>
          <a:off x="6096000" y="3213913"/>
          <a:ext cx="4023034" cy="143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2A7951-C276-3413-42EF-2EF5F00CF6DE}"/>
              </a:ext>
            </a:extLst>
          </p:cNvPr>
          <p:cNvSpPr txBox="1"/>
          <p:nvPr/>
        </p:nvSpPr>
        <p:spPr>
          <a:xfrm>
            <a:off x="816077" y="3213913"/>
            <a:ext cx="3755923" cy="22621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  <a:ea typeface="+mn-ea"/>
                <a:cs typeface="+mn-cs"/>
              </a:rPr>
              <a:t>Examples: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  <a:ea typeface="+mn-ea"/>
                <a:cs typeface="+mn-cs"/>
              </a:rPr>
              <a:t>Name of the product, its ingredients, manufacturer/distributor/packer information, and the net quantity of contents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  <a:ea typeface="+mn-ea"/>
                <a:cs typeface="+mn-cs"/>
              </a:rPr>
              <a:t>Specific health or nutrient content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/>
                <a:ea typeface="+mn-ea"/>
                <a:cs typeface="+mn-cs"/>
              </a:rPr>
              <a:t>Leaflets and manuals, website links, or QR codes on the food package</a:t>
            </a:r>
          </a:p>
        </p:txBody>
      </p:sp>
    </p:spTree>
    <p:extLst>
      <p:ext uri="{BB962C8B-B14F-4D97-AF65-F5344CB8AC3E}">
        <p14:creationId xmlns:p14="http://schemas.microsoft.com/office/powerpoint/2010/main" val="8561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roup 102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22" name="Straight Connector 102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3" name="Straight Connector 102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636511" y="4569506"/>
            <a:ext cx="8288032" cy="109664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</a:pPr>
            <a:br>
              <a:rPr lang="en-US" sz="1200" b="1">
                <a:solidFill>
                  <a:schemeClr val="accent1"/>
                </a:solidFill>
              </a:rPr>
            </a:br>
            <a:r>
              <a:rPr lang="en-US" sz="2800" b="1">
                <a:solidFill>
                  <a:schemeClr val="accent1"/>
                </a:solidFill>
              </a:rPr>
              <a:t>gerke@illinois.edu</a:t>
            </a:r>
            <a:br>
              <a:rPr lang="en-US" sz="2800" b="1">
                <a:solidFill>
                  <a:schemeClr val="accent1"/>
                </a:solidFill>
              </a:rPr>
            </a:br>
            <a:br>
              <a:rPr lang="en-US" sz="1200" b="1">
                <a:solidFill>
                  <a:schemeClr val="accent1"/>
                </a:solidFill>
              </a:rPr>
            </a:br>
            <a:endParaRPr lang="en-US" sz="1200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computer screen with a colorful background&#10;&#10;Description automatically generated">
            <a:extLst>
              <a:ext uri="{FF2B5EF4-FFF2-40B4-BE49-F238E27FC236}">
                <a16:creationId xmlns:a16="http://schemas.microsoft.com/office/drawing/2014/main" id="{40940A3A-2898-6F48-463E-CD62FFA5F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5" r="2" b="30322"/>
          <a:stretch/>
        </p:blipFill>
        <p:spPr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55D7C-C0EF-CE0E-B1D3-4DE00FC516E1}"/>
              </a:ext>
            </a:extLst>
          </p:cNvPr>
          <p:cNvSpPr txBox="1"/>
          <p:nvPr/>
        </p:nvSpPr>
        <p:spPr>
          <a:xfrm>
            <a:off x="636511" y="3857425"/>
            <a:ext cx="34698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This image was created with the assistance of DALL E.</a:t>
            </a:r>
          </a:p>
        </p:txBody>
      </p:sp>
      <p:sp>
        <p:nvSpPr>
          <p:cNvPr id="2" name="Google Shape;101;p16">
            <a:extLst>
              <a:ext uri="{FF2B5EF4-FFF2-40B4-BE49-F238E27FC236}">
                <a16:creationId xmlns:a16="http://schemas.microsoft.com/office/drawing/2014/main" id="{3FFB39CA-FF06-8435-1B64-7C144F7AEE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15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4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2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3" name="Isosceles Triangle 452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4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5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6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7" name="Isosceles Triangle 456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8" name="Isosceles Triangle 457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60" name="Rectangle 45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6" name="Isosceles Triangle 46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0" name="Isosceles Triangle 46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1" name="Isosceles Triangle 47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73" name="Rectangle 47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text&#10;&#10;AI-generated content may be incorrect.">
            <a:extLst>
              <a:ext uri="{FF2B5EF4-FFF2-40B4-BE49-F238E27FC236}">
                <a16:creationId xmlns:a16="http://schemas.microsoft.com/office/drawing/2014/main" id="{4F1529B4-DFCF-BBEB-0B06-505BB68E4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59" y="480059"/>
            <a:ext cx="6898104" cy="5897879"/>
          </a:xfrm>
          <a:prstGeom prst="rect">
            <a:avLst/>
          </a:prstGeom>
        </p:spPr>
      </p:pic>
      <p:sp>
        <p:nvSpPr>
          <p:cNvPr id="3" name="Google Shape;101;p16">
            <a:extLst>
              <a:ext uri="{FF2B5EF4-FFF2-40B4-BE49-F238E27FC236}">
                <a16:creationId xmlns:a16="http://schemas.microsoft.com/office/drawing/2014/main" id="{38A04655-B89E-726D-35EE-8E725A6E31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65194" y="6411619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2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CD4BA-ED22-E4E4-F3DF-A65CF3F6899D}"/>
              </a:ext>
            </a:extLst>
          </p:cNvPr>
          <p:cNvSpPr txBox="1"/>
          <p:nvPr/>
        </p:nvSpPr>
        <p:spPr>
          <a:xfrm>
            <a:off x="388858" y="6468967"/>
            <a:ext cx="6103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papers.ssrn.com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/sol3/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papers.cfm?abstract_id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=5113487</a:t>
            </a:r>
          </a:p>
        </p:txBody>
      </p:sp>
    </p:spTree>
    <p:extLst>
      <p:ext uri="{BB962C8B-B14F-4D97-AF65-F5344CB8AC3E}">
        <p14:creationId xmlns:p14="http://schemas.microsoft.com/office/powerpoint/2010/main" val="189840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roup 66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8" name="Isosceles Triangle 63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2" name="Isosceles Triangle 64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3" name="Isosceles Triangle 64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A robot standing in front of a display&#10;&#10;Description automatically generated">
            <a:extLst>
              <a:ext uri="{FF2B5EF4-FFF2-40B4-BE49-F238E27FC236}">
                <a16:creationId xmlns:a16="http://schemas.microsoft.com/office/drawing/2014/main" id="{B908B248-CA19-4809-9654-C1DFE10B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8530" r="-1" b="147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1"/>
                </a:solidFill>
              </a:rPr>
              <a:t>1.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1"/>
                </a:solidFill>
              </a:rPr>
              <a:t>Central Argument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87032-EFE8-6205-235E-7B377889DC64}"/>
              </a:ext>
            </a:extLst>
          </p:cNvPr>
          <p:cNvSpPr txBox="1"/>
          <p:nvPr/>
        </p:nvSpPr>
        <p:spPr>
          <a:xfrm>
            <a:off x="923" y="6653344"/>
            <a:ext cx="34698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This image was created with the assistance of DALL 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500DB8-462E-639D-016C-9E1F01A5B0A4}"/>
              </a:ext>
            </a:extLst>
          </p:cNvPr>
          <p:cNvSpPr/>
          <p:nvPr/>
        </p:nvSpPr>
        <p:spPr>
          <a:xfrm>
            <a:off x="9980612" y="110049"/>
            <a:ext cx="1955812" cy="19558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" name="Rectangle 13" descr="Checkmark">
            <a:extLst>
              <a:ext uri="{FF2B5EF4-FFF2-40B4-BE49-F238E27FC236}">
                <a16:creationId xmlns:a16="http://schemas.microsoft.com/office/drawing/2014/main" id="{66F80BC1-6B85-09B9-93DF-89EA141092E3}"/>
              </a:ext>
            </a:extLst>
          </p:cNvPr>
          <p:cNvSpPr/>
          <p:nvPr/>
        </p:nvSpPr>
        <p:spPr>
          <a:xfrm>
            <a:off x="10421590" y="526861"/>
            <a:ext cx="1122187" cy="112218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Google Shape;101;p16">
            <a:extLst>
              <a:ext uri="{FF2B5EF4-FFF2-40B4-BE49-F238E27FC236}">
                <a16:creationId xmlns:a16="http://schemas.microsoft.com/office/drawing/2014/main" id="{C3430C42-D5E7-AD27-AE35-E5A4E8C4F6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3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 descr="A digital image of a device with a glowing screen&#10;&#10;Description automatically generated with medium confidence">
            <a:extLst>
              <a:ext uri="{FF2B5EF4-FFF2-40B4-BE49-F238E27FC236}">
                <a16:creationId xmlns:a16="http://schemas.microsoft.com/office/drawing/2014/main" id="{D17A8866-F0A9-13BF-8645-DEFC6412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3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674159" y="1930400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Regulators like the FDA can </a:t>
            </a:r>
            <a:r>
              <a: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learn valuable lessons from food labeling</a:t>
            </a:r>
            <a:r>
              <a:rPr lang="en-US" sz="28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for the development of </a:t>
            </a:r>
            <a:r>
              <a: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urgently needed labeling standards for AI/ML-based medical devices.</a:t>
            </a:r>
            <a:endParaRPr lang="en-U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D8707E99-4642-4055-86E4-E98FA89FE978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6F106E-66EB-B495-4020-DDFA0869D21B}"/>
              </a:ext>
            </a:extLst>
          </p:cNvPr>
          <p:cNvSpPr txBox="1"/>
          <p:nvPr/>
        </p:nvSpPr>
        <p:spPr>
          <a:xfrm>
            <a:off x="8932332" y="6620245"/>
            <a:ext cx="34698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This image was created with the assistance of DALL E.</a:t>
            </a:r>
          </a:p>
        </p:txBody>
      </p:sp>
      <p:sp>
        <p:nvSpPr>
          <p:cNvPr id="38" name="Google Shape;101;p16">
            <a:extLst>
              <a:ext uri="{FF2B5EF4-FFF2-40B4-BE49-F238E27FC236}">
                <a16:creationId xmlns:a16="http://schemas.microsoft.com/office/drawing/2014/main" id="{0D6FF207-E713-27C5-1212-53323AB87143}"/>
              </a:ext>
            </a:extLst>
          </p:cNvPr>
          <p:cNvSpPr txBox="1">
            <a:spLocks/>
          </p:cNvSpPr>
          <p:nvPr/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4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202BCBA-2D06-5BB0-7E2D-3E227603A752}"/>
              </a:ext>
            </a:extLst>
          </p:cNvPr>
          <p:cNvSpPr/>
          <p:nvPr/>
        </p:nvSpPr>
        <p:spPr>
          <a:xfrm>
            <a:off x="420574" y="1197589"/>
            <a:ext cx="1463040" cy="91440"/>
          </a:xfrm>
          <a:prstGeom prst="rect">
            <a:avLst/>
          </a:prstGeom>
          <a:solidFill>
            <a:srgbClr val="13294B"/>
          </a:solidFill>
          <a:ln>
            <a:solidFill>
              <a:srgbClr val="13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94B"/>
              </a:solidFill>
            </a:endParaRPr>
          </a:p>
        </p:txBody>
      </p:sp>
      <p:sp>
        <p:nvSpPr>
          <p:cNvPr id="57" name="Google Shape;161;p22">
            <a:extLst>
              <a:ext uri="{FF2B5EF4-FFF2-40B4-BE49-F238E27FC236}">
                <a16:creationId xmlns:a16="http://schemas.microsoft.com/office/drawing/2014/main" id="{AB94D5FB-F0E6-56A8-BE5E-B918A36CDC18}"/>
              </a:ext>
            </a:extLst>
          </p:cNvPr>
          <p:cNvSpPr txBox="1">
            <a:spLocks/>
          </p:cNvSpPr>
          <p:nvPr/>
        </p:nvSpPr>
        <p:spPr>
          <a:xfrm>
            <a:off x="300257" y="408050"/>
            <a:ext cx="8169336" cy="657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en-US" sz="3200" b="1" dirty="0">
                <a:solidFill>
                  <a:srgbClr val="6D3077"/>
                </a:solidFill>
              </a:rPr>
              <a:t>Central Argument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5B46293-9B75-894B-69F1-1198476ECD65}"/>
              </a:ext>
            </a:extLst>
          </p:cNvPr>
          <p:cNvSpPr/>
          <p:nvPr/>
        </p:nvSpPr>
        <p:spPr>
          <a:xfrm>
            <a:off x="9900690" y="88044"/>
            <a:ext cx="1955812" cy="19558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5" name="Rectangle 64" descr="Head with Gears">
            <a:extLst>
              <a:ext uri="{FF2B5EF4-FFF2-40B4-BE49-F238E27FC236}">
                <a16:creationId xmlns:a16="http://schemas.microsoft.com/office/drawing/2014/main" id="{551F9F48-053B-9BFD-C925-146260B3D2F0}"/>
              </a:ext>
            </a:extLst>
          </p:cNvPr>
          <p:cNvSpPr/>
          <p:nvPr/>
        </p:nvSpPr>
        <p:spPr>
          <a:xfrm>
            <a:off x="10339383" y="506594"/>
            <a:ext cx="1122187" cy="112218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roup 66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4" name="Isosceles Triangle 67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8" name="Isosceles Triangle 67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9" name="Isosceles Triangle 67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A person in a white coat touching a transparent screen&#10;&#10;Description automatically generated">
            <a:extLst>
              <a:ext uri="{FF2B5EF4-FFF2-40B4-BE49-F238E27FC236}">
                <a16:creationId xmlns:a16="http://schemas.microsoft.com/office/drawing/2014/main" id="{3CB1AB8B-BEC7-9471-ECAE-6802206F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1" r="38611" b="909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chemeClr val="accent1"/>
                </a:solidFill>
              </a:rPr>
              <a:t>2.</a:t>
            </a:r>
            <a:br>
              <a:rPr lang="en-US" sz="5400" b="1" dirty="0">
                <a:solidFill>
                  <a:schemeClr val="accent1"/>
                </a:solidFill>
              </a:rPr>
            </a:br>
            <a:r>
              <a:rPr lang="en-US" sz="5400" b="1" dirty="0">
                <a:solidFill>
                  <a:schemeClr val="accent1"/>
                </a:solidFill>
              </a:rPr>
              <a:t>Relevance</a:t>
            </a:r>
          </a:p>
        </p:txBody>
      </p:sp>
      <p:sp>
        <p:nvSpPr>
          <p:cNvPr id="4" name="Google Shape;101;p16">
            <a:extLst>
              <a:ext uri="{FF2B5EF4-FFF2-40B4-BE49-F238E27FC236}">
                <a16:creationId xmlns:a16="http://schemas.microsoft.com/office/drawing/2014/main" id="{6A83FEB4-46F1-B9E5-4973-33F908F213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5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7BCB2-5C8A-E037-55EE-E418930B55BE}"/>
              </a:ext>
            </a:extLst>
          </p:cNvPr>
          <p:cNvSpPr txBox="1"/>
          <p:nvPr/>
        </p:nvSpPr>
        <p:spPr>
          <a:xfrm>
            <a:off x="-53277" y="6608794"/>
            <a:ext cx="6206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Image credit: The Little Hut - stock.adobe.com (generated with AI)</a:t>
            </a:r>
          </a:p>
        </p:txBody>
      </p:sp>
    </p:spTree>
    <p:extLst>
      <p:ext uri="{BB962C8B-B14F-4D97-AF65-F5344CB8AC3E}">
        <p14:creationId xmlns:p14="http://schemas.microsoft.com/office/powerpoint/2010/main" val="41916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324318" y="408050"/>
            <a:ext cx="8169336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200" b="1" dirty="0">
                <a:solidFill>
                  <a:srgbClr val="6D3077"/>
                </a:solidFill>
              </a:rPr>
              <a:t>FDA </a:t>
            </a:r>
            <a:r>
              <a:rPr lang="en" sz="3200" b="1" dirty="0">
                <a:solidFill>
                  <a:srgbClr val="6D3077"/>
                </a:solidFill>
                <a:latin typeface="+mj-lt"/>
              </a:rPr>
              <a:t>Marketing Authorization </a:t>
            </a:r>
            <a:endParaRPr sz="3200" b="1" dirty="0">
              <a:solidFill>
                <a:srgbClr val="6D3077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4038A-5428-D70A-BC55-56B1CACEA3F8}"/>
              </a:ext>
            </a:extLst>
          </p:cNvPr>
          <p:cNvSpPr txBox="1"/>
          <p:nvPr/>
        </p:nvSpPr>
        <p:spPr>
          <a:xfrm>
            <a:off x="542809" y="6564283"/>
            <a:ext cx="8092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https://www.fda.gov/medical-devices/software-medical-device-samd/artificial-intelligence-and-machine-learning-aiml-enabled-medical-devices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CF35EC-60F3-E0C6-F5FD-8545287FAC03}"/>
              </a:ext>
            </a:extLst>
          </p:cNvPr>
          <p:cNvSpPr/>
          <p:nvPr/>
        </p:nvSpPr>
        <p:spPr>
          <a:xfrm>
            <a:off x="420574" y="1197589"/>
            <a:ext cx="1463040" cy="91440"/>
          </a:xfrm>
          <a:prstGeom prst="rect">
            <a:avLst/>
          </a:prstGeom>
          <a:solidFill>
            <a:srgbClr val="13294B"/>
          </a:solidFill>
          <a:ln>
            <a:solidFill>
              <a:srgbClr val="13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94B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60E84-96A6-3CEF-0B74-6C12BA90A243}"/>
              </a:ext>
            </a:extLst>
          </p:cNvPr>
          <p:cNvSpPr/>
          <p:nvPr/>
        </p:nvSpPr>
        <p:spPr>
          <a:xfrm>
            <a:off x="9279082" y="1891145"/>
            <a:ext cx="2389909" cy="2732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/>
              <a:t>Total: 1,016 AI/ML-Based Medical Devices</a:t>
            </a:r>
          </a:p>
          <a:p>
            <a:pPr algn="ctr"/>
            <a:r>
              <a:rPr lang="en-US" dirty="0"/>
              <a:t>510(k): 980</a:t>
            </a:r>
          </a:p>
          <a:p>
            <a:pPr algn="ctr"/>
            <a:r>
              <a:rPr lang="en-US" dirty="0"/>
              <a:t>De Novo: 32</a:t>
            </a:r>
          </a:p>
          <a:p>
            <a:pPr algn="ctr"/>
            <a:r>
              <a:rPr lang="en-US" dirty="0"/>
              <a:t>PMA: 4 </a:t>
            </a:r>
          </a:p>
        </p:txBody>
      </p:sp>
      <p:sp>
        <p:nvSpPr>
          <p:cNvPr id="6" name="Google Shape;101;p16">
            <a:extLst>
              <a:ext uri="{FF2B5EF4-FFF2-40B4-BE49-F238E27FC236}">
                <a16:creationId xmlns:a16="http://schemas.microsoft.com/office/drawing/2014/main" id="{89931626-FF73-5DE0-15A6-FC26CA04E3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6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C513D38-3B59-FC77-6869-EF54FC31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4" y="1289029"/>
            <a:ext cx="7681723" cy="52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7BD077-4C49-3F40-5639-3657D2C045EF}"/>
              </a:ext>
            </a:extLst>
          </p:cNvPr>
          <p:cNvSpPr/>
          <p:nvPr/>
        </p:nvSpPr>
        <p:spPr>
          <a:xfrm>
            <a:off x="420574" y="1197589"/>
            <a:ext cx="1463040" cy="91440"/>
          </a:xfrm>
          <a:prstGeom prst="rect">
            <a:avLst/>
          </a:prstGeom>
          <a:solidFill>
            <a:srgbClr val="13294B"/>
          </a:solidFill>
          <a:ln>
            <a:solidFill>
              <a:srgbClr val="13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94B"/>
              </a:solidFill>
            </a:endParaRPr>
          </a:p>
        </p:txBody>
      </p:sp>
      <p:sp>
        <p:nvSpPr>
          <p:cNvPr id="3" name="Google Shape;161;p22">
            <a:extLst>
              <a:ext uri="{FF2B5EF4-FFF2-40B4-BE49-F238E27FC236}">
                <a16:creationId xmlns:a16="http://schemas.microsoft.com/office/drawing/2014/main" id="{ACBB37FB-D3D3-9D45-D896-FBC953059F1A}"/>
              </a:ext>
            </a:extLst>
          </p:cNvPr>
          <p:cNvSpPr txBox="1">
            <a:spLocks/>
          </p:cNvSpPr>
          <p:nvPr/>
        </p:nvSpPr>
        <p:spPr>
          <a:xfrm>
            <a:off x="300257" y="408050"/>
            <a:ext cx="8169336" cy="657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en-US" sz="3200" b="1" dirty="0">
                <a:solidFill>
                  <a:srgbClr val="6D3077"/>
                </a:solidFill>
              </a:rPr>
              <a:t>Current Applications</a:t>
            </a:r>
          </a:p>
        </p:txBody>
      </p:sp>
      <p:sp>
        <p:nvSpPr>
          <p:cNvPr id="11" name="Google Shape;101;p16">
            <a:extLst>
              <a:ext uri="{FF2B5EF4-FFF2-40B4-BE49-F238E27FC236}">
                <a16:creationId xmlns:a16="http://schemas.microsoft.com/office/drawing/2014/main" id="{978CE1AB-8EF4-9BF7-DFCF-3CBF8C00F4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7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Triage Ich Phone Only 2Wider">
            <a:extLst>
              <a:ext uri="{FF2B5EF4-FFF2-40B4-BE49-F238E27FC236}">
                <a16:creationId xmlns:a16="http://schemas.microsoft.com/office/drawing/2014/main" id="{BFFF78D6-97C9-BFD3-F2C7-35A4C5D4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80" y="2267293"/>
            <a:ext cx="4966234" cy="39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E5055-8EB5-996A-46F3-780CC3E30AF1}"/>
              </a:ext>
            </a:extLst>
          </p:cNvPr>
          <p:cNvSpPr txBox="1"/>
          <p:nvPr/>
        </p:nvSpPr>
        <p:spPr>
          <a:xfrm>
            <a:off x="183652" y="1411105"/>
            <a:ext cx="376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 err="1">
                <a:solidFill>
                  <a:srgbClr val="6D3077"/>
                </a:solidFill>
                <a:latin typeface="+mj-lt"/>
                <a:ea typeface="+mj-ea"/>
                <a:cs typeface="+mj-cs"/>
              </a:rPr>
              <a:t>Brainomix</a:t>
            </a:r>
            <a:r>
              <a:rPr lang="en-US" sz="2400" b="1" kern="1200" dirty="0">
                <a:solidFill>
                  <a:srgbClr val="6D3077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en-US" sz="2400" b="1" kern="1200" dirty="0">
                <a:solidFill>
                  <a:srgbClr val="6D3077"/>
                </a:solidFill>
                <a:latin typeface="+mj-lt"/>
                <a:ea typeface="+mj-ea"/>
                <a:cs typeface="+mj-cs"/>
              </a:rPr>
              <a:t>360 Triage 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186E4-8939-1732-03CC-F3D19C2A6552}"/>
              </a:ext>
            </a:extLst>
          </p:cNvPr>
          <p:cNvSpPr txBox="1"/>
          <p:nvPr/>
        </p:nvSpPr>
        <p:spPr>
          <a:xfrm>
            <a:off x="898624" y="6126351"/>
            <a:ext cx="30488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kern="1200" dirty="0">
                <a:solidFill>
                  <a:srgbClr val="999999"/>
                </a:solidFill>
                <a:latin typeface="+mn-lt"/>
                <a:ea typeface="+mn-ea"/>
                <a:cs typeface="+mn-cs"/>
              </a:rPr>
              <a:t>Image Credit: https://www.brainomix.com/stroke/triage-ich/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813B25-007D-932D-ED88-A0DA1E5B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27" y="2366924"/>
            <a:ext cx="2079955" cy="35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70AE5-0BA9-37E9-8F61-953C63734770}"/>
              </a:ext>
            </a:extLst>
          </p:cNvPr>
          <p:cNvSpPr txBox="1"/>
          <p:nvPr/>
        </p:nvSpPr>
        <p:spPr>
          <a:xfrm>
            <a:off x="4869046" y="6126351"/>
            <a:ext cx="31761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Image Credit: https://support.apple.com/en-us/HT208955</a:t>
            </a:r>
          </a:p>
        </p:txBody>
      </p:sp>
      <p:sp>
        <p:nvSpPr>
          <p:cNvPr id="12" name="Google Shape;99;p16">
            <a:extLst>
              <a:ext uri="{FF2B5EF4-FFF2-40B4-BE49-F238E27FC236}">
                <a16:creationId xmlns:a16="http://schemas.microsoft.com/office/drawing/2014/main" id="{A6A7C695-B576-3C95-10CE-E2EE78A32098}"/>
              </a:ext>
            </a:extLst>
          </p:cNvPr>
          <p:cNvSpPr txBox="1">
            <a:spLocks/>
          </p:cNvSpPr>
          <p:nvPr/>
        </p:nvSpPr>
        <p:spPr>
          <a:xfrm>
            <a:off x="4214100" y="623927"/>
            <a:ext cx="3763799" cy="1394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6D3077"/>
                </a:solidFill>
                <a:latin typeface="Trebuchet MS (Headings)"/>
              </a:rPr>
              <a:t>Apple’s</a:t>
            </a:r>
            <a:r>
              <a:rPr lang="de-DE" sz="2400" b="1" dirty="0">
                <a:solidFill>
                  <a:srgbClr val="6D3077"/>
                </a:solidFill>
                <a:latin typeface="Trebuchet MS (Headings)"/>
              </a:rPr>
              <a:t> ECG </a:t>
            </a:r>
            <a:r>
              <a:rPr lang="en-US" sz="2400" b="1" dirty="0">
                <a:solidFill>
                  <a:srgbClr val="6D3077"/>
                </a:solidFill>
                <a:latin typeface="Trebuchet MS (Headings)"/>
              </a:rPr>
              <a:t>App</a:t>
            </a:r>
            <a:r>
              <a:rPr lang="de-DE" sz="2400" b="1" dirty="0">
                <a:solidFill>
                  <a:srgbClr val="6D3077"/>
                </a:solidFill>
                <a:latin typeface="Trebuchet MS (Headings)"/>
              </a:rPr>
              <a:t>  </a:t>
            </a:r>
            <a:r>
              <a:rPr lang="en-US" sz="2400" b="1" dirty="0">
                <a:solidFill>
                  <a:srgbClr val="6D3077"/>
                </a:solidFill>
                <a:latin typeface="Trebuchet MS (Headings)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42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0" name="Isosceles Triangle 24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4" name="Isosceles Triangle 25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5" name="Isosceles Triangle 25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A tray of medical equipment&#10;&#10;Description automatically generated">
            <a:extLst>
              <a:ext uri="{FF2B5EF4-FFF2-40B4-BE49-F238E27FC236}">
                <a16:creationId xmlns:a16="http://schemas.microsoft.com/office/drawing/2014/main" id="{829E9A6E-7210-936D-0E7C-D9BE15E6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2" r="1477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Google Shape;161;p22">
            <a:extLst>
              <a:ext uri="{FF2B5EF4-FFF2-40B4-BE49-F238E27FC236}">
                <a16:creationId xmlns:a16="http://schemas.microsoft.com/office/drawing/2014/main" id="{A1AF1FF2-3D10-B7D4-AC60-81E9D4361A56}"/>
              </a:ext>
            </a:extLst>
          </p:cNvPr>
          <p:cNvSpPr txBox="1">
            <a:spLocks/>
          </p:cNvSpPr>
          <p:nvPr/>
        </p:nvSpPr>
        <p:spPr>
          <a:xfrm>
            <a:off x="302516" y="419894"/>
            <a:ext cx="3851123" cy="13208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lvl1pPr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3200" b="1" dirty="0">
                <a:solidFill>
                  <a:srgbClr val="6D3077"/>
                </a:solidFill>
              </a:rPr>
              <a:t>Labeling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ADFB5-00CB-D7C1-3637-5C528610A803}"/>
              </a:ext>
            </a:extLst>
          </p:cNvPr>
          <p:cNvSpPr txBox="1"/>
          <p:nvPr/>
        </p:nvSpPr>
        <p:spPr>
          <a:xfrm>
            <a:off x="730234" y="1779638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Aft>
                <a:spcPts val="600"/>
              </a:spcAft>
              <a:buClr>
                <a:srgbClr val="6D3077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“all labels and other written, printed, or graphic matter </a:t>
            </a:r>
          </a:p>
          <a:p>
            <a:pPr defTabSz="457200">
              <a:buClr>
                <a:schemeClr val="accent1"/>
              </a:buClr>
              <a:buSzPct val="80000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(1) upon any article or  </a:t>
            </a:r>
          </a:p>
          <a:p>
            <a:pPr defTabSz="457200">
              <a:buClr>
                <a:schemeClr val="accent1"/>
              </a:buClr>
              <a:buSzPct val="80000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any of its containers or  </a:t>
            </a:r>
          </a:p>
          <a:p>
            <a:pPr defTabSz="457200"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wrappers, or </a:t>
            </a:r>
          </a:p>
          <a:p>
            <a:pPr defTabSz="457200">
              <a:buClr>
                <a:schemeClr val="accent1"/>
              </a:buClr>
              <a:buSzPct val="80000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(2) accompanying such </a:t>
            </a:r>
          </a:p>
          <a:p>
            <a:pPr defTabSz="457200">
              <a:buClr>
                <a:schemeClr val="accent1"/>
              </a:buClr>
              <a:buSzPct val="80000"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article.” </a:t>
            </a:r>
          </a:p>
          <a:p>
            <a:pPr lvl="2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FDCA Section 201(m)  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91EB9-90C2-EB37-03FE-E64BBFF77D74}"/>
              </a:ext>
            </a:extLst>
          </p:cNvPr>
          <p:cNvSpPr/>
          <p:nvPr/>
        </p:nvSpPr>
        <p:spPr>
          <a:xfrm>
            <a:off x="420574" y="1197589"/>
            <a:ext cx="1463040" cy="91440"/>
          </a:xfrm>
          <a:prstGeom prst="rect">
            <a:avLst/>
          </a:prstGeom>
          <a:solidFill>
            <a:srgbClr val="13294B"/>
          </a:solidFill>
          <a:ln>
            <a:solidFill>
              <a:srgbClr val="13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94B"/>
              </a:solidFill>
            </a:endParaRPr>
          </a:p>
        </p:txBody>
      </p:sp>
      <p:sp>
        <p:nvSpPr>
          <p:cNvPr id="15" name="Google Shape;101;p16">
            <a:extLst>
              <a:ext uri="{FF2B5EF4-FFF2-40B4-BE49-F238E27FC236}">
                <a16:creationId xmlns:a16="http://schemas.microsoft.com/office/drawing/2014/main" id="{0D58C0B3-B80B-3F74-0C50-6C122520C9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8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109B4-8E1C-2FD1-EA27-CEE145A1572F}"/>
              </a:ext>
            </a:extLst>
          </p:cNvPr>
          <p:cNvSpPr txBox="1"/>
          <p:nvPr/>
        </p:nvSpPr>
        <p:spPr>
          <a:xfrm>
            <a:off x="4398257" y="6611779"/>
            <a:ext cx="6206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Image credit: Man888 - stock.adobe.com (generated with AI)</a:t>
            </a:r>
          </a:p>
        </p:txBody>
      </p:sp>
    </p:spTree>
    <p:extLst>
      <p:ext uri="{BB962C8B-B14F-4D97-AF65-F5344CB8AC3E}">
        <p14:creationId xmlns:p14="http://schemas.microsoft.com/office/powerpoint/2010/main" val="22265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roup 68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9" name="Isosceles Triangle 68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3" name="Isosceles Triangle 69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4" name="Isosceles Triangle 69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 descr="A robot hand touching a carton of milk&#10;&#10;Description automatically generated">
            <a:extLst>
              <a:ext uri="{FF2B5EF4-FFF2-40B4-BE49-F238E27FC236}">
                <a16:creationId xmlns:a16="http://schemas.microsoft.com/office/drawing/2014/main" id="{B9DFAC30-7CFD-8E9F-6847-CF06BBDB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3" t="1524" r="14188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1"/>
                </a:solidFill>
              </a:rPr>
              <a:t>3.</a:t>
            </a:r>
            <a:br>
              <a:rPr lang="en-US" sz="5400" b="1" dirty="0">
                <a:solidFill>
                  <a:schemeClr val="accent1"/>
                </a:solidFill>
              </a:rPr>
            </a:br>
            <a:r>
              <a:rPr lang="en-US" sz="5400" b="1" dirty="0">
                <a:solidFill>
                  <a:schemeClr val="accent1"/>
                </a:solidFill>
              </a:rPr>
              <a:t>Lessons Learned &amp; Suggestions</a:t>
            </a:r>
          </a:p>
        </p:txBody>
      </p:sp>
      <p:sp>
        <p:nvSpPr>
          <p:cNvPr id="7" name="Google Shape;101;p16">
            <a:extLst>
              <a:ext uri="{FF2B5EF4-FFF2-40B4-BE49-F238E27FC236}">
                <a16:creationId xmlns:a16="http://schemas.microsoft.com/office/drawing/2014/main" id="{2915401A-E082-F0E7-6B91-C2F538A91F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436" y="6334125"/>
            <a:ext cx="683339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Aft>
                <a:spcPts val="600"/>
              </a:spcAft>
            </a:pPr>
            <a:fld id="{00000000-1234-1234-1234-123412341234}" type="slidenum"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9</a:t>
            </a:fld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C605B-C241-D3C8-30A4-83BAEF7361BF}"/>
              </a:ext>
            </a:extLst>
          </p:cNvPr>
          <p:cNvSpPr txBox="1"/>
          <p:nvPr/>
        </p:nvSpPr>
        <p:spPr>
          <a:xfrm>
            <a:off x="-52314" y="6651107"/>
            <a:ext cx="34698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rebuchet MS (Body)"/>
              </a:rPr>
              <a:t>This image was created with the assistance of DALL 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F8F00B-A448-2084-D0F9-9228476A28FB}"/>
              </a:ext>
            </a:extLst>
          </p:cNvPr>
          <p:cNvSpPr/>
          <p:nvPr/>
        </p:nvSpPr>
        <p:spPr>
          <a:xfrm>
            <a:off x="10085963" y="158750"/>
            <a:ext cx="1955812" cy="19558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" name="Rectangle 10" descr="Magnifying glass">
            <a:extLst>
              <a:ext uri="{FF2B5EF4-FFF2-40B4-BE49-F238E27FC236}">
                <a16:creationId xmlns:a16="http://schemas.microsoft.com/office/drawing/2014/main" id="{ED2E41C6-2A2A-F9A6-D409-C14862C33C7A}"/>
              </a:ext>
            </a:extLst>
          </p:cNvPr>
          <p:cNvSpPr/>
          <p:nvPr/>
        </p:nvSpPr>
        <p:spPr>
          <a:xfrm>
            <a:off x="10502775" y="556478"/>
            <a:ext cx="1122187" cy="112218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536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342900" indent="-342900" algn="l">
          <a:buFont typeface="Wingdings" panose="05000000000000000000" pitchFamily="2" charset="2"/>
          <a:buChar char="Ø"/>
          <a:defRPr sz="2400" dirty="0">
            <a:solidFill>
              <a:srgbClr val="172143"/>
            </a:solidFill>
            <a:latin typeface="+mj-lt"/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A51C30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27743</TotalTime>
  <Words>807</Words>
  <Application>Microsoft Macintosh PowerPoint</Application>
  <PresentationFormat>Widescreen</PresentationFormat>
  <Paragraphs>127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Trebuchet MS</vt:lpstr>
      <vt:lpstr>Calibri</vt:lpstr>
      <vt:lpstr>Wingdings 3</vt:lpstr>
      <vt:lpstr>Wingdings</vt:lpstr>
      <vt:lpstr>Arial (headings)</vt:lpstr>
      <vt:lpstr>Calibri Light</vt:lpstr>
      <vt:lpstr>Trebuchet MS (Body)</vt:lpstr>
      <vt:lpstr>Arial</vt:lpstr>
      <vt:lpstr>Trebuchet MS (Headings)</vt:lpstr>
      <vt:lpstr>Times New Roman</vt:lpstr>
      <vt:lpstr>Custom Design</vt:lpstr>
      <vt:lpstr>Office Theme</vt:lpstr>
      <vt:lpstr>Facet</vt:lpstr>
      <vt:lpstr>A Comprehensive Labeling Framework for AI/ML-Based Medical Devices:  Lessons Learned from Food Labeling </vt:lpstr>
      <vt:lpstr>PowerPoint Presentation</vt:lpstr>
      <vt:lpstr>1. Central Argument</vt:lpstr>
      <vt:lpstr>PowerPoint Presentation</vt:lpstr>
      <vt:lpstr>2. Relevance</vt:lpstr>
      <vt:lpstr>FDA Marketing Authorization </vt:lpstr>
      <vt:lpstr>PowerPoint Presentation</vt:lpstr>
      <vt:lpstr>PowerPoint Presentation</vt:lpstr>
      <vt:lpstr>3. Lessons Learned &amp; Suggestions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gerke@illinois.edu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Sara Gerke</dc:creator>
  <cp:lastModifiedBy>Gerke, Sara</cp:lastModifiedBy>
  <cp:revision>734</cp:revision>
  <cp:lastPrinted>2024-02-03T20:36:29Z</cp:lastPrinted>
  <dcterms:modified xsi:type="dcterms:W3CDTF">2025-05-30T17:26:27Z</dcterms:modified>
</cp:coreProperties>
</file>