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4"/>
    <p:sldMasterId id="2147483681" r:id="rId5"/>
  </p:sldMasterIdLst>
  <p:notesMasterIdLst>
    <p:notesMasterId r:id="rId22"/>
  </p:notesMasterIdLst>
  <p:sldIdLst>
    <p:sldId id="413" r:id="rId6"/>
    <p:sldId id="465" r:id="rId7"/>
    <p:sldId id="467" r:id="rId8"/>
    <p:sldId id="477" r:id="rId9"/>
    <p:sldId id="478" r:id="rId10"/>
    <p:sldId id="479" r:id="rId11"/>
    <p:sldId id="482" r:id="rId12"/>
    <p:sldId id="481" r:id="rId13"/>
    <p:sldId id="480" r:id="rId14"/>
    <p:sldId id="472" r:id="rId15"/>
    <p:sldId id="483" r:id="rId16"/>
    <p:sldId id="484" r:id="rId17"/>
    <p:sldId id="473" r:id="rId18"/>
    <p:sldId id="474" r:id="rId19"/>
    <p:sldId id="475" r:id="rId20"/>
    <p:sldId id="464" r:id="rId21"/>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320DA5-1023-1BBE-6FFD-74C617F7E74C}" name="George Horvath" initials="GH" userId="S::ghorvath@uakron.edu::a3169257-7bf2-4e19-86a0-f506c6f661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E89"/>
    <a:srgbClr val="0047BB"/>
    <a:srgbClr val="3F88FF"/>
    <a:srgbClr val="297BFF"/>
    <a:srgbClr val="002554"/>
    <a:srgbClr val="FFE22B"/>
    <a:srgbClr val="EAAA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1" autoAdjust="0"/>
    <p:restoredTop sz="96327"/>
  </p:normalViewPr>
  <p:slideViewPr>
    <p:cSldViewPr snapToGrid="0">
      <p:cViewPr varScale="1">
        <p:scale>
          <a:sx n="95" d="100"/>
          <a:sy n="95" d="100"/>
        </p:scale>
        <p:origin x="1536" y="288"/>
      </p:cViewPr>
      <p:guideLst>
        <p:guide orient="horz" pos="14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5849"/>
          </a:xfrm>
          <a:prstGeom prst="rect">
            <a:avLst/>
          </a:prstGeom>
        </p:spPr>
        <p:txBody>
          <a:bodyPr vert="horz" lIns="86210" tIns="43105" rIns="86210" bIns="43105" rtlCol="0"/>
          <a:lstStyle>
            <a:lvl1pPr algn="l">
              <a:defRPr sz="11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625639" y="0"/>
            <a:ext cx="2773680" cy="435849"/>
          </a:xfrm>
          <a:prstGeom prst="rect">
            <a:avLst/>
          </a:prstGeom>
        </p:spPr>
        <p:txBody>
          <a:bodyPr vert="horz" lIns="86210" tIns="43105" rIns="86210" bIns="43105" rtlCol="0"/>
          <a:lstStyle>
            <a:lvl1pPr algn="r">
              <a:defRPr sz="1100">
                <a:latin typeface="Arial" panose="020B0604020202020204" pitchFamily="34" charset="0"/>
              </a:defRPr>
            </a:lvl1pPr>
          </a:lstStyle>
          <a:p>
            <a:fld id="{C6EE9709-B4F8-43EF-85C9-3668D24199A6}" type="datetimeFigureOut">
              <a:rPr lang="en-US" smtClean="0"/>
              <a:pPr/>
              <a:t>5/31/2025</a:t>
            </a:fld>
            <a:endParaRPr lang="en-US" dirty="0"/>
          </a:p>
        </p:txBody>
      </p:sp>
      <p:sp>
        <p:nvSpPr>
          <p:cNvPr id="4" name="Slide Image Placeholder 3"/>
          <p:cNvSpPr>
            <a:spLocks noGrp="1" noRot="1" noChangeAspect="1"/>
          </p:cNvSpPr>
          <p:nvPr>
            <p:ph type="sldImg" idx="2"/>
          </p:nvPr>
        </p:nvSpPr>
        <p:spPr>
          <a:xfrm>
            <a:off x="1246188" y="1085850"/>
            <a:ext cx="3908425" cy="2932113"/>
          </a:xfrm>
          <a:prstGeom prst="rect">
            <a:avLst/>
          </a:prstGeom>
          <a:noFill/>
          <a:ln w="12700">
            <a:solidFill>
              <a:prstClr val="black"/>
            </a:solidFill>
          </a:ln>
        </p:spPr>
        <p:txBody>
          <a:bodyPr vert="horz" lIns="86210" tIns="43105" rIns="86210" bIns="43105" rtlCol="0" anchor="ctr"/>
          <a:lstStyle/>
          <a:p>
            <a:endParaRPr lang="en-US" dirty="0"/>
          </a:p>
        </p:txBody>
      </p:sp>
      <p:sp>
        <p:nvSpPr>
          <p:cNvPr id="5" name="Notes Placeholder 4"/>
          <p:cNvSpPr>
            <a:spLocks noGrp="1"/>
          </p:cNvSpPr>
          <p:nvPr>
            <p:ph type="body" sz="quarter" idx="3"/>
          </p:nvPr>
        </p:nvSpPr>
        <p:spPr>
          <a:xfrm>
            <a:off x="640080" y="4180522"/>
            <a:ext cx="5120640" cy="3420428"/>
          </a:xfrm>
          <a:prstGeom prst="rect">
            <a:avLst/>
          </a:prstGeom>
        </p:spPr>
        <p:txBody>
          <a:bodyPr vert="horz" lIns="86210" tIns="43105" rIns="86210" bIns="4310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250953"/>
            <a:ext cx="2773680" cy="435848"/>
          </a:xfrm>
          <a:prstGeom prst="rect">
            <a:avLst/>
          </a:prstGeom>
        </p:spPr>
        <p:txBody>
          <a:bodyPr vert="horz" lIns="86210" tIns="43105" rIns="86210" bIns="43105" rtlCol="0" anchor="b"/>
          <a:lstStyle>
            <a:lvl1pPr algn="l">
              <a:defRPr sz="11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625639" y="8250953"/>
            <a:ext cx="2773680" cy="435848"/>
          </a:xfrm>
          <a:prstGeom prst="rect">
            <a:avLst/>
          </a:prstGeom>
        </p:spPr>
        <p:txBody>
          <a:bodyPr vert="horz" lIns="86210" tIns="43105" rIns="86210" bIns="43105" rtlCol="0" anchor="b"/>
          <a:lstStyle>
            <a:lvl1pPr algn="r">
              <a:defRPr sz="1100">
                <a:latin typeface="Arial" panose="020B0604020202020204" pitchFamily="34" charset="0"/>
              </a:defRPr>
            </a:lvl1pPr>
          </a:lstStyle>
          <a:p>
            <a:fld id="{D76A2306-62A4-4D09-B9C7-EAF04763D9B4}" type="slidenum">
              <a:rPr lang="en-US" smtClean="0"/>
              <a:pPr/>
              <a:t>‹#›</a:t>
            </a:fld>
            <a:endParaRPr lang="en-US" dirty="0"/>
          </a:p>
        </p:txBody>
      </p:sp>
    </p:spTree>
    <p:extLst>
      <p:ext uri="{BB962C8B-B14F-4D97-AF65-F5344CB8AC3E}">
        <p14:creationId xmlns:p14="http://schemas.microsoft.com/office/powerpoint/2010/main" val="241848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A2306-62A4-4D09-B9C7-EAF04763D9B4}" type="slidenum">
              <a:rPr lang="en-US" smtClean="0"/>
              <a:t>1</a:t>
            </a:fld>
            <a:endParaRPr lang="en-US"/>
          </a:p>
        </p:txBody>
      </p:sp>
    </p:spTree>
    <p:extLst>
      <p:ext uri="{BB962C8B-B14F-4D97-AF65-F5344CB8AC3E}">
        <p14:creationId xmlns:p14="http://schemas.microsoft.com/office/powerpoint/2010/main" val="243972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solidFill>
          <a:srgbClr val="002554"/>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2" name="Title 1"/>
          <p:cNvSpPr>
            <a:spLocks noGrp="1"/>
          </p:cNvSpPr>
          <p:nvPr>
            <p:ph type="ctrTitle" hasCustomPrompt="1"/>
          </p:nvPr>
        </p:nvSpPr>
        <p:spPr>
          <a:xfrm>
            <a:off x="685800" y="1789047"/>
            <a:ext cx="7772400" cy="1104693"/>
          </a:xfrm>
        </p:spPr>
        <p:txBody>
          <a:bodyPr anchor="ctr" anchorCtr="0">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3" name="Subtitle 2"/>
          <p:cNvSpPr>
            <a:spLocks noGrp="1"/>
          </p:cNvSpPr>
          <p:nvPr>
            <p:ph type="subTitle" idx="1" hasCustomPrompt="1"/>
          </p:nvPr>
        </p:nvSpPr>
        <p:spPr>
          <a:xfrm>
            <a:off x="1143000" y="2985816"/>
            <a:ext cx="6858000" cy="612149"/>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Picture 5" descr="A picture containing text, clipart&#10;&#10;Description automatically generated">
            <a:extLst>
              <a:ext uri="{FF2B5EF4-FFF2-40B4-BE49-F238E27FC236}">
                <a16:creationId xmlns:a16="http://schemas.microsoft.com/office/drawing/2014/main" id="{EB3BEDD7-BBD6-D804-50BE-A9EB09FD9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3722" y="5457512"/>
            <a:ext cx="3416556" cy="781500"/>
          </a:xfrm>
          <a:prstGeom prst="rect">
            <a:avLst/>
          </a:prstGeom>
        </p:spPr>
      </p:pic>
    </p:spTree>
    <p:extLst>
      <p:ext uri="{BB962C8B-B14F-4D97-AF65-F5344CB8AC3E}">
        <p14:creationId xmlns:p14="http://schemas.microsoft.com/office/powerpoint/2010/main" val="2945348252"/>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guide id="3" orient="horz" pos="18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628650" y="1790700"/>
            <a:ext cx="3886200" cy="4386263"/>
          </a:xfrm>
        </p:spPr>
        <p:txBody>
          <a:bodyPr/>
          <a:lstStyle>
            <a:lvl1pPr marL="0" indent="0">
              <a:buNone/>
              <a:defRPr>
                <a:solidFill>
                  <a:srgbClr val="000000"/>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tabLst/>
              <a:defRPr lang="en-US" sz="1600" kern="1200" dirty="0" smtClean="0">
                <a:solidFill>
                  <a:srgbClr val="000000"/>
                </a:solidFill>
                <a:latin typeface="Arial" panose="020B0604020202020204" pitchFamily="34" charset="0"/>
                <a:ea typeface="+mn-ea"/>
                <a:cs typeface="Arial" panose="020B0604020202020204" pitchFamily="34" charset="0"/>
              </a:defRPr>
            </a:lvl2pPr>
            <a:lvl3pPr marR="0" indent="-228600" algn="l" defTabSz="914400" rtl="0" eaLnBrk="1" fontAlgn="auto" latinLnBrk="0" hangingPunct="1">
              <a:lnSpc>
                <a:spcPct val="90000"/>
              </a:lnSpc>
              <a:spcBef>
                <a:spcPts val="500"/>
              </a:spcBef>
              <a:spcAft>
                <a:spcPts val="0"/>
              </a:spcAft>
              <a:buClrTx/>
              <a:buSzTx/>
              <a:buFont typeface="Arial" panose="020B0604020202020204" pitchFamily="34" charset="0"/>
              <a:tabLst/>
              <a:defRPr lang="en-US" sz="1600" kern="1200" dirty="0" smtClean="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600" kern="1200" dirty="0" smtClean="0">
                <a:solidFill>
                  <a:srgbClr val="000000"/>
                </a:solidFill>
                <a:latin typeface="Arial" panose="020B0604020202020204" pitchFamily="34" charset="0"/>
                <a:ea typeface="+mn-ea"/>
                <a:cs typeface="Arial" panose="020B0604020202020204" pitchFamily="34" charset="0"/>
              </a:defRPr>
            </a:lvl4pPr>
            <a:lvl5pPr marR="0" indent="-228600" algn="l" defTabSz="914400" rtl="0" eaLnBrk="1" fontAlgn="auto" latinLnBrk="0" hangingPunct="1">
              <a:lnSpc>
                <a:spcPct val="90000"/>
              </a:lnSpc>
              <a:spcBef>
                <a:spcPts val="500"/>
              </a:spcBef>
              <a:spcAft>
                <a:spcPts val="0"/>
              </a:spcAft>
              <a:buClrTx/>
              <a:buSzTx/>
              <a:buFont typeface="Arial" panose="020B0604020202020204" pitchFamily="34" charset="0"/>
              <a:tabLst/>
              <a:defRPr lang="en-US" sz="1600" kern="1200" dirty="0">
                <a:solidFill>
                  <a:srgbClr val="000000"/>
                </a:solidFill>
                <a:latin typeface="Arial" panose="020B0604020202020204" pitchFamily="34" charset="0"/>
                <a:ea typeface="+mn-ea"/>
                <a:cs typeface="Arial" panose="020B0604020202020204" pitchFamily="34" charset="0"/>
              </a:defRPr>
            </a:lvl5pPr>
          </a:lstStyle>
          <a:p>
            <a:pPr lvl="0"/>
            <a:r>
              <a:rPr lang="en-US"/>
              <a:t>Click to edit text</a:t>
            </a:r>
          </a:p>
        </p:txBody>
      </p:sp>
      <p:sp>
        <p:nvSpPr>
          <p:cNvPr id="4" name="Content Placeholder 3"/>
          <p:cNvSpPr>
            <a:spLocks noGrp="1"/>
          </p:cNvSpPr>
          <p:nvPr>
            <p:ph sz="half" idx="2" hasCustomPrompt="1"/>
          </p:nvPr>
        </p:nvSpPr>
        <p:spPr>
          <a:xfrm>
            <a:off x="4629150" y="1790700"/>
            <a:ext cx="3886200" cy="4386263"/>
          </a:xfrm>
        </p:spPr>
        <p:txBody>
          <a:bodyPr/>
          <a:lstStyle>
            <a:lvl1pPr marL="0" indent="0">
              <a:buNone/>
              <a:defRPr>
                <a:solidFill>
                  <a:srgbClr val="000000"/>
                </a:solidFill>
              </a:defRPr>
            </a:lvl1pPr>
            <a:lvl2pPr marL="742950" indent="-285750">
              <a:defRPr lang="en-US" sz="1600" kern="1200" dirty="0" smtClean="0">
                <a:solidFill>
                  <a:srgbClr val="000000"/>
                </a:solidFill>
                <a:latin typeface="Arial" panose="020B0604020202020204" pitchFamily="34" charset="0"/>
                <a:ea typeface="+mn-ea"/>
                <a:cs typeface="Arial" panose="020B0604020202020204" pitchFamily="34" charset="0"/>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text</a:t>
            </a:r>
          </a:p>
        </p:txBody>
      </p:sp>
      <p:sp>
        <p:nvSpPr>
          <p:cNvPr id="6" name="Footer Placeholder 5"/>
          <p:cNvSpPr>
            <a:spLocks noGrp="1"/>
          </p:cNvSpPr>
          <p:nvPr>
            <p:ph type="ftr" sz="quarter" idx="11"/>
          </p:nvPr>
        </p:nvSpPr>
        <p:spPr/>
        <p:txBody>
          <a:bodyPr/>
          <a:lstStyle/>
          <a:p>
            <a:r>
              <a:rPr lang="en-US" dirty="0">
                <a:solidFill>
                  <a:srgbClr val="FFFFFF"/>
                </a:solidFill>
              </a:rPr>
              <a:t>Insert Presentation Title</a:t>
            </a:r>
          </a:p>
        </p:txBody>
      </p:sp>
      <p:sp>
        <p:nvSpPr>
          <p:cNvPr id="7" name="Slide Number Placeholder 6"/>
          <p:cNvSpPr>
            <a:spLocks noGrp="1"/>
          </p:cNvSpPr>
          <p:nvPr>
            <p:ph type="sldNum" sz="quarter" idx="12"/>
          </p:nvPr>
        </p:nvSpPr>
        <p:spPr/>
        <p:txBody>
          <a:bodyPr/>
          <a:lstStyle/>
          <a:p>
            <a:fld id="{23E5E321-74BF-4F62-83BC-83B89A77E287}" type="slidenum">
              <a:rPr lang="en-US" smtClean="0"/>
              <a:t>‹#›</a:t>
            </a:fld>
            <a:endParaRPr lang="en-US"/>
          </a:p>
        </p:txBody>
      </p:sp>
    </p:spTree>
    <p:extLst>
      <p:ext uri="{BB962C8B-B14F-4D97-AF65-F5344CB8AC3E}">
        <p14:creationId xmlns:p14="http://schemas.microsoft.com/office/powerpoint/2010/main" val="413981432"/>
      </p:ext>
    </p:extLst>
  </p:cSld>
  <p:clrMapOvr>
    <a:masterClrMapping/>
  </p:clrMapOvr>
  <p:extLst>
    <p:ext uri="{DCECCB84-F9BA-43D5-87BE-67443E8EF086}">
      <p15:sldGuideLst xmlns:p15="http://schemas.microsoft.com/office/powerpoint/2012/main">
        <p15:guide id="1" orient="horz" pos="112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rIns="0">
            <a:normAutofit/>
          </a:bodyPr>
          <a:lstStyle>
            <a:lvl1pPr>
              <a:defRPr sz="2800">
                <a:solidFill>
                  <a:srgbClr val="002554"/>
                </a:solidFill>
                <a:latin typeface="Arial" panose="020B0604020202020204" pitchFamily="34" charset="0"/>
                <a:cs typeface="Arial" panose="020B0604020202020204" pitchFamily="34" charset="0"/>
              </a:defRPr>
            </a:lvl1pPr>
          </a:lstStyle>
          <a:p>
            <a:r>
              <a:rPr lang="en-US"/>
              <a:t>Click to Edit Slide Title</a:t>
            </a:r>
          </a:p>
        </p:txBody>
      </p:sp>
      <p:sp>
        <p:nvSpPr>
          <p:cNvPr id="3" name="Content Placeholder 2"/>
          <p:cNvSpPr>
            <a:spLocks noGrp="1"/>
          </p:cNvSpPr>
          <p:nvPr>
            <p:ph idx="1" hasCustomPrompt="1"/>
          </p:nvPr>
        </p:nvSpPr>
        <p:spPr>
          <a:xfrm>
            <a:off x="628650" y="1790700"/>
            <a:ext cx="7886700" cy="4386263"/>
          </a:xfrm>
        </p:spPr>
        <p:txBody>
          <a:bodyPr lIns="0" tIns="0" rIns="0" bIns="4572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i="1" baseline="0">
                <a:solidFill>
                  <a:srgbClr val="000000"/>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a:defRPr sz="1600">
                <a:solidFill>
                  <a:srgbClr val="000000"/>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a:defRPr sz="1600">
                <a:solidFill>
                  <a:srgbClr val="000000"/>
                </a:solidFill>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Hover over icons below to identify, then click on icon to add desired content. </a:t>
            </a:r>
            <a:br>
              <a:rPr lang="en-US"/>
            </a:br>
            <a:r>
              <a:rPr lang="en-US"/>
              <a:t>Click to add text.</a:t>
            </a:r>
          </a:p>
        </p:txBody>
      </p:sp>
      <p:sp>
        <p:nvSpPr>
          <p:cNvPr id="5" name="Footer Placeholder 4"/>
          <p:cNvSpPr>
            <a:spLocks noGrp="1"/>
          </p:cNvSpPr>
          <p:nvPr>
            <p:ph type="ftr" sz="quarter" idx="11"/>
          </p:nvPr>
        </p:nvSpPr>
        <p:spPr/>
        <p:txBody>
          <a:bodyPr/>
          <a:lstStyle>
            <a:lvl1pPr algn="l">
              <a:defRPr>
                <a:latin typeface="Arial" panose="020B0604020202020204" pitchFamily="34" charset="0"/>
                <a:cs typeface="Arial" panose="020B0604020202020204" pitchFamily="34" charset="0"/>
              </a:defRPr>
            </a:lvl1pPr>
          </a:lstStyle>
          <a:p>
            <a:r>
              <a:rPr lang="en-US" dirty="0">
                <a:solidFill>
                  <a:srgbClr val="FFFFFF"/>
                </a:solidFill>
              </a:rPr>
              <a:t>Insert Presentation Title</a:t>
            </a:r>
          </a:p>
        </p:txBody>
      </p:sp>
      <p:sp>
        <p:nvSpPr>
          <p:cNvPr id="6" name="Slide Number Placeholder 5"/>
          <p:cNvSpPr>
            <a:spLocks noGrp="1"/>
          </p:cNvSpPr>
          <p:nvPr>
            <p:ph type="sldNum" sz="quarter" idx="12"/>
          </p:nvPr>
        </p:nvSpPr>
        <p:spPr/>
        <p:txBody>
          <a:bodyPr/>
          <a:lstStyle>
            <a:lvl1pPr>
              <a:defRPr sz="900">
                <a:latin typeface="Arial" panose="020B0604020202020204" pitchFamily="34" charset="0"/>
                <a:cs typeface="Arial" panose="020B0604020202020204" pitchFamily="34" charset="0"/>
              </a:defRPr>
            </a:lvl1pPr>
          </a:lstStyle>
          <a:p>
            <a:fld id="{23E5E321-74BF-4F62-83BC-83B89A77E287}" type="slidenum">
              <a:rPr lang="en-US" smtClean="0"/>
              <a:pPr/>
              <a:t>‹#›</a:t>
            </a:fld>
            <a:endParaRPr lang="en-US"/>
          </a:p>
        </p:txBody>
      </p:sp>
    </p:spTree>
    <p:extLst>
      <p:ext uri="{BB962C8B-B14F-4D97-AF65-F5344CB8AC3E}">
        <p14:creationId xmlns:p14="http://schemas.microsoft.com/office/powerpoint/2010/main" val="222394314"/>
      </p:ext>
    </p:extLst>
  </p:cSld>
  <p:clrMapOvr>
    <a:masterClrMapping/>
  </p:clrMapOvr>
  <p:extLst>
    <p:ext uri="{DCECCB84-F9BA-43D5-87BE-67443E8EF086}">
      <p15:sldGuideLst xmlns:p15="http://schemas.microsoft.com/office/powerpoint/2012/main">
        <p15:guide id="1" pos="2880">
          <p15:clr>
            <a:srgbClr val="FBAE40"/>
          </p15:clr>
        </p15:guide>
        <p15:guide id="2" pos="394">
          <p15:clr>
            <a:srgbClr val="FBAE40"/>
          </p15:clr>
        </p15:guide>
        <p15:guide id="3" pos="5366">
          <p15:clr>
            <a:srgbClr val="FBAE40"/>
          </p15:clr>
        </p15:guide>
        <p15:guide id="4" orient="horz" pos="2160">
          <p15:clr>
            <a:srgbClr val="FBAE40"/>
          </p15:clr>
        </p15:guide>
        <p15:guide id="5" orient="horz" pos="11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lternate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rIns="0">
            <a:normAutofit/>
          </a:bodyPr>
          <a:lstStyle>
            <a:lvl1pPr>
              <a:defRPr sz="2800">
                <a:solidFill>
                  <a:srgbClr val="002554"/>
                </a:solidFill>
                <a:latin typeface="Arial" panose="020B0604020202020204" pitchFamily="34" charset="0"/>
                <a:cs typeface="Arial" panose="020B0604020202020204" pitchFamily="34" charset="0"/>
              </a:defRPr>
            </a:lvl1pPr>
          </a:lstStyle>
          <a:p>
            <a:r>
              <a:rPr lang="en-US"/>
              <a:t>Click to Edit Slide Title</a:t>
            </a:r>
          </a:p>
        </p:txBody>
      </p:sp>
      <p:sp>
        <p:nvSpPr>
          <p:cNvPr id="3" name="Content Placeholder 2"/>
          <p:cNvSpPr>
            <a:spLocks noGrp="1"/>
          </p:cNvSpPr>
          <p:nvPr>
            <p:ph idx="1"/>
          </p:nvPr>
        </p:nvSpPr>
        <p:spPr>
          <a:xfrm>
            <a:off x="628650" y="1790700"/>
            <a:ext cx="7886700" cy="4386263"/>
          </a:xfrm>
        </p:spPr>
        <p:txBody>
          <a:bodyPr lIns="0" tIns="0" rIns="0" bIns="45720">
            <a:noAutofit/>
          </a:bodyPr>
          <a:lstStyle>
            <a:lvl1pPr marL="0" indent="0">
              <a:buNone/>
              <a:defRPr sz="1600" i="1" baseline="0">
                <a:solidFill>
                  <a:srgbClr val="000000"/>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a:defRPr sz="1600">
                <a:solidFill>
                  <a:srgbClr val="000000"/>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a:defRPr sz="1600">
                <a:solidFill>
                  <a:srgbClr val="000000"/>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Footer Placeholder 4"/>
          <p:cNvSpPr>
            <a:spLocks noGrp="1"/>
          </p:cNvSpPr>
          <p:nvPr>
            <p:ph type="ftr" sz="quarter" idx="11"/>
          </p:nvPr>
        </p:nvSpPr>
        <p:spPr/>
        <p:txBody>
          <a:bodyPr/>
          <a:lstStyle>
            <a:lvl1pPr algn="l">
              <a:defRPr>
                <a:latin typeface="Arial" panose="020B0604020202020204" pitchFamily="34" charset="0"/>
                <a:cs typeface="Arial" panose="020B0604020202020204" pitchFamily="34" charset="0"/>
              </a:defRPr>
            </a:lvl1pPr>
          </a:lstStyle>
          <a:p>
            <a:r>
              <a:rPr lang="en-US" dirty="0">
                <a:solidFill>
                  <a:srgbClr val="FFFFFF"/>
                </a:solidFill>
              </a:rPr>
              <a:t>Insert Presentation Title</a:t>
            </a:r>
          </a:p>
        </p:txBody>
      </p:sp>
      <p:sp>
        <p:nvSpPr>
          <p:cNvPr id="6" name="Slide Number Placeholder 5"/>
          <p:cNvSpPr>
            <a:spLocks noGrp="1"/>
          </p:cNvSpPr>
          <p:nvPr>
            <p:ph type="sldNum" sz="quarter" idx="12"/>
          </p:nvPr>
        </p:nvSpPr>
        <p:spPr/>
        <p:txBody>
          <a:bodyPr/>
          <a:lstStyle>
            <a:lvl1pPr>
              <a:defRPr sz="900">
                <a:latin typeface="Arial" panose="020B0604020202020204" pitchFamily="34" charset="0"/>
                <a:cs typeface="Arial" panose="020B0604020202020204" pitchFamily="34" charset="0"/>
              </a:defRPr>
            </a:lvl1pPr>
          </a:lstStyle>
          <a:p>
            <a:fld id="{23E5E321-74BF-4F62-83BC-83B89A77E287}" type="slidenum">
              <a:rPr lang="en-US" smtClean="0"/>
              <a:pPr/>
              <a:t>‹#›</a:t>
            </a:fld>
            <a:endParaRPr lang="en-US"/>
          </a:p>
        </p:txBody>
      </p:sp>
    </p:spTree>
    <p:extLst>
      <p:ext uri="{BB962C8B-B14F-4D97-AF65-F5344CB8AC3E}">
        <p14:creationId xmlns:p14="http://schemas.microsoft.com/office/powerpoint/2010/main" val="4271361262"/>
      </p:ext>
    </p:extLst>
  </p:cSld>
  <p:clrMapOvr>
    <a:masterClrMapping/>
  </p:clrMapOvr>
  <p:extLst>
    <p:ext uri="{DCECCB84-F9BA-43D5-87BE-67443E8EF086}">
      <p15:sldGuideLst xmlns:p15="http://schemas.microsoft.com/office/powerpoint/2012/main">
        <p15:guide id="1" pos="2880">
          <p15:clr>
            <a:srgbClr val="FBAE40"/>
          </p15:clr>
        </p15:guide>
        <p15:guide id="2" pos="394">
          <p15:clr>
            <a:srgbClr val="FBAE40"/>
          </p15:clr>
        </p15:guide>
        <p15:guide id="3" pos="5366">
          <p15:clr>
            <a:srgbClr val="FBAE40"/>
          </p15:clr>
        </p15:guide>
        <p15:guide id="4" orient="horz" pos="2160">
          <p15:clr>
            <a:srgbClr val="FBAE40"/>
          </p15:clr>
        </p15:guide>
        <p15:guide id="5" orient="horz" pos="11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defRPr/>
            </a:lvl1pPr>
          </a:lstStyle>
          <a:p>
            <a:r>
              <a:rPr lang="en-US"/>
              <a:t>Click to Edit Slide Title</a:t>
            </a:r>
          </a:p>
        </p:txBody>
      </p:sp>
      <p:sp>
        <p:nvSpPr>
          <p:cNvPr id="3" name="Text Placeholder 2"/>
          <p:cNvSpPr>
            <a:spLocks noGrp="1"/>
          </p:cNvSpPr>
          <p:nvPr>
            <p:ph type="body" idx="1" hasCustomPrompt="1"/>
          </p:nvPr>
        </p:nvSpPr>
        <p:spPr>
          <a:xfrm>
            <a:off x="629842" y="1790700"/>
            <a:ext cx="3868340" cy="62157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790700"/>
            <a:ext cx="3887391" cy="62157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srgbClr val="FFFFFF"/>
                </a:solidFill>
              </a:rPr>
              <a:t>Insert Presentation Title</a:t>
            </a:r>
          </a:p>
        </p:txBody>
      </p:sp>
      <p:sp>
        <p:nvSpPr>
          <p:cNvPr id="9" name="Slide Number Placeholder 8"/>
          <p:cNvSpPr>
            <a:spLocks noGrp="1"/>
          </p:cNvSpPr>
          <p:nvPr>
            <p:ph type="sldNum" sz="quarter" idx="12"/>
          </p:nvPr>
        </p:nvSpPr>
        <p:spPr/>
        <p:txBody>
          <a:bodyPr/>
          <a:lstStyle/>
          <a:p>
            <a:fld id="{23E5E321-74BF-4F62-83BC-83B89A77E287}" type="slidenum">
              <a:rPr lang="en-US" smtClean="0"/>
              <a:t>‹#›</a:t>
            </a:fld>
            <a:endParaRPr lang="en-US"/>
          </a:p>
        </p:txBody>
      </p:sp>
    </p:spTree>
    <p:extLst>
      <p:ext uri="{BB962C8B-B14F-4D97-AF65-F5344CB8AC3E}">
        <p14:creationId xmlns:p14="http://schemas.microsoft.com/office/powerpoint/2010/main" val="868497634"/>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rgbClr val="FFFFFF"/>
                </a:solidFill>
              </a:rPr>
              <a:t>Insert Presentation Title</a:t>
            </a:r>
          </a:p>
        </p:txBody>
      </p:sp>
      <p:sp>
        <p:nvSpPr>
          <p:cNvPr id="4" name="Slide Number Placeholder 3"/>
          <p:cNvSpPr>
            <a:spLocks noGrp="1"/>
          </p:cNvSpPr>
          <p:nvPr>
            <p:ph type="sldNum" sz="quarter" idx="12"/>
          </p:nvPr>
        </p:nvSpPr>
        <p:spPr/>
        <p:txBody>
          <a:bodyPr/>
          <a:lstStyle/>
          <a:p>
            <a:fld id="{23E5E321-74BF-4F62-83BC-83B89A77E287}" type="slidenum">
              <a:rPr lang="en-US" smtClean="0"/>
              <a:t>‹#›</a:t>
            </a:fld>
            <a:endParaRPr lang="en-US"/>
          </a:p>
        </p:txBody>
      </p:sp>
    </p:spTree>
    <p:extLst>
      <p:ext uri="{BB962C8B-B14F-4D97-AF65-F5344CB8AC3E}">
        <p14:creationId xmlns:p14="http://schemas.microsoft.com/office/powerpoint/2010/main" val="42441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233489"/>
          </a:xfrm>
        </p:spPr>
        <p:txBody>
          <a:bodyPr anchor="b">
            <a:normAutofit/>
          </a:bodyPr>
          <a:lstStyle>
            <a:lvl1pPr>
              <a:defRPr sz="2400"/>
            </a:lvl1pPr>
          </a:lstStyle>
          <a:p>
            <a:r>
              <a:rPr lang="en-US"/>
              <a:t>Click to Edit Title</a:t>
            </a:r>
          </a:p>
        </p:txBody>
      </p:sp>
      <p:sp>
        <p:nvSpPr>
          <p:cNvPr id="3" name="Content Placeholder 2"/>
          <p:cNvSpPr>
            <a:spLocks noGrp="1"/>
          </p:cNvSpPr>
          <p:nvPr>
            <p:ph idx="1" hasCustomPrompt="1"/>
          </p:nvPr>
        </p:nvSpPr>
        <p:spPr>
          <a:xfrm>
            <a:off x="3887391" y="1791090"/>
            <a:ext cx="4629150" cy="4069962"/>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vl6pPr>
              <a:defRPr sz="2000"/>
            </a:lvl6pPr>
            <a:lvl7pPr>
              <a:defRPr sz="2000"/>
            </a:lvl7pPr>
            <a:lvl8pPr>
              <a:defRPr sz="2000"/>
            </a:lvl8pPr>
            <a:lvl9pPr>
              <a:defRPr sz="20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29841" y="1790700"/>
            <a:ext cx="2949178" cy="4078288"/>
          </a:xfr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6" name="Footer Placeholder 5"/>
          <p:cNvSpPr>
            <a:spLocks noGrp="1"/>
          </p:cNvSpPr>
          <p:nvPr>
            <p:ph type="ftr" sz="quarter" idx="11"/>
          </p:nvPr>
        </p:nvSpPr>
        <p:spPr/>
        <p:txBody>
          <a:bodyPr/>
          <a:lstStyle/>
          <a:p>
            <a:r>
              <a:rPr lang="en-US" dirty="0">
                <a:solidFill>
                  <a:srgbClr val="FFFFFF"/>
                </a:solidFill>
              </a:rPr>
              <a:t>Insert Presentation Title</a:t>
            </a:r>
          </a:p>
        </p:txBody>
      </p:sp>
      <p:sp>
        <p:nvSpPr>
          <p:cNvPr id="7" name="Slide Number Placeholder 6"/>
          <p:cNvSpPr>
            <a:spLocks noGrp="1"/>
          </p:cNvSpPr>
          <p:nvPr>
            <p:ph type="sldNum" sz="quarter" idx="12"/>
          </p:nvPr>
        </p:nvSpPr>
        <p:spPr/>
        <p:txBody>
          <a:bodyPr/>
          <a:lstStyle/>
          <a:p>
            <a:fld id="{23E5E321-74BF-4F62-83BC-83B89A77E287}" type="slidenum">
              <a:rPr lang="en-US" smtClean="0"/>
              <a:t>‹#›</a:t>
            </a:fld>
            <a:endParaRPr lang="en-US"/>
          </a:p>
        </p:txBody>
      </p:sp>
    </p:spTree>
    <p:extLst>
      <p:ext uri="{BB962C8B-B14F-4D97-AF65-F5344CB8AC3E}">
        <p14:creationId xmlns:p14="http://schemas.microsoft.com/office/powerpoint/2010/main" val="1716623930"/>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233489"/>
          </a:xfrm>
        </p:spPr>
        <p:txBody>
          <a:bodyPr anchor="b">
            <a:normAutofit/>
          </a:bodyPr>
          <a:lstStyle>
            <a:lvl1pPr>
              <a:defRPr sz="2400"/>
            </a:lvl1pPr>
          </a:lstStyle>
          <a:p>
            <a:r>
              <a:rPr lang="en-US"/>
              <a:t>Click to Edit Title</a:t>
            </a:r>
          </a:p>
        </p:txBody>
      </p:sp>
      <p:sp>
        <p:nvSpPr>
          <p:cNvPr id="3" name="Picture Placeholder 2"/>
          <p:cNvSpPr>
            <a:spLocks noGrp="1" noChangeAspect="1"/>
          </p:cNvSpPr>
          <p:nvPr>
            <p:ph type="pic" idx="1"/>
          </p:nvPr>
        </p:nvSpPr>
        <p:spPr>
          <a:xfrm>
            <a:off x="3887391" y="1790700"/>
            <a:ext cx="4629150" cy="4070351"/>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29841" y="1790700"/>
            <a:ext cx="2949178" cy="4078288"/>
          </a:xfr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6" name="Footer Placeholder 5"/>
          <p:cNvSpPr>
            <a:spLocks noGrp="1"/>
          </p:cNvSpPr>
          <p:nvPr>
            <p:ph type="ftr" sz="quarter" idx="11"/>
          </p:nvPr>
        </p:nvSpPr>
        <p:spPr/>
        <p:txBody>
          <a:bodyPr/>
          <a:lstStyle/>
          <a:p>
            <a:r>
              <a:rPr lang="en-US" dirty="0">
                <a:solidFill>
                  <a:srgbClr val="FFFFFF"/>
                </a:solidFill>
              </a:rPr>
              <a:t>Insert Presentation Title</a:t>
            </a:r>
          </a:p>
        </p:txBody>
      </p:sp>
      <p:sp>
        <p:nvSpPr>
          <p:cNvPr id="7" name="Slide Number Placeholder 6"/>
          <p:cNvSpPr>
            <a:spLocks noGrp="1"/>
          </p:cNvSpPr>
          <p:nvPr>
            <p:ph type="sldNum" sz="quarter" idx="12"/>
          </p:nvPr>
        </p:nvSpPr>
        <p:spPr/>
        <p:txBody>
          <a:bodyPr/>
          <a:lstStyle/>
          <a:p>
            <a:fld id="{23E5E321-74BF-4F62-83BC-83B89A77E287}" type="slidenum">
              <a:rPr lang="en-US" smtClean="0"/>
              <a:t>‹#›</a:t>
            </a:fld>
            <a:endParaRPr lang="en-US"/>
          </a:p>
        </p:txBody>
      </p:sp>
    </p:spTree>
    <p:extLst>
      <p:ext uri="{BB962C8B-B14F-4D97-AF65-F5344CB8AC3E}">
        <p14:creationId xmlns:p14="http://schemas.microsoft.com/office/powerpoint/2010/main" val="3509837132"/>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slide title</a:t>
            </a:r>
          </a:p>
        </p:txBody>
      </p:sp>
      <p:sp>
        <p:nvSpPr>
          <p:cNvPr id="3" name="Vertical Text Placeholder 2"/>
          <p:cNvSpPr>
            <a:spLocks noGrp="1"/>
          </p:cNvSpPr>
          <p:nvPr>
            <p:ph type="body" orient="vert" idx="1" hasCustomPrompt="1"/>
          </p:nvPr>
        </p:nvSpPr>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solidFill>
                  <a:srgbClr val="FFFFFF"/>
                </a:solidFill>
              </a:rPr>
              <a:t>Insert Presentation Title</a:t>
            </a:r>
          </a:p>
        </p:txBody>
      </p:sp>
      <p:sp>
        <p:nvSpPr>
          <p:cNvPr id="6" name="Slide Number Placeholder 5"/>
          <p:cNvSpPr>
            <a:spLocks noGrp="1"/>
          </p:cNvSpPr>
          <p:nvPr>
            <p:ph type="sldNum" sz="quarter" idx="12"/>
          </p:nvPr>
        </p:nvSpPr>
        <p:spPr/>
        <p:txBody>
          <a:bodyPr/>
          <a:lstStyle/>
          <a:p>
            <a:fld id="{23E5E321-74BF-4F62-83BC-83B89A77E287}" type="slidenum">
              <a:rPr lang="en-US" smtClean="0"/>
              <a:t>‹#›</a:t>
            </a:fld>
            <a:endParaRPr lang="en-US"/>
          </a:p>
        </p:txBody>
      </p:sp>
    </p:spTree>
    <p:extLst>
      <p:ext uri="{BB962C8B-B14F-4D97-AF65-F5344CB8AC3E}">
        <p14:creationId xmlns:p14="http://schemas.microsoft.com/office/powerpoint/2010/main" val="1036981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2" name="Vertical Title 1"/>
          <p:cNvSpPr>
            <a:spLocks noGrp="1"/>
          </p:cNvSpPr>
          <p:nvPr>
            <p:ph type="title" orient="vert" hasCustomPrompt="1"/>
          </p:nvPr>
        </p:nvSpPr>
        <p:spPr>
          <a:xfrm>
            <a:off x="6543675" y="365125"/>
            <a:ext cx="1971675" cy="5811838"/>
          </a:xfrm>
        </p:spPr>
        <p:txBody>
          <a:bodyPr vert="eaVert" tIns="0" bIns="0"/>
          <a:lstStyle/>
          <a:p>
            <a:r>
              <a:rPr lang="en-US"/>
              <a:t>Click to edit slide title</a:t>
            </a:r>
          </a:p>
        </p:txBody>
      </p:sp>
      <p:sp>
        <p:nvSpPr>
          <p:cNvPr id="3" name="Vertical Text Placeholder 2"/>
          <p:cNvSpPr>
            <a:spLocks noGrp="1"/>
          </p:cNvSpPr>
          <p:nvPr>
            <p:ph type="body" orient="vert" idx="1"/>
          </p:nvPr>
        </p:nvSpPr>
        <p:spPr>
          <a:xfrm>
            <a:off x="628650" y="365125"/>
            <a:ext cx="5800725" cy="5811838"/>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solidFill>
                  <a:srgbClr val="FFFFFF"/>
                </a:solidFill>
              </a:rPr>
              <a:t>Insert Presentation Title</a:t>
            </a:r>
          </a:p>
        </p:txBody>
      </p:sp>
      <p:sp>
        <p:nvSpPr>
          <p:cNvPr id="6" name="Slide Number Placeholder 5"/>
          <p:cNvSpPr>
            <a:spLocks noGrp="1"/>
          </p:cNvSpPr>
          <p:nvPr>
            <p:ph type="sldNum" sz="quarter" idx="12"/>
          </p:nvPr>
        </p:nvSpPr>
        <p:spPr/>
        <p:txBody>
          <a:bodyPr/>
          <a:lstStyle/>
          <a:p>
            <a:fld id="{23E5E321-74BF-4F62-83BC-83B89A77E287}" type="slidenum">
              <a:rPr lang="en-US" smtClean="0"/>
              <a:t>‹#›</a:t>
            </a:fld>
            <a:endParaRPr lang="en-US"/>
          </a:p>
        </p:txBody>
      </p:sp>
    </p:spTree>
    <p:extLst>
      <p:ext uri="{BB962C8B-B14F-4D97-AF65-F5344CB8AC3E}">
        <p14:creationId xmlns:p14="http://schemas.microsoft.com/office/powerpoint/2010/main" val="3920783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5B1E-F1F1-7841-8234-EC29E0848AF4}"/>
              </a:ext>
            </a:extLst>
          </p:cNvPr>
          <p:cNvSpPr>
            <a:spLocks noGrp="1"/>
          </p:cNvSpPr>
          <p:nvPr>
            <p:ph type="ctrTitle"/>
          </p:nvPr>
        </p:nvSpPr>
        <p:spPr>
          <a:xfrm>
            <a:off x="473308" y="1122363"/>
            <a:ext cx="8197385" cy="2387600"/>
          </a:xfrm>
        </p:spPr>
        <p:txBody>
          <a:bodyPr lIns="0" tIns="0" rIns="0" bIns="0" anchor="b">
            <a:noAutofit/>
          </a:bodyPr>
          <a:lstStyle>
            <a:lvl1pPr algn="l">
              <a:defRPr sz="4000" cap="all" spc="75" baseline="0">
                <a:solidFill>
                  <a:schemeClr val="tx1"/>
                </a:solidFill>
                <a:latin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p:nvPr>
        </p:nvSpPr>
        <p:spPr>
          <a:xfrm>
            <a:off x="473308" y="3602038"/>
            <a:ext cx="8197385" cy="1655762"/>
          </a:xfrm>
          <a:prstGeom prst="rect">
            <a:avLst/>
          </a:prstGeom>
        </p:spPr>
        <p:txBody>
          <a:bodyPr lIns="0" tIns="0" rIns="0" bIns="0">
            <a:noAutofit/>
          </a:bodyPr>
          <a:lstStyle>
            <a:lvl1pPr marL="0" indent="0" algn="l">
              <a:buNone/>
              <a:defRPr sz="28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14802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rIns="0">
            <a:normAutofit/>
          </a:bodyPr>
          <a:lstStyle>
            <a:lvl1pPr>
              <a:defRPr sz="2800">
                <a:solidFill>
                  <a:srgbClr val="002554"/>
                </a:solidFill>
                <a:latin typeface="Arial" panose="020B0604020202020204" pitchFamily="34" charset="0"/>
                <a:cs typeface="Arial" panose="020B0604020202020204" pitchFamily="34" charset="0"/>
              </a:defRPr>
            </a:lvl1pPr>
          </a:lstStyle>
          <a:p>
            <a:r>
              <a:rPr lang="en-US"/>
              <a:t>Click to Edit Slide Title</a:t>
            </a:r>
          </a:p>
        </p:txBody>
      </p:sp>
      <p:sp>
        <p:nvSpPr>
          <p:cNvPr id="3" name="Content Placeholder 2"/>
          <p:cNvSpPr>
            <a:spLocks noGrp="1"/>
          </p:cNvSpPr>
          <p:nvPr>
            <p:ph idx="1" hasCustomPrompt="1"/>
          </p:nvPr>
        </p:nvSpPr>
        <p:spPr>
          <a:xfrm>
            <a:off x="628650" y="1790700"/>
            <a:ext cx="7886700" cy="4386263"/>
          </a:xfrm>
        </p:spPr>
        <p:txBody>
          <a:bodyPr lIns="0" tIns="0" rIns="0" bIns="45720">
            <a:noAutofit/>
          </a:bodyPr>
          <a:lstStyle>
            <a:lvl1pPr>
              <a:defRPr sz="1600" baseline="0">
                <a:solidFill>
                  <a:srgbClr val="000000"/>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a:defRPr sz="1600">
                <a:solidFill>
                  <a:srgbClr val="000000"/>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a:defRPr sz="1600">
                <a:solidFill>
                  <a:srgbClr val="000000"/>
                </a:solidFill>
                <a:latin typeface="Arial" panose="020B0604020202020204" pitchFamily="34" charset="0"/>
                <a:cs typeface="Arial" panose="020B0604020202020204" pitchFamily="34" charset="0"/>
              </a:defRPr>
            </a:lvl5pPr>
          </a:lstStyle>
          <a:p>
            <a:pPr lvl="0"/>
            <a:r>
              <a:rPr lang="en-US"/>
              <a:t>Click to edit bullets, hit ‘Enter’ for new bullet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lgn="l">
              <a:defRPr>
                <a:latin typeface="Arial" panose="020B0604020202020204" pitchFamily="34" charset="0"/>
                <a:cs typeface="Arial" panose="020B0604020202020204" pitchFamily="34" charset="0"/>
              </a:defRPr>
            </a:lvl1pPr>
          </a:lstStyle>
          <a:p>
            <a:r>
              <a:rPr lang="en-US" dirty="0">
                <a:solidFill>
                  <a:srgbClr val="FFFFFF"/>
                </a:solidFill>
              </a:rPr>
              <a:t>Insert Presentation Title</a:t>
            </a:r>
          </a:p>
        </p:txBody>
      </p:sp>
      <p:sp>
        <p:nvSpPr>
          <p:cNvPr id="6" name="Slide Number Placeholder 5"/>
          <p:cNvSpPr>
            <a:spLocks noGrp="1"/>
          </p:cNvSpPr>
          <p:nvPr>
            <p:ph type="sldNum" sz="quarter" idx="12"/>
          </p:nvPr>
        </p:nvSpPr>
        <p:spPr/>
        <p:txBody>
          <a:bodyPr/>
          <a:lstStyle>
            <a:lvl1pPr>
              <a:defRPr sz="900">
                <a:latin typeface="Arial" panose="020B0604020202020204" pitchFamily="34" charset="0"/>
                <a:cs typeface="Arial" panose="020B0604020202020204" pitchFamily="34" charset="0"/>
              </a:defRPr>
            </a:lvl1pPr>
          </a:lstStyle>
          <a:p>
            <a:fld id="{23E5E321-74BF-4F62-83BC-83B89A77E287}" type="slidenum">
              <a:rPr lang="en-US" smtClean="0"/>
              <a:pPr/>
              <a:t>‹#›</a:t>
            </a:fld>
            <a:endParaRPr lang="en-US"/>
          </a:p>
        </p:txBody>
      </p:sp>
    </p:spTree>
    <p:extLst>
      <p:ext uri="{BB962C8B-B14F-4D97-AF65-F5344CB8AC3E}">
        <p14:creationId xmlns:p14="http://schemas.microsoft.com/office/powerpoint/2010/main" val="2860739452"/>
      </p:ext>
    </p:extLst>
  </p:cSld>
  <p:clrMapOvr>
    <a:masterClrMapping/>
  </p:clrMapOvr>
  <p:extLst>
    <p:ext uri="{DCECCB84-F9BA-43D5-87BE-67443E8EF086}">
      <p15:sldGuideLst xmlns:p15="http://schemas.microsoft.com/office/powerpoint/2012/main">
        <p15:guide id="1" pos="2880" userDrawn="1">
          <p15:clr>
            <a:srgbClr val="FBAE40"/>
          </p15:clr>
        </p15:guide>
        <p15:guide id="2" pos="394" userDrawn="1">
          <p15:clr>
            <a:srgbClr val="FBAE40"/>
          </p15:clr>
        </p15:guide>
        <p15:guide id="3" pos="5366" userDrawn="1">
          <p15:clr>
            <a:srgbClr val="FBAE40"/>
          </p15:clr>
        </p15:guide>
        <p15:guide id="4" orient="horz" pos="2160" userDrawn="1">
          <p15:clr>
            <a:srgbClr val="FBAE40"/>
          </p15:clr>
        </p15:guide>
        <p15:guide id="5" orient="horz" pos="11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041E4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7223A9-D871-8142-A87A-BE156457A781}"/>
              </a:ext>
            </a:extLst>
          </p:cNvPr>
          <p:cNvPicPr>
            <a:picLocks noChangeAspect="1"/>
          </p:cNvPicPr>
          <p:nvPr userDrawn="1"/>
        </p:nvPicPr>
        <p:blipFill rotWithShape="1">
          <a:blip r:embed="rId2"/>
          <a:srcRect l="996" t="5810" r="795" b="25539"/>
          <a:stretch/>
        </p:blipFill>
        <p:spPr>
          <a:xfrm rot="16200000">
            <a:off x="4127154" y="1841153"/>
            <a:ext cx="6858005" cy="3175687"/>
          </a:xfrm>
          <a:prstGeom prst="rect">
            <a:avLst/>
          </a:prstGeom>
        </p:spPr>
      </p:pic>
      <p:pic>
        <p:nvPicPr>
          <p:cNvPr id="11" name="Picture 10">
            <a:extLst>
              <a:ext uri="{FF2B5EF4-FFF2-40B4-BE49-F238E27FC236}">
                <a16:creationId xmlns:a16="http://schemas.microsoft.com/office/drawing/2014/main" id="{3DA87849-F4CC-D543-B821-90B0154A0F2A}"/>
              </a:ext>
            </a:extLst>
          </p:cNvPr>
          <p:cNvPicPr>
            <a:picLocks noChangeAspect="1"/>
          </p:cNvPicPr>
          <p:nvPr userDrawn="1"/>
        </p:nvPicPr>
        <p:blipFill>
          <a:blip r:embed="rId3">
            <a:alphaModFix amt="46000"/>
          </a:blip>
          <a:stretch>
            <a:fillRect/>
          </a:stretch>
        </p:blipFill>
        <p:spPr>
          <a:xfrm>
            <a:off x="5968310" y="0"/>
            <a:ext cx="3175688" cy="1575554"/>
          </a:xfrm>
          <a:prstGeom prst="rect">
            <a:avLst/>
          </a:prstGeom>
        </p:spPr>
      </p:pic>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031873" y="248504"/>
            <a:ext cx="981075" cy="4191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6"/>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May 31, 2025</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146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41E4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DD08C5-12D6-314D-BB01-F838ADE6620E}"/>
              </a:ext>
            </a:extLst>
          </p:cNvPr>
          <p:cNvSpPr/>
          <p:nvPr userDrawn="1"/>
        </p:nvSpPr>
        <p:spPr>
          <a:xfrm>
            <a:off x="4943" y="0"/>
            <a:ext cx="9139057"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Picture Placeholder 4">
            <a:extLst>
              <a:ext uri="{FF2B5EF4-FFF2-40B4-BE49-F238E27FC236}">
                <a16:creationId xmlns:a16="http://schemas.microsoft.com/office/drawing/2014/main" id="{6B1B761A-27A7-E640-AAA0-157C2096C616}"/>
              </a:ext>
            </a:extLst>
          </p:cNvPr>
          <p:cNvSpPr>
            <a:spLocks noGrp="1"/>
          </p:cNvSpPr>
          <p:nvPr>
            <p:ph type="pic" sz="quarter" idx="16"/>
          </p:nvPr>
        </p:nvSpPr>
        <p:spPr>
          <a:xfrm>
            <a:off x="5968310" y="0"/>
            <a:ext cx="3175690" cy="6858000"/>
          </a:xfrm>
        </p:spPr>
        <p:txBody>
          <a:bodyPr/>
          <a:lstStyle/>
          <a:p>
            <a:endParaRPr lang="en-US" dirty="0"/>
          </a:p>
        </p:txBody>
      </p:sp>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3308" y="5951622"/>
            <a:ext cx="1087135" cy="464407"/>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4"/>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50" dirty="0">
                <a:solidFill>
                  <a:schemeClr val="bg1"/>
                </a:solidFill>
                <a:latin typeface="Arial" panose="020B0604020202020204" pitchFamily="34" charset="0"/>
                <a:cs typeface="Arial" panose="020B0604020202020204" pitchFamily="34" charset="0"/>
              </a:rPr>
              <a:t>Presenter name</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Title, Department</a:t>
            </a:r>
          </a:p>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May 31, 2025</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49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A899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C574-4858-E640-99C2-16CD9E1FF94A}"/>
              </a:ext>
            </a:extLst>
          </p:cNvPr>
          <p:cNvSpPr>
            <a:spLocks noGrp="1"/>
          </p:cNvSpPr>
          <p:nvPr>
            <p:ph type="title"/>
          </p:nvPr>
        </p:nvSpPr>
        <p:spPr>
          <a:xfrm>
            <a:off x="490298" y="2953265"/>
            <a:ext cx="4964456" cy="1609210"/>
          </a:xfrm>
        </p:spPr>
        <p:txBody>
          <a:bodyPr lIns="0" tIns="0" rIns="0" bIns="0" anchor="t" anchorCtr="0">
            <a:noAutofit/>
          </a:bodyPr>
          <a:lstStyle>
            <a:lvl1pPr>
              <a:defRPr sz="4500" cap="all" spc="75" baseline="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2023AA-2197-0446-AB42-D28BA422DD8A}"/>
              </a:ext>
            </a:extLst>
          </p:cNvPr>
          <p:cNvSpPr>
            <a:spLocks noGrp="1"/>
          </p:cNvSpPr>
          <p:nvPr>
            <p:ph type="body" idx="1" hasCustomPrompt="1"/>
          </p:nvPr>
        </p:nvSpPr>
        <p:spPr>
          <a:xfrm>
            <a:off x="490298" y="4829176"/>
            <a:ext cx="4964456" cy="595440"/>
          </a:xfrm>
          <a:prstGeom prst="rect">
            <a:avLst/>
          </a:prstGeom>
        </p:spPr>
        <p:txBody>
          <a:bodyPr lIns="0" tIns="0" rIns="0" bIns="0">
            <a:noAutofit/>
          </a:bodyPr>
          <a:lstStyle>
            <a:lvl1pPr marL="0" indent="0">
              <a:buNone/>
              <a:defRPr sz="2250">
                <a:solidFill>
                  <a:srgbClr val="041E42"/>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0" name="Text Placeholder 9">
            <a:extLst>
              <a:ext uri="{FF2B5EF4-FFF2-40B4-BE49-F238E27FC236}">
                <a16:creationId xmlns:a16="http://schemas.microsoft.com/office/drawing/2014/main" id="{92FE8BA0-9E2C-CF44-BABD-55B346783B67}"/>
              </a:ext>
            </a:extLst>
          </p:cNvPr>
          <p:cNvSpPr>
            <a:spLocks noGrp="1"/>
          </p:cNvSpPr>
          <p:nvPr>
            <p:ph type="body" sz="quarter" idx="13" hasCustomPrompt="1"/>
          </p:nvPr>
        </p:nvSpPr>
        <p:spPr>
          <a:xfrm>
            <a:off x="495061" y="2250003"/>
            <a:ext cx="4542235" cy="436563"/>
          </a:xfrm>
          <a:prstGeom prst="rect">
            <a:avLst/>
          </a:prstGeom>
        </p:spPr>
        <p:txBody>
          <a:bodyPr lIns="0" tIns="0" rIns="0" bIns="0" anchor="b" anchorCtr="0">
            <a:noAutofit/>
          </a:bodyPr>
          <a:lstStyle>
            <a:lvl1pPr marL="0" indent="0">
              <a:buNone/>
              <a:defRPr sz="1050" b="1" cap="all" spc="75" baseline="0">
                <a:solidFill>
                  <a:srgbClr val="041E42"/>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1" name="Straight Connector 10">
            <a:extLst>
              <a:ext uri="{FF2B5EF4-FFF2-40B4-BE49-F238E27FC236}">
                <a16:creationId xmlns:a16="http://schemas.microsoft.com/office/drawing/2014/main" id="{3E451DA1-6FA8-4E4D-A5F4-77545F145275}"/>
              </a:ext>
            </a:extLst>
          </p:cNvPr>
          <p:cNvCxnSpPr>
            <a:cxnSpLocks/>
          </p:cNvCxnSpPr>
          <p:nvPr userDrawn="1"/>
        </p:nvCxnSpPr>
        <p:spPr>
          <a:xfrm>
            <a:off x="495061" y="5523468"/>
            <a:ext cx="56473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6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FF7E9"/>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97C0F9-3EF1-024C-88FF-B7B3D56B3480}"/>
              </a:ext>
            </a:extLst>
          </p:cNvPr>
          <p:cNvPicPr>
            <a:picLocks noChangeAspect="1"/>
          </p:cNvPicPr>
          <p:nvPr userDrawn="1"/>
        </p:nvPicPr>
        <p:blipFill>
          <a:blip r:embed="rId2"/>
          <a:src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50A6A17-9EB7-1E40-85C0-F057028282BA}"/>
              </a:ext>
            </a:extLst>
          </p:cNvPr>
          <p:cNvSpPr>
            <a:spLocks noGrp="1"/>
          </p:cNvSpPr>
          <p:nvPr>
            <p:ph type="title"/>
          </p:nvPr>
        </p:nvSpPr>
        <p:spPr>
          <a:xfrm>
            <a:off x="491503" y="2953265"/>
            <a:ext cx="4964456" cy="1609210"/>
          </a:xfrm>
        </p:spPr>
        <p:txBody>
          <a:bodyPr lIns="0" tIns="0" rIns="0" bIns="0" anchor="t" anchorCtr="0">
            <a:noAutofit/>
          </a:bodyPr>
          <a:lstStyle>
            <a:lvl1pPr>
              <a:defRPr sz="5400" cap="all" spc="75" baseline="0">
                <a:solidFill>
                  <a:srgbClr val="041E42"/>
                </a:solidFill>
                <a:latin typeface="Arial" panose="020B0604020202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9F8DFEB7-3679-3547-A29F-A715A56176E3}"/>
              </a:ext>
            </a:extLst>
          </p:cNvPr>
          <p:cNvSpPr>
            <a:spLocks noGrp="1"/>
          </p:cNvSpPr>
          <p:nvPr>
            <p:ph type="body" idx="1" hasCustomPrompt="1"/>
          </p:nvPr>
        </p:nvSpPr>
        <p:spPr>
          <a:xfrm>
            <a:off x="491503" y="5198586"/>
            <a:ext cx="4964456" cy="595440"/>
          </a:xfrm>
          <a:prstGeom prst="rect">
            <a:avLst/>
          </a:prstGeom>
        </p:spPr>
        <p:txBody>
          <a:bodyPr lIns="0" tIns="0" rIns="0" bIns="0">
            <a:noAutofit/>
          </a:bodyPr>
          <a:lstStyle>
            <a:lvl1pPr marL="0" indent="0">
              <a:buNone/>
              <a:defRPr sz="3000">
                <a:solidFill>
                  <a:srgbClr val="004C9D"/>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5" name="Text Placeholder 9">
            <a:extLst>
              <a:ext uri="{FF2B5EF4-FFF2-40B4-BE49-F238E27FC236}">
                <a16:creationId xmlns:a16="http://schemas.microsoft.com/office/drawing/2014/main" id="{60E59F6F-70DD-D44B-B463-CE6EDC04F540}"/>
              </a:ext>
            </a:extLst>
          </p:cNvPr>
          <p:cNvSpPr>
            <a:spLocks noGrp="1"/>
          </p:cNvSpPr>
          <p:nvPr>
            <p:ph type="body" sz="quarter" idx="13" hasCustomPrompt="1"/>
          </p:nvPr>
        </p:nvSpPr>
        <p:spPr>
          <a:xfrm>
            <a:off x="496266" y="2250003"/>
            <a:ext cx="4542235" cy="436563"/>
          </a:xfrm>
          <a:prstGeom prst="rect">
            <a:avLst/>
          </a:prstGeom>
        </p:spPr>
        <p:txBody>
          <a:bodyPr lIns="0" tIns="0" rIns="0" bIns="0" anchor="b" anchorCtr="0">
            <a:noAutofit/>
          </a:bodyPr>
          <a:lstStyle>
            <a:lvl1pPr marL="0" indent="0">
              <a:buNone/>
              <a:defRPr sz="1400" b="1" cap="all" spc="75" baseline="0">
                <a:solidFill>
                  <a:srgbClr val="A89968"/>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6" name="Straight Connector 15">
            <a:extLst>
              <a:ext uri="{FF2B5EF4-FFF2-40B4-BE49-F238E27FC236}">
                <a16:creationId xmlns:a16="http://schemas.microsoft.com/office/drawing/2014/main" id="{B2C6FB1D-2182-9F4E-AC14-7D349148A75A}"/>
              </a:ext>
            </a:extLst>
          </p:cNvPr>
          <p:cNvCxnSpPr>
            <a:cxnSpLocks/>
          </p:cNvCxnSpPr>
          <p:nvPr userDrawn="1"/>
        </p:nvCxnSpPr>
        <p:spPr>
          <a:xfrm>
            <a:off x="496266" y="5892878"/>
            <a:ext cx="4771473"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872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FFF7E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88C09-1C04-D749-9B9A-1954A04E0B73}"/>
              </a:ext>
            </a:extLst>
          </p:cNvPr>
          <p:cNvPicPr>
            <a:picLocks noChangeAspect="1"/>
          </p:cNvPicPr>
          <p:nvPr userDrawn="1"/>
        </p:nvPicPr>
        <p:blipFill>
          <a:blip r:embed="rId2"/>
          <a:srcRect/>
          <a:stretch/>
        </p:blipFill>
        <p:spPr>
          <a:xfrm>
            <a:off x="0" y="0"/>
            <a:ext cx="9144000" cy="6858000"/>
          </a:xfrm>
          <a:prstGeom prst="rect">
            <a:avLst/>
          </a:prstGeom>
        </p:spPr>
      </p:pic>
      <p:pic>
        <p:nvPicPr>
          <p:cNvPr id="6" name="Graphic 5">
            <a:extLst>
              <a:ext uri="{FF2B5EF4-FFF2-40B4-BE49-F238E27FC236}">
                <a16:creationId xmlns:a16="http://schemas.microsoft.com/office/drawing/2014/main" id="{27861679-0949-EB4A-ACE2-F1813F1B8FC5}"/>
              </a:ext>
            </a:extLst>
          </p:cNvPr>
          <p:cNvPicPr>
            <a:picLocks noChangeAspect="1"/>
          </p:cNvPicPr>
          <p:nvPr userDrawn="1"/>
        </p:nvPicPr>
        <p:blipFill>
          <a:blip r:embed="rId3"/>
          <a:srcRect/>
          <a:stretch/>
        </p:blipFill>
        <p:spPr>
          <a:xfrm>
            <a:off x="4334191" y="5091566"/>
            <a:ext cx="475620" cy="593618"/>
          </a:xfrm>
          <a:prstGeom prst="rect">
            <a:avLst/>
          </a:prstGeom>
        </p:spPr>
      </p:pic>
      <p:pic>
        <p:nvPicPr>
          <p:cNvPr id="8" name="Graphic 7">
            <a:extLst>
              <a:ext uri="{FF2B5EF4-FFF2-40B4-BE49-F238E27FC236}">
                <a16:creationId xmlns:a16="http://schemas.microsoft.com/office/drawing/2014/main" id="{6484226E-17CF-7548-AEF6-B1745AB3BC7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12976" y="2213555"/>
            <a:ext cx="318050" cy="257880"/>
          </a:xfrm>
          <a:prstGeom prst="rect">
            <a:avLst/>
          </a:prstGeom>
        </p:spPr>
      </p:pic>
      <p:sp>
        <p:nvSpPr>
          <p:cNvPr id="10" name="Text Placeholder 9">
            <a:extLst>
              <a:ext uri="{FF2B5EF4-FFF2-40B4-BE49-F238E27FC236}">
                <a16:creationId xmlns:a16="http://schemas.microsoft.com/office/drawing/2014/main" id="{4239861B-5B4E-CD4A-8638-5C1B48F6D402}"/>
              </a:ext>
            </a:extLst>
          </p:cNvPr>
          <p:cNvSpPr>
            <a:spLocks noGrp="1"/>
          </p:cNvSpPr>
          <p:nvPr>
            <p:ph type="body" sz="quarter" idx="10" hasCustomPrompt="1"/>
          </p:nvPr>
        </p:nvSpPr>
        <p:spPr>
          <a:xfrm>
            <a:off x="2097157" y="2743843"/>
            <a:ext cx="4949686" cy="2082800"/>
          </a:xfrm>
        </p:spPr>
        <p:txBody>
          <a:bodyPr anchor="ctr" anchorCtr="0">
            <a:noAutofit/>
          </a:bodyPr>
          <a:lstStyle>
            <a:lvl1pPr marL="0" indent="0" algn="ctr">
              <a:lnSpc>
                <a:spcPct val="100000"/>
              </a:lnSpc>
              <a:buNone/>
              <a:defRPr sz="2500">
                <a:solidFill>
                  <a:srgbClr val="041E42"/>
                </a:solidFill>
                <a:latin typeface="Arial" panose="020B0604020202020204" pitchFamily="34" charset="0"/>
              </a:defRPr>
            </a:lvl1pPr>
            <a:lvl2pPr algn="ctr">
              <a:defRPr/>
            </a:lvl2pPr>
            <a:lvl3pPr algn="ctr">
              <a:defRPr/>
            </a:lvl3pPr>
            <a:lvl4pPr algn="ctr">
              <a:defRPr/>
            </a:lvl4pPr>
            <a:lvl5pPr algn="ctr">
              <a:defRPr/>
            </a:lvl5pPr>
          </a:lstStyle>
          <a:p>
            <a:pPr lvl="0"/>
            <a:r>
              <a:rPr lang="en-US" dirty="0"/>
              <a:t>Type quote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set in culpa.”</a:t>
            </a:r>
          </a:p>
        </p:txBody>
      </p:sp>
      <p:sp>
        <p:nvSpPr>
          <p:cNvPr id="13" name="TextBox 12">
            <a:extLst>
              <a:ext uri="{FF2B5EF4-FFF2-40B4-BE49-F238E27FC236}">
                <a16:creationId xmlns:a16="http://schemas.microsoft.com/office/drawing/2014/main" id="{65FDACFB-45AC-344D-87C8-0EC29BCC247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9EEDA355-16BA-4045-AB40-B2E42E52C788}"/>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821828" y="6172714"/>
            <a:ext cx="1112214" cy="475121"/>
          </a:xfrm>
          <a:prstGeom prst="rect">
            <a:avLst/>
          </a:prstGeom>
        </p:spPr>
      </p:pic>
      <p:cxnSp>
        <p:nvCxnSpPr>
          <p:cNvPr id="16" name="Straight Connector 15">
            <a:extLst>
              <a:ext uri="{FF2B5EF4-FFF2-40B4-BE49-F238E27FC236}">
                <a16:creationId xmlns:a16="http://schemas.microsoft.com/office/drawing/2014/main" id="{AF0596CC-E67E-4D43-8335-B5EC617C230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689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0938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baseline="0">
                <a:solidFill>
                  <a:schemeClr val="tx1"/>
                </a:solidFill>
              </a:defRPr>
            </a:lvl1pPr>
            <a:lvl2pPr marL="457200" indent="0">
              <a:buFontTx/>
              <a:buNone/>
              <a:defRPr baseline="0">
                <a:solidFill>
                  <a:schemeClr val="tx1"/>
                </a:solidFill>
              </a:defRPr>
            </a:lvl2pPr>
            <a:lvl3pPr marL="914400" indent="0">
              <a:buFontTx/>
              <a:buNone/>
              <a:defRPr baseline="0">
                <a:solidFill>
                  <a:schemeClr val="tx1"/>
                </a:solidFill>
              </a:defRPr>
            </a:lvl3pPr>
            <a:lvl4pPr marL="1371600" indent="0">
              <a:buFontTx/>
              <a:buNone/>
              <a:defRPr baseline="0">
                <a:solidFill>
                  <a:schemeClr val="tx1"/>
                </a:solidFill>
              </a:defRPr>
            </a:lvl4pPr>
            <a:lvl5pPr marL="1828800" indent="0">
              <a:buFontTx/>
              <a:buNone/>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684183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8343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2083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8268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rIns="0">
            <a:normAutofit/>
          </a:bodyPr>
          <a:lstStyle>
            <a:lvl1pPr>
              <a:defRPr sz="2800">
                <a:solidFill>
                  <a:srgbClr val="002554"/>
                </a:solidFill>
                <a:latin typeface="Arial" panose="020B0604020202020204" pitchFamily="34" charset="0"/>
                <a:cs typeface="Arial" panose="020B0604020202020204" pitchFamily="34" charset="0"/>
              </a:defRPr>
            </a:lvl1pPr>
          </a:lstStyle>
          <a:p>
            <a:r>
              <a:rPr lang="en-US"/>
              <a:t>Click to Edit Slide Title</a:t>
            </a:r>
          </a:p>
        </p:txBody>
      </p:sp>
      <p:sp>
        <p:nvSpPr>
          <p:cNvPr id="3" name="Content Placeholder 2"/>
          <p:cNvSpPr>
            <a:spLocks noGrp="1"/>
          </p:cNvSpPr>
          <p:nvPr>
            <p:ph idx="1" hasCustomPrompt="1"/>
          </p:nvPr>
        </p:nvSpPr>
        <p:spPr>
          <a:xfrm>
            <a:off x="628650" y="1790700"/>
            <a:ext cx="7886700" cy="4386263"/>
          </a:xfrm>
        </p:spPr>
        <p:txBody>
          <a:bodyPr lIns="0" tIns="0" rIns="0" bIns="45720">
            <a:noAutofit/>
          </a:bodyPr>
          <a:lstStyle>
            <a:lvl1pPr marL="342900" indent="-342900">
              <a:buFont typeface="+mj-lt"/>
              <a:buAutoNum type="arabicPeriod"/>
              <a:defRPr sz="1600" baseline="0">
                <a:solidFill>
                  <a:srgbClr val="000000"/>
                </a:solidFill>
                <a:latin typeface="Arial" panose="020B0604020202020204" pitchFamily="34" charset="0"/>
                <a:cs typeface="Arial" panose="020B0604020202020204" pitchFamily="34" charset="0"/>
              </a:defRPr>
            </a:lvl1pPr>
            <a:lvl2pPr marL="800100" indent="-342900">
              <a:buFont typeface="+mj-lt"/>
              <a:buAutoNum type="arabicPeriod" startAt="2"/>
              <a:defRPr sz="1600">
                <a:solidFill>
                  <a:srgbClr val="000000"/>
                </a:solidFill>
                <a:latin typeface="Arial" panose="020B0604020202020204" pitchFamily="34" charset="0"/>
                <a:cs typeface="Arial" panose="020B0604020202020204" pitchFamily="34" charset="0"/>
              </a:defRPr>
            </a:lvl2pPr>
            <a:lvl3pPr>
              <a:defRPr sz="1600">
                <a:solidFill>
                  <a:srgbClr val="000000"/>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a:defRPr sz="1600">
                <a:solidFill>
                  <a:srgbClr val="000000"/>
                </a:solidFill>
                <a:latin typeface="Arial" panose="020B0604020202020204" pitchFamily="34" charset="0"/>
                <a:cs typeface="Arial" panose="020B0604020202020204" pitchFamily="34" charset="0"/>
              </a:defRPr>
            </a:lvl5pPr>
          </a:lstStyle>
          <a:p>
            <a:pPr lvl="0"/>
            <a:r>
              <a:rPr lang="en-US"/>
              <a:t>Click to edit numbers, hit ‘Enter’ for new number</a:t>
            </a:r>
          </a:p>
        </p:txBody>
      </p:sp>
      <p:sp>
        <p:nvSpPr>
          <p:cNvPr id="5" name="Footer Placeholder 4"/>
          <p:cNvSpPr>
            <a:spLocks noGrp="1"/>
          </p:cNvSpPr>
          <p:nvPr>
            <p:ph type="ftr" sz="quarter" idx="11"/>
          </p:nvPr>
        </p:nvSpPr>
        <p:spPr/>
        <p:txBody>
          <a:bodyPr/>
          <a:lstStyle>
            <a:lvl1pPr algn="l">
              <a:defRPr>
                <a:latin typeface="Arial" panose="020B0604020202020204" pitchFamily="34" charset="0"/>
                <a:cs typeface="Arial" panose="020B0604020202020204" pitchFamily="34" charset="0"/>
              </a:defRPr>
            </a:lvl1pPr>
          </a:lstStyle>
          <a:p>
            <a:r>
              <a:rPr lang="en-US" dirty="0">
                <a:solidFill>
                  <a:srgbClr val="FFFFFF"/>
                </a:solidFill>
              </a:rPr>
              <a:t>Insert Presentation Title</a:t>
            </a:r>
          </a:p>
        </p:txBody>
      </p:sp>
      <p:sp>
        <p:nvSpPr>
          <p:cNvPr id="6" name="Slide Number Placeholder 5"/>
          <p:cNvSpPr>
            <a:spLocks noGrp="1"/>
          </p:cNvSpPr>
          <p:nvPr>
            <p:ph type="sldNum" sz="quarter" idx="12"/>
          </p:nvPr>
        </p:nvSpPr>
        <p:spPr/>
        <p:txBody>
          <a:bodyPr/>
          <a:lstStyle>
            <a:lvl1pPr>
              <a:defRPr sz="900">
                <a:latin typeface="Arial" panose="020B0604020202020204" pitchFamily="34" charset="0"/>
                <a:cs typeface="Arial" panose="020B0604020202020204" pitchFamily="34" charset="0"/>
              </a:defRPr>
            </a:lvl1pPr>
          </a:lstStyle>
          <a:p>
            <a:fld id="{23E5E321-74BF-4F62-83BC-83B89A77E287}" type="slidenum">
              <a:rPr lang="en-US" smtClean="0"/>
              <a:pPr/>
              <a:t>‹#›</a:t>
            </a:fld>
            <a:endParaRPr lang="en-US"/>
          </a:p>
        </p:txBody>
      </p:sp>
    </p:spTree>
    <p:extLst>
      <p:ext uri="{BB962C8B-B14F-4D97-AF65-F5344CB8AC3E}">
        <p14:creationId xmlns:p14="http://schemas.microsoft.com/office/powerpoint/2010/main" val="1541120339"/>
      </p:ext>
    </p:extLst>
  </p:cSld>
  <p:clrMapOvr>
    <a:masterClrMapping/>
  </p:clrMapOvr>
  <p:extLst>
    <p:ext uri="{DCECCB84-F9BA-43D5-87BE-67443E8EF086}">
      <p15:sldGuideLst xmlns:p15="http://schemas.microsoft.com/office/powerpoint/2012/main">
        <p15:guide id="1" pos="2880">
          <p15:clr>
            <a:srgbClr val="FBAE40"/>
          </p15:clr>
        </p15:guide>
        <p15:guide id="2" pos="394">
          <p15:clr>
            <a:srgbClr val="FBAE40"/>
          </p15:clr>
        </p15:guide>
        <p15:guide id="3" pos="5366">
          <p15:clr>
            <a:srgbClr val="FBAE40"/>
          </p15:clr>
        </p15:guide>
        <p15:guide id="4" orient="horz" pos="2160">
          <p15:clr>
            <a:srgbClr val="FBAE40"/>
          </p15:clr>
        </p15:guide>
        <p15:guide id="5" orient="horz" pos="11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91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A4A43D-6E1F-F544-9C17-7F03890F09FB}"/>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12F82459-1B0A-ED4D-8E2A-B2F5E8F16413}"/>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23011B8-29CE-4540-9F7B-4E7EC2680332}"/>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118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A82D67-8B99-4A4E-AD2C-26851899850A}"/>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78CE94EC-592F-F747-96CA-B134450792FF}"/>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6B6E49C1-5D36-9E45-8FA4-51BCF677C94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9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C75D5A-511F-7E45-B9F0-4EE36EB538EE}"/>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13691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1EB79FE-A84B-D04F-851A-61661A8B515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DF3D79D4-2FE0-604F-B7F6-3004266CDAA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A8755384-0657-2D4F-89DB-43B6F745932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86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5AB82-9E26-4D48-B592-8CA72D5474F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2" name="Vertical Title 1"/>
          <p:cNvSpPr>
            <a:spLocks noGrp="1"/>
          </p:cNvSpPr>
          <p:nvPr>
            <p:ph type="title" orient="vert"/>
          </p:nvPr>
        </p:nvSpPr>
        <p:spPr>
          <a:xfrm>
            <a:off x="6543675" y="365125"/>
            <a:ext cx="1971675" cy="56579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65798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BDB581BA-CB62-8944-B758-D71BAA6C5BA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43755BC2-15F9-8747-B3AA-AF9CE20F2E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413CD532-F17B-E740-B51B-02F6182DD38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48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4" name="Footer Placeholder 3"/>
          <p:cNvSpPr>
            <a:spLocks noGrp="1"/>
          </p:cNvSpPr>
          <p:nvPr>
            <p:ph type="ftr" sz="quarter" idx="11"/>
          </p:nvPr>
        </p:nvSpPr>
        <p:spPr/>
        <p:txBody>
          <a:bodyPr/>
          <a:lstStyle/>
          <a:p>
            <a:r>
              <a:rPr lang="en-US" dirty="0">
                <a:solidFill>
                  <a:srgbClr val="FFFFFF"/>
                </a:solidFill>
              </a:rPr>
              <a:t>Insert Presentation Title</a:t>
            </a:r>
          </a:p>
        </p:txBody>
      </p:sp>
      <p:sp>
        <p:nvSpPr>
          <p:cNvPr id="5" name="Slide Number Placeholder 4"/>
          <p:cNvSpPr>
            <a:spLocks noGrp="1"/>
          </p:cNvSpPr>
          <p:nvPr>
            <p:ph type="sldNum" sz="quarter" idx="12"/>
          </p:nvPr>
        </p:nvSpPr>
        <p:spPr/>
        <p:txBody>
          <a:bodyPr/>
          <a:lstStyle/>
          <a:p>
            <a:fld id="{23E5E321-74BF-4F62-83BC-83B89A77E287}" type="slidenum">
              <a:rPr lang="en-US" smtClean="0"/>
              <a:t>‹#›</a:t>
            </a:fld>
            <a:endParaRPr lang="en-US"/>
          </a:p>
        </p:txBody>
      </p:sp>
      <p:sp>
        <p:nvSpPr>
          <p:cNvPr id="8" name="Content Placeholder 2"/>
          <p:cNvSpPr>
            <a:spLocks noGrp="1"/>
          </p:cNvSpPr>
          <p:nvPr>
            <p:ph idx="1" hasCustomPrompt="1"/>
          </p:nvPr>
        </p:nvSpPr>
        <p:spPr>
          <a:xfrm>
            <a:off x="628650" y="1790700"/>
            <a:ext cx="7886700" cy="4386263"/>
          </a:xfrm>
        </p:spPr>
        <p:txBody>
          <a:bodyPr lIns="0" tIns="0" rIns="0" bIns="45720">
            <a:noAutofit/>
          </a:bodyPr>
          <a:lstStyle>
            <a:lvl1pPr marL="0" indent="0">
              <a:buNone/>
              <a:defRPr sz="1600">
                <a:solidFill>
                  <a:srgbClr val="000000"/>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a:defRPr sz="1600">
                <a:solidFill>
                  <a:srgbClr val="000000"/>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a:defRPr sz="1600">
                <a:solidFill>
                  <a:srgbClr val="000000"/>
                </a:solidFill>
                <a:latin typeface="Arial" panose="020B0604020202020204" pitchFamily="34" charset="0"/>
                <a:cs typeface="Arial" panose="020B0604020202020204" pitchFamily="34" charset="0"/>
              </a:defRPr>
            </a:lvl5pPr>
          </a:lstStyle>
          <a:p>
            <a:pPr lvl="0"/>
            <a:r>
              <a:rPr lang="en-US"/>
              <a:t>Click to edit text</a:t>
            </a:r>
          </a:p>
        </p:txBody>
      </p:sp>
    </p:spTree>
    <p:extLst>
      <p:ext uri="{BB962C8B-B14F-4D97-AF65-F5344CB8AC3E}">
        <p14:creationId xmlns:p14="http://schemas.microsoft.com/office/powerpoint/2010/main" val="2220163547"/>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4" name="Footer Placeholder 3"/>
          <p:cNvSpPr>
            <a:spLocks noGrp="1"/>
          </p:cNvSpPr>
          <p:nvPr>
            <p:ph type="ftr" sz="quarter" idx="11"/>
          </p:nvPr>
        </p:nvSpPr>
        <p:spPr/>
        <p:txBody>
          <a:bodyPr/>
          <a:lstStyle/>
          <a:p>
            <a:r>
              <a:rPr lang="en-US" dirty="0">
                <a:solidFill>
                  <a:srgbClr val="FFFFFF"/>
                </a:solidFill>
              </a:rPr>
              <a:t>Insert Presentation Title</a:t>
            </a:r>
          </a:p>
        </p:txBody>
      </p:sp>
      <p:sp>
        <p:nvSpPr>
          <p:cNvPr id="5" name="Slide Number Placeholder 4"/>
          <p:cNvSpPr>
            <a:spLocks noGrp="1"/>
          </p:cNvSpPr>
          <p:nvPr>
            <p:ph type="sldNum" sz="quarter" idx="12"/>
          </p:nvPr>
        </p:nvSpPr>
        <p:spPr/>
        <p:txBody>
          <a:bodyPr/>
          <a:lstStyle/>
          <a:p>
            <a:fld id="{23E5E321-74BF-4F62-83BC-83B89A77E287}" type="slidenum">
              <a:rPr lang="en-US" smtClean="0"/>
              <a:t>‹#›</a:t>
            </a:fld>
            <a:endParaRPr lang="en-US"/>
          </a:p>
        </p:txBody>
      </p:sp>
    </p:spTree>
    <p:extLst>
      <p:ext uri="{BB962C8B-B14F-4D97-AF65-F5344CB8AC3E}">
        <p14:creationId xmlns:p14="http://schemas.microsoft.com/office/powerpoint/2010/main" val="2398392711"/>
      </p:ext>
    </p:extLst>
  </p:cSld>
  <p:clrMapOvr>
    <a:masterClrMapping/>
  </p:clrMapOvr>
  <p:extLst>
    <p:ext uri="{DCECCB84-F9BA-43D5-87BE-67443E8EF086}">
      <p15:sldGuideLst xmlns:p15="http://schemas.microsoft.com/office/powerpoint/2012/main">
        <p15:guide id="1" orient="horz" pos="11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Yellow Divider Slide">
    <p:spTree>
      <p:nvGrpSpPr>
        <p:cNvPr id="1" name=""/>
        <p:cNvGrpSpPr/>
        <p:nvPr/>
      </p:nvGrpSpPr>
      <p:grpSpPr>
        <a:xfrm>
          <a:off x="0" y="0"/>
          <a:ext cx="0" cy="0"/>
          <a:chOff x="0" y="0"/>
          <a:chExt cx="0" cy="0"/>
        </a:xfrm>
      </p:grpSpPr>
      <p:grpSp>
        <p:nvGrpSpPr>
          <p:cNvPr id="14" name="Group 13"/>
          <p:cNvGrpSpPr/>
          <p:nvPr userDrawn="1"/>
        </p:nvGrpSpPr>
        <p:grpSpPr>
          <a:xfrm>
            <a:off x="-1" y="0"/>
            <a:ext cx="9144002" cy="6858002"/>
            <a:chOff x="-1" y="0"/>
            <a:chExt cx="9144002" cy="6858002"/>
          </a:xfrm>
        </p:grpSpPr>
        <p:sp>
          <p:nvSpPr>
            <p:cNvPr id="7" name="Rectangle 6"/>
            <p:cNvSpPr/>
            <p:nvPr userDrawn="1"/>
          </p:nvSpPr>
          <p:spPr>
            <a:xfrm>
              <a:off x="0" y="0"/>
              <a:ext cx="9144000" cy="6858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13" name="Freeform 12"/>
            <p:cNvSpPr/>
            <p:nvPr userDrawn="1"/>
          </p:nvSpPr>
          <p:spPr>
            <a:xfrm>
              <a:off x="0" y="3429000"/>
              <a:ext cx="9144001" cy="3429002"/>
            </a:xfrm>
            <a:custGeom>
              <a:avLst/>
              <a:gdLst>
                <a:gd name="connsiteX0" fmla="*/ 0 w 9144001"/>
                <a:gd name="connsiteY0" fmla="*/ 0 h 3429002"/>
                <a:gd name="connsiteX1" fmla="*/ 9143996 w 9144001"/>
                <a:gd name="connsiteY1" fmla="*/ 0 h 3429002"/>
                <a:gd name="connsiteX2" fmla="*/ 9144001 w 9144001"/>
                <a:gd name="connsiteY2" fmla="*/ 2 h 3429002"/>
                <a:gd name="connsiteX3" fmla="*/ 0 w 9144001"/>
                <a:gd name="connsiteY3" fmla="*/ 3429002 h 3429002"/>
                <a:gd name="connsiteX4" fmla="*/ 0 w 9144001"/>
                <a:gd name="connsiteY4" fmla="*/ 0 h 3429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429002">
                  <a:moveTo>
                    <a:pt x="0" y="0"/>
                  </a:moveTo>
                  <a:lnTo>
                    <a:pt x="9143996" y="0"/>
                  </a:lnTo>
                  <a:lnTo>
                    <a:pt x="9144001" y="2"/>
                  </a:lnTo>
                  <a:lnTo>
                    <a:pt x="0" y="3429002"/>
                  </a:lnTo>
                  <a:lnTo>
                    <a:pt x="0" y="0"/>
                  </a:lnTo>
                  <a:close/>
                </a:path>
              </a:pathLst>
            </a:custGeom>
            <a:gradFill flip="none" rotWithShape="1">
              <a:gsLst>
                <a:gs pos="0">
                  <a:srgbClr val="FFEE89">
                    <a:alpha val="6000"/>
                  </a:srgbClr>
                </a:gs>
                <a:gs pos="100000">
                  <a:srgbClr val="FFE22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Arial" panose="020B0604020202020204" pitchFamily="34" charset="0"/>
              </a:endParaRPr>
            </a:p>
          </p:txBody>
        </p:sp>
        <p:sp>
          <p:nvSpPr>
            <p:cNvPr id="12" name="Freeform 11"/>
            <p:cNvSpPr/>
            <p:nvPr userDrawn="1"/>
          </p:nvSpPr>
          <p:spPr>
            <a:xfrm>
              <a:off x="-1" y="2"/>
              <a:ext cx="9143996" cy="3428999"/>
            </a:xfrm>
            <a:custGeom>
              <a:avLst/>
              <a:gdLst>
                <a:gd name="connsiteX0" fmla="*/ 0 w 9143996"/>
                <a:gd name="connsiteY0" fmla="*/ 0 h 3428999"/>
                <a:gd name="connsiteX1" fmla="*/ 9143996 w 9143996"/>
                <a:gd name="connsiteY1" fmla="*/ 3428999 h 3428999"/>
                <a:gd name="connsiteX2" fmla="*/ 0 w 9143996"/>
                <a:gd name="connsiteY2" fmla="*/ 3428999 h 3428999"/>
                <a:gd name="connsiteX3" fmla="*/ 0 w 9143996"/>
                <a:gd name="connsiteY3" fmla="*/ 0 h 3428999"/>
              </a:gdLst>
              <a:ahLst/>
              <a:cxnLst>
                <a:cxn ang="0">
                  <a:pos x="connsiteX0" y="connsiteY0"/>
                </a:cxn>
                <a:cxn ang="0">
                  <a:pos x="connsiteX1" y="connsiteY1"/>
                </a:cxn>
                <a:cxn ang="0">
                  <a:pos x="connsiteX2" y="connsiteY2"/>
                </a:cxn>
                <a:cxn ang="0">
                  <a:pos x="connsiteX3" y="connsiteY3"/>
                </a:cxn>
              </a:cxnLst>
              <a:rect l="l" t="t" r="r" b="b"/>
              <a:pathLst>
                <a:path w="9143996" h="3428999">
                  <a:moveTo>
                    <a:pt x="0" y="0"/>
                  </a:moveTo>
                  <a:lnTo>
                    <a:pt x="9143996" y="3428999"/>
                  </a:lnTo>
                  <a:lnTo>
                    <a:pt x="0" y="3428999"/>
                  </a:lnTo>
                  <a:lnTo>
                    <a:pt x="0" y="0"/>
                  </a:lnTo>
                  <a:close/>
                </a:path>
              </a:pathLst>
            </a:custGeom>
            <a:gradFill flip="none" rotWithShape="1">
              <a:gsLst>
                <a:gs pos="0">
                  <a:srgbClr val="FFEE89">
                    <a:alpha val="6000"/>
                  </a:srgbClr>
                </a:gs>
                <a:gs pos="100000">
                  <a:srgbClr val="FFE22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2" name="Title 1"/>
          <p:cNvSpPr>
            <a:spLocks noGrp="1"/>
          </p:cNvSpPr>
          <p:nvPr>
            <p:ph type="title" hasCustomPrompt="1"/>
          </p:nvPr>
        </p:nvSpPr>
        <p:spPr>
          <a:xfrm>
            <a:off x="623888" y="1709739"/>
            <a:ext cx="7886700" cy="876707"/>
          </a:xfrm>
        </p:spPr>
        <p:txBody>
          <a:bodyPr anchor="b">
            <a:normAutofit/>
          </a:bodyPr>
          <a:lstStyle>
            <a:lvl1pPr>
              <a:defRPr sz="3200">
                <a:solidFill>
                  <a:schemeClr val="tx1"/>
                </a:solidFill>
              </a:defRPr>
            </a:lvl1pPr>
          </a:lstStyle>
          <a:p>
            <a:r>
              <a:rPr lang="en-US"/>
              <a:t>Click to Edit Separator Slide Title</a:t>
            </a:r>
          </a:p>
        </p:txBody>
      </p:sp>
      <p:sp>
        <p:nvSpPr>
          <p:cNvPr id="3" name="Text Placeholder 2"/>
          <p:cNvSpPr>
            <a:spLocks noGrp="1"/>
          </p:cNvSpPr>
          <p:nvPr>
            <p:ph type="body" idx="1" hasCustomPrompt="1"/>
          </p:nvPr>
        </p:nvSpPr>
        <p:spPr>
          <a:xfrm>
            <a:off x="623888" y="2586446"/>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Tree>
    <p:extLst>
      <p:ext uri="{BB962C8B-B14F-4D97-AF65-F5344CB8AC3E}">
        <p14:creationId xmlns:p14="http://schemas.microsoft.com/office/powerpoint/2010/main" val="195461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Blue Divid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13" name="Freeform 12"/>
          <p:cNvSpPr/>
          <p:nvPr userDrawn="1"/>
        </p:nvSpPr>
        <p:spPr>
          <a:xfrm>
            <a:off x="4767" y="3463153"/>
            <a:ext cx="9144001" cy="3429002"/>
          </a:xfrm>
          <a:custGeom>
            <a:avLst/>
            <a:gdLst>
              <a:gd name="connsiteX0" fmla="*/ 0 w 9144001"/>
              <a:gd name="connsiteY0" fmla="*/ 0 h 3429002"/>
              <a:gd name="connsiteX1" fmla="*/ 9143996 w 9144001"/>
              <a:gd name="connsiteY1" fmla="*/ 0 h 3429002"/>
              <a:gd name="connsiteX2" fmla="*/ 9144001 w 9144001"/>
              <a:gd name="connsiteY2" fmla="*/ 2 h 3429002"/>
              <a:gd name="connsiteX3" fmla="*/ 0 w 9144001"/>
              <a:gd name="connsiteY3" fmla="*/ 3429002 h 3429002"/>
              <a:gd name="connsiteX4" fmla="*/ 0 w 9144001"/>
              <a:gd name="connsiteY4" fmla="*/ 0 h 3429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429002">
                <a:moveTo>
                  <a:pt x="0" y="0"/>
                </a:moveTo>
                <a:lnTo>
                  <a:pt x="9143996" y="0"/>
                </a:lnTo>
                <a:lnTo>
                  <a:pt x="9144001" y="2"/>
                </a:lnTo>
                <a:lnTo>
                  <a:pt x="0" y="3429002"/>
                </a:lnTo>
                <a:lnTo>
                  <a:pt x="0" y="0"/>
                </a:lnTo>
                <a:close/>
              </a:path>
            </a:pathLst>
          </a:custGeom>
          <a:gradFill flip="none" rotWithShape="1">
            <a:gsLst>
              <a:gs pos="0">
                <a:srgbClr val="3F88FF">
                  <a:alpha val="0"/>
                </a:srgbClr>
              </a:gs>
              <a:gs pos="100000">
                <a:srgbClr val="0047B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Arial" panose="020B0604020202020204" pitchFamily="34" charset="0"/>
            </a:endParaRPr>
          </a:p>
        </p:txBody>
      </p:sp>
      <p:sp>
        <p:nvSpPr>
          <p:cNvPr id="12" name="Freeform 11"/>
          <p:cNvSpPr/>
          <p:nvPr userDrawn="1"/>
        </p:nvSpPr>
        <p:spPr>
          <a:xfrm>
            <a:off x="4767" y="34154"/>
            <a:ext cx="9143996" cy="3428999"/>
          </a:xfrm>
          <a:custGeom>
            <a:avLst/>
            <a:gdLst>
              <a:gd name="connsiteX0" fmla="*/ 0 w 9143996"/>
              <a:gd name="connsiteY0" fmla="*/ 0 h 3428999"/>
              <a:gd name="connsiteX1" fmla="*/ 9143996 w 9143996"/>
              <a:gd name="connsiteY1" fmla="*/ 3428999 h 3428999"/>
              <a:gd name="connsiteX2" fmla="*/ 0 w 9143996"/>
              <a:gd name="connsiteY2" fmla="*/ 3428999 h 3428999"/>
              <a:gd name="connsiteX3" fmla="*/ 0 w 9143996"/>
              <a:gd name="connsiteY3" fmla="*/ 0 h 3428999"/>
            </a:gdLst>
            <a:ahLst/>
            <a:cxnLst>
              <a:cxn ang="0">
                <a:pos x="connsiteX0" y="connsiteY0"/>
              </a:cxn>
              <a:cxn ang="0">
                <a:pos x="connsiteX1" y="connsiteY1"/>
              </a:cxn>
              <a:cxn ang="0">
                <a:pos x="connsiteX2" y="connsiteY2"/>
              </a:cxn>
              <a:cxn ang="0">
                <a:pos x="connsiteX3" y="connsiteY3"/>
              </a:cxn>
            </a:cxnLst>
            <a:rect l="l" t="t" r="r" b="b"/>
            <a:pathLst>
              <a:path w="9143996" h="3428999">
                <a:moveTo>
                  <a:pt x="0" y="0"/>
                </a:moveTo>
                <a:lnTo>
                  <a:pt x="9143996" y="3428999"/>
                </a:lnTo>
                <a:lnTo>
                  <a:pt x="0" y="3428999"/>
                </a:lnTo>
                <a:lnTo>
                  <a:pt x="0" y="0"/>
                </a:lnTo>
                <a:close/>
              </a:path>
            </a:pathLst>
          </a:custGeom>
          <a:gradFill flip="none" rotWithShape="1">
            <a:gsLst>
              <a:gs pos="0">
                <a:srgbClr val="3F88FF">
                  <a:alpha val="0"/>
                </a:srgbClr>
              </a:gs>
              <a:gs pos="100000">
                <a:srgbClr val="0047B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userDrawn="1">
            <p:ph type="title" hasCustomPrompt="1"/>
          </p:nvPr>
        </p:nvSpPr>
        <p:spPr>
          <a:xfrm>
            <a:off x="623888" y="1709739"/>
            <a:ext cx="7886700" cy="876707"/>
          </a:xfrm>
        </p:spPr>
        <p:txBody>
          <a:bodyPr anchor="b">
            <a:normAutofit/>
          </a:bodyPr>
          <a:lstStyle>
            <a:lvl1pPr>
              <a:defRPr sz="3200">
                <a:solidFill>
                  <a:schemeClr val="bg2"/>
                </a:solidFill>
              </a:defRPr>
            </a:lvl1pPr>
          </a:lstStyle>
          <a:p>
            <a:r>
              <a:rPr lang="en-US"/>
              <a:t>Click to Edit Separator Slide Title</a:t>
            </a:r>
          </a:p>
        </p:txBody>
      </p:sp>
      <p:sp>
        <p:nvSpPr>
          <p:cNvPr id="3" name="Text Placeholder 2"/>
          <p:cNvSpPr>
            <a:spLocks noGrp="1"/>
          </p:cNvSpPr>
          <p:nvPr userDrawn="1">
            <p:ph type="body" idx="1" hasCustomPrompt="1"/>
          </p:nvPr>
        </p:nvSpPr>
        <p:spPr>
          <a:xfrm>
            <a:off x="623888" y="2586446"/>
            <a:ext cx="7886700" cy="1500187"/>
          </a:xfrm>
        </p:spPr>
        <p:txBody>
          <a:bodyPr>
            <a:normAutofit/>
          </a:bodyPr>
          <a:lstStyle>
            <a:lvl1pPr marL="0" indent="0">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Tree>
    <p:extLst>
      <p:ext uri="{BB962C8B-B14F-4D97-AF65-F5344CB8AC3E}">
        <p14:creationId xmlns:p14="http://schemas.microsoft.com/office/powerpoint/2010/main" val="225057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628650" y="1790700"/>
            <a:ext cx="3886200" cy="4386263"/>
          </a:xfrm>
        </p:spPr>
        <p:txBody>
          <a:bodyPr/>
          <a:lstStyle>
            <a:lvl1pPr>
              <a:defRPr>
                <a:solidFill>
                  <a:srgbClr val="000000"/>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tabLst/>
              <a:defRPr lang="en-US" sz="1600" kern="1200" dirty="0" smtClean="0">
                <a:solidFill>
                  <a:srgbClr val="000000"/>
                </a:solidFill>
                <a:latin typeface="Arial" panose="020B0604020202020204" pitchFamily="34" charset="0"/>
                <a:ea typeface="+mn-ea"/>
                <a:cs typeface="Arial" panose="020B0604020202020204" pitchFamily="34" charset="0"/>
              </a:defRPr>
            </a:lvl2pPr>
            <a:lvl3pPr marR="0" indent="-228600" algn="l" defTabSz="914400" rtl="0" eaLnBrk="1" fontAlgn="auto" latinLnBrk="0" hangingPunct="1">
              <a:lnSpc>
                <a:spcPct val="90000"/>
              </a:lnSpc>
              <a:spcBef>
                <a:spcPts val="500"/>
              </a:spcBef>
              <a:spcAft>
                <a:spcPts val="0"/>
              </a:spcAft>
              <a:buClrTx/>
              <a:buSzTx/>
              <a:buFont typeface="Arial" panose="020B0604020202020204" pitchFamily="34" charset="0"/>
              <a:tabLst/>
              <a:defRPr lang="en-US" sz="1600" kern="1200" dirty="0" smtClean="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600" kern="1200" dirty="0" smtClean="0">
                <a:solidFill>
                  <a:srgbClr val="000000"/>
                </a:solidFill>
                <a:latin typeface="Arial" panose="020B0604020202020204" pitchFamily="34" charset="0"/>
                <a:ea typeface="+mn-ea"/>
                <a:cs typeface="Arial" panose="020B0604020202020204" pitchFamily="34" charset="0"/>
              </a:defRPr>
            </a:lvl4pPr>
            <a:lvl5pPr marR="0" indent="-228600" algn="l" defTabSz="914400" rtl="0" eaLnBrk="1" fontAlgn="auto" latinLnBrk="0" hangingPunct="1">
              <a:lnSpc>
                <a:spcPct val="90000"/>
              </a:lnSpc>
              <a:spcBef>
                <a:spcPts val="500"/>
              </a:spcBef>
              <a:spcAft>
                <a:spcPts val="0"/>
              </a:spcAft>
              <a:buClrTx/>
              <a:buSzTx/>
              <a:buFont typeface="Arial" panose="020B0604020202020204" pitchFamily="34" charset="0"/>
              <a:tabLst/>
              <a:defRPr lang="en-US" sz="1600" kern="1200" dirty="0">
                <a:solidFill>
                  <a:srgbClr val="000000"/>
                </a:solidFill>
                <a:latin typeface="Arial" panose="020B0604020202020204" pitchFamily="34" charset="0"/>
                <a:ea typeface="+mn-ea"/>
                <a:cs typeface="Arial" panose="020B0604020202020204" pitchFamily="34" charset="0"/>
              </a:defRPr>
            </a:lvl5pPr>
          </a:lstStyle>
          <a:p>
            <a:pPr lvl="0"/>
            <a:r>
              <a:rPr lang="en-US"/>
              <a:t>Click to edit bullet, hit ‘Enter’ for new bullet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29150" y="1790700"/>
            <a:ext cx="3886200" cy="4386263"/>
          </a:xfrm>
        </p:spPr>
        <p:txBody>
          <a:bodyPr/>
          <a:lstStyle>
            <a:lvl1pPr>
              <a:defRPr>
                <a:solidFill>
                  <a:srgbClr val="000000"/>
                </a:solidFill>
              </a:defRPr>
            </a:lvl1pPr>
            <a:lvl2pPr marL="742950" indent="-285750">
              <a:defRPr lang="en-US" sz="1600" kern="1200" dirty="0" smtClean="0">
                <a:solidFill>
                  <a:srgbClr val="000000"/>
                </a:solidFill>
                <a:latin typeface="Arial" panose="020B0604020202020204" pitchFamily="34" charset="0"/>
                <a:ea typeface="+mn-ea"/>
                <a:cs typeface="Arial" panose="020B0604020202020204" pitchFamily="34" charset="0"/>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bullet, hit ‘Enter’ for new 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pPr>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solidFill>
                  <a:srgbClr val="FFFFFF"/>
                </a:solidFill>
              </a:rPr>
              <a:t>Insert Presentation Title</a:t>
            </a:r>
          </a:p>
        </p:txBody>
      </p:sp>
      <p:sp>
        <p:nvSpPr>
          <p:cNvPr id="7" name="Slide Number Placeholder 6"/>
          <p:cNvSpPr>
            <a:spLocks noGrp="1"/>
          </p:cNvSpPr>
          <p:nvPr>
            <p:ph type="sldNum" sz="quarter" idx="12"/>
          </p:nvPr>
        </p:nvSpPr>
        <p:spPr/>
        <p:txBody>
          <a:bodyPr/>
          <a:lstStyle/>
          <a:p>
            <a:fld id="{23E5E321-74BF-4F62-83BC-83B89A77E287}" type="slidenum">
              <a:rPr lang="en-US" smtClean="0"/>
              <a:t>‹#›</a:t>
            </a:fld>
            <a:endParaRPr lang="en-US"/>
          </a:p>
        </p:txBody>
      </p:sp>
    </p:spTree>
    <p:extLst>
      <p:ext uri="{BB962C8B-B14F-4D97-AF65-F5344CB8AC3E}">
        <p14:creationId xmlns:p14="http://schemas.microsoft.com/office/powerpoint/2010/main" val="1145042070"/>
      </p:ext>
    </p:extLst>
  </p:cSld>
  <p:clrMapOvr>
    <a:masterClrMapping/>
  </p:clrMapOvr>
  <p:extLst>
    <p:ext uri="{DCECCB84-F9BA-43D5-87BE-67443E8EF086}">
      <p15:sldGuideLst xmlns:p15="http://schemas.microsoft.com/office/powerpoint/2012/main">
        <p15:guide id="1" orient="horz" pos="112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628650" y="1790700"/>
            <a:ext cx="3886200" cy="4386263"/>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mj-lt"/>
              <a:buAutoNum type="arabicPeriod"/>
              <a:tabLst/>
              <a:defRPr baseline="0">
                <a:solidFill>
                  <a:srgbClr val="000000"/>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tabLst/>
              <a:defRPr lang="en-US" sz="1600" kern="1200" dirty="0" smtClean="0">
                <a:solidFill>
                  <a:srgbClr val="000000"/>
                </a:solidFill>
                <a:latin typeface="Arial" panose="020B0604020202020204" pitchFamily="34" charset="0"/>
                <a:ea typeface="+mn-ea"/>
                <a:cs typeface="Arial" panose="020B0604020202020204" pitchFamily="34" charset="0"/>
              </a:defRPr>
            </a:lvl2pPr>
            <a:lvl3pPr marR="0" indent="-228600" algn="l" defTabSz="914400" rtl="0" eaLnBrk="1" fontAlgn="auto" latinLnBrk="0" hangingPunct="1">
              <a:lnSpc>
                <a:spcPct val="90000"/>
              </a:lnSpc>
              <a:spcBef>
                <a:spcPts val="500"/>
              </a:spcBef>
              <a:spcAft>
                <a:spcPts val="0"/>
              </a:spcAft>
              <a:buClrTx/>
              <a:buSzTx/>
              <a:buFont typeface="Arial" panose="020B0604020202020204" pitchFamily="34" charset="0"/>
              <a:tabLst/>
              <a:defRPr lang="en-US" sz="1600" kern="1200" dirty="0" smtClean="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600" kern="1200" dirty="0" smtClean="0">
                <a:solidFill>
                  <a:srgbClr val="000000"/>
                </a:solidFill>
                <a:latin typeface="Arial" panose="020B0604020202020204" pitchFamily="34" charset="0"/>
                <a:ea typeface="+mn-ea"/>
                <a:cs typeface="Arial" panose="020B0604020202020204" pitchFamily="34" charset="0"/>
              </a:defRPr>
            </a:lvl4pPr>
            <a:lvl5pPr marR="0" indent="-228600" algn="l" defTabSz="914400" rtl="0" eaLnBrk="1" fontAlgn="auto" latinLnBrk="0" hangingPunct="1">
              <a:lnSpc>
                <a:spcPct val="90000"/>
              </a:lnSpc>
              <a:spcBef>
                <a:spcPts val="500"/>
              </a:spcBef>
              <a:spcAft>
                <a:spcPts val="0"/>
              </a:spcAft>
              <a:buClrTx/>
              <a:buSzTx/>
              <a:buFont typeface="Arial" panose="020B0604020202020204" pitchFamily="34" charset="0"/>
              <a:tabLst/>
              <a:defRPr lang="en-US" sz="1600" kern="1200" dirty="0">
                <a:solidFill>
                  <a:srgbClr val="000000"/>
                </a:solidFill>
                <a:latin typeface="Arial" panose="020B0604020202020204" pitchFamily="34" charset="0"/>
                <a:ea typeface="+mn-ea"/>
                <a:cs typeface="Arial" panose="020B0604020202020204" pitchFamily="34" charset="0"/>
              </a:defRPr>
            </a:lvl5p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Click to edit number</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Hit ‘Enter’ for new number </a:t>
            </a:r>
          </a:p>
          <a:p>
            <a:pPr lvl="0"/>
            <a:endParaRPr lang="en-US"/>
          </a:p>
        </p:txBody>
      </p:sp>
      <p:sp>
        <p:nvSpPr>
          <p:cNvPr id="4" name="Content Placeholder 3"/>
          <p:cNvSpPr>
            <a:spLocks noGrp="1"/>
          </p:cNvSpPr>
          <p:nvPr>
            <p:ph sz="half" idx="2" hasCustomPrompt="1"/>
          </p:nvPr>
        </p:nvSpPr>
        <p:spPr>
          <a:xfrm>
            <a:off x="4629150" y="1790700"/>
            <a:ext cx="3886200" cy="4386263"/>
          </a:xfrm>
        </p:spPr>
        <p:txBody>
          <a:bodyPr>
            <a:noAutofit/>
          </a:bodyPr>
          <a:lstStyle>
            <a:lvl1pPr marL="342900" indent="-342900">
              <a:buFont typeface="+mj-lt"/>
              <a:buAutoNum type="arabicPeriod"/>
              <a:defRPr>
                <a:solidFill>
                  <a:srgbClr val="000000"/>
                </a:solidFill>
              </a:defRPr>
            </a:lvl1pPr>
            <a:lvl2pPr marL="742950" indent="-285750">
              <a:defRPr lang="en-US" sz="1600" kern="1200" dirty="0" smtClean="0">
                <a:solidFill>
                  <a:srgbClr val="000000"/>
                </a:solidFill>
                <a:latin typeface="Arial" panose="020B0604020202020204" pitchFamily="34" charset="0"/>
                <a:ea typeface="+mn-ea"/>
                <a:cs typeface="Arial" panose="020B0604020202020204" pitchFamily="34" charset="0"/>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number</a:t>
            </a:r>
          </a:p>
          <a:p>
            <a:pPr lvl="0"/>
            <a:r>
              <a:rPr lang="en-US"/>
              <a:t>Hit ‘Enter’ for new number</a:t>
            </a:r>
          </a:p>
        </p:txBody>
      </p:sp>
      <p:sp>
        <p:nvSpPr>
          <p:cNvPr id="6" name="Footer Placeholder 5"/>
          <p:cNvSpPr>
            <a:spLocks noGrp="1"/>
          </p:cNvSpPr>
          <p:nvPr>
            <p:ph type="ftr" sz="quarter" idx="11"/>
          </p:nvPr>
        </p:nvSpPr>
        <p:spPr/>
        <p:txBody>
          <a:bodyPr/>
          <a:lstStyle/>
          <a:p>
            <a:r>
              <a:rPr lang="en-US" dirty="0">
                <a:solidFill>
                  <a:srgbClr val="FFFFFF"/>
                </a:solidFill>
              </a:rPr>
              <a:t>Insert Presentation Title</a:t>
            </a:r>
          </a:p>
        </p:txBody>
      </p:sp>
      <p:sp>
        <p:nvSpPr>
          <p:cNvPr id="7" name="Slide Number Placeholder 6"/>
          <p:cNvSpPr>
            <a:spLocks noGrp="1"/>
          </p:cNvSpPr>
          <p:nvPr>
            <p:ph type="sldNum" sz="quarter" idx="12"/>
          </p:nvPr>
        </p:nvSpPr>
        <p:spPr/>
        <p:txBody>
          <a:bodyPr/>
          <a:lstStyle/>
          <a:p>
            <a:fld id="{23E5E321-74BF-4F62-83BC-83B89A77E287}" type="slidenum">
              <a:rPr lang="en-US" smtClean="0"/>
              <a:t>‹#›</a:t>
            </a:fld>
            <a:endParaRPr lang="en-US"/>
          </a:p>
        </p:txBody>
      </p:sp>
    </p:spTree>
    <p:extLst>
      <p:ext uri="{BB962C8B-B14F-4D97-AF65-F5344CB8AC3E}">
        <p14:creationId xmlns:p14="http://schemas.microsoft.com/office/powerpoint/2010/main" val="489110072"/>
      </p:ext>
    </p:extLst>
  </p:cSld>
  <p:clrMapOvr>
    <a:masterClrMapping/>
  </p:clrMapOvr>
  <p:extLst>
    <p:ext uri="{DCECCB84-F9BA-43D5-87BE-67443E8EF086}">
      <p15:sldGuideLst xmlns:p15="http://schemas.microsoft.com/office/powerpoint/2012/main">
        <p15:guide id="1" orient="horz" pos="112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3.png"/><Relationship Id="rId3" Type="http://schemas.openxmlformats.org/officeDocument/2006/relationships/slideLayout" Target="../slideLayouts/slideLayout21.xml"/><Relationship Id="rId21" Type="http://schemas.openxmlformats.org/officeDocument/2006/relationships/image" Target="../media/image6.sv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4.sv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hape 31"/>
          <p:cNvSpPr/>
          <p:nvPr userDrawn="1"/>
        </p:nvSpPr>
        <p:spPr>
          <a:xfrm>
            <a:off x="0" y="6197600"/>
            <a:ext cx="9144000" cy="660400"/>
          </a:xfrm>
          <a:prstGeom prst="rect">
            <a:avLst/>
          </a:prstGeom>
          <a:solidFill>
            <a:srgbClr val="002554"/>
          </a:solidFill>
          <a:ln w="12700">
            <a:miter lim="400000"/>
          </a:ln>
          <a:effectLst>
            <a:outerShdw blurRad="38100" dist="23000" dir="5400000" rotWithShape="0">
              <a:srgbClr val="808080">
                <a:alpha val="34999"/>
              </a:srgbClr>
            </a:outerShdw>
          </a:effectLst>
        </p:spPr>
        <p:txBody>
          <a:bodyPr lIns="0" tIns="0" rIns="0" bIns="0" anchor="ctr"/>
          <a:lstStyle/>
          <a:p>
            <a:pPr algn="l">
              <a:defRPr>
                <a:solidFill>
                  <a:srgbClr val="FFFFFF"/>
                </a:solidFill>
                <a:latin typeface="Calibri"/>
                <a:ea typeface="Calibri"/>
                <a:cs typeface="Calibri"/>
                <a:sym typeface="Calibri"/>
              </a:defRPr>
            </a:pPr>
            <a:endParaRPr dirty="0">
              <a:solidFill>
                <a:srgbClr val="FFFFFF"/>
              </a:solidFill>
              <a:latin typeface="Arial" panose="020B0604020202020204" pitchFamily="34" charset="0"/>
              <a:ea typeface="Calibri"/>
              <a:cs typeface="Arial" panose="020B0604020202020204" pitchFamily="34" charset="0"/>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0" tIns="45720" rIns="0" bIns="45720" rtlCol="0" anchor="ctr">
            <a:normAutofit/>
          </a:bodyPr>
          <a:lstStyle/>
          <a:p>
            <a:r>
              <a:rPr lang="en-US"/>
              <a:t>Test</a:t>
            </a:r>
          </a:p>
        </p:txBody>
      </p:sp>
      <p:sp>
        <p:nvSpPr>
          <p:cNvPr id="3" name="Text Placeholder 2"/>
          <p:cNvSpPr>
            <a:spLocks noGrp="1"/>
          </p:cNvSpPr>
          <p:nvPr>
            <p:ph type="body" idx="1"/>
          </p:nvPr>
        </p:nvSpPr>
        <p:spPr>
          <a:xfrm>
            <a:off x="628650" y="1790699"/>
            <a:ext cx="7886700" cy="4386263"/>
          </a:xfrm>
          <a:prstGeom prst="rect">
            <a:avLst/>
          </a:prstGeom>
        </p:spPr>
        <p:txBody>
          <a:bodyPr vert="horz" lIns="0" tIns="0" rIns="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to edit text</a:t>
            </a:r>
            <a:r>
              <a:rPr lang="en-US"/>
              <a:t>, hit ‘Enter’ for new 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5" name="Footer Placeholder 4"/>
          <p:cNvSpPr>
            <a:spLocks noGrp="1"/>
          </p:cNvSpPr>
          <p:nvPr>
            <p:ph type="ftr" sz="quarter" idx="3"/>
          </p:nvPr>
        </p:nvSpPr>
        <p:spPr>
          <a:xfrm>
            <a:off x="980772" y="6356351"/>
            <a:ext cx="2550495" cy="365125"/>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dirty="0">
                <a:solidFill>
                  <a:srgbClr val="FFFFFF"/>
                </a:solidFill>
              </a:rPr>
              <a:t>Insert Presentation Title</a:t>
            </a:r>
          </a:p>
        </p:txBody>
      </p:sp>
      <p:sp>
        <p:nvSpPr>
          <p:cNvPr id="6" name="Slide Number Placeholder 5"/>
          <p:cNvSpPr>
            <a:spLocks noGrp="1"/>
          </p:cNvSpPr>
          <p:nvPr>
            <p:ph type="sldNum" sz="quarter" idx="4"/>
          </p:nvPr>
        </p:nvSpPr>
        <p:spPr>
          <a:xfrm>
            <a:off x="628650" y="6356351"/>
            <a:ext cx="345385" cy="365125"/>
          </a:xfrm>
          <a:prstGeom prst="rect">
            <a:avLst/>
          </a:prstGeom>
        </p:spPr>
        <p:txBody>
          <a:bodyPr vert="horz" wrap="none" lIns="0" tIns="45720" rIns="0" bIns="45720" rtlCol="0" anchor="ctr"/>
          <a:lstStyle>
            <a:lvl1pPr algn="l">
              <a:defRPr sz="900">
                <a:solidFill>
                  <a:schemeClr val="bg1"/>
                </a:solidFill>
                <a:latin typeface="Arial" panose="020B0604020202020204" pitchFamily="34" charset="0"/>
                <a:cs typeface="Arial" panose="020B0604020202020204" pitchFamily="34" charset="0"/>
              </a:defRPr>
            </a:lvl1pPr>
          </a:lstStyle>
          <a:p>
            <a:fld id="{23E5E321-74BF-4F62-83BC-83B89A77E287}" type="slidenum">
              <a:rPr lang="en-US" smtClean="0"/>
              <a:pPr/>
              <a:t>‹#›</a:t>
            </a:fld>
            <a:endParaRPr lang="en-US"/>
          </a:p>
        </p:txBody>
      </p:sp>
      <p:cxnSp>
        <p:nvCxnSpPr>
          <p:cNvPr id="15" name="Straight Connector 14"/>
          <p:cNvCxnSpPr/>
          <p:nvPr userDrawn="1"/>
        </p:nvCxnSpPr>
        <p:spPr>
          <a:xfrm>
            <a:off x="627063" y="1698171"/>
            <a:ext cx="7889875" cy="0"/>
          </a:xfrm>
          <a:prstGeom prst="line">
            <a:avLst/>
          </a:prstGeom>
          <a:ln w="12700">
            <a:gradFill flip="none" rotWithShape="1">
              <a:gsLst>
                <a:gs pos="0">
                  <a:schemeClr val="accent1">
                    <a:lumMod val="5000"/>
                    <a:lumOff val="95000"/>
                  </a:schemeClr>
                </a:gs>
                <a:gs pos="100000">
                  <a:srgbClr val="002554"/>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11F60E54-C4C3-0FED-9D0C-42C2553CEE09}"/>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504730" y="6291797"/>
            <a:ext cx="1996337" cy="456640"/>
          </a:xfrm>
          <a:prstGeom prst="rect">
            <a:avLst/>
          </a:prstGeom>
        </p:spPr>
      </p:pic>
    </p:spTree>
    <p:extLst>
      <p:ext uri="{BB962C8B-B14F-4D97-AF65-F5344CB8AC3E}">
        <p14:creationId xmlns:p14="http://schemas.microsoft.com/office/powerpoint/2010/main" val="16265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6" r:id="rId4"/>
    <p:sldLayoutId id="2147483673" r:id="rId5"/>
    <p:sldLayoutId id="2147483663" r:id="rId6"/>
    <p:sldLayoutId id="2147483672" r:id="rId7"/>
    <p:sldLayoutId id="2147483664" r:id="rId8"/>
    <p:sldLayoutId id="2147483676" r:id="rId9"/>
    <p:sldLayoutId id="2147483677" r:id="rId10"/>
    <p:sldLayoutId id="2147483678" r:id="rId11"/>
    <p:sldLayoutId id="2147483679" r:id="rId12"/>
    <p:sldLayoutId id="2147483665" r:id="rId13"/>
    <p:sldLayoutId id="2147483667" r:id="rId14"/>
    <p:sldLayoutId id="2147483668" r:id="rId15"/>
    <p:sldLayoutId id="2147483669" r:id="rId16"/>
    <p:sldLayoutId id="2147483670" r:id="rId17"/>
    <p:sldLayoutId id="2147483671" r:id="rId18"/>
  </p:sldLayoutIdLst>
  <p:hf sldNum="0" hdr="0" dt="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395" userDrawn="1">
          <p15:clr>
            <a:srgbClr val="F26B43"/>
          </p15:clr>
        </p15:guide>
        <p15:guide id="4" pos="53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7BACB3-57D2-274D-AAA8-1235CE8B7DDA}"/>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5977466" y="2888628"/>
            <a:ext cx="2929471" cy="3773037"/>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06DD9963-F0D9-1E47-870E-622FC055FF58}"/>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7821828" y="6172714"/>
            <a:ext cx="1112214" cy="475121"/>
          </a:xfrm>
          <a:prstGeom prst="rect">
            <a:avLst/>
          </a:prstGeom>
        </p:spPr>
      </p:pic>
      <p:cxnSp>
        <p:nvCxnSpPr>
          <p:cNvPr id="8" name="Straight Connector 7">
            <a:extLst>
              <a:ext uri="{FF2B5EF4-FFF2-40B4-BE49-F238E27FC236}">
                <a16:creationId xmlns:a16="http://schemas.microsoft.com/office/drawing/2014/main" id="{D400E7E4-26A6-9D4E-8217-560389A19CAD}"/>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3B9EB1D-AE07-7246-984D-F4D46B6F516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93394928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l" defTabSz="914400" rtl="0" eaLnBrk="1" latinLnBrk="0" hangingPunct="1">
        <a:lnSpc>
          <a:spcPct val="90000"/>
        </a:lnSpc>
        <a:spcBef>
          <a:spcPct val="0"/>
        </a:spcBef>
        <a:buNone/>
        <a:defRPr sz="4400" kern="1200" cap="all" baseline="0">
          <a:solidFill>
            <a:srgbClr val="041E42"/>
          </a:solidFill>
          <a:latin typeface="Arial" panose="020B0604020202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A899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A899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B6C2-6411-64ED-824E-EC867C3AEA26}"/>
              </a:ext>
            </a:extLst>
          </p:cNvPr>
          <p:cNvSpPr>
            <a:spLocks noGrp="1"/>
          </p:cNvSpPr>
          <p:nvPr>
            <p:ph type="ctrTitle"/>
          </p:nvPr>
        </p:nvSpPr>
        <p:spPr>
          <a:xfrm>
            <a:off x="605117" y="2012993"/>
            <a:ext cx="7933765" cy="1104693"/>
          </a:xfrm>
        </p:spPr>
        <p:txBody>
          <a:bodyPr>
            <a:noAutofit/>
          </a:bodyPr>
          <a:lstStyle/>
          <a:p>
            <a:pPr>
              <a:lnSpc>
                <a:spcPct val="107000"/>
              </a:lnSpc>
            </a:pPr>
            <a:r>
              <a:rPr lang="en-US" sz="2600" cap="small" dirty="0"/>
              <a:t>Choosing Ignorance in the Courts and at the FDA</a:t>
            </a:r>
            <a:br>
              <a:rPr lang="en-US" sz="2600" dirty="0"/>
            </a:br>
            <a:endParaRPr lang="en-US" sz="2600" dirty="0"/>
          </a:p>
        </p:txBody>
      </p:sp>
      <p:sp>
        <p:nvSpPr>
          <p:cNvPr id="3" name="Subtitle 2">
            <a:extLst>
              <a:ext uri="{FF2B5EF4-FFF2-40B4-BE49-F238E27FC236}">
                <a16:creationId xmlns:a16="http://schemas.microsoft.com/office/drawing/2014/main" id="{A96C2295-FEE1-6B5D-5C25-6D8A7157F049}"/>
              </a:ext>
            </a:extLst>
          </p:cNvPr>
          <p:cNvSpPr>
            <a:spLocks noGrp="1"/>
          </p:cNvSpPr>
          <p:nvPr>
            <p:ph type="subTitle" idx="1"/>
          </p:nvPr>
        </p:nvSpPr>
        <p:spPr>
          <a:xfrm>
            <a:off x="1142999" y="3117686"/>
            <a:ext cx="6858000" cy="1992196"/>
          </a:xfrm>
        </p:spPr>
        <p:txBody>
          <a:bodyPr/>
          <a:lstStyle/>
          <a:p>
            <a:pPr>
              <a:lnSpc>
                <a:spcPct val="100000"/>
              </a:lnSpc>
              <a:spcBef>
                <a:spcPts val="600"/>
              </a:spcBef>
            </a:pPr>
            <a:r>
              <a:rPr lang="en-US" sz="2200" dirty="0"/>
              <a:t>George Horvath, UC Law San Francisco</a:t>
            </a:r>
          </a:p>
          <a:p>
            <a:pPr>
              <a:lnSpc>
                <a:spcPct val="100000"/>
              </a:lnSpc>
              <a:spcBef>
                <a:spcPts val="600"/>
              </a:spcBef>
            </a:pPr>
            <a:r>
              <a:rPr lang="en-US" sz="2200" dirty="0"/>
              <a:t> 48th Health Law Professors </a:t>
            </a:r>
            <a:r>
              <a:rPr lang="en-US" sz="2200" dirty="0" err="1"/>
              <a:t>ConferenceBoston</a:t>
            </a:r>
            <a:r>
              <a:rPr lang="en-US" sz="2200" dirty="0"/>
              <a:t> University School of Law</a:t>
            </a:r>
          </a:p>
          <a:p>
            <a:pPr>
              <a:lnSpc>
                <a:spcPct val="100000"/>
              </a:lnSpc>
              <a:spcBef>
                <a:spcPts val="600"/>
              </a:spcBef>
            </a:pPr>
            <a:r>
              <a:rPr lang="en-US" sz="2200" dirty="0"/>
              <a:t>June 6, 2025</a:t>
            </a:r>
          </a:p>
          <a:p>
            <a:pPr>
              <a:lnSpc>
                <a:spcPct val="100000"/>
              </a:lnSpc>
              <a:spcBef>
                <a:spcPts val="600"/>
              </a:spcBef>
            </a:pPr>
            <a:r>
              <a:rPr lang="en-US" sz="2200" dirty="0"/>
              <a:t>Panel 8A: Devices</a:t>
            </a:r>
          </a:p>
        </p:txBody>
      </p:sp>
    </p:spTree>
    <p:extLst>
      <p:ext uri="{BB962C8B-B14F-4D97-AF65-F5344CB8AC3E}">
        <p14:creationId xmlns:p14="http://schemas.microsoft.com/office/powerpoint/2010/main" val="386351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16200E-DE16-84EA-A211-4B8D9145E363}"/>
              </a:ext>
            </a:extLst>
          </p:cNvPr>
          <p:cNvSpPr>
            <a:spLocks noGrp="1"/>
          </p:cNvSpPr>
          <p:nvPr>
            <p:ph type="ftr" sz="quarter" idx="11"/>
          </p:nvPr>
        </p:nvSpPr>
        <p:spPr/>
        <p:txBody>
          <a:bodyPr/>
          <a:lstStyle/>
          <a:p>
            <a:r>
              <a:rPr lang="en-US">
                <a:solidFill>
                  <a:srgbClr val="FFFFFF"/>
                </a:solidFill>
              </a:rPr>
              <a:t>Insert Presentation Title</a:t>
            </a:r>
            <a:endParaRPr lang="en-US" dirty="0">
              <a:solidFill>
                <a:srgbClr val="FFFFFF"/>
              </a:solidFill>
            </a:endParaRPr>
          </a:p>
        </p:txBody>
      </p:sp>
      <p:sp>
        <p:nvSpPr>
          <p:cNvPr id="4" name="Content Placeholder 3">
            <a:extLst>
              <a:ext uri="{FF2B5EF4-FFF2-40B4-BE49-F238E27FC236}">
                <a16:creationId xmlns:a16="http://schemas.microsoft.com/office/drawing/2014/main" id="{876F1413-45A3-1929-FA04-56B30D569382}"/>
              </a:ext>
            </a:extLst>
          </p:cNvPr>
          <p:cNvSpPr>
            <a:spLocks noGrp="1"/>
          </p:cNvSpPr>
          <p:nvPr>
            <p:ph idx="1"/>
          </p:nvPr>
        </p:nvSpPr>
        <p:spPr>
          <a:xfrm>
            <a:off x="376518" y="136525"/>
            <a:ext cx="8572500" cy="6647516"/>
          </a:xfrm>
          <a:noFill/>
        </p:spPr>
        <p:txBody>
          <a:bodyPr/>
          <a:lstStyle/>
          <a:p>
            <a:r>
              <a:rPr lang="en-US" sz="2400" dirty="0"/>
              <a:t>“There are some products which, in the present state of human knowledge, are quite incapable of being made safe for their intended and ordinary use. These are especially common in the field of drugs. An outstanding example is the vaccine for the Pasteur treatment of rabies, which not uncommonly leads to very serious and damaging consequences when it is injected. Since the disease itself invariably leads to a dreadful death, both the marketing and the use of the vaccine are fully justified, notwithstanding the unavoidable high degree of risk which they involve. Such a product, properly prepared, and accompanied by proper directions and warning, is not defective . . . . The same is true of many other drugs, vaccines, and the like, many of which for this very reason cannot legally be sold except to physicians, or under the prescription of a physician. It is also true in particular of many new or experimental drugs . . . . The seller of such products . . . is not to be held to strict liability . . . </a:t>
            </a:r>
            <a:r>
              <a:rPr lang="en-US" sz="2400"/>
              <a:t>. merely </a:t>
            </a:r>
            <a:r>
              <a:rPr lang="en-US" sz="2400" dirty="0"/>
              <a:t>because he has undertaken to supply the public with an apparently useful and desirable product, attended with a known but apparently reasonable risk.”</a:t>
            </a:r>
          </a:p>
          <a:p>
            <a:pPr algn="r"/>
            <a:r>
              <a:rPr lang="en-US" dirty="0"/>
              <a:t>Restatement (Second) of Torts § 402A </a:t>
            </a:r>
            <a:r>
              <a:rPr lang="en-US" dirty="0" err="1"/>
              <a:t>cmt</a:t>
            </a:r>
            <a:r>
              <a:rPr lang="en-US" dirty="0"/>
              <a:t>. k (1965)</a:t>
            </a:r>
          </a:p>
          <a:p>
            <a:endParaRPr lang="en-US" dirty="0"/>
          </a:p>
          <a:p>
            <a:endParaRPr lang="en-US" dirty="0"/>
          </a:p>
        </p:txBody>
      </p:sp>
    </p:spTree>
    <p:extLst>
      <p:ext uri="{BB962C8B-B14F-4D97-AF65-F5344CB8AC3E}">
        <p14:creationId xmlns:p14="http://schemas.microsoft.com/office/powerpoint/2010/main" val="171113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FB4FC1E-19BF-73AD-5B15-C991CB72864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937D04-8B5E-A5C5-4CE2-3D302746A320}"/>
              </a:ext>
            </a:extLst>
          </p:cNvPr>
          <p:cNvSpPr>
            <a:spLocks noGrp="1"/>
          </p:cNvSpPr>
          <p:nvPr>
            <p:ph type="ftr" sz="quarter" idx="11"/>
          </p:nvPr>
        </p:nvSpPr>
        <p:spPr/>
        <p:txBody>
          <a:bodyPr/>
          <a:lstStyle/>
          <a:p>
            <a:r>
              <a:rPr lang="en-US">
                <a:solidFill>
                  <a:srgbClr val="FFFFFF"/>
                </a:solidFill>
              </a:rPr>
              <a:t>Insert Presentation Title</a:t>
            </a:r>
            <a:endParaRPr lang="en-US" dirty="0">
              <a:solidFill>
                <a:srgbClr val="FFFFFF"/>
              </a:solidFill>
            </a:endParaRPr>
          </a:p>
        </p:txBody>
      </p:sp>
      <p:sp>
        <p:nvSpPr>
          <p:cNvPr id="4" name="Content Placeholder 3">
            <a:extLst>
              <a:ext uri="{FF2B5EF4-FFF2-40B4-BE49-F238E27FC236}">
                <a16:creationId xmlns:a16="http://schemas.microsoft.com/office/drawing/2014/main" id="{CCFE52E6-C5D4-3618-A9D4-6290BDA4BF50}"/>
              </a:ext>
            </a:extLst>
          </p:cNvPr>
          <p:cNvSpPr>
            <a:spLocks noGrp="1"/>
          </p:cNvSpPr>
          <p:nvPr>
            <p:ph idx="1"/>
          </p:nvPr>
        </p:nvSpPr>
        <p:spPr>
          <a:xfrm>
            <a:off x="376518" y="136525"/>
            <a:ext cx="8572500" cy="6647516"/>
          </a:xfrm>
          <a:noFill/>
        </p:spPr>
        <p:txBody>
          <a:bodyPr/>
          <a:lstStyle/>
          <a:p>
            <a:r>
              <a:rPr lang="en-US" sz="2400" dirty="0"/>
              <a:t>“There are some products which, in the present state of human knowledge, are quite incapable of being made safe for their intended and ordinary use. These are especially common in the field of drugs. An outstanding example is the vaccine for the Pasteur treatment of rabies, which not uncommonly leads to very serious and damaging consequences when it is injected. Since the disease itself invariably leads to a dreadful death, both the marketing and the use of the vaccine are fully justified, notwithstanding the unavoidable high degree of risk which they involve. </a:t>
            </a:r>
            <a:r>
              <a:rPr lang="en-US" sz="2400" i="1" dirty="0"/>
              <a:t>Such a product, properly prepared, and accompanied by proper directions and warning, is not defective </a:t>
            </a:r>
            <a:r>
              <a:rPr lang="en-US" sz="2400" dirty="0"/>
              <a:t>. . . . The same is true of many other drugs, vaccines, and the like, many of which for this very reason cannot legally be sold except to physicians, or under the prescription of a physician. It is also true in particular of many new or experimental drugs . . . . The seller of such products . . . </a:t>
            </a:r>
            <a:r>
              <a:rPr lang="en-US" sz="2400" i="1" dirty="0"/>
              <a:t>is not to be held to strict liability </a:t>
            </a:r>
            <a:r>
              <a:rPr lang="en-US" sz="2400" dirty="0"/>
              <a:t>. . . . merely because he has undertaken to supply the public with an apparently useful and desirable product, attended with a known but apparently reasonable risk.”</a:t>
            </a:r>
          </a:p>
          <a:p>
            <a:pPr algn="r"/>
            <a:r>
              <a:rPr lang="en-US" dirty="0"/>
              <a:t>Restatement (Second) of Torts § 402A </a:t>
            </a:r>
            <a:r>
              <a:rPr lang="en-US" dirty="0" err="1"/>
              <a:t>cmt</a:t>
            </a:r>
            <a:r>
              <a:rPr lang="en-US" dirty="0"/>
              <a:t>. k (1965)</a:t>
            </a:r>
          </a:p>
          <a:p>
            <a:endParaRPr lang="en-US" dirty="0"/>
          </a:p>
          <a:p>
            <a:endParaRPr lang="en-US" dirty="0"/>
          </a:p>
        </p:txBody>
      </p:sp>
    </p:spTree>
    <p:extLst>
      <p:ext uri="{BB962C8B-B14F-4D97-AF65-F5344CB8AC3E}">
        <p14:creationId xmlns:p14="http://schemas.microsoft.com/office/powerpoint/2010/main" val="104169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3711BE-FF19-29AC-B46D-718619B538F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6F418FC3-FE72-2F69-3238-0E1DF8A02911}"/>
              </a:ext>
            </a:extLst>
          </p:cNvPr>
          <p:cNvSpPr>
            <a:spLocks noGrp="1"/>
          </p:cNvSpPr>
          <p:nvPr>
            <p:ph type="ftr" sz="quarter" idx="11"/>
          </p:nvPr>
        </p:nvSpPr>
        <p:spPr/>
        <p:txBody>
          <a:bodyPr/>
          <a:lstStyle/>
          <a:p>
            <a:r>
              <a:rPr lang="en-US">
                <a:solidFill>
                  <a:srgbClr val="FFFFFF"/>
                </a:solidFill>
              </a:rPr>
              <a:t>Insert Presentation Title</a:t>
            </a:r>
            <a:endParaRPr lang="en-US" dirty="0">
              <a:solidFill>
                <a:srgbClr val="FFFFFF"/>
              </a:solidFill>
            </a:endParaRPr>
          </a:p>
        </p:txBody>
      </p:sp>
      <p:sp>
        <p:nvSpPr>
          <p:cNvPr id="4" name="Content Placeholder 3">
            <a:extLst>
              <a:ext uri="{FF2B5EF4-FFF2-40B4-BE49-F238E27FC236}">
                <a16:creationId xmlns:a16="http://schemas.microsoft.com/office/drawing/2014/main" id="{A532B064-1411-A18C-9259-119F40DABC14}"/>
              </a:ext>
            </a:extLst>
          </p:cNvPr>
          <p:cNvSpPr>
            <a:spLocks noGrp="1"/>
          </p:cNvSpPr>
          <p:nvPr>
            <p:ph idx="1"/>
          </p:nvPr>
        </p:nvSpPr>
        <p:spPr>
          <a:xfrm>
            <a:off x="376518" y="136525"/>
            <a:ext cx="8572500" cy="6647516"/>
          </a:xfrm>
          <a:noFill/>
        </p:spPr>
        <p:txBody>
          <a:bodyPr/>
          <a:lstStyle/>
          <a:p>
            <a:r>
              <a:rPr lang="en-US" sz="2400" dirty="0"/>
              <a:t>“There are some products which, in the present state of human knowledge, are quite incapable of being made safe for their intended and ordinary use. These are especially common in the field of drugs. An outstanding example is </a:t>
            </a:r>
            <a:r>
              <a:rPr lang="en-US" sz="2400" i="1" dirty="0"/>
              <a:t>the vaccine for the Pasteur treatment of rabies</a:t>
            </a:r>
            <a:r>
              <a:rPr lang="en-US" sz="2400" dirty="0"/>
              <a:t>, which not uncommonly leads to very serious and damaging consequences when it is injected. Since the disease itself invariably leads to a dreadful death, both the marketing and the use of the vaccine are fully justified, notwithstanding the unavoidable high degree of risk which they involve. Such a product, properly prepared, and accompanied by proper directions and warning, is not defective . . . . The same is true of </a:t>
            </a:r>
            <a:r>
              <a:rPr lang="en-US" sz="2400" i="1" dirty="0"/>
              <a:t>many other drugs, vaccines, and the like</a:t>
            </a:r>
            <a:r>
              <a:rPr lang="en-US" sz="2400" dirty="0"/>
              <a:t>, many of which for this very reason cannot legally be sold except to physicians, or under the prescription of a physician. It is also true in particular of </a:t>
            </a:r>
            <a:r>
              <a:rPr lang="en-US" sz="2400" i="1" dirty="0"/>
              <a:t>many new or experimental drugs </a:t>
            </a:r>
            <a:r>
              <a:rPr lang="en-US" sz="2400" dirty="0"/>
              <a:t>. . . . The seller of such products . . . is not to be held to strict liability . . . . merely because he has undertaken to supply the public with an apparently useful and desirable product, attended with a known but apparently reasonable risk.”</a:t>
            </a:r>
          </a:p>
          <a:p>
            <a:pPr algn="r"/>
            <a:r>
              <a:rPr lang="en-US" dirty="0"/>
              <a:t>Restatement (Second) of Torts § 402A </a:t>
            </a:r>
            <a:r>
              <a:rPr lang="en-US" dirty="0" err="1"/>
              <a:t>cmt</a:t>
            </a:r>
            <a:r>
              <a:rPr lang="en-US" dirty="0"/>
              <a:t>. k (1965)</a:t>
            </a:r>
          </a:p>
          <a:p>
            <a:endParaRPr lang="en-US" dirty="0"/>
          </a:p>
          <a:p>
            <a:endParaRPr lang="en-US" dirty="0"/>
          </a:p>
        </p:txBody>
      </p:sp>
    </p:spTree>
    <p:extLst>
      <p:ext uri="{BB962C8B-B14F-4D97-AF65-F5344CB8AC3E}">
        <p14:creationId xmlns:p14="http://schemas.microsoft.com/office/powerpoint/2010/main" val="36048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F768C5-19F6-060E-AC1B-A4750E223661}"/>
              </a:ext>
            </a:extLst>
          </p:cNvPr>
          <p:cNvPicPr>
            <a:picLocks noChangeAspect="1"/>
          </p:cNvPicPr>
          <p:nvPr/>
        </p:nvPicPr>
        <p:blipFill>
          <a:blip r:embed="rId2"/>
          <a:stretch>
            <a:fillRect/>
          </a:stretch>
        </p:blipFill>
        <p:spPr>
          <a:xfrm>
            <a:off x="525924" y="997049"/>
            <a:ext cx="8092152" cy="4863901"/>
          </a:xfrm>
          <a:prstGeom prst="rect">
            <a:avLst/>
          </a:prstGeom>
        </p:spPr>
      </p:pic>
    </p:spTree>
    <p:extLst>
      <p:ext uri="{BB962C8B-B14F-4D97-AF65-F5344CB8AC3E}">
        <p14:creationId xmlns:p14="http://schemas.microsoft.com/office/powerpoint/2010/main" val="189194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E40E08-2A2A-2364-1D86-C8664936CDD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17F80F5-5A92-0BAD-7ECE-692DAEE236FF}"/>
              </a:ext>
            </a:extLst>
          </p:cNvPr>
          <p:cNvPicPr>
            <a:picLocks noChangeAspect="1"/>
          </p:cNvPicPr>
          <p:nvPr/>
        </p:nvPicPr>
        <p:blipFill>
          <a:blip r:embed="rId2"/>
          <a:stretch>
            <a:fillRect/>
          </a:stretch>
        </p:blipFill>
        <p:spPr>
          <a:xfrm>
            <a:off x="289413" y="611841"/>
            <a:ext cx="8498240" cy="5590288"/>
          </a:xfrm>
          <a:prstGeom prst="rect">
            <a:avLst/>
          </a:prstGeom>
        </p:spPr>
      </p:pic>
      <p:cxnSp>
        <p:nvCxnSpPr>
          <p:cNvPr id="4" name="Straight Connector 3">
            <a:extLst>
              <a:ext uri="{FF2B5EF4-FFF2-40B4-BE49-F238E27FC236}">
                <a16:creationId xmlns:a16="http://schemas.microsoft.com/office/drawing/2014/main" id="{D97D0E1A-E7FB-830A-7F48-37991BF610BC}"/>
              </a:ext>
            </a:extLst>
          </p:cNvPr>
          <p:cNvCxnSpPr>
            <a:cxnSpLocks/>
          </p:cNvCxnSpPr>
          <p:nvPr/>
        </p:nvCxnSpPr>
        <p:spPr>
          <a:xfrm flipV="1">
            <a:off x="289413" y="2752253"/>
            <a:ext cx="8498240" cy="7242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077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867636-BAD6-26EB-1857-BAE92218D1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610355-1264-B87A-A497-38424806E95C}"/>
              </a:ext>
            </a:extLst>
          </p:cNvPr>
          <p:cNvPicPr>
            <a:picLocks noChangeAspect="1"/>
          </p:cNvPicPr>
          <p:nvPr/>
        </p:nvPicPr>
        <p:blipFill>
          <a:blip r:embed="rId2"/>
          <a:stretch>
            <a:fillRect/>
          </a:stretch>
        </p:blipFill>
        <p:spPr>
          <a:xfrm>
            <a:off x="598394" y="451565"/>
            <a:ext cx="7980830" cy="5929891"/>
          </a:xfrm>
          <a:prstGeom prst="rect">
            <a:avLst/>
          </a:prstGeom>
          <a:ln>
            <a:solidFill>
              <a:schemeClr val="accent1"/>
            </a:solidFill>
          </a:ln>
        </p:spPr>
      </p:pic>
    </p:spTree>
    <p:extLst>
      <p:ext uri="{BB962C8B-B14F-4D97-AF65-F5344CB8AC3E}">
        <p14:creationId xmlns:p14="http://schemas.microsoft.com/office/powerpoint/2010/main" val="329657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50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4297AC-F547-96D9-BA29-D203B1B9433C}"/>
              </a:ext>
            </a:extLst>
          </p:cNvPr>
          <p:cNvSpPr>
            <a:spLocks noGrp="1"/>
          </p:cNvSpPr>
          <p:nvPr>
            <p:ph type="ftr" sz="quarter" idx="11"/>
          </p:nvPr>
        </p:nvSpPr>
        <p:spPr/>
        <p:txBody>
          <a:bodyPr/>
          <a:lstStyle/>
          <a:p>
            <a:r>
              <a:rPr lang="en-US" dirty="0">
                <a:solidFill>
                  <a:srgbClr val="FFFFFF"/>
                </a:solidFill>
              </a:rPr>
              <a:t>Choosing Ignorance</a:t>
            </a:r>
          </a:p>
        </p:txBody>
      </p:sp>
      <p:pic>
        <p:nvPicPr>
          <p:cNvPr id="3" name="Picture 2">
            <a:extLst>
              <a:ext uri="{FF2B5EF4-FFF2-40B4-BE49-F238E27FC236}">
                <a16:creationId xmlns:a16="http://schemas.microsoft.com/office/drawing/2014/main" id="{1BF3B501-DAAC-B400-41C6-A0FE8260ADB2}"/>
              </a:ext>
            </a:extLst>
          </p:cNvPr>
          <p:cNvPicPr>
            <a:picLocks noChangeAspect="1"/>
          </p:cNvPicPr>
          <p:nvPr/>
        </p:nvPicPr>
        <p:blipFill>
          <a:blip r:embed="rId2"/>
          <a:stretch>
            <a:fillRect/>
          </a:stretch>
        </p:blipFill>
        <p:spPr>
          <a:xfrm>
            <a:off x="4914510" y="2400300"/>
            <a:ext cx="4049080" cy="3428999"/>
          </a:xfrm>
          <a:prstGeom prst="rect">
            <a:avLst/>
          </a:prstGeom>
          <a:ln>
            <a:solidFill>
              <a:schemeClr val="accent1">
                <a:shade val="15000"/>
              </a:schemeClr>
            </a:solidFill>
          </a:ln>
        </p:spPr>
      </p:pic>
      <p:pic>
        <p:nvPicPr>
          <p:cNvPr id="4" name="Picture 3">
            <a:extLst>
              <a:ext uri="{FF2B5EF4-FFF2-40B4-BE49-F238E27FC236}">
                <a16:creationId xmlns:a16="http://schemas.microsoft.com/office/drawing/2014/main" id="{C92E715F-9D48-02E9-F6DE-ADDA36FBA4B3}"/>
              </a:ext>
            </a:extLst>
          </p:cNvPr>
          <p:cNvPicPr>
            <a:picLocks noChangeAspect="1"/>
          </p:cNvPicPr>
          <p:nvPr/>
        </p:nvPicPr>
        <p:blipFill>
          <a:blip r:embed="rId3"/>
          <a:stretch>
            <a:fillRect/>
          </a:stretch>
        </p:blipFill>
        <p:spPr>
          <a:xfrm>
            <a:off x="210850" y="371848"/>
            <a:ext cx="5327441" cy="3003364"/>
          </a:xfrm>
          <a:prstGeom prst="rect">
            <a:avLst/>
          </a:prstGeom>
        </p:spPr>
      </p:pic>
    </p:spTree>
    <p:extLst>
      <p:ext uri="{BB962C8B-B14F-4D97-AF65-F5344CB8AC3E}">
        <p14:creationId xmlns:p14="http://schemas.microsoft.com/office/powerpoint/2010/main" val="296356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601B-95BD-B969-52A2-D3801C4FDF3C}"/>
              </a:ext>
            </a:extLst>
          </p:cNvPr>
          <p:cNvSpPr>
            <a:spLocks noGrp="1"/>
          </p:cNvSpPr>
          <p:nvPr>
            <p:ph type="title"/>
          </p:nvPr>
        </p:nvSpPr>
        <p:spPr/>
        <p:txBody>
          <a:bodyPr/>
          <a:lstStyle/>
          <a:p>
            <a:pPr algn="ctr"/>
            <a:r>
              <a:rPr lang="en-US" dirty="0">
                <a:solidFill>
                  <a:srgbClr val="000000"/>
                </a:solidFill>
              </a:rPr>
              <a:t>Risk Uncertainty</a:t>
            </a:r>
          </a:p>
        </p:txBody>
      </p:sp>
      <p:sp>
        <p:nvSpPr>
          <p:cNvPr id="4" name="Content Placeholder 3">
            <a:extLst>
              <a:ext uri="{FF2B5EF4-FFF2-40B4-BE49-F238E27FC236}">
                <a16:creationId xmlns:a16="http://schemas.microsoft.com/office/drawing/2014/main" id="{E7E8D219-15A1-7769-6C4E-2A656E039EAB}"/>
              </a:ext>
            </a:extLst>
          </p:cNvPr>
          <p:cNvSpPr>
            <a:spLocks noGrp="1"/>
          </p:cNvSpPr>
          <p:nvPr>
            <p:ph idx="1"/>
          </p:nvPr>
        </p:nvSpPr>
        <p:spPr/>
        <p:txBody>
          <a:bodyPr/>
          <a:lstStyle/>
          <a:p>
            <a:endParaRPr lang="en-US" dirty="0"/>
          </a:p>
          <a:p>
            <a:r>
              <a:rPr lang="en-US" sz="2400" dirty="0"/>
              <a:t>Devices may pose hazards that have not yet been unidentified, even after clinical studies and, in some cases, even after long use in clinical practice.  </a:t>
            </a:r>
          </a:p>
          <a:p>
            <a:r>
              <a:rPr lang="en-US" sz="2400" dirty="0"/>
              <a:t>The seemingly concrete values for device risks that are derived from clinical studies are really just point estimates that sit within a range of possibilities (the “confidence interval”).</a:t>
            </a:r>
          </a:p>
        </p:txBody>
      </p:sp>
      <p:sp>
        <p:nvSpPr>
          <p:cNvPr id="3" name="Footer Placeholder 1">
            <a:extLst>
              <a:ext uri="{FF2B5EF4-FFF2-40B4-BE49-F238E27FC236}">
                <a16:creationId xmlns:a16="http://schemas.microsoft.com/office/drawing/2014/main" id="{CA4AB776-DE15-B0AE-EDDC-49011D31E9CA}"/>
              </a:ext>
            </a:extLst>
          </p:cNvPr>
          <p:cNvSpPr>
            <a:spLocks noGrp="1"/>
          </p:cNvSpPr>
          <p:nvPr>
            <p:ph type="ftr" sz="quarter" idx="11"/>
          </p:nvPr>
        </p:nvSpPr>
        <p:spPr>
          <a:xfrm>
            <a:off x="980772" y="6356351"/>
            <a:ext cx="2550495" cy="365125"/>
          </a:xfrm>
        </p:spPr>
        <p:txBody>
          <a:bodyPr/>
          <a:lstStyle/>
          <a:p>
            <a:r>
              <a:rPr lang="en-US" dirty="0">
                <a:solidFill>
                  <a:srgbClr val="FFFFFF"/>
                </a:solidFill>
              </a:rPr>
              <a:t>Choosing Ignorance</a:t>
            </a:r>
          </a:p>
        </p:txBody>
      </p:sp>
    </p:spTree>
    <p:extLst>
      <p:ext uri="{BB962C8B-B14F-4D97-AF65-F5344CB8AC3E}">
        <p14:creationId xmlns:p14="http://schemas.microsoft.com/office/powerpoint/2010/main" val="384466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3269CFE-B24A-3331-8C34-461621942E72}"/>
              </a:ext>
            </a:extLst>
          </p:cNvPr>
          <p:cNvSpPr/>
          <p:nvPr/>
        </p:nvSpPr>
        <p:spPr>
          <a:xfrm>
            <a:off x="797013" y="1983439"/>
            <a:ext cx="1459006"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New Class II</a:t>
            </a:r>
          </a:p>
        </p:txBody>
      </p:sp>
      <p:sp>
        <p:nvSpPr>
          <p:cNvPr id="4" name="Rectangle: Rounded Corners 3">
            <a:extLst>
              <a:ext uri="{FF2B5EF4-FFF2-40B4-BE49-F238E27FC236}">
                <a16:creationId xmlns:a16="http://schemas.microsoft.com/office/drawing/2014/main" id="{807B2BD9-5877-B58D-EB9D-BCF8CB479CD9}"/>
              </a:ext>
            </a:extLst>
          </p:cNvPr>
          <p:cNvSpPr/>
          <p:nvPr/>
        </p:nvSpPr>
        <p:spPr>
          <a:xfrm>
            <a:off x="2693894" y="1983440"/>
            <a:ext cx="1878106"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Modified Class II</a:t>
            </a:r>
          </a:p>
        </p:txBody>
      </p:sp>
      <p:sp>
        <p:nvSpPr>
          <p:cNvPr id="5" name="Rectangle: Rounded Corners 4">
            <a:extLst>
              <a:ext uri="{FF2B5EF4-FFF2-40B4-BE49-F238E27FC236}">
                <a16:creationId xmlns:a16="http://schemas.microsoft.com/office/drawing/2014/main" id="{C6E0E63D-7FF6-76AC-6BCB-59D0B9603842}"/>
              </a:ext>
            </a:extLst>
          </p:cNvPr>
          <p:cNvSpPr/>
          <p:nvPr/>
        </p:nvSpPr>
        <p:spPr>
          <a:xfrm>
            <a:off x="4997823" y="1983440"/>
            <a:ext cx="152400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 Class III</a:t>
            </a:r>
          </a:p>
        </p:txBody>
      </p:sp>
      <p:sp>
        <p:nvSpPr>
          <p:cNvPr id="6" name="Rectangle: Rounded Corners 5">
            <a:extLst>
              <a:ext uri="{FF2B5EF4-FFF2-40B4-BE49-F238E27FC236}">
                <a16:creationId xmlns:a16="http://schemas.microsoft.com/office/drawing/2014/main" id="{1A254BAA-3F62-D8F5-1D68-5E55300C44C4}"/>
              </a:ext>
            </a:extLst>
          </p:cNvPr>
          <p:cNvSpPr/>
          <p:nvPr/>
        </p:nvSpPr>
        <p:spPr>
          <a:xfrm>
            <a:off x="6940924" y="1983440"/>
            <a:ext cx="1949824"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Modified Class III</a:t>
            </a:r>
          </a:p>
        </p:txBody>
      </p:sp>
      <p:sp>
        <p:nvSpPr>
          <p:cNvPr id="7" name="Rectangle: Rounded Corners 6">
            <a:extLst>
              <a:ext uri="{FF2B5EF4-FFF2-40B4-BE49-F238E27FC236}">
                <a16:creationId xmlns:a16="http://schemas.microsoft.com/office/drawing/2014/main" id="{B2F65FD1-4105-0EE1-C6B8-1A7E01814386}"/>
              </a:ext>
            </a:extLst>
          </p:cNvPr>
          <p:cNvSpPr/>
          <p:nvPr/>
        </p:nvSpPr>
        <p:spPr>
          <a:xfrm>
            <a:off x="887780" y="3983689"/>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 Novo</a:t>
            </a:r>
          </a:p>
        </p:txBody>
      </p:sp>
      <p:sp>
        <p:nvSpPr>
          <p:cNvPr id="8" name="Rectangle: Rounded Corners 7">
            <a:extLst>
              <a:ext uri="{FF2B5EF4-FFF2-40B4-BE49-F238E27FC236}">
                <a16:creationId xmlns:a16="http://schemas.microsoft.com/office/drawing/2014/main" id="{0A688D0C-EED6-FC10-6BB7-3A4970026E49}"/>
              </a:ext>
            </a:extLst>
          </p:cNvPr>
          <p:cNvSpPr/>
          <p:nvPr/>
        </p:nvSpPr>
        <p:spPr>
          <a:xfrm>
            <a:off x="2994211" y="3983690"/>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510(k)</a:t>
            </a:r>
          </a:p>
        </p:txBody>
      </p:sp>
      <p:sp>
        <p:nvSpPr>
          <p:cNvPr id="9" name="Rectangle: Rounded Corners 8">
            <a:extLst>
              <a:ext uri="{FF2B5EF4-FFF2-40B4-BE49-F238E27FC236}">
                <a16:creationId xmlns:a16="http://schemas.microsoft.com/office/drawing/2014/main" id="{5AD11E63-4191-8BDE-AD9C-852A34F025AE}"/>
              </a:ext>
            </a:extLst>
          </p:cNvPr>
          <p:cNvSpPr/>
          <p:nvPr/>
        </p:nvSpPr>
        <p:spPr>
          <a:xfrm>
            <a:off x="5121087" y="3983691"/>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Original PMA</a:t>
            </a:r>
          </a:p>
        </p:txBody>
      </p:sp>
      <p:sp>
        <p:nvSpPr>
          <p:cNvPr id="10" name="Rectangle: Rounded Corners 9">
            <a:extLst>
              <a:ext uri="{FF2B5EF4-FFF2-40B4-BE49-F238E27FC236}">
                <a16:creationId xmlns:a16="http://schemas.microsoft.com/office/drawing/2014/main" id="{E8775242-F87C-E48F-6CB0-2BEF3848CB1A}"/>
              </a:ext>
            </a:extLst>
          </p:cNvPr>
          <p:cNvSpPr/>
          <p:nvPr/>
        </p:nvSpPr>
        <p:spPr>
          <a:xfrm>
            <a:off x="7165042" y="3743325"/>
            <a:ext cx="1501588" cy="9849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PMA Supplement</a:t>
            </a:r>
          </a:p>
        </p:txBody>
      </p:sp>
      <p:cxnSp>
        <p:nvCxnSpPr>
          <p:cNvPr id="12" name="Straight Arrow Connector 11">
            <a:extLst>
              <a:ext uri="{FF2B5EF4-FFF2-40B4-BE49-F238E27FC236}">
                <a16:creationId xmlns:a16="http://schemas.microsoft.com/office/drawing/2014/main" id="{B9E51C03-056C-2293-4953-91397BE10B28}"/>
              </a:ext>
            </a:extLst>
          </p:cNvPr>
          <p:cNvCxnSpPr>
            <a:cxnSpLocks/>
            <a:endCxn id="7" idx="0"/>
          </p:cNvCxnSpPr>
          <p:nvPr/>
        </p:nvCxnSpPr>
        <p:spPr>
          <a:xfrm flipH="1">
            <a:off x="1526516" y="2526367"/>
            <a:ext cx="6996" cy="1457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20EA870-4AB4-756E-DBAE-80155C186C65}"/>
              </a:ext>
            </a:extLst>
          </p:cNvPr>
          <p:cNvCxnSpPr>
            <a:cxnSpLocks/>
            <a:endCxn id="8" idx="0"/>
          </p:cNvCxnSpPr>
          <p:nvPr/>
        </p:nvCxnSpPr>
        <p:spPr>
          <a:xfrm>
            <a:off x="3632946" y="2526367"/>
            <a:ext cx="1" cy="1457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18EA55-2AC2-D389-03FD-BB291D0035E8}"/>
              </a:ext>
            </a:extLst>
          </p:cNvPr>
          <p:cNvCxnSpPr>
            <a:cxnSpLocks/>
          </p:cNvCxnSpPr>
          <p:nvPr/>
        </p:nvCxnSpPr>
        <p:spPr>
          <a:xfrm>
            <a:off x="5825091" y="2526367"/>
            <a:ext cx="0" cy="1457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D4FF59-8553-5031-4A71-239C94303FEC}"/>
              </a:ext>
            </a:extLst>
          </p:cNvPr>
          <p:cNvCxnSpPr/>
          <p:nvPr/>
        </p:nvCxnSpPr>
        <p:spPr>
          <a:xfrm>
            <a:off x="7915836" y="2526367"/>
            <a:ext cx="0" cy="1216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127DB4B1-7820-CE43-4F2A-64A45BB05B11}"/>
              </a:ext>
            </a:extLst>
          </p:cNvPr>
          <p:cNvSpPr>
            <a:spLocks noGrp="1"/>
          </p:cNvSpPr>
          <p:nvPr>
            <p:ph type="ftr" sz="quarter" idx="11"/>
          </p:nvPr>
        </p:nvSpPr>
        <p:spPr>
          <a:xfrm>
            <a:off x="980772" y="6356351"/>
            <a:ext cx="2550495" cy="365125"/>
          </a:xfrm>
        </p:spPr>
        <p:txBody>
          <a:bodyPr/>
          <a:lstStyle/>
          <a:p>
            <a:r>
              <a:rPr lang="en-US" dirty="0">
                <a:solidFill>
                  <a:srgbClr val="FFFFFF"/>
                </a:solidFill>
              </a:rPr>
              <a:t>Choosing Ignorance</a:t>
            </a:r>
          </a:p>
        </p:txBody>
      </p:sp>
    </p:spTree>
    <p:extLst>
      <p:ext uri="{BB962C8B-B14F-4D97-AF65-F5344CB8AC3E}">
        <p14:creationId xmlns:p14="http://schemas.microsoft.com/office/powerpoint/2010/main" val="677763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ED810-D2F5-4AF1-8559-0B13C2C1EAE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D9A1930-63A6-1271-2BFB-BC33A58E0780}"/>
              </a:ext>
            </a:extLst>
          </p:cNvPr>
          <p:cNvSpPr/>
          <p:nvPr/>
        </p:nvSpPr>
        <p:spPr>
          <a:xfrm>
            <a:off x="797013" y="1983439"/>
            <a:ext cx="1459006"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New Class II</a:t>
            </a:r>
          </a:p>
        </p:txBody>
      </p:sp>
      <p:sp>
        <p:nvSpPr>
          <p:cNvPr id="4" name="Rectangle: Rounded Corners 3">
            <a:extLst>
              <a:ext uri="{FF2B5EF4-FFF2-40B4-BE49-F238E27FC236}">
                <a16:creationId xmlns:a16="http://schemas.microsoft.com/office/drawing/2014/main" id="{62960DC7-C00C-8BD5-B7F5-3531305013E7}"/>
              </a:ext>
            </a:extLst>
          </p:cNvPr>
          <p:cNvSpPr/>
          <p:nvPr/>
        </p:nvSpPr>
        <p:spPr>
          <a:xfrm>
            <a:off x="2693894" y="1983440"/>
            <a:ext cx="1878106"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Modified Class II</a:t>
            </a:r>
          </a:p>
        </p:txBody>
      </p:sp>
      <p:sp>
        <p:nvSpPr>
          <p:cNvPr id="5" name="Rectangle: Rounded Corners 4">
            <a:extLst>
              <a:ext uri="{FF2B5EF4-FFF2-40B4-BE49-F238E27FC236}">
                <a16:creationId xmlns:a16="http://schemas.microsoft.com/office/drawing/2014/main" id="{9CCFA731-B072-051F-6CEF-5E6A46796B84}"/>
              </a:ext>
            </a:extLst>
          </p:cNvPr>
          <p:cNvSpPr/>
          <p:nvPr/>
        </p:nvSpPr>
        <p:spPr>
          <a:xfrm>
            <a:off x="4997823" y="1983440"/>
            <a:ext cx="152400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 Class III</a:t>
            </a:r>
          </a:p>
        </p:txBody>
      </p:sp>
      <p:sp>
        <p:nvSpPr>
          <p:cNvPr id="6" name="Rectangle: Rounded Corners 5">
            <a:extLst>
              <a:ext uri="{FF2B5EF4-FFF2-40B4-BE49-F238E27FC236}">
                <a16:creationId xmlns:a16="http://schemas.microsoft.com/office/drawing/2014/main" id="{8BA5F3E7-6B1F-5FEF-F179-32CBB3EB0FAC}"/>
              </a:ext>
            </a:extLst>
          </p:cNvPr>
          <p:cNvSpPr/>
          <p:nvPr/>
        </p:nvSpPr>
        <p:spPr>
          <a:xfrm>
            <a:off x="6940924" y="1983440"/>
            <a:ext cx="1949824"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Modified Class III</a:t>
            </a:r>
          </a:p>
        </p:txBody>
      </p:sp>
      <p:sp>
        <p:nvSpPr>
          <p:cNvPr id="7" name="Rectangle: Rounded Corners 6">
            <a:extLst>
              <a:ext uri="{FF2B5EF4-FFF2-40B4-BE49-F238E27FC236}">
                <a16:creationId xmlns:a16="http://schemas.microsoft.com/office/drawing/2014/main" id="{C716CEA6-D699-71FF-11E9-C29DD5868AFA}"/>
              </a:ext>
            </a:extLst>
          </p:cNvPr>
          <p:cNvSpPr/>
          <p:nvPr/>
        </p:nvSpPr>
        <p:spPr>
          <a:xfrm>
            <a:off x="887780" y="3983689"/>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 Novo</a:t>
            </a:r>
          </a:p>
        </p:txBody>
      </p:sp>
      <p:sp>
        <p:nvSpPr>
          <p:cNvPr id="8" name="Rectangle: Rounded Corners 7">
            <a:extLst>
              <a:ext uri="{FF2B5EF4-FFF2-40B4-BE49-F238E27FC236}">
                <a16:creationId xmlns:a16="http://schemas.microsoft.com/office/drawing/2014/main" id="{3D6E0228-7AA4-A8F0-1BE4-9467D01286B5}"/>
              </a:ext>
            </a:extLst>
          </p:cNvPr>
          <p:cNvSpPr/>
          <p:nvPr/>
        </p:nvSpPr>
        <p:spPr>
          <a:xfrm>
            <a:off x="2994211" y="3983690"/>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510(k)</a:t>
            </a:r>
          </a:p>
        </p:txBody>
      </p:sp>
      <p:sp>
        <p:nvSpPr>
          <p:cNvPr id="9" name="Rectangle: Rounded Corners 8">
            <a:extLst>
              <a:ext uri="{FF2B5EF4-FFF2-40B4-BE49-F238E27FC236}">
                <a16:creationId xmlns:a16="http://schemas.microsoft.com/office/drawing/2014/main" id="{ADEE8A5D-7F4A-A136-BC65-1D10349662C1}"/>
              </a:ext>
            </a:extLst>
          </p:cNvPr>
          <p:cNvSpPr/>
          <p:nvPr/>
        </p:nvSpPr>
        <p:spPr>
          <a:xfrm>
            <a:off x="5121087" y="3983691"/>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Original PMA</a:t>
            </a:r>
          </a:p>
        </p:txBody>
      </p:sp>
      <p:sp>
        <p:nvSpPr>
          <p:cNvPr id="10" name="Rectangle: Rounded Corners 9">
            <a:extLst>
              <a:ext uri="{FF2B5EF4-FFF2-40B4-BE49-F238E27FC236}">
                <a16:creationId xmlns:a16="http://schemas.microsoft.com/office/drawing/2014/main" id="{BAB2542D-EFB0-2A8B-8F37-7BDF28E32BFE}"/>
              </a:ext>
            </a:extLst>
          </p:cNvPr>
          <p:cNvSpPr/>
          <p:nvPr/>
        </p:nvSpPr>
        <p:spPr>
          <a:xfrm>
            <a:off x="7165042" y="3743325"/>
            <a:ext cx="1501588" cy="9849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PMA Supplement</a:t>
            </a:r>
          </a:p>
        </p:txBody>
      </p:sp>
      <p:cxnSp>
        <p:nvCxnSpPr>
          <p:cNvPr id="12" name="Straight Arrow Connector 11">
            <a:extLst>
              <a:ext uri="{FF2B5EF4-FFF2-40B4-BE49-F238E27FC236}">
                <a16:creationId xmlns:a16="http://schemas.microsoft.com/office/drawing/2014/main" id="{D2BA9C3B-B3D4-FB9C-FAAA-8F374F3BD5D8}"/>
              </a:ext>
            </a:extLst>
          </p:cNvPr>
          <p:cNvCxnSpPr>
            <a:cxnSpLocks/>
            <a:endCxn id="7" idx="0"/>
          </p:cNvCxnSpPr>
          <p:nvPr/>
        </p:nvCxnSpPr>
        <p:spPr>
          <a:xfrm flipH="1">
            <a:off x="1526516" y="2526367"/>
            <a:ext cx="6996" cy="1457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D82FD9-DBE6-F249-7C97-E07D50606309}"/>
              </a:ext>
            </a:extLst>
          </p:cNvPr>
          <p:cNvCxnSpPr>
            <a:cxnSpLocks/>
            <a:endCxn id="8" idx="0"/>
          </p:cNvCxnSpPr>
          <p:nvPr/>
        </p:nvCxnSpPr>
        <p:spPr>
          <a:xfrm>
            <a:off x="3632946" y="2526367"/>
            <a:ext cx="1" cy="1457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5458D24-9B35-223C-1369-C8FDBF47DA1F}"/>
              </a:ext>
            </a:extLst>
          </p:cNvPr>
          <p:cNvCxnSpPr>
            <a:cxnSpLocks/>
          </p:cNvCxnSpPr>
          <p:nvPr/>
        </p:nvCxnSpPr>
        <p:spPr>
          <a:xfrm>
            <a:off x="5825091" y="2526367"/>
            <a:ext cx="0" cy="1457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C2BFE10-379B-507C-9984-0340C3B4419D}"/>
              </a:ext>
            </a:extLst>
          </p:cNvPr>
          <p:cNvCxnSpPr/>
          <p:nvPr/>
        </p:nvCxnSpPr>
        <p:spPr>
          <a:xfrm>
            <a:off x="7915836" y="2526367"/>
            <a:ext cx="0" cy="1216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104819-99AB-86AA-D42F-37AF8B0FBBA8}"/>
              </a:ext>
            </a:extLst>
          </p:cNvPr>
          <p:cNvSpPr txBox="1"/>
          <p:nvPr/>
        </p:nvSpPr>
        <p:spPr>
          <a:xfrm>
            <a:off x="804009" y="4888007"/>
            <a:ext cx="1459006" cy="923330"/>
          </a:xfrm>
          <a:prstGeom prst="rect">
            <a:avLst/>
          </a:prstGeom>
          <a:noFill/>
          <a:ln>
            <a:solidFill>
              <a:schemeClr val="accent1"/>
            </a:solidFill>
          </a:ln>
        </p:spPr>
        <p:txBody>
          <a:bodyPr wrap="square" rtlCol="0">
            <a:spAutoFit/>
          </a:bodyPr>
          <a:lstStyle/>
          <a:p>
            <a:pPr algn="ctr"/>
            <a:r>
              <a:rPr lang="en-US" dirty="0"/>
              <a:t>Robust Information-Forcing </a:t>
            </a:r>
          </a:p>
        </p:txBody>
      </p:sp>
      <p:sp>
        <p:nvSpPr>
          <p:cNvPr id="11" name="TextBox 10">
            <a:extLst>
              <a:ext uri="{FF2B5EF4-FFF2-40B4-BE49-F238E27FC236}">
                <a16:creationId xmlns:a16="http://schemas.microsoft.com/office/drawing/2014/main" id="{3CD88820-4433-E6A8-CB27-62EC02DACF97}"/>
              </a:ext>
            </a:extLst>
          </p:cNvPr>
          <p:cNvSpPr txBox="1"/>
          <p:nvPr/>
        </p:nvSpPr>
        <p:spPr>
          <a:xfrm>
            <a:off x="7186333" y="4888007"/>
            <a:ext cx="1459006" cy="923330"/>
          </a:xfrm>
          <a:prstGeom prst="rect">
            <a:avLst/>
          </a:prstGeom>
          <a:noFill/>
          <a:ln>
            <a:solidFill>
              <a:schemeClr val="accent1"/>
            </a:solidFill>
          </a:ln>
        </p:spPr>
        <p:txBody>
          <a:bodyPr wrap="square" rtlCol="0">
            <a:spAutoFit/>
          </a:bodyPr>
          <a:lstStyle/>
          <a:p>
            <a:pPr algn="ctr"/>
            <a:r>
              <a:rPr lang="en-US" dirty="0"/>
              <a:t>Weak Information-Forcing </a:t>
            </a:r>
          </a:p>
        </p:txBody>
      </p:sp>
      <p:sp>
        <p:nvSpPr>
          <p:cNvPr id="16" name="TextBox 15">
            <a:extLst>
              <a:ext uri="{FF2B5EF4-FFF2-40B4-BE49-F238E27FC236}">
                <a16:creationId xmlns:a16="http://schemas.microsoft.com/office/drawing/2014/main" id="{1B767FD6-F30D-D02D-6645-D1E8EA4EC51B}"/>
              </a:ext>
            </a:extLst>
          </p:cNvPr>
          <p:cNvSpPr txBox="1"/>
          <p:nvPr/>
        </p:nvSpPr>
        <p:spPr>
          <a:xfrm>
            <a:off x="2903443" y="4888007"/>
            <a:ext cx="1459006" cy="923330"/>
          </a:xfrm>
          <a:prstGeom prst="rect">
            <a:avLst/>
          </a:prstGeom>
          <a:noFill/>
          <a:ln>
            <a:solidFill>
              <a:schemeClr val="accent1"/>
            </a:solidFill>
          </a:ln>
        </p:spPr>
        <p:txBody>
          <a:bodyPr wrap="square" rtlCol="0">
            <a:spAutoFit/>
          </a:bodyPr>
          <a:lstStyle/>
          <a:p>
            <a:pPr algn="ctr"/>
            <a:r>
              <a:rPr lang="en-US" dirty="0"/>
              <a:t>Weak Information-Forcing </a:t>
            </a:r>
          </a:p>
        </p:txBody>
      </p:sp>
      <p:sp>
        <p:nvSpPr>
          <p:cNvPr id="17" name="TextBox 16">
            <a:extLst>
              <a:ext uri="{FF2B5EF4-FFF2-40B4-BE49-F238E27FC236}">
                <a16:creationId xmlns:a16="http://schemas.microsoft.com/office/drawing/2014/main" id="{BBF96FFF-09B5-55B4-CE0F-39B24549AE55}"/>
              </a:ext>
            </a:extLst>
          </p:cNvPr>
          <p:cNvSpPr txBox="1"/>
          <p:nvPr/>
        </p:nvSpPr>
        <p:spPr>
          <a:xfrm>
            <a:off x="4997823" y="4888007"/>
            <a:ext cx="1459006" cy="923330"/>
          </a:xfrm>
          <a:prstGeom prst="rect">
            <a:avLst/>
          </a:prstGeom>
          <a:noFill/>
          <a:ln>
            <a:solidFill>
              <a:schemeClr val="accent1"/>
            </a:solidFill>
          </a:ln>
        </p:spPr>
        <p:txBody>
          <a:bodyPr wrap="square" rtlCol="0">
            <a:spAutoFit/>
          </a:bodyPr>
          <a:lstStyle/>
          <a:p>
            <a:pPr algn="ctr"/>
            <a:r>
              <a:rPr lang="en-US" dirty="0"/>
              <a:t>Robust Information-Forcing </a:t>
            </a:r>
          </a:p>
        </p:txBody>
      </p:sp>
      <p:sp>
        <p:nvSpPr>
          <p:cNvPr id="18" name="Footer Placeholder 1">
            <a:extLst>
              <a:ext uri="{FF2B5EF4-FFF2-40B4-BE49-F238E27FC236}">
                <a16:creationId xmlns:a16="http://schemas.microsoft.com/office/drawing/2014/main" id="{22436296-4827-57B2-09CA-9771C90860F0}"/>
              </a:ext>
            </a:extLst>
          </p:cNvPr>
          <p:cNvSpPr>
            <a:spLocks noGrp="1"/>
          </p:cNvSpPr>
          <p:nvPr>
            <p:ph type="ftr" sz="quarter" idx="11"/>
          </p:nvPr>
        </p:nvSpPr>
        <p:spPr>
          <a:xfrm>
            <a:off x="980772" y="6356351"/>
            <a:ext cx="2550495" cy="365125"/>
          </a:xfrm>
        </p:spPr>
        <p:txBody>
          <a:bodyPr/>
          <a:lstStyle/>
          <a:p>
            <a:r>
              <a:rPr lang="en-US" dirty="0">
                <a:solidFill>
                  <a:srgbClr val="FFFFFF"/>
                </a:solidFill>
              </a:rPr>
              <a:t>Choosing Ignorance</a:t>
            </a:r>
          </a:p>
        </p:txBody>
      </p:sp>
    </p:spTree>
    <p:extLst>
      <p:ext uri="{BB962C8B-B14F-4D97-AF65-F5344CB8AC3E}">
        <p14:creationId xmlns:p14="http://schemas.microsoft.com/office/powerpoint/2010/main" val="415732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34C93-FDDE-1213-5787-79CBB39D2A75}"/>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3380567-2EFE-4C02-31E9-9307C4A8784C}"/>
              </a:ext>
            </a:extLst>
          </p:cNvPr>
          <p:cNvSpPr/>
          <p:nvPr/>
        </p:nvSpPr>
        <p:spPr>
          <a:xfrm>
            <a:off x="797013" y="1983439"/>
            <a:ext cx="1459006" cy="504265"/>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New Class II</a:t>
            </a:r>
          </a:p>
        </p:txBody>
      </p:sp>
      <p:sp>
        <p:nvSpPr>
          <p:cNvPr id="4" name="Rectangle: Rounded Corners 3">
            <a:extLst>
              <a:ext uri="{FF2B5EF4-FFF2-40B4-BE49-F238E27FC236}">
                <a16:creationId xmlns:a16="http://schemas.microsoft.com/office/drawing/2014/main" id="{B122656F-79AA-3C6B-94A8-EABF18B35ADC}"/>
              </a:ext>
            </a:extLst>
          </p:cNvPr>
          <p:cNvSpPr/>
          <p:nvPr/>
        </p:nvSpPr>
        <p:spPr>
          <a:xfrm>
            <a:off x="2693894" y="1983440"/>
            <a:ext cx="1878106"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Modified Class II</a:t>
            </a:r>
          </a:p>
        </p:txBody>
      </p:sp>
      <p:sp>
        <p:nvSpPr>
          <p:cNvPr id="5" name="Rectangle: Rounded Corners 4">
            <a:extLst>
              <a:ext uri="{FF2B5EF4-FFF2-40B4-BE49-F238E27FC236}">
                <a16:creationId xmlns:a16="http://schemas.microsoft.com/office/drawing/2014/main" id="{E7ED0389-3D67-CC31-EBAE-1633C44E77E9}"/>
              </a:ext>
            </a:extLst>
          </p:cNvPr>
          <p:cNvSpPr/>
          <p:nvPr/>
        </p:nvSpPr>
        <p:spPr>
          <a:xfrm>
            <a:off x="4997823" y="1983440"/>
            <a:ext cx="152400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 Class III</a:t>
            </a:r>
          </a:p>
        </p:txBody>
      </p:sp>
      <p:sp>
        <p:nvSpPr>
          <p:cNvPr id="6" name="Rectangle: Rounded Corners 5">
            <a:extLst>
              <a:ext uri="{FF2B5EF4-FFF2-40B4-BE49-F238E27FC236}">
                <a16:creationId xmlns:a16="http://schemas.microsoft.com/office/drawing/2014/main" id="{6EA453A3-8F77-D7D8-16AE-8EA808D2AC56}"/>
              </a:ext>
            </a:extLst>
          </p:cNvPr>
          <p:cNvSpPr/>
          <p:nvPr/>
        </p:nvSpPr>
        <p:spPr>
          <a:xfrm>
            <a:off x="6940924" y="1983440"/>
            <a:ext cx="1949824"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Modified Class III</a:t>
            </a:r>
          </a:p>
        </p:txBody>
      </p:sp>
      <p:sp>
        <p:nvSpPr>
          <p:cNvPr id="7" name="Rectangle: Rounded Corners 6">
            <a:extLst>
              <a:ext uri="{FF2B5EF4-FFF2-40B4-BE49-F238E27FC236}">
                <a16:creationId xmlns:a16="http://schemas.microsoft.com/office/drawing/2014/main" id="{D5887BD8-1B2A-C1BA-0060-000FBAFE5317}"/>
              </a:ext>
            </a:extLst>
          </p:cNvPr>
          <p:cNvSpPr/>
          <p:nvPr/>
        </p:nvSpPr>
        <p:spPr>
          <a:xfrm>
            <a:off x="887780" y="3983689"/>
            <a:ext cx="1277471" cy="504265"/>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 Novo</a:t>
            </a:r>
          </a:p>
        </p:txBody>
      </p:sp>
      <p:sp>
        <p:nvSpPr>
          <p:cNvPr id="8" name="Rectangle: Rounded Corners 7">
            <a:extLst>
              <a:ext uri="{FF2B5EF4-FFF2-40B4-BE49-F238E27FC236}">
                <a16:creationId xmlns:a16="http://schemas.microsoft.com/office/drawing/2014/main" id="{80283504-6E1E-C1AD-AF92-630FB29EC478}"/>
              </a:ext>
            </a:extLst>
          </p:cNvPr>
          <p:cNvSpPr/>
          <p:nvPr/>
        </p:nvSpPr>
        <p:spPr>
          <a:xfrm>
            <a:off x="2994211" y="3983690"/>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510(k)</a:t>
            </a:r>
          </a:p>
        </p:txBody>
      </p:sp>
      <p:sp>
        <p:nvSpPr>
          <p:cNvPr id="9" name="Rectangle: Rounded Corners 8">
            <a:extLst>
              <a:ext uri="{FF2B5EF4-FFF2-40B4-BE49-F238E27FC236}">
                <a16:creationId xmlns:a16="http://schemas.microsoft.com/office/drawing/2014/main" id="{41283785-C5BA-EFC7-A781-59A15ED70A57}"/>
              </a:ext>
            </a:extLst>
          </p:cNvPr>
          <p:cNvSpPr/>
          <p:nvPr/>
        </p:nvSpPr>
        <p:spPr>
          <a:xfrm>
            <a:off x="5121087" y="3983691"/>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Original PMA</a:t>
            </a:r>
          </a:p>
        </p:txBody>
      </p:sp>
      <p:sp>
        <p:nvSpPr>
          <p:cNvPr id="10" name="Rectangle: Rounded Corners 9">
            <a:extLst>
              <a:ext uri="{FF2B5EF4-FFF2-40B4-BE49-F238E27FC236}">
                <a16:creationId xmlns:a16="http://schemas.microsoft.com/office/drawing/2014/main" id="{5A1E1DB1-584C-C14B-BBF8-D8604CA981A9}"/>
              </a:ext>
            </a:extLst>
          </p:cNvPr>
          <p:cNvSpPr/>
          <p:nvPr/>
        </p:nvSpPr>
        <p:spPr>
          <a:xfrm>
            <a:off x="7165042" y="3743325"/>
            <a:ext cx="1501588" cy="9849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PMA Supplement</a:t>
            </a:r>
          </a:p>
        </p:txBody>
      </p:sp>
      <p:cxnSp>
        <p:nvCxnSpPr>
          <p:cNvPr id="12" name="Straight Arrow Connector 11">
            <a:extLst>
              <a:ext uri="{FF2B5EF4-FFF2-40B4-BE49-F238E27FC236}">
                <a16:creationId xmlns:a16="http://schemas.microsoft.com/office/drawing/2014/main" id="{8FB2E9FF-E729-BAC4-4B0C-12AA3DFF9193}"/>
              </a:ext>
            </a:extLst>
          </p:cNvPr>
          <p:cNvCxnSpPr>
            <a:cxnSpLocks/>
            <a:endCxn id="7" idx="0"/>
          </p:cNvCxnSpPr>
          <p:nvPr/>
        </p:nvCxnSpPr>
        <p:spPr>
          <a:xfrm flipH="1">
            <a:off x="1526516" y="2526367"/>
            <a:ext cx="6996" cy="14573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D760445-17AA-2EB3-B74B-784CE5BB4FBE}"/>
              </a:ext>
            </a:extLst>
          </p:cNvPr>
          <p:cNvCxnSpPr>
            <a:cxnSpLocks/>
            <a:endCxn id="8" idx="0"/>
          </p:cNvCxnSpPr>
          <p:nvPr/>
        </p:nvCxnSpPr>
        <p:spPr>
          <a:xfrm>
            <a:off x="3632946" y="2526367"/>
            <a:ext cx="1" cy="1457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EF3B64-853C-FA60-DB3A-C4E21B632BFA}"/>
              </a:ext>
            </a:extLst>
          </p:cNvPr>
          <p:cNvCxnSpPr>
            <a:cxnSpLocks/>
          </p:cNvCxnSpPr>
          <p:nvPr/>
        </p:nvCxnSpPr>
        <p:spPr>
          <a:xfrm>
            <a:off x="5825091" y="2526367"/>
            <a:ext cx="0" cy="1457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590F5F-11F3-7D6D-B259-BF86432891E8}"/>
              </a:ext>
            </a:extLst>
          </p:cNvPr>
          <p:cNvCxnSpPr/>
          <p:nvPr/>
        </p:nvCxnSpPr>
        <p:spPr>
          <a:xfrm>
            <a:off x="7915836" y="2526367"/>
            <a:ext cx="0" cy="1216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1B3CB60-AAA5-79EC-4419-B6C3F5331869}"/>
              </a:ext>
            </a:extLst>
          </p:cNvPr>
          <p:cNvSpPr txBox="1"/>
          <p:nvPr/>
        </p:nvSpPr>
        <p:spPr>
          <a:xfrm>
            <a:off x="804009" y="4888007"/>
            <a:ext cx="1459006" cy="923330"/>
          </a:xfrm>
          <a:prstGeom prst="rect">
            <a:avLst/>
          </a:prstGeom>
          <a:noFill/>
          <a:ln>
            <a:solidFill>
              <a:schemeClr val="accent1"/>
            </a:solidFill>
          </a:ln>
        </p:spPr>
        <p:txBody>
          <a:bodyPr wrap="square" rtlCol="0">
            <a:spAutoFit/>
          </a:bodyPr>
          <a:lstStyle/>
          <a:p>
            <a:pPr algn="ctr"/>
            <a:r>
              <a:rPr lang="en-US" dirty="0"/>
              <a:t>Robust Information-Forcing </a:t>
            </a:r>
          </a:p>
        </p:txBody>
      </p:sp>
      <p:sp>
        <p:nvSpPr>
          <p:cNvPr id="11" name="TextBox 10">
            <a:extLst>
              <a:ext uri="{FF2B5EF4-FFF2-40B4-BE49-F238E27FC236}">
                <a16:creationId xmlns:a16="http://schemas.microsoft.com/office/drawing/2014/main" id="{16E2F656-BBCF-8BA4-01C6-0B50B00D8D1F}"/>
              </a:ext>
            </a:extLst>
          </p:cNvPr>
          <p:cNvSpPr txBox="1"/>
          <p:nvPr/>
        </p:nvSpPr>
        <p:spPr>
          <a:xfrm>
            <a:off x="7186333" y="4888007"/>
            <a:ext cx="1459006" cy="923330"/>
          </a:xfrm>
          <a:prstGeom prst="rect">
            <a:avLst/>
          </a:prstGeom>
          <a:noFill/>
          <a:ln>
            <a:solidFill>
              <a:schemeClr val="accent1"/>
            </a:solidFill>
          </a:ln>
        </p:spPr>
        <p:txBody>
          <a:bodyPr wrap="square" rtlCol="0">
            <a:spAutoFit/>
          </a:bodyPr>
          <a:lstStyle/>
          <a:p>
            <a:pPr algn="ctr"/>
            <a:r>
              <a:rPr lang="en-US" dirty="0"/>
              <a:t>Weak Information-Forcing </a:t>
            </a:r>
          </a:p>
        </p:txBody>
      </p:sp>
      <p:sp>
        <p:nvSpPr>
          <p:cNvPr id="16" name="TextBox 15">
            <a:extLst>
              <a:ext uri="{FF2B5EF4-FFF2-40B4-BE49-F238E27FC236}">
                <a16:creationId xmlns:a16="http://schemas.microsoft.com/office/drawing/2014/main" id="{0FDBD2B0-D7DC-3226-6E47-B7BE962B5A65}"/>
              </a:ext>
            </a:extLst>
          </p:cNvPr>
          <p:cNvSpPr txBox="1"/>
          <p:nvPr/>
        </p:nvSpPr>
        <p:spPr>
          <a:xfrm>
            <a:off x="2903443" y="4888007"/>
            <a:ext cx="1459006" cy="923330"/>
          </a:xfrm>
          <a:prstGeom prst="rect">
            <a:avLst/>
          </a:prstGeom>
          <a:noFill/>
          <a:ln>
            <a:solidFill>
              <a:schemeClr val="accent1"/>
            </a:solidFill>
          </a:ln>
        </p:spPr>
        <p:txBody>
          <a:bodyPr wrap="square" rtlCol="0">
            <a:spAutoFit/>
          </a:bodyPr>
          <a:lstStyle/>
          <a:p>
            <a:pPr algn="ctr"/>
            <a:r>
              <a:rPr lang="en-US" dirty="0"/>
              <a:t>Weak Information-Forcing </a:t>
            </a:r>
          </a:p>
        </p:txBody>
      </p:sp>
      <p:sp>
        <p:nvSpPr>
          <p:cNvPr id="17" name="TextBox 16">
            <a:extLst>
              <a:ext uri="{FF2B5EF4-FFF2-40B4-BE49-F238E27FC236}">
                <a16:creationId xmlns:a16="http://schemas.microsoft.com/office/drawing/2014/main" id="{EF532F15-766F-1833-FC63-F7C17CD17C48}"/>
              </a:ext>
            </a:extLst>
          </p:cNvPr>
          <p:cNvSpPr txBox="1"/>
          <p:nvPr/>
        </p:nvSpPr>
        <p:spPr>
          <a:xfrm>
            <a:off x="4997823" y="4888007"/>
            <a:ext cx="1459006" cy="923330"/>
          </a:xfrm>
          <a:prstGeom prst="rect">
            <a:avLst/>
          </a:prstGeom>
          <a:noFill/>
          <a:ln>
            <a:solidFill>
              <a:schemeClr val="accent1"/>
            </a:solidFill>
          </a:ln>
        </p:spPr>
        <p:txBody>
          <a:bodyPr wrap="square" rtlCol="0">
            <a:spAutoFit/>
          </a:bodyPr>
          <a:lstStyle/>
          <a:p>
            <a:pPr algn="ctr"/>
            <a:r>
              <a:rPr lang="en-US" dirty="0"/>
              <a:t>Robust Information-Forcing </a:t>
            </a:r>
          </a:p>
        </p:txBody>
      </p:sp>
      <p:sp>
        <p:nvSpPr>
          <p:cNvPr id="18" name="Rectangle: Rounded Corners 17">
            <a:extLst>
              <a:ext uri="{FF2B5EF4-FFF2-40B4-BE49-F238E27FC236}">
                <a16:creationId xmlns:a16="http://schemas.microsoft.com/office/drawing/2014/main" id="{A7ED3C98-0520-3C33-9E06-8A38225F4F52}"/>
              </a:ext>
            </a:extLst>
          </p:cNvPr>
          <p:cNvSpPr/>
          <p:nvPr/>
        </p:nvSpPr>
        <p:spPr>
          <a:xfrm>
            <a:off x="685800" y="1869141"/>
            <a:ext cx="1798542" cy="4128247"/>
          </a:xfrm>
          <a:prstGeom prst="roundRect">
            <a:avLst/>
          </a:prstGeom>
          <a:solidFill>
            <a:schemeClr val="bg1">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1">
            <a:extLst>
              <a:ext uri="{FF2B5EF4-FFF2-40B4-BE49-F238E27FC236}">
                <a16:creationId xmlns:a16="http://schemas.microsoft.com/office/drawing/2014/main" id="{782D85CC-0F30-63C2-65F8-FD6EFB7D8C91}"/>
              </a:ext>
            </a:extLst>
          </p:cNvPr>
          <p:cNvSpPr>
            <a:spLocks noGrp="1"/>
          </p:cNvSpPr>
          <p:nvPr>
            <p:ph type="ftr" sz="quarter" idx="11"/>
          </p:nvPr>
        </p:nvSpPr>
        <p:spPr>
          <a:xfrm>
            <a:off x="980772" y="6356351"/>
            <a:ext cx="2550495" cy="365125"/>
          </a:xfrm>
        </p:spPr>
        <p:txBody>
          <a:bodyPr/>
          <a:lstStyle/>
          <a:p>
            <a:r>
              <a:rPr lang="en-US" dirty="0">
                <a:solidFill>
                  <a:srgbClr val="FFFFFF"/>
                </a:solidFill>
              </a:rPr>
              <a:t>Choosing Ignorance</a:t>
            </a:r>
          </a:p>
        </p:txBody>
      </p:sp>
    </p:spTree>
    <p:extLst>
      <p:ext uri="{BB962C8B-B14F-4D97-AF65-F5344CB8AC3E}">
        <p14:creationId xmlns:p14="http://schemas.microsoft.com/office/powerpoint/2010/main" val="361452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FD42AE-5D74-D981-026A-CF0B197F367E}"/>
              </a:ext>
            </a:extLst>
          </p:cNvPr>
          <p:cNvSpPr>
            <a:spLocks noGrp="1"/>
          </p:cNvSpPr>
          <p:nvPr>
            <p:ph idx="1"/>
          </p:nvPr>
        </p:nvSpPr>
        <p:spPr>
          <a:xfrm>
            <a:off x="628650" y="806824"/>
            <a:ext cx="7886700" cy="5370140"/>
          </a:xfrm>
        </p:spPr>
        <p:txBody>
          <a:bodyPr/>
          <a:lstStyle/>
          <a:p>
            <a:pPr algn="ctr">
              <a:spcBef>
                <a:spcPts val="600"/>
              </a:spcBef>
            </a:pPr>
            <a:r>
              <a:rPr lang="en-US" sz="2000" dirty="0"/>
              <a:t>Special Liability of Seller of Product for Physical Harm to User or Consumer</a:t>
            </a:r>
          </a:p>
          <a:p>
            <a:pPr>
              <a:spcBef>
                <a:spcPts val="600"/>
              </a:spcBef>
            </a:pPr>
            <a:endParaRPr lang="en-US" sz="2000" dirty="0"/>
          </a:p>
          <a:p>
            <a:pPr>
              <a:spcBef>
                <a:spcPts val="600"/>
              </a:spcBef>
            </a:pPr>
            <a:r>
              <a:rPr lang="en-US" sz="2000" dirty="0"/>
              <a:t>(1) One who sells any product in a defective condition unreasonably dangerous to the user or consumer or to his property is subject to liability for physical harm thereby caused to the ultimate user or consumer, or to his property, if</a:t>
            </a:r>
          </a:p>
          <a:p>
            <a:pPr marL="457200">
              <a:spcBef>
                <a:spcPts val="600"/>
              </a:spcBef>
            </a:pPr>
            <a:r>
              <a:rPr lang="en-US" sz="2000" dirty="0"/>
              <a:t>(a) the seller is engaged in the business of selling such a product, and</a:t>
            </a:r>
          </a:p>
          <a:p>
            <a:pPr marL="457200">
              <a:spcBef>
                <a:spcPts val="600"/>
              </a:spcBef>
            </a:pPr>
            <a:r>
              <a:rPr lang="en-US" sz="2000" dirty="0"/>
              <a:t>(b) it is expected to and does reach the user or consumer without substantial change in the condition in which it is sold.</a:t>
            </a:r>
          </a:p>
          <a:p>
            <a:pPr>
              <a:spcBef>
                <a:spcPts val="600"/>
              </a:spcBef>
            </a:pPr>
            <a:r>
              <a:rPr lang="en-US" sz="2000" dirty="0"/>
              <a:t>(2) The rule stated in Subsection (1) applies although</a:t>
            </a:r>
          </a:p>
          <a:p>
            <a:pPr marL="457200">
              <a:spcBef>
                <a:spcPts val="600"/>
              </a:spcBef>
            </a:pPr>
            <a:r>
              <a:rPr lang="en-US" sz="2000" dirty="0"/>
              <a:t>(a) the seller has exercised all possible care in the preparation and sale of his product, and</a:t>
            </a:r>
          </a:p>
          <a:p>
            <a:pPr marL="457200">
              <a:spcBef>
                <a:spcPts val="600"/>
              </a:spcBef>
            </a:pPr>
            <a:r>
              <a:rPr lang="en-US" sz="2000" dirty="0"/>
              <a:t>(b) the user or consumer has not bought the product from or entered into any contractual relation with the seller.</a:t>
            </a:r>
          </a:p>
          <a:p>
            <a:endParaRPr lang="en-US" sz="800" dirty="0"/>
          </a:p>
          <a:p>
            <a:pPr algn="r">
              <a:spcBef>
                <a:spcPts val="0"/>
              </a:spcBef>
            </a:pPr>
            <a:r>
              <a:rPr lang="en-US" sz="1800" dirty="0"/>
              <a:t>Restatement (Second) of Torts § 402A (1965)</a:t>
            </a:r>
          </a:p>
        </p:txBody>
      </p:sp>
      <p:sp>
        <p:nvSpPr>
          <p:cNvPr id="5" name="Footer Placeholder 1">
            <a:extLst>
              <a:ext uri="{FF2B5EF4-FFF2-40B4-BE49-F238E27FC236}">
                <a16:creationId xmlns:a16="http://schemas.microsoft.com/office/drawing/2014/main" id="{4C2FA67F-DC38-24BC-8017-BFE6EEE71A58}"/>
              </a:ext>
            </a:extLst>
          </p:cNvPr>
          <p:cNvSpPr>
            <a:spLocks noGrp="1"/>
          </p:cNvSpPr>
          <p:nvPr>
            <p:ph type="ftr" sz="quarter" idx="11"/>
          </p:nvPr>
        </p:nvSpPr>
        <p:spPr>
          <a:xfrm>
            <a:off x="980772" y="6356351"/>
            <a:ext cx="2550495" cy="365125"/>
          </a:xfrm>
        </p:spPr>
        <p:txBody>
          <a:bodyPr/>
          <a:lstStyle/>
          <a:p>
            <a:r>
              <a:rPr lang="en-US" dirty="0">
                <a:solidFill>
                  <a:srgbClr val="FFFFFF"/>
                </a:solidFill>
              </a:rPr>
              <a:t>Choosing Ignorance</a:t>
            </a:r>
          </a:p>
        </p:txBody>
      </p:sp>
    </p:spTree>
    <p:extLst>
      <p:ext uri="{BB962C8B-B14F-4D97-AF65-F5344CB8AC3E}">
        <p14:creationId xmlns:p14="http://schemas.microsoft.com/office/powerpoint/2010/main" val="276241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EC566-F916-D122-0F18-DCE420F0770C}"/>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2ED2D0E-AFFF-D3CB-A107-23ABB9B6EFFA}"/>
              </a:ext>
            </a:extLst>
          </p:cNvPr>
          <p:cNvSpPr/>
          <p:nvPr/>
        </p:nvSpPr>
        <p:spPr>
          <a:xfrm>
            <a:off x="797013" y="1983439"/>
            <a:ext cx="1459006" cy="504265"/>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New Class II</a:t>
            </a:r>
          </a:p>
        </p:txBody>
      </p:sp>
      <p:sp>
        <p:nvSpPr>
          <p:cNvPr id="4" name="Rectangle: Rounded Corners 3">
            <a:extLst>
              <a:ext uri="{FF2B5EF4-FFF2-40B4-BE49-F238E27FC236}">
                <a16:creationId xmlns:a16="http://schemas.microsoft.com/office/drawing/2014/main" id="{AD87D07C-26F4-0DF1-0742-74017A6575C5}"/>
              </a:ext>
            </a:extLst>
          </p:cNvPr>
          <p:cNvSpPr/>
          <p:nvPr/>
        </p:nvSpPr>
        <p:spPr>
          <a:xfrm>
            <a:off x="2693894" y="1983440"/>
            <a:ext cx="1878106"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Modified Class II</a:t>
            </a:r>
          </a:p>
        </p:txBody>
      </p:sp>
      <p:sp>
        <p:nvSpPr>
          <p:cNvPr id="5" name="Rectangle: Rounded Corners 4">
            <a:extLst>
              <a:ext uri="{FF2B5EF4-FFF2-40B4-BE49-F238E27FC236}">
                <a16:creationId xmlns:a16="http://schemas.microsoft.com/office/drawing/2014/main" id="{D82C2873-2734-4D43-5EE8-279E977F3C7F}"/>
              </a:ext>
            </a:extLst>
          </p:cNvPr>
          <p:cNvSpPr/>
          <p:nvPr/>
        </p:nvSpPr>
        <p:spPr>
          <a:xfrm>
            <a:off x="4997823" y="1983440"/>
            <a:ext cx="152400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 Class III</a:t>
            </a:r>
          </a:p>
        </p:txBody>
      </p:sp>
      <p:sp>
        <p:nvSpPr>
          <p:cNvPr id="6" name="Rectangle: Rounded Corners 5">
            <a:extLst>
              <a:ext uri="{FF2B5EF4-FFF2-40B4-BE49-F238E27FC236}">
                <a16:creationId xmlns:a16="http://schemas.microsoft.com/office/drawing/2014/main" id="{D70C8745-7F24-8CAB-581E-8817EF747877}"/>
              </a:ext>
            </a:extLst>
          </p:cNvPr>
          <p:cNvSpPr/>
          <p:nvPr/>
        </p:nvSpPr>
        <p:spPr>
          <a:xfrm>
            <a:off x="6940924" y="1983440"/>
            <a:ext cx="1949824"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Modified Class III</a:t>
            </a:r>
          </a:p>
        </p:txBody>
      </p:sp>
      <p:sp>
        <p:nvSpPr>
          <p:cNvPr id="7" name="Rectangle: Rounded Corners 6">
            <a:extLst>
              <a:ext uri="{FF2B5EF4-FFF2-40B4-BE49-F238E27FC236}">
                <a16:creationId xmlns:a16="http://schemas.microsoft.com/office/drawing/2014/main" id="{16C71DDE-9960-FD96-A1DA-A9794C510A08}"/>
              </a:ext>
            </a:extLst>
          </p:cNvPr>
          <p:cNvSpPr/>
          <p:nvPr/>
        </p:nvSpPr>
        <p:spPr>
          <a:xfrm>
            <a:off x="887780" y="3983689"/>
            <a:ext cx="1277471" cy="504265"/>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 Novo</a:t>
            </a:r>
          </a:p>
        </p:txBody>
      </p:sp>
      <p:sp>
        <p:nvSpPr>
          <p:cNvPr id="8" name="Rectangle: Rounded Corners 7">
            <a:extLst>
              <a:ext uri="{FF2B5EF4-FFF2-40B4-BE49-F238E27FC236}">
                <a16:creationId xmlns:a16="http://schemas.microsoft.com/office/drawing/2014/main" id="{4819A551-7E30-629B-EDA1-FB64F68618DB}"/>
              </a:ext>
            </a:extLst>
          </p:cNvPr>
          <p:cNvSpPr/>
          <p:nvPr/>
        </p:nvSpPr>
        <p:spPr>
          <a:xfrm>
            <a:off x="2994211" y="3983690"/>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510(k)</a:t>
            </a:r>
          </a:p>
        </p:txBody>
      </p:sp>
      <p:sp>
        <p:nvSpPr>
          <p:cNvPr id="9" name="Rectangle: Rounded Corners 8">
            <a:extLst>
              <a:ext uri="{FF2B5EF4-FFF2-40B4-BE49-F238E27FC236}">
                <a16:creationId xmlns:a16="http://schemas.microsoft.com/office/drawing/2014/main" id="{2572EE83-F310-E0C3-AE8A-30354C8FD625}"/>
              </a:ext>
            </a:extLst>
          </p:cNvPr>
          <p:cNvSpPr/>
          <p:nvPr/>
        </p:nvSpPr>
        <p:spPr>
          <a:xfrm>
            <a:off x="5121087" y="3983691"/>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Original PMA</a:t>
            </a:r>
          </a:p>
        </p:txBody>
      </p:sp>
      <p:sp>
        <p:nvSpPr>
          <p:cNvPr id="10" name="Rectangle: Rounded Corners 9">
            <a:extLst>
              <a:ext uri="{FF2B5EF4-FFF2-40B4-BE49-F238E27FC236}">
                <a16:creationId xmlns:a16="http://schemas.microsoft.com/office/drawing/2014/main" id="{FBD14075-BF0B-2739-3C24-9A3EECF17DA8}"/>
              </a:ext>
            </a:extLst>
          </p:cNvPr>
          <p:cNvSpPr/>
          <p:nvPr/>
        </p:nvSpPr>
        <p:spPr>
          <a:xfrm>
            <a:off x="7165042" y="3743325"/>
            <a:ext cx="1501588" cy="9849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PMA Supplement</a:t>
            </a:r>
          </a:p>
        </p:txBody>
      </p:sp>
      <p:cxnSp>
        <p:nvCxnSpPr>
          <p:cNvPr id="12" name="Straight Arrow Connector 11">
            <a:extLst>
              <a:ext uri="{FF2B5EF4-FFF2-40B4-BE49-F238E27FC236}">
                <a16:creationId xmlns:a16="http://schemas.microsoft.com/office/drawing/2014/main" id="{8E2DF64E-69FB-8972-DD94-D5F36046DCEE}"/>
              </a:ext>
            </a:extLst>
          </p:cNvPr>
          <p:cNvCxnSpPr>
            <a:cxnSpLocks/>
            <a:endCxn id="7" idx="0"/>
          </p:cNvCxnSpPr>
          <p:nvPr/>
        </p:nvCxnSpPr>
        <p:spPr>
          <a:xfrm flipH="1">
            <a:off x="1526516" y="2526367"/>
            <a:ext cx="6996" cy="14573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033427A-C907-5835-66A1-2EDAEA331E20}"/>
              </a:ext>
            </a:extLst>
          </p:cNvPr>
          <p:cNvCxnSpPr>
            <a:cxnSpLocks/>
            <a:endCxn id="8" idx="0"/>
          </p:cNvCxnSpPr>
          <p:nvPr/>
        </p:nvCxnSpPr>
        <p:spPr>
          <a:xfrm>
            <a:off x="3632946" y="2526367"/>
            <a:ext cx="1" cy="1457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D8EF450-1F03-8FDE-3F0F-CFB21CA70F3A}"/>
              </a:ext>
            </a:extLst>
          </p:cNvPr>
          <p:cNvCxnSpPr>
            <a:cxnSpLocks/>
          </p:cNvCxnSpPr>
          <p:nvPr/>
        </p:nvCxnSpPr>
        <p:spPr>
          <a:xfrm>
            <a:off x="5825091" y="2526367"/>
            <a:ext cx="0" cy="1457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3E2D7F-4C39-177D-F519-669C324067C8}"/>
              </a:ext>
            </a:extLst>
          </p:cNvPr>
          <p:cNvCxnSpPr/>
          <p:nvPr/>
        </p:nvCxnSpPr>
        <p:spPr>
          <a:xfrm>
            <a:off x="7915836" y="2526367"/>
            <a:ext cx="0" cy="1216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347C3FB-1FDA-8745-DFE4-AD22E771DAE0}"/>
              </a:ext>
            </a:extLst>
          </p:cNvPr>
          <p:cNvSpPr txBox="1"/>
          <p:nvPr/>
        </p:nvSpPr>
        <p:spPr>
          <a:xfrm>
            <a:off x="804009" y="4888007"/>
            <a:ext cx="1459006" cy="923330"/>
          </a:xfrm>
          <a:prstGeom prst="rect">
            <a:avLst/>
          </a:prstGeom>
          <a:noFill/>
          <a:ln>
            <a:solidFill>
              <a:schemeClr val="accent1"/>
            </a:solidFill>
          </a:ln>
        </p:spPr>
        <p:txBody>
          <a:bodyPr wrap="square" rtlCol="0">
            <a:spAutoFit/>
          </a:bodyPr>
          <a:lstStyle/>
          <a:p>
            <a:pPr algn="ctr"/>
            <a:r>
              <a:rPr lang="en-US" dirty="0"/>
              <a:t>Robust Information-Forcing </a:t>
            </a:r>
          </a:p>
        </p:txBody>
      </p:sp>
      <p:sp>
        <p:nvSpPr>
          <p:cNvPr id="11" name="TextBox 10">
            <a:extLst>
              <a:ext uri="{FF2B5EF4-FFF2-40B4-BE49-F238E27FC236}">
                <a16:creationId xmlns:a16="http://schemas.microsoft.com/office/drawing/2014/main" id="{130C81A7-8BE0-0EE5-ACCB-2794351FAA6B}"/>
              </a:ext>
            </a:extLst>
          </p:cNvPr>
          <p:cNvSpPr txBox="1"/>
          <p:nvPr/>
        </p:nvSpPr>
        <p:spPr>
          <a:xfrm>
            <a:off x="7186333" y="4888007"/>
            <a:ext cx="1459006" cy="923330"/>
          </a:xfrm>
          <a:prstGeom prst="rect">
            <a:avLst/>
          </a:prstGeom>
          <a:noFill/>
          <a:ln>
            <a:solidFill>
              <a:schemeClr val="accent1"/>
            </a:solidFill>
          </a:ln>
        </p:spPr>
        <p:txBody>
          <a:bodyPr wrap="square" rtlCol="0">
            <a:spAutoFit/>
          </a:bodyPr>
          <a:lstStyle/>
          <a:p>
            <a:pPr algn="ctr"/>
            <a:r>
              <a:rPr lang="en-US" dirty="0"/>
              <a:t>Weak Information-Forcing </a:t>
            </a:r>
          </a:p>
        </p:txBody>
      </p:sp>
      <p:sp>
        <p:nvSpPr>
          <p:cNvPr id="16" name="TextBox 15">
            <a:extLst>
              <a:ext uri="{FF2B5EF4-FFF2-40B4-BE49-F238E27FC236}">
                <a16:creationId xmlns:a16="http://schemas.microsoft.com/office/drawing/2014/main" id="{8BBFFFB6-0916-8C41-0E88-5156B01E4DFE}"/>
              </a:ext>
            </a:extLst>
          </p:cNvPr>
          <p:cNvSpPr txBox="1"/>
          <p:nvPr/>
        </p:nvSpPr>
        <p:spPr>
          <a:xfrm>
            <a:off x="2903443" y="4888007"/>
            <a:ext cx="1459006" cy="923330"/>
          </a:xfrm>
          <a:prstGeom prst="rect">
            <a:avLst/>
          </a:prstGeom>
          <a:noFill/>
          <a:ln>
            <a:solidFill>
              <a:schemeClr val="accent1"/>
            </a:solidFill>
          </a:ln>
        </p:spPr>
        <p:txBody>
          <a:bodyPr wrap="square" rtlCol="0">
            <a:spAutoFit/>
          </a:bodyPr>
          <a:lstStyle/>
          <a:p>
            <a:pPr algn="ctr"/>
            <a:r>
              <a:rPr lang="en-US" dirty="0"/>
              <a:t>Weak Information-Forcing </a:t>
            </a:r>
          </a:p>
        </p:txBody>
      </p:sp>
      <p:sp>
        <p:nvSpPr>
          <p:cNvPr id="17" name="TextBox 16">
            <a:extLst>
              <a:ext uri="{FF2B5EF4-FFF2-40B4-BE49-F238E27FC236}">
                <a16:creationId xmlns:a16="http://schemas.microsoft.com/office/drawing/2014/main" id="{A1D9CBE1-CCE8-E7E5-AFD4-1E81AE92BD80}"/>
              </a:ext>
            </a:extLst>
          </p:cNvPr>
          <p:cNvSpPr txBox="1"/>
          <p:nvPr/>
        </p:nvSpPr>
        <p:spPr>
          <a:xfrm>
            <a:off x="4997823" y="4888007"/>
            <a:ext cx="1459006" cy="923330"/>
          </a:xfrm>
          <a:prstGeom prst="rect">
            <a:avLst/>
          </a:prstGeom>
          <a:noFill/>
          <a:ln>
            <a:solidFill>
              <a:schemeClr val="accent1"/>
            </a:solidFill>
          </a:ln>
        </p:spPr>
        <p:txBody>
          <a:bodyPr wrap="square" rtlCol="0">
            <a:spAutoFit/>
          </a:bodyPr>
          <a:lstStyle/>
          <a:p>
            <a:pPr algn="ctr"/>
            <a:r>
              <a:rPr lang="en-US" dirty="0"/>
              <a:t>Robust Information-Forcing </a:t>
            </a:r>
          </a:p>
        </p:txBody>
      </p:sp>
      <p:sp>
        <p:nvSpPr>
          <p:cNvPr id="18" name="Rectangle: Rounded Corners 17">
            <a:extLst>
              <a:ext uri="{FF2B5EF4-FFF2-40B4-BE49-F238E27FC236}">
                <a16:creationId xmlns:a16="http://schemas.microsoft.com/office/drawing/2014/main" id="{8AF61ED8-D664-3A36-FDE0-B9D1BF959729}"/>
              </a:ext>
            </a:extLst>
          </p:cNvPr>
          <p:cNvSpPr/>
          <p:nvPr/>
        </p:nvSpPr>
        <p:spPr>
          <a:xfrm>
            <a:off x="685800" y="1869141"/>
            <a:ext cx="1798542" cy="4128247"/>
          </a:xfrm>
          <a:prstGeom prst="roundRect">
            <a:avLst/>
          </a:prstGeom>
          <a:solidFill>
            <a:schemeClr val="bg1">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1">
            <a:extLst>
              <a:ext uri="{FF2B5EF4-FFF2-40B4-BE49-F238E27FC236}">
                <a16:creationId xmlns:a16="http://schemas.microsoft.com/office/drawing/2014/main" id="{0CAA394B-DF01-0C74-FE3E-F002087AB97D}"/>
              </a:ext>
            </a:extLst>
          </p:cNvPr>
          <p:cNvSpPr>
            <a:spLocks noGrp="1"/>
          </p:cNvSpPr>
          <p:nvPr>
            <p:ph type="ftr" sz="quarter" idx="11"/>
          </p:nvPr>
        </p:nvSpPr>
        <p:spPr>
          <a:xfrm>
            <a:off x="980772" y="6356351"/>
            <a:ext cx="2550495" cy="365125"/>
          </a:xfrm>
        </p:spPr>
        <p:txBody>
          <a:bodyPr/>
          <a:lstStyle/>
          <a:p>
            <a:r>
              <a:rPr lang="en-US" dirty="0">
                <a:solidFill>
                  <a:srgbClr val="FFFFFF"/>
                </a:solidFill>
              </a:rPr>
              <a:t>Choosing Ignorance</a:t>
            </a:r>
          </a:p>
        </p:txBody>
      </p:sp>
    </p:spTree>
    <p:extLst>
      <p:ext uri="{BB962C8B-B14F-4D97-AF65-F5344CB8AC3E}">
        <p14:creationId xmlns:p14="http://schemas.microsoft.com/office/powerpoint/2010/main" val="243094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2271D-F8E1-C55E-0C71-A50D237DDFE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A26ED0-1547-248F-62D1-34590B3AFA1F}"/>
              </a:ext>
            </a:extLst>
          </p:cNvPr>
          <p:cNvSpPr/>
          <p:nvPr/>
        </p:nvSpPr>
        <p:spPr>
          <a:xfrm>
            <a:off x="797013" y="1983439"/>
            <a:ext cx="1459006" cy="504265"/>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New Class II</a:t>
            </a:r>
          </a:p>
        </p:txBody>
      </p:sp>
      <p:sp>
        <p:nvSpPr>
          <p:cNvPr id="4" name="Rectangle: Rounded Corners 3">
            <a:extLst>
              <a:ext uri="{FF2B5EF4-FFF2-40B4-BE49-F238E27FC236}">
                <a16:creationId xmlns:a16="http://schemas.microsoft.com/office/drawing/2014/main" id="{6F0935FF-AA82-90C6-AF56-6BCF50081C30}"/>
              </a:ext>
            </a:extLst>
          </p:cNvPr>
          <p:cNvSpPr/>
          <p:nvPr/>
        </p:nvSpPr>
        <p:spPr>
          <a:xfrm>
            <a:off x="2693894" y="1983440"/>
            <a:ext cx="1878106"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Modified Class II</a:t>
            </a:r>
          </a:p>
        </p:txBody>
      </p:sp>
      <p:sp>
        <p:nvSpPr>
          <p:cNvPr id="5" name="Rectangle: Rounded Corners 4">
            <a:extLst>
              <a:ext uri="{FF2B5EF4-FFF2-40B4-BE49-F238E27FC236}">
                <a16:creationId xmlns:a16="http://schemas.microsoft.com/office/drawing/2014/main" id="{EC8602B0-B720-B876-635B-91A81FAAF66D}"/>
              </a:ext>
            </a:extLst>
          </p:cNvPr>
          <p:cNvSpPr/>
          <p:nvPr/>
        </p:nvSpPr>
        <p:spPr>
          <a:xfrm>
            <a:off x="4997823" y="1983440"/>
            <a:ext cx="152400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 Class III</a:t>
            </a:r>
          </a:p>
        </p:txBody>
      </p:sp>
      <p:sp>
        <p:nvSpPr>
          <p:cNvPr id="6" name="Rectangle: Rounded Corners 5">
            <a:extLst>
              <a:ext uri="{FF2B5EF4-FFF2-40B4-BE49-F238E27FC236}">
                <a16:creationId xmlns:a16="http://schemas.microsoft.com/office/drawing/2014/main" id="{4913B00F-6913-94D0-8CF2-C2FEE4532E87}"/>
              </a:ext>
            </a:extLst>
          </p:cNvPr>
          <p:cNvSpPr/>
          <p:nvPr/>
        </p:nvSpPr>
        <p:spPr>
          <a:xfrm>
            <a:off x="6940924" y="1983440"/>
            <a:ext cx="1949824"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Modified Class III</a:t>
            </a:r>
          </a:p>
        </p:txBody>
      </p:sp>
      <p:sp>
        <p:nvSpPr>
          <p:cNvPr id="7" name="Rectangle: Rounded Corners 6">
            <a:extLst>
              <a:ext uri="{FF2B5EF4-FFF2-40B4-BE49-F238E27FC236}">
                <a16:creationId xmlns:a16="http://schemas.microsoft.com/office/drawing/2014/main" id="{A1859CD4-673D-691A-5679-8AAC34C6724C}"/>
              </a:ext>
            </a:extLst>
          </p:cNvPr>
          <p:cNvSpPr/>
          <p:nvPr/>
        </p:nvSpPr>
        <p:spPr>
          <a:xfrm>
            <a:off x="887780" y="3983689"/>
            <a:ext cx="1277471" cy="504265"/>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 Novo</a:t>
            </a:r>
          </a:p>
        </p:txBody>
      </p:sp>
      <p:sp>
        <p:nvSpPr>
          <p:cNvPr id="8" name="Rectangle: Rounded Corners 7">
            <a:extLst>
              <a:ext uri="{FF2B5EF4-FFF2-40B4-BE49-F238E27FC236}">
                <a16:creationId xmlns:a16="http://schemas.microsoft.com/office/drawing/2014/main" id="{1492DB8C-DB4F-6BAF-B6F8-3F0B08035A12}"/>
              </a:ext>
            </a:extLst>
          </p:cNvPr>
          <p:cNvSpPr/>
          <p:nvPr/>
        </p:nvSpPr>
        <p:spPr>
          <a:xfrm>
            <a:off x="2994211" y="3983690"/>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510(k)</a:t>
            </a:r>
          </a:p>
        </p:txBody>
      </p:sp>
      <p:sp>
        <p:nvSpPr>
          <p:cNvPr id="9" name="Rectangle: Rounded Corners 8">
            <a:extLst>
              <a:ext uri="{FF2B5EF4-FFF2-40B4-BE49-F238E27FC236}">
                <a16:creationId xmlns:a16="http://schemas.microsoft.com/office/drawing/2014/main" id="{10672F71-F937-7515-F182-BB3987EB0276}"/>
              </a:ext>
            </a:extLst>
          </p:cNvPr>
          <p:cNvSpPr/>
          <p:nvPr/>
        </p:nvSpPr>
        <p:spPr>
          <a:xfrm>
            <a:off x="5121087" y="3983691"/>
            <a:ext cx="1277471" cy="504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Original PMA</a:t>
            </a:r>
          </a:p>
        </p:txBody>
      </p:sp>
      <p:sp>
        <p:nvSpPr>
          <p:cNvPr id="10" name="Rectangle: Rounded Corners 9">
            <a:extLst>
              <a:ext uri="{FF2B5EF4-FFF2-40B4-BE49-F238E27FC236}">
                <a16:creationId xmlns:a16="http://schemas.microsoft.com/office/drawing/2014/main" id="{FEB8BB6D-DB91-D5CA-949C-991293635795}"/>
              </a:ext>
            </a:extLst>
          </p:cNvPr>
          <p:cNvSpPr/>
          <p:nvPr/>
        </p:nvSpPr>
        <p:spPr>
          <a:xfrm>
            <a:off x="7165042" y="3743325"/>
            <a:ext cx="1501588" cy="9849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PMA Supplement</a:t>
            </a:r>
          </a:p>
        </p:txBody>
      </p:sp>
      <p:cxnSp>
        <p:nvCxnSpPr>
          <p:cNvPr id="12" name="Straight Arrow Connector 11">
            <a:extLst>
              <a:ext uri="{FF2B5EF4-FFF2-40B4-BE49-F238E27FC236}">
                <a16:creationId xmlns:a16="http://schemas.microsoft.com/office/drawing/2014/main" id="{A9600ABF-A0EC-A3AB-07A0-4D8B301FDD47}"/>
              </a:ext>
            </a:extLst>
          </p:cNvPr>
          <p:cNvCxnSpPr>
            <a:cxnSpLocks/>
            <a:endCxn id="7" idx="0"/>
          </p:cNvCxnSpPr>
          <p:nvPr/>
        </p:nvCxnSpPr>
        <p:spPr>
          <a:xfrm flipH="1">
            <a:off x="1526516" y="2526367"/>
            <a:ext cx="6996" cy="14573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E2E98C2-1669-D213-E1F1-379F49E72144}"/>
              </a:ext>
            </a:extLst>
          </p:cNvPr>
          <p:cNvCxnSpPr>
            <a:cxnSpLocks/>
            <a:endCxn id="8" idx="0"/>
          </p:cNvCxnSpPr>
          <p:nvPr/>
        </p:nvCxnSpPr>
        <p:spPr>
          <a:xfrm>
            <a:off x="3632946" y="2526367"/>
            <a:ext cx="1" cy="1457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1A4329-6F0B-CC29-978B-73BE5B4A10C6}"/>
              </a:ext>
            </a:extLst>
          </p:cNvPr>
          <p:cNvCxnSpPr>
            <a:cxnSpLocks/>
          </p:cNvCxnSpPr>
          <p:nvPr/>
        </p:nvCxnSpPr>
        <p:spPr>
          <a:xfrm>
            <a:off x="5825091" y="2526367"/>
            <a:ext cx="0" cy="1457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E9D3220-DD6A-92F2-7E03-9749C0023CDC}"/>
              </a:ext>
            </a:extLst>
          </p:cNvPr>
          <p:cNvCxnSpPr/>
          <p:nvPr/>
        </p:nvCxnSpPr>
        <p:spPr>
          <a:xfrm>
            <a:off x="7915836" y="2526367"/>
            <a:ext cx="0" cy="1216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AC91C74-3FE0-B130-42DA-E5CDBA37E7C9}"/>
              </a:ext>
            </a:extLst>
          </p:cNvPr>
          <p:cNvSpPr txBox="1"/>
          <p:nvPr/>
        </p:nvSpPr>
        <p:spPr>
          <a:xfrm>
            <a:off x="804009" y="4888007"/>
            <a:ext cx="1459006" cy="923330"/>
          </a:xfrm>
          <a:prstGeom prst="rect">
            <a:avLst/>
          </a:prstGeom>
          <a:noFill/>
          <a:ln>
            <a:solidFill>
              <a:schemeClr val="accent1"/>
            </a:solidFill>
          </a:ln>
        </p:spPr>
        <p:txBody>
          <a:bodyPr wrap="square" rtlCol="0">
            <a:spAutoFit/>
          </a:bodyPr>
          <a:lstStyle/>
          <a:p>
            <a:pPr algn="ctr"/>
            <a:r>
              <a:rPr lang="en-US" dirty="0"/>
              <a:t>Robust Information-Forcing </a:t>
            </a:r>
          </a:p>
        </p:txBody>
      </p:sp>
      <p:sp>
        <p:nvSpPr>
          <p:cNvPr id="11" name="TextBox 10">
            <a:extLst>
              <a:ext uri="{FF2B5EF4-FFF2-40B4-BE49-F238E27FC236}">
                <a16:creationId xmlns:a16="http://schemas.microsoft.com/office/drawing/2014/main" id="{08C28F59-CE89-2A24-FBE9-4F66E369EEFD}"/>
              </a:ext>
            </a:extLst>
          </p:cNvPr>
          <p:cNvSpPr txBox="1"/>
          <p:nvPr/>
        </p:nvSpPr>
        <p:spPr>
          <a:xfrm>
            <a:off x="7186333" y="4888007"/>
            <a:ext cx="1459006" cy="923330"/>
          </a:xfrm>
          <a:prstGeom prst="rect">
            <a:avLst/>
          </a:prstGeom>
          <a:noFill/>
          <a:ln>
            <a:solidFill>
              <a:schemeClr val="accent1"/>
            </a:solidFill>
          </a:ln>
        </p:spPr>
        <p:txBody>
          <a:bodyPr wrap="square" rtlCol="0">
            <a:spAutoFit/>
          </a:bodyPr>
          <a:lstStyle/>
          <a:p>
            <a:pPr algn="ctr"/>
            <a:r>
              <a:rPr lang="en-US" dirty="0"/>
              <a:t>Weak Information-Forcing </a:t>
            </a:r>
          </a:p>
        </p:txBody>
      </p:sp>
      <p:sp>
        <p:nvSpPr>
          <p:cNvPr id="16" name="TextBox 15">
            <a:extLst>
              <a:ext uri="{FF2B5EF4-FFF2-40B4-BE49-F238E27FC236}">
                <a16:creationId xmlns:a16="http://schemas.microsoft.com/office/drawing/2014/main" id="{98D48CCD-334A-0F79-0439-463700646162}"/>
              </a:ext>
            </a:extLst>
          </p:cNvPr>
          <p:cNvSpPr txBox="1"/>
          <p:nvPr/>
        </p:nvSpPr>
        <p:spPr>
          <a:xfrm>
            <a:off x="2903443" y="4888007"/>
            <a:ext cx="1459006" cy="923330"/>
          </a:xfrm>
          <a:prstGeom prst="rect">
            <a:avLst/>
          </a:prstGeom>
          <a:noFill/>
          <a:ln>
            <a:solidFill>
              <a:schemeClr val="accent1"/>
            </a:solidFill>
          </a:ln>
        </p:spPr>
        <p:txBody>
          <a:bodyPr wrap="square" rtlCol="0">
            <a:spAutoFit/>
          </a:bodyPr>
          <a:lstStyle/>
          <a:p>
            <a:pPr algn="ctr"/>
            <a:r>
              <a:rPr lang="en-US" dirty="0"/>
              <a:t>Weak Information-Forcing </a:t>
            </a:r>
          </a:p>
        </p:txBody>
      </p:sp>
      <p:sp>
        <p:nvSpPr>
          <p:cNvPr id="17" name="TextBox 16">
            <a:extLst>
              <a:ext uri="{FF2B5EF4-FFF2-40B4-BE49-F238E27FC236}">
                <a16:creationId xmlns:a16="http://schemas.microsoft.com/office/drawing/2014/main" id="{84F40AE6-B284-5D32-9734-21CBC93723C1}"/>
              </a:ext>
            </a:extLst>
          </p:cNvPr>
          <p:cNvSpPr txBox="1"/>
          <p:nvPr/>
        </p:nvSpPr>
        <p:spPr>
          <a:xfrm>
            <a:off x="4997823" y="4888007"/>
            <a:ext cx="1459006" cy="923330"/>
          </a:xfrm>
          <a:prstGeom prst="rect">
            <a:avLst/>
          </a:prstGeom>
          <a:noFill/>
          <a:ln>
            <a:solidFill>
              <a:schemeClr val="accent1"/>
            </a:solidFill>
          </a:ln>
        </p:spPr>
        <p:txBody>
          <a:bodyPr wrap="square" rtlCol="0">
            <a:spAutoFit/>
          </a:bodyPr>
          <a:lstStyle/>
          <a:p>
            <a:pPr algn="ctr"/>
            <a:r>
              <a:rPr lang="en-US" dirty="0"/>
              <a:t>Robust Information-Forcing </a:t>
            </a:r>
          </a:p>
        </p:txBody>
      </p:sp>
      <p:sp>
        <p:nvSpPr>
          <p:cNvPr id="18" name="Rectangle: Rounded Corners 17">
            <a:extLst>
              <a:ext uri="{FF2B5EF4-FFF2-40B4-BE49-F238E27FC236}">
                <a16:creationId xmlns:a16="http://schemas.microsoft.com/office/drawing/2014/main" id="{20E9821F-A8FF-78E1-85C0-0A80C4D6B518}"/>
              </a:ext>
            </a:extLst>
          </p:cNvPr>
          <p:cNvSpPr/>
          <p:nvPr/>
        </p:nvSpPr>
        <p:spPr>
          <a:xfrm>
            <a:off x="685800" y="1869141"/>
            <a:ext cx="1798542" cy="4128247"/>
          </a:xfrm>
          <a:prstGeom prst="roundRect">
            <a:avLst/>
          </a:prstGeom>
          <a:solidFill>
            <a:schemeClr val="bg1">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BFEBE85-4A8D-1037-32D4-0DE6574AF5AF}"/>
              </a:ext>
            </a:extLst>
          </p:cNvPr>
          <p:cNvSpPr/>
          <p:nvPr/>
        </p:nvSpPr>
        <p:spPr>
          <a:xfrm>
            <a:off x="4781550" y="1842245"/>
            <a:ext cx="4362449" cy="4128247"/>
          </a:xfrm>
          <a:prstGeom prst="roundRect">
            <a:avLst/>
          </a:prstGeom>
          <a:solidFill>
            <a:schemeClr val="bg1">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1">
            <a:extLst>
              <a:ext uri="{FF2B5EF4-FFF2-40B4-BE49-F238E27FC236}">
                <a16:creationId xmlns:a16="http://schemas.microsoft.com/office/drawing/2014/main" id="{F30F0BA7-9741-1BCD-DAA2-DEA78C0B4922}"/>
              </a:ext>
            </a:extLst>
          </p:cNvPr>
          <p:cNvSpPr>
            <a:spLocks noGrp="1"/>
          </p:cNvSpPr>
          <p:nvPr>
            <p:ph type="ftr" sz="quarter" idx="11"/>
          </p:nvPr>
        </p:nvSpPr>
        <p:spPr>
          <a:xfrm>
            <a:off x="980772" y="6356351"/>
            <a:ext cx="2550495" cy="365125"/>
          </a:xfrm>
        </p:spPr>
        <p:txBody>
          <a:bodyPr/>
          <a:lstStyle/>
          <a:p>
            <a:r>
              <a:rPr lang="en-US" dirty="0">
                <a:solidFill>
                  <a:srgbClr val="FFFFFF"/>
                </a:solidFill>
              </a:rPr>
              <a:t>Choosing Ignorance</a:t>
            </a:r>
          </a:p>
        </p:txBody>
      </p:sp>
    </p:spTree>
    <p:extLst>
      <p:ext uri="{BB962C8B-B14F-4D97-AF65-F5344CB8AC3E}">
        <p14:creationId xmlns:p14="http://schemas.microsoft.com/office/powerpoint/2010/main" val="3837344028"/>
      </p:ext>
    </p:extLst>
  </p:cSld>
  <p:clrMapOvr>
    <a:masterClrMapping/>
  </p:clrMapOvr>
</p:sld>
</file>

<file path=ppt/theme/theme1.xml><?xml version="1.0" encoding="utf-8"?>
<a:theme xmlns:a="http://schemas.openxmlformats.org/drawingml/2006/main" name="Office Theme">
  <a:themeElements>
    <a:clrScheme name="UC Hastings">
      <a:dk1>
        <a:srgbClr val="002554"/>
      </a:dk1>
      <a:lt1>
        <a:srgbClr val="FFFFFF"/>
      </a:lt1>
      <a:dk2>
        <a:srgbClr val="EAAA00"/>
      </a:dk2>
      <a:lt2>
        <a:srgbClr val="FFE22B"/>
      </a:lt2>
      <a:accent1>
        <a:srgbClr val="0047B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Hastings Template_May2019.potx" id="{67F2EB91-7545-48A6-A231-DE29DA1C2AC1}" vid="{C3583AE0-7476-4001-B006-E8339BBC9D22}"/>
    </a:ext>
  </a:extLst>
</a:theme>
</file>

<file path=ppt/theme/theme2.xml><?xml version="1.0" encoding="utf-8"?>
<a:theme xmlns:a="http://schemas.openxmlformats.org/drawingml/2006/main" name="Ro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0542fde-a03a-4441-9a95-77858edad7f3">
      <UserInfo>
        <DisplayName>Sims-Traylor, Kameelah</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6E08F4AD54944FA9A0F221D265E2ED" ma:contentTypeVersion="6" ma:contentTypeDescription="Create a new document." ma:contentTypeScope="" ma:versionID="c642c5a3661fb88d6c53d1583f48a0b4">
  <xsd:schema xmlns:xsd="http://www.w3.org/2001/XMLSchema" xmlns:xs="http://www.w3.org/2001/XMLSchema" xmlns:p="http://schemas.microsoft.com/office/2006/metadata/properties" xmlns:ns2="dac02eab-2e87-4673-a204-9ab0357a6a29" xmlns:ns3="f0542fde-a03a-4441-9a95-77858edad7f3" targetNamespace="http://schemas.microsoft.com/office/2006/metadata/properties" ma:root="true" ma:fieldsID="be50aac4635097c6ef894c5928c00926" ns2:_="" ns3:_="">
    <xsd:import namespace="dac02eab-2e87-4673-a204-9ab0357a6a29"/>
    <xsd:import namespace="f0542fde-a03a-4441-9a95-77858edad7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02eab-2e87-4673-a204-9ab0357a6a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542fde-a03a-4441-9a95-77858edad7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9C8BA4-E7B4-4CCF-80D6-12DBBAE8B1EA}">
  <ds:schemaRefs>
    <ds:schemaRef ds:uri="http://schemas.microsoft.com/office/2006/metadata/properties"/>
    <ds:schemaRef ds:uri="f0542fde-a03a-4441-9a95-77858edad7f3"/>
    <ds:schemaRef ds:uri="dac02eab-2e87-4673-a204-9ab0357a6a29"/>
    <ds:schemaRef ds:uri="http://purl.org/dc/elements/1.1/"/>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6CAC42C-137E-4087-A8F9-CC8541FF4B75}">
  <ds:schemaRefs>
    <ds:schemaRef ds:uri="http://schemas.microsoft.com/sharepoint/v3/contenttype/forms"/>
  </ds:schemaRefs>
</ds:datastoreItem>
</file>

<file path=customXml/itemProps3.xml><?xml version="1.0" encoding="utf-8"?>
<ds:datastoreItem xmlns:ds="http://schemas.openxmlformats.org/officeDocument/2006/customXml" ds:itemID="{A65BAEED-9632-4954-A99C-8D8EB76C9ABE}">
  <ds:schemaRefs>
    <ds:schemaRef ds:uri="dac02eab-2e87-4673-a204-9ab0357a6a29"/>
    <ds:schemaRef ds:uri="f0542fde-a03a-4441-9a95-77858edad7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UC Hastings Template_May2019</Template>
  <TotalTime>35740</TotalTime>
  <Words>1147</Words>
  <Application>Microsoft Office PowerPoint</Application>
  <PresentationFormat>On-screen Show (4:3)</PresentationFormat>
  <Paragraphs>93</Paragraphs>
  <Slides>16</Slides>
  <Notes>1</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16</vt:i4>
      </vt:variant>
    </vt:vector>
  </HeadingPairs>
  <TitlesOfParts>
    <vt:vector size="19" baseType="lpstr">
      <vt:lpstr>Arial</vt:lpstr>
      <vt:lpstr>Office Theme</vt:lpstr>
      <vt:lpstr>Roo</vt:lpstr>
      <vt:lpstr>Choosing Ignorance in the Courts and at the FDA </vt:lpstr>
      <vt:lpstr>PowerPoint Presentation</vt:lpstr>
      <vt:lpstr>Risk Uncertainty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Gretchen Bedell</dc:creator>
  <cp:lastModifiedBy>George Horvath</cp:lastModifiedBy>
  <cp:revision>309</cp:revision>
  <cp:lastPrinted>2022-08-25T15:31:50Z</cp:lastPrinted>
  <dcterms:created xsi:type="dcterms:W3CDTF">2019-06-13T16:25:29Z</dcterms:created>
  <dcterms:modified xsi:type="dcterms:W3CDTF">2025-05-31T20:35:46Z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0x010100FE6E08F4AD54944FA9A0F221D265E2ED</vt:lpwstr>
  </property>
  <property fmtid="{D5CDD505-2E9C-101B-9397-08002B2CF9AE}" pid="3" name="MSIP_Label_e1381ce0-fc3e-40c2-99a9-650360871ac7_Enabled">
    <vt:lpwstr>true</vt:lpwstr>
  </property>
  <property fmtid="{D5CDD505-2E9C-101B-9397-08002B2CF9AE}" pid="4" name="MSIP_Label_e1381ce0-fc3e-40c2-99a9-650360871ac7_SetDate">
    <vt:lpwstr>2024-08-16T00:46:44Z</vt:lpwstr>
  </property>
  <property fmtid="{D5CDD505-2E9C-101B-9397-08002B2CF9AE}" pid="5" name="MSIP_Label_e1381ce0-fc3e-40c2-99a9-650360871ac7_Method">
    <vt:lpwstr>Standard</vt:lpwstr>
  </property>
  <property fmtid="{D5CDD505-2E9C-101B-9397-08002B2CF9AE}" pid="6" name="MSIP_Label_e1381ce0-fc3e-40c2-99a9-650360871ac7_Name">
    <vt:lpwstr>defa4170-0d19-0005-0004-bc88714345d2</vt:lpwstr>
  </property>
  <property fmtid="{D5CDD505-2E9C-101B-9397-08002B2CF9AE}" pid="7" name="MSIP_Label_e1381ce0-fc3e-40c2-99a9-650360871ac7_SiteId">
    <vt:lpwstr>b488661f-080d-4747-ad24-983fceb9dc48</vt:lpwstr>
  </property>
  <property fmtid="{D5CDD505-2E9C-101B-9397-08002B2CF9AE}" pid="8" name="MSIP_Label_e1381ce0-fc3e-40c2-99a9-650360871ac7_ActionId">
    <vt:lpwstr>15733406-b682-4083-a6d2-51e661fbab1d</vt:lpwstr>
  </property>
  <property fmtid="{D5CDD505-2E9C-101B-9397-08002B2CF9AE}" pid="9" name="MSIP_Label_e1381ce0-fc3e-40c2-99a9-650360871ac7_ContentBits">
    <vt:lpwstr>0</vt:lpwstr>
  </property>
</Properties>
</file>