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Open Sans"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R11r5lybNGO9pYE0pIuJvonGM0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3D5F8A-7329-4986-A7D6-A51CCE3C3EFC}">
  <a:tblStyle styleId="{4D3D5F8A-7329-4986-A7D6-A51CCE3C3E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96"/>
  </p:normalViewPr>
  <p:slideViewPr>
    <p:cSldViewPr snapToGrid="0" snapToObjects="1">
      <p:cViewPr varScale="1">
        <p:scale>
          <a:sx n="105" d="100"/>
          <a:sy n="105" d="100"/>
        </p:scale>
        <p:origin x="2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6727b783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36727b783e_0_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6691896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66918967c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6727b783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6727b783e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36727b783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36727b783e_0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36727b783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36727b783e_0_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6727b783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36727b783e_0_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6727b783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6727b783e_0_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White">
  <p:cSld name="Blank White">
    <p:bg>
      <p:bgPr>
        <a:solidFill>
          <a:schemeClr val="lt1"/>
        </a:solidFill>
        <a:effectLst/>
      </p:bgPr>
    </p:bg>
    <p:spTree>
      <p:nvGrpSpPr>
        <p:cNvPr id="1" name="Shape 8"/>
        <p:cNvGrpSpPr/>
        <p:nvPr/>
      </p:nvGrpSpPr>
      <p:grpSpPr>
        <a:xfrm>
          <a:off x="0" y="0"/>
          <a:ext cx="0" cy="0"/>
          <a:chOff x="0" y="0"/>
          <a:chExt cx="0" cy="0"/>
        </a:xfrm>
      </p:grpSpPr>
      <p:sp>
        <p:nvSpPr>
          <p:cNvPr id="9" name="Google Shape;9;p29"/>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1">
  <p:cSld name="Section Title 1">
    <p:spTree>
      <p:nvGrpSpPr>
        <p:cNvPr id="1" name="Shape 69"/>
        <p:cNvGrpSpPr/>
        <p:nvPr/>
      </p:nvGrpSpPr>
      <p:grpSpPr>
        <a:xfrm>
          <a:off x="0" y="0"/>
          <a:ext cx="0" cy="0"/>
          <a:chOff x="0" y="0"/>
          <a:chExt cx="0" cy="0"/>
        </a:xfrm>
      </p:grpSpPr>
      <p:sp>
        <p:nvSpPr>
          <p:cNvPr id="70" name="Google Shape;70;p33"/>
          <p:cNvSpPr/>
          <p:nvPr/>
        </p:nvSpPr>
        <p:spPr>
          <a:xfrm>
            <a:off x="-17661" y="-664051"/>
            <a:ext cx="13745762" cy="7669073"/>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71" name="Google Shape;71;p33" descr="ONL_LOGO_Horizontal_WHITE.png"/>
          <p:cNvPicPr preferRelativeResize="0"/>
          <p:nvPr/>
        </p:nvPicPr>
        <p:blipFill rotWithShape="1">
          <a:blip r:embed="rId2">
            <a:alphaModFix/>
          </a:blip>
          <a:srcRect/>
          <a:stretch/>
        </p:blipFill>
        <p:spPr>
          <a:xfrm>
            <a:off x="9671849" y="6004294"/>
            <a:ext cx="2244670" cy="600791"/>
          </a:xfrm>
          <a:prstGeom prst="rect">
            <a:avLst/>
          </a:prstGeom>
          <a:noFill/>
          <a:ln>
            <a:noFill/>
          </a:ln>
        </p:spPr>
      </p:pic>
      <p:grpSp>
        <p:nvGrpSpPr>
          <p:cNvPr id="72" name="Google Shape;72;p33"/>
          <p:cNvGrpSpPr/>
          <p:nvPr/>
        </p:nvGrpSpPr>
        <p:grpSpPr>
          <a:xfrm>
            <a:off x="6970961" y="-1393065"/>
            <a:ext cx="6453334" cy="4218007"/>
            <a:chOff x="0" y="0"/>
            <a:chExt cx="6453332" cy="4218006"/>
          </a:xfrm>
        </p:grpSpPr>
        <p:sp>
          <p:nvSpPr>
            <p:cNvPr id="73" name="Google Shape;73;p33"/>
            <p:cNvSpPr/>
            <p:nvPr/>
          </p:nvSpPr>
          <p:spPr>
            <a:xfrm rot="-564825">
              <a:off x="2568591" y="333265"/>
              <a:ext cx="3613552" cy="3613552"/>
            </a:xfrm>
            <a:prstGeom prst="ellipse">
              <a:avLst/>
            </a:prstGeom>
            <a:noFill/>
            <a:ln w="952500" cap="flat" cmpd="sng">
              <a:solidFill>
                <a:srgbClr val="70BAE6">
                  <a:alpha val="43137"/>
                </a:srgbClr>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 name="Google Shape;74;p33"/>
            <p:cNvSpPr/>
            <p:nvPr/>
          </p:nvSpPr>
          <p:spPr>
            <a:xfrm rot="-564825">
              <a:off x="158170" y="158170"/>
              <a:ext cx="2107592" cy="2107592"/>
            </a:xfrm>
            <a:prstGeom prst="ellipse">
              <a:avLst/>
            </a:prstGeom>
            <a:noFill/>
            <a:ln w="711200" cap="flat" cmpd="sng">
              <a:solidFill>
                <a:srgbClr val="FFFFFF">
                  <a:alpha val="8235"/>
                </a:srgbClr>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5" name="Google Shape;75;p33"/>
          <p:cNvSpPr txBox="1">
            <a:spLocks noGrp="1"/>
          </p:cNvSpPr>
          <p:nvPr>
            <p:ph type="body" idx="1"/>
          </p:nvPr>
        </p:nvSpPr>
        <p:spPr>
          <a:xfrm>
            <a:off x="988251" y="3941064"/>
            <a:ext cx="7004050" cy="85039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6100"/>
              <a:buNone/>
              <a:defRPr sz="61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6" name="Google Shape;76;p33"/>
          <p:cNvSpPr txBox="1">
            <a:spLocks noGrp="1"/>
          </p:cNvSpPr>
          <p:nvPr>
            <p:ph type="body" idx="2"/>
          </p:nvPr>
        </p:nvSpPr>
        <p:spPr>
          <a:xfrm>
            <a:off x="989013" y="4979077"/>
            <a:ext cx="4973637" cy="91916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1800"/>
              <a:buNone/>
              <a:defRPr sz="18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2">
  <p:cSld name="Section Title 2">
    <p:spTree>
      <p:nvGrpSpPr>
        <p:cNvPr id="1" name="Shape 77"/>
        <p:cNvGrpSpPr/>
        <p:nvPr/>
      </p:nvGrpSpPr>
      <p:grpSpPr>
        <a:xfrm>
          <a:off x="0" y="0"/>
          <a:ext cx="0" cy="0"/>
          <a:chOff x="0" y="0"/>
          <a:chExt cx="0" cy="0"/>
        </a:xfrm>
      </p:grpSpPr>
      <p:pic>
        <p:nvPicPr>
          <p:cNvPr id="78" name="Google Shape;78;p34" descr="141020-GT-Campus-174.jpg"/>
          <p:cNvPicPr preferRelativeResize="0"/>
          <p:nvPr/>
        </p:nvPicPr>
        <p:blipFill rotWithShape="1">
          <a:blip r:embed="rId2">
            <a:alphaModFix/>
          </a:blip>
          <a:srcRect t="11215" b="1520"/>
          <a:stretch/>
        </p:blipFill>
        <p:spPr>
          <a:xfrm>
            <a:off x="-92803" y="-317501"/>
            <a:ext cx="12377606" cy="7200901"/>
          </a:xfrm>
          <a:prstGeom prst="rect">
            <a:avLst/>
          </a:prstGeom>
          <a:noFill/>
          <a:ln>
            <a:noFill/>
          </a:ln>
        </p:spPr>
      </p:pic>
      <p:pic>
        <p:nvPicPr>
          <p:cNvPr id="79" name="Google Shape;79;p34" descr="ONL_LOGO_Horizontal_WHITE.png"/>
          <p:cNvPicPr preferRelativeResize="0"/>
          <p:nvPr/>
        </p:nvPicPr>
        <p:blipFill rotWithShape="1">
          <a:blip r:embed="rId3">
            <a:alphaModFix/>
          </a:blip>
          <a:srcRect/>
          <a:stretch/>
        </p:blipFill>
        <p:spPr>
          <a:xfrm>
            <a:off x="9671849" y="6004294"/>
            <a:ext cx="2244670" cy="600791"/>
          </a:xfrm>
          <a:prstGeom prst="rect">
            <a:avLst/>
          </a:prstGeom>
          <a:noFill/>
          <a:ln>
            <a:noFill/>
          </a:ln>
        </p:spPr>
      </p:pic>
      <p:sp>
        <p:nvSpPr>
          <p:cNvPr id="80" name="Google Shape;80;p34"/>
          <p:cNvSpPr txBox="1">
            <a:spLocks noGrp="1"/>
          </p:cNvSpPr>
          <p:nvPr>
            <p:ph type="body" idx="1"/>
          </p:nvPr>
        </p:nvSpPr>
        <p:spPr>
          <a:xfrm>
            <a:off x="988251" y="3941064"/>
            <a:ext cx="7004050" cy="85039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6100"/>
              <a:buNone/>
              <a:defRPr sz="61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1" name="Google Shape;81;p34"/>
          <p:cNvSpPr txBox="1">
            <a:spLocks noGrp="1"/>
          </p:cNvSpPr>
          <p:nvPr>
            <p:ph type="body" idx="2"/>
          </p:nvPr>
        </p:nvSpPr>
        <p:spPr>
          <a:xfrm>
            <a:off x="989013" y="4979077"/>
            <a:ext cx="4973637" cy="91916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1800"/>
              <a:buNone/>
              <a:defRPr sz="18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ullets (white)">
  <p:cSld name="Title and Bullets (white)">
    <p:bg>
      <p:bgPr>
        <a:solidFill>
          <a:schemeClr val="lt1"/>
        </a:solidFill>
        <a:effectLst/>
      </p:bgPr>
    </p:bg>
    <p:spTree>
      <p:nvGrpSpPr>
        <p:cNvPr id="1" name="Shape 82"/>
        <p:cNvGrpSpPr/>
        <p:nvPr/>
      </p:nvGrpSpPr>
      <p:grpSpPr>
        <a:xfrm>
          <a:off x="0" y="0"/>
          <a:ext cx="0" cy="0"/>
          <a:chOff x="0" y="0"/>
          <a:chExt cx="0" cy="0"/>
        </a:xfrm>
      </p:grpSpPr>
      <p:sp>
        <p:nvSpPr>
          <p:cNvPr id="83" name="Google Shape;83;p35"/>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4" name="Google Shape;84;p35"/>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pic>
        <p:nvPicPr>
          <p:cNvPr id="85" name="Google Shape;85;p35"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
        <p:nvSpPr>
          <p:cNvPr id="86" name="Google Shape;86;p35"/>
          <p:cNvSpPr txBox="1">
            <a:spLocks noGrp="1"/>
          </p:cNvSpPr>
          <p:nvPr>
            <p:ph type="body" idx="1"/>
          </p:nvPr>
        </p:nvSpPr>
        <p:spPr>
          <a:xfrm>
            <a:off x="1148556" y="1609725"/>
            <a:ext cx="9894888" cy="42024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2800"/>
              <a:buNone/>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7" name="Google Shape;87;p35"/>
          <p:cNvSpPr txBox="1">
            <a:spLocks noGrp="1"/>
          </p:cNvSpPr>
          <p:nvPr>
            <p:ph type="body" idx="2"/>
          </p:nvPr>
        </p:nvSpPr>
        <p:spPr>
          <a:xfrm>
            <a:off x="1148556" y="2157413"/>
            <a:ext cx="9894888" cy="42024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1700"/>
              <a:buNone/>
              <a:defRPr sz="1700" b="0"/>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8" name="Google Shape;88;p35"/>
          <p:cNvSpPr txBox="1">
            <a:spLocks noGrp="1"/>
          </p:cNvSpPr>
          <p:nvPr>
            <p:ph type="body" idx="3"/>
          </p:nvPr>
        </p:nvSpPr>
        <p:spPr>
          <a:xfrm>
            <a:off x="1148556" y="3020197"/>
            <a:ext cx="9894888" cy="193585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sz="1800" b="0">
                <a:solidFill>
                  <a:schemeClr val="dk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Header (white)">
  <p:cSld name="Blank Header (white)">
    <p:bg>
      <p:bgPr>
        <a:solidFill>
          <a:schemeClr val="lt1"/>
        </a:solidFill>
        <a:effectLst/>
      </p:bgPr>
    </p:bg>
    <p:spTree>
      <p:nvGrpSpPr>
        <p:cNvPr id="1" name="Shape 89"/>
        <p:cNvGrpSpPr/>
        <p:nvPr/>
      </p:nvGrpSpPr>
      <p:grpSpPr>
        <a:xfrm>
          <a:off x="0" y="0"/>
          <a:ext cx="0" cy="0"/>
          <a:chOff x="0" y="0"/>
          <a:chExt cx="0" cy="0"/>
        </a:xfrm>
      </p:grpSpPr>
      <p:sp>
        <p:nvSpPr>
          <p:cNvPr id="90" name="Google Shape;90;p41"/>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41"/>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pic>
        <p:nvPicPr>
          <p:cNvPr id="92" name="Google Shape;92;p41"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Header (gray)">
  <p:cSld name="Blank Header (gray)">
    <p:bg>
      <p:bgPr>
        <a:solidFill>
          <a:srgbClr val="F2F2F2"/>
        </a:solidFill>
        <a:effectLst/>
      </p:bgPr>
    </p:bg>
    <p:spTree>
      <p:nvGrpSpPr>
        <p:cNvPr id="1" name="Shape 93"/>
        <p:cNvGrpSpPr/>
        <p:nvPr/>
      </p:nvGrpSpPr>
      <p:grpSpPr>
        <a:xfrm>
          <a:off x="0" y="0"/>
          <a:ext cx="0" cy="0"/>
          <a:chOff x="0" y="0"/>
          <a:chExt cx="0" cy="0"/>
        </a:xfrm>
      </p:grpSpPr>
      <p:sp>
        <p:nvSpPr>
          <p:cNvPr id="94" name="Google Shape;94;p42"/>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 name="Google Shape;95;p42"/>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pic>
        <p:nvPicPr>
          <p:cNvPr id="96" name="Google Shape;96;p42"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idebar">
  <p:cSld name="Blank Sidebar">
    <p:bg>
      <p:bgPr>
        <a:solidFill>
          <a:srgbClr val="F2F2F2"/>
        </a:solidFill>
        <a:effectLst/>
      </p:bgPr>
    </p:bg>
    <p:spTree>
      <p:nvGrpSpPr>
        <p:cNvPr id="1" name="Shape 97"/>
        <p:cNvGrpSpPr/>
        <p:nvPr/>
      </p:nvGrpSpPr>
      <p:grpSpPr>
        <a:xfrm>
          <a:off x="0" y="0"/>
          <a:ext cx="0" cy="0"/>
          <a:chOff x="0" y="0"/>
          <a:chExt cx="0" cy="0"/>
        </a:xfrm>
      </p:grpSpPr>
      <p:pic>
        <p:nvPicPr>
          <p:cNvPr id="98" name="Google Shape;98;p43"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
        <p:nvSpPr>
          <p:cNvPr id="99" name="Google Shape;99;p43"/>
          <p:cNvSpPr/>
          <p:nvPr/>
        </p:nvSpPr>
        <p:spPr>
          <a:xfrm>
            <a:off x="6033133" y="487856"/>
            <a:ext cx="6196620" cy="6367355"/>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 name="Google Shape;100;p43"/>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 name="Google Shape;101;p43"/>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Gray">
  <p:cSld name="Blank Gray">
    <p:bg>
      <p:bgPr>
        <a:solidFill>
          <a:srgbClr val="F2F2F2"/>
        </a:solidFill>
        <a:effectLst/>
      </p:bgPr>
    </p:bg>
    <p:spTree>
      <p:nvGrpSpPr>
        <p:cNvPr id="1" name="Shape 102"/>
        <p:cNvGrpSpPr/>
        <p:nvPr/>
      </p:nvGrpSpPr>
      <p:grpSpPr>
        <a:xfrm>
          <a:off x="0" y="0"/>
          <a:ext cx="0" cy="0"/>
          <a:chOff x="0" y="0"/>
          <a:chExt cx="0" cy="0"/>
        </a:xfrm>
      </p:grpSpPr>
      <p:sp>
        <p:nvSpPr>
          <p:cNvPr id="103" name="Google Shape;103;p44"/>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d Slide 1">
  <p:cSld name="End Slide 1">
    <p:spTree>
      <p:nvGrpSpPr>
        <p:cNvPr id="1" name="Shape 104"/>
        <p:cNvGrpSpPr/>
        <p:nvPr/>
      </p:nvGrpSpPr>
      <p:grpSpPr>
        <a:xfrm>
          <a:off x="0" y="0"/>
          <a:ext cx="0" cy="0"/>
          <a:chOff x="0" y="0"/>
          <a:chExt cx="0" cy="0"/>
        </a:xfrm>
      </p:grpSpPr>
      <p:pic>
        <p:nvPicPr>
          <p:cNvPr id="105" name="Google Shape;105;p45" descr="171025-2017-GT-Campus-0799.jpg"/>
          <p:cNvPicPr preferRelativeResize="0"/>
          <p:nvPr/>
        </p:nvPicPr>
        <p:blipFill rotWithShape="1">
          <a:blip r:embed="rId2">
            <a:alphaModFix/>
          </a:blip>
          <a:srcRect/>
          <a:stretch/>
        </p:blipFill>
        <p:spPr>
          <a:xfrm>
            <a:off x="-87412" y="-729761"/>
            <a:ext cx="12476282" cy="8317522"/>
          </a:xfrm>
          <a:prstGeom prst="rect">
            <a:avLst/>
          </a:prstGeom>
          <a:noFill/>
          <a:ln>
            <a:noFill/>
          </a:ln>
        </p:spPr>
      </p:pic>
      <p:sp>
        <p:nvSpPr>
          <p:cNvPr id="106" name="Google Shape;106;p45"/>
          <p:cNvSpPr/>
          <p:nvPr/>
        </p:nvSpPr>
        <p:spPr>
          <a:xfrm>
            <a:off x="-16934" y="-38750"/>
            <a:ext cx="12335326" cy="6935500"/>
          </a:xfrm>
          <a:prstGeom prst="rect">
            <a:avLst/>
          </a:prstGeom>
          <a:solidFill>
            <a:srgbClr val="000000">
              <a:alpha val="48627"/>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 name="Google Shape;107;p45"/>
          <p:cNvSpPr/>
          <p:nvPr/>
        </p:nvSpPr>
        <p:spPr>
          <a:xfrm>
            <a:off x="-406400" y="4220765"/>
            <a:ext cx="13004800" cy="3186841"/>
          </a:xfrm>
          <a:prstGeom prst="rect">
            <a:avLst/>
          </a:prstGeom>
          <a:gradFill>
            <a:gsLst>
              <a:gs pos="0">
                <a:srgbClr val="0F2C5E"/>
              </a:gs>
              <a:gs pos="100000">
                <a:srgbClr val="002D62">
                  <a:alpha val="0"/>
                </a:srgbClr>
              </a:gs>
            </a:gsLst>
            <a:lin ang="162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8" name="Google Shape;108;p45"/>
          <p:cNvSpPr txBox="1">
            <a:spLocks noGrp="1"/>
          </p:cNvSpPr>
          <p:nvPr>
            <p:ph type="body" idx="1"/>
          </p:nvPr>
        </p:nvSpPr>
        <p:spPr>
          <a:xfrm>
            <a:off x="988250" y="3003804"/>
            <a:ext cx="10496613" cy="85039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6100"/>
              <a:buNone/>
              <a:defRPr sz="61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9" name="Google Shape;109;p45"/>
          <p:cNvSpPr txBox="1">
            <a:spLocks noGrp="1"/>
          </p:cNvSpPr>
          <p:nvPr>
            <p:ph type="body" idx="2"/>
          </p:nvPr>
        </p:nvSpPr>
        <p:spPr>
          <a:xfrm>
            <a:off x="989013" y="4041817"/>
            <a:ext cx="4973637" cy="91916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1800"/>
              <a:buNone/>
              <a:defRPr sz="18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10" name="Google Shape;110;p45" descr="ONL_LOGO_Horizontal_WHITE.png"/>
          <p:cNvPicPr preferRelativeResize="0"/>
          <p:nvPr/>
        </p:nvPicPr>
        <p:blipFill rotWithShape="1">
          <a:blip r:embed="rId3">
            <a:alphaModFix/>
          </a:blip>
          <a:srcRect/>
          <a:stretch/>
        </p:blipFill>
        <p:spPr>
          <a:xfrm>
            <a:off x="562744" y="512660"/>
            <a:ext cx="2768964" cy="74111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2">
  <p:cSld name="End Slide 2">
    <p:spTree>
      <p:nvGrpSpPr>
        <p:cNvPr id="1" name="Shape 111"/>
        <p:cNvGrpSpPr/>
        <p:nvPr/>
      </p:nvGrpSpPr>
      <p:grpSpPr>
        <a:xfrm>
          <a:off x="0" y="0"/>
          <a:ext cx="0" cy="0"/>
          <a:chOff x="0" y="0"/>
          <a:chExt cx="0" cy="0"/>
        </a:xfrm>
      </p:grpSpPr>
      <p:sp>
        <p:nvSpPr>
          <p:cNvPr id="112" name="Google Shape;112;p46"/>
          <p:cNvSpPr/>
          <p:nvPr/>
        </p:nvSpPr>
        <p:spPr>
          <a:xfrm>
            <a:off x="-17661" y="-664051"/>
            <a:ext cx="13745762" cy="7669073"/>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13" name="Google Shape;113;p46"/>
          <p:cNvGrpSpPr/>
          <p:nvPr/>
        </p:nvGrpSpPr>
        <p:grpSpPr>
          <a:xfrm>
            <a:off x="6970961" y="-1393065"/>
            <a:ext cx="6453334" cy="4218007"/>
            <a:chOff x="0" y="0"/>
            <a:chExt cx="6453332" cy="4218006"/>
          </a:xfrm>
        </p:grpSpPr>
        <p:sp>
          <p:nvSpPr>
            <p:cNvPr id="114" name="Google Shape;114;p46"/>
            <p:cNvSpPr/>
            <p:nvPr/>
          </p:nvSpPr>
          <p:spPr>
            <a:xfrm rot="-564825">
              <a:off x="2568591" y="333265"/>
              <a:ext cx="3613552" cy="3613552"/>
            </a:xfrm>
            <a:prstGeom prst="ellipse">
              <a:avLst/>
            </a:prstGeom>
            <a:noFill/>
            <a:ln w="952500" cap="flat" cmpd="sng">
              <a:solidFill>
                <a:srgbClr val="70BAE6">
                  <a:alpha val="43137"/>
                </a:srgbClr>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46"/>
            <p:cNvSpPr/>
            <p:nvPr/>
          </p:nvSpPr>
          <p:spPr>
            <a:xfrm rot="-564825">
              <a:off x="158170" y="158170"/>
              <a:ext cx="2107592" cy="2107592"/>
            </a:xfrm>
            <a:prstGeom prst="ellipse">
              <a:avLst/>
            </a:prstGeom>
            <a:noFill/>
            <a:ln w="711200" cap="flat" cmpd="sng">
              <a:solidFill>
                <a:srgbClr val="FFFFFF">
                  <a:alpha val="8235"/>
                </a:srgbClr>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116" name="Google Shape;116;p46" descr="ONL_LOGO_Horizontal_WHITE.png"/>
          <p:cNvPicPr preferRelativeResize="0"/>
          <p:nvPr/>
        </p:nvPicPr>
        <p:blipFill rotWithShape="1">
          <a:blip r:embed="rId2">
            <a:alphaModFix/>
          </a:blip>
          <a:srcRect/>
          <a:stretch/>
        </p:blipFill>
        <p:spPr>
          <a:xfrm>
            <a:off x="562744" y="512660"/>
            <a:ext cx="2768964" cy="741119"/>
          </a:xfrm>
          <a:prstGeom prst="rect">
            <a:avLst/>
          </a:prstGeom>
          <a:noFill/>
          <a:ln>
            <a:noFill/>
          </a:ln>
        </p:spPr>
      </p:pic>
      <p:sp>
        <p:nvSpPr>
          <p:cNvPr id="117" name="Google Shape;117;p46"/>
          <p:cNvSpPr txBox="1">
            <a:spLocks noGrp="1"/>
          </p:cNvSpPr>
          <p:nvPr>
            <p:ph type="body" idx="1"/>
          </p:nvPr>
        </p:nvSpPr>
        <p:spPr>
          <a:xfrm>
            <a:off x="988250" y="3003804"/>
            <a:ext cx="10496613" cy="85039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6100"/>
              <a:buNone/>
              <a:defRPr sz="61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18" name="Google Shape;118;p46"/>
          <p:cNvSpPr txBox="1">
            <a:spLocks noGrp="1"/>
          </p:cNvSpPr>
          <p:nvPr>
            <p:ph type="body" idx="2"/>
          </p:nvPr>
        </p:nvSpPr>
        <p:spPr>
          <a:xfrm>
            <a:off x="989013" y="4041817"/>
            <a:ext cx="4973637" cy="91916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1800"/>
              <a:buNone/>
              <a:defRPr sz="18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gray)">
  <p:cSld name="Title and Body (gray)">
    <p:bg>
      <p:bgPr>
        <a:solidFill>
          <a:srgbClr val="F2F2F2"/>
        </a:solidFill>
        <a:effectLst/>
      </p:bgPr>
    </p:bg>
    <p:spTree>
      <p:nvGrpSpPr>
        <p:cNvPr id="1" name="Shape 10"/>
        <p:cNvGrpSpPr/>
        <p:nvPr/>
      </p:nvGrpSpPr>
      <p:grpSpPr>
        <a:xfrm>
          <a:off x="0" y="0"/>
          <a:ext cx="0" cy="0"/>
          <a:chOff x="0" y="0"/>
          <a:chExt cx="0" cy="0"/>
        </a:xfrm>
      </p:grpSpPr>
      <p:sp>
        <p:nvSpPr>
          <p:cNvPr id="11" name="Google Shape;11;p38"/>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12;p38"/>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pic>
        <p:nvPicPr>
          <p:cNvPr id="13" name="Google Shape;13;p38"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
        <p:nvSpPr>
          <p:cNvPr id="14" name="Google Shape;14;p38"/>
          <p:cNvSpPr txBox="1">
            <a:spLocks noGrp="1"/>
          </p:cNvSpPr>
          <p:nvPr>
            <p:ph type="body" idx="1"/>
          </p:nvPr>
        </p:nvSpPr>
        <p:spPr>
          <a:xfrm>
            <a:off x="1714786" y="2108389"/>
            <a:ext cx="8762427" cy="42024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2800"/>
              <a:buNone/>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38"/>
          <p:cNvSpPr txBox="1">
            <a:spLocks noGrp="1"/>
          </p:cNvSpPr>
          <p:nvPr>
            <p:ph type="body" idx="2"/>
          </p:nvPr>
        </p:nvSpPr>
        <p:spPr>
          <a:xfrm>
            <a:off x="1714786" y="2855605"/>
            <a:ext cx="8762427" cy="193585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dk1"/>
              </a:buClr>
              <a:buSzPts val="1800"/>
              <a:buFont typeface="Arial"/>
              <a:buNone/>
              <a:defRPr sz="1800" b="0">
                <a:solidFill>
                  <a:schemeClr val="dk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white)">
  <p:cSld name="Title and Body (white)">
    <p:bg>
      <p:bgPr>
        <a:solidFill>
          <a:schemeClr val="lt1"/>
        </a:solidFill>
        <a:effectLst/>
      </p:bgPr>
    </p:bg>
    <p:spTree>
      <p:nvGrpSpPr>
        <p:cNvPr id="1" name="Shape 16"/>
        <p:cNvGrpSpPr/>
        <p:nvPr/>
      </p:nvGrpSpPr>
      <p:grpSpPr>
        <a:xfrm>
          <a:off x="0" y="0"/>
          <a:ext cx="0" cy="0"/>
          <a:chOff x="0" y="0"/>
          <a:chExt cx="0" cy="0"/>
        </a:xfrm>
      </p:grpSpPr>
      <p:sp>
        <p:nvSpPr>
          <p:cNvPr id="17" name="Google Shape;17;p37"/>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18;p37"/>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pic>
        <p:nvPicPr>
          <p:cNvPr id="19" name="Google Shape;19;p37"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
        <p:nvSpPr>
          <p:cNvPr id="20" name="Google Shape;20;p37"/>
          <p:cNvSpPr txBox="1">
            <a:spLocks noGrp="1"/>
          </p:cNvSpPr>
          <p:nvPr>
            <p:ph type="body" idx="1"/>
          </p:nvPr>
        </p:nvSpPr>
        <p:spPr>
          <a:xfrm>
            <a:off x="1714786" y="2108389"/>
            <a:ext cx="8762427" cy="42024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2800"/>
              <a:buNone/>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37"/>
          <p:cNvSpPr txBox="1">
            <a:spLocks noGrp="1"/>
          </p:cNvSpPr>
          <p:nvPr>
            <p:ph type="body" idx="2"/>
          </p:nvPr>
        </p:nvSpPr>
        <p:spPr>
          <a:xfrm>
            <a:off x="1714786" y="2855605"/>
            <a:ext cx="8762427" cy="1935851"/>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dk1"/>
              </a:buClr>
              <a:buSzPts val="1800"/>
              <a:buFont typeface="Arial"/>
              <a:buNone/>
              <a:defRPr sz="1800" b="0">
                <a:solidFill>
                  <a:schemeClr val="dk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idebar">
  <p:cSld name="Title Sidebar">
    <p:bg>
      <p:bgPr>
        <a:solidFill>
          <a:srgbClr val="F2F2F2"/>
        </a:solidFill>
        <a:effectLst/>
      </p:bgPr>
    </p:bg>
    <p:spTree>
      <p:nvGrpSpPr>
        <p:cNvPr id="1" name="Shape 22"/>
        <p:cNvGrpSpPr/>
        <p:nvPr/>
      </p:nvGrpSpPr>
      <p:grpSpPr>
        <a:xfrm>
          <a:off x="0" y="0"/>
          <a:ext cx="0" cy="0"/>
          <a:chOff x="0" y="0"/>
          <a:chExt cx="0" cy="0"/>
        </a:xfrm>
      </p:grpSpPr>
      <p:pic>
        <p:nvPicPr>
          <p:cNvPr id="23" name="Google Shape;23;p39"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
        <p:nvSpPr>
          <p:cNvPr id="24" name="Google Shape;24;p39"/>
          <p:cNvSpPr/>
          <p:nvPr/>
        </p:nvSpPr>
        <p:spPr>
          <a:xfrm>
            <a:off x="6033133" y="487856"/>
            <a:ext cx="6196620" cy="6367355"/>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 name="Google Shape;25;p39"/>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 name="Google Shape;26;p39"/>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sp>
        <p:nvSpPr>
          <p:cNvPr id="27" name="Google Shape;27;p39"/>
          <p:cNvSpPr txBox="1">
            <a:spLocks noGrp="1"/>
          </p:cNvSpPr>
          <p:nvPr>
            <p:ph type="body" idx="1"/>
          </p:nvPr>
        </p:nvSpPr>
        <p:spPr>
          <a:xfrm>
            <a:off x="673068" y="1329360"/>
            <a:ext cx="4813332" cy="5506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2800"/>
              <a:buNone/>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39"/>
          <p:cNvSpPr txBox="1">
            <a:spLocks noGrp="1"/>
          </p:cNvSpPr>
          <p:nvPr>
            <p:ph type="body" idx="2"/>
          </p:nvPr>
        </p:nvSpPr>
        <p:spPr>
          <a:xfrm>
            <a:off x="673068" y="1877048"/>
            <a:ext cx="4813332" cy="5506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1700"/>
              <a:buNone/>
              <a:defRPr sz="1700" b="0"/>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39"/>
          <p:cNvSpPr txBox="1">
            <a:spLocks noGrp="1"/>
          </p:cNvSpPr>
          <p:nvPr>
            <p:ph type="body" idx="3"/>
          </p:nvPr>
        </p:nvSpPr>
        <p:spPr>
          <a:xfrm>
            <a:off x="673069" y="2703045"/>
            <a:ext cx="4813332" cy="2779504"/>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dk1"/>
              </a:buClr>
              <a:buSzPts val="1800"/>
              <a:buFont typeface="Arial"/>
              <a:buNone/>
              <a:defRPr sz="1800" b="0">
                <a:solidFill>
                  <a:schemeClr val="dk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ullets (gray)">
  <p:cSld name="Title and Bullets (gray)">
    <p:bg>
      <p:bgPr>
        <a:solidFill>
          <a:srgbClr val="F2F2F2"/>
        </a:solidFill>
        <a:effectLst/>
      </p:bgPr>
    </p:bg>
    <p:spTree>
      <p:nvGrpSpPr>
        <p:cNvPr id="1" name="Shape 30"/>
        <p:cNvGrpSpPr/>
        <p:nvPr/>
      </p:nvGrpSpPr>
      <p:grpSpPr>
        <a:xfrm>
          <a:off x="0" y="0"/>
          <a:ext cx="0" cy="0"/>
          <a:chOff x="0" y="0"/>
          <a:chExt cx="0" cy="0"/>
        </a:xfrm>
      </p:grpSpPr>
      <p:sp>
        <p:nvSpPr>
          <p:cNvPr id="31" name="Google Shape;31;p36"/>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 name="Google Shape;32;p36"/>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pic>
        <p:nvPicPr>
          <p:cNvPr id="33" name="Google Shape;33;p36"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
        <p:nvSpPr>
          <p:cNvPr id="34" name="Google Shape;34;p36"/>
          <p:cNvSpPr txBox="1">
            <a:spLocks noGrp="1"/>
          </p:cNvSpPr>
          <p:nvPr>
            <p:ph type="body" idx="1"/>
          </p:nvPr>
        </p:nvSpPr>
        <p:spPr>
          <a:xfrm>
            <a:off x="1148556" y="1609725"/>
            <a:ext cx="9894888" cy="42024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2800"/>
              <a:buNone/>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36"/>
          <p:cNvSpPr txBox="1">
            <a:spLocks noGrp="1"/>
          </p:cNvSpPr>
          <p:nvPr>
            <p:ph type="body" idx="2"/>
          </p:nvPr>
        </p:nvSpPr>
        <p:spPr>
          <a:xfrm>
            <a:off x="1148556" y="2157413"/>
            <a:ext cx="9894888" cy="420243"/>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1700"/>
              <a:buNone/>
              <a:defRPr sz="1700" b="0"/>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6" name="Google Shape;36;p36"/>
          <p:cNvSpPr txBox="1">
            <a:spLocks noGrp="1"/>
          </p:cNvSpPr>
          <p:nvPr>
            <p:ph type="body" idx="3"/>
          </p:nvPr>
        </p:nvSpPr>
        <p:spPr>
          <a:xfrm>
            <a:off x="1148556" y="3020197"/>
            <a:ext cx="9894888" cy="193585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sz="1800" b="0">
                <a:solidFill>
                  <a:schemeClr val="dk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idebar Bullets">
  <p:cSld name="Title Sidebar Bullets">
    <p:bg>
      <p:bgPr>
        <a:solidFill>
          <a:srgbClr val="F2F2F2"/>
        </a:solidFill>
        <a:effectLst/>
      </p:bgPr>
    </p:bg>
    <p:spTree>
      <p:nvGrpSpPr>
        <p:cNvPr id="1" name="Shape 37"/>
        <p:cNvGrpSpPr/>
        <p:nvPr/>
      </p:nvGrpSpPr>
      <p:grpSpPr>
        <a:xfrm>
          <a:off x="0" y="0"/>
          <a:ext cx="0" cy="0"/>
          <a:chOff x="0" y="0"/>
          <a:chExt cx="0" cy="0"/>
        </a:xfrm>
      </p:grpSpPr>
      <p:pic>
        <p:nvPicPr>
          <p:cNvPr id="38" name="Google Shape;38;p40"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
        <p:nvSpPr>
          <p:cNvPr id="39" name="Google Shape;39;p40"/>
          <p:cNvSpPr/>
          <p:nvPr/>
        </p:nvSpPr>
        <p:spPr>
          <a:xfrm>
            <a:off x="6033133" y="487856"/>
            <a:ext cx="6196620" cy="6367355"/>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 name="Google Shape;40;p40"/>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 name="Google Shape;41;p40"/>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sp>
        <p:nvSpPr>
          <p:cNvPr id="42" name="Google Shape;42;p40"/>
          <p:cNvSpPr txBox="1">
            <a:spLocks noGrp="1"/>
          </p:cNvSpPr>
          <p:nvPr>
            <p:ph type="body" idx="1"/>
          </p:nvPr>
        </p:nvSpPr>
        <p:spPr>
          <a:xfrm>
            <a:off x="673068" y="1329360"/>
            <a:ext cx="4813332" cy="5506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2800"/>
              <a:buNone/>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3" name="Google Shape;43;p40"/>
          <p:cNvSpPr txBox="1">
            <a:spLocks noGrp="1"/>
          </p:cNvSpPr>
          <p:nvPr>
            <p:ph type="body" idx="2"/>
          </p:nvPr>
        </p:nvSpPr>
        <p:spPr>
          <a:xfrm>
            <a:off x="673068" y="1877048"/>
            <a:ext cx="4813332" cy="5506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18325F"/>
              </a:buClr>
              <a:buSzPts val="1700"/>
              <a:buNone/>
              <a:defRPr sz="1700" b="0"/>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40"/>
          <p:cNvSpPr txBox="1">
            <a:spLocks noGrp="1"/>
          </p:cNvSpPr>
          <p:nvPr>
            <p:ph type="body" idx="3"/>
          </p:nvPr>
        </p:nvSpPr>
        <p:spPr>
          <a:xfrm>
            <a:off x="673069" y="2703045"/>
            <a:ext cx="4813332" cy="2779504"/>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sz="1800" b="0">
                <a:solidFill>
                  <a:schemeClr val="dk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45"/>
        <p:cNvGrpSpPr/>
        <p:nvPr/>
      </p:nvGrpSpPr>
      <p:grpSpPr>
        <a:xfrm>
          <a:off x="0" y="0"/>
          <a:ext cx="0" cy="0"/>
          <a:chOff x="0" y="0"/>
          <a:chExt cx="0" cy="0"/>
        </a:xfrm>
      </p:grpSpPr>
      <p:pic>
        <p:nvPicPr>
          <p:cNvPr id="46" name="Google Shape;46;p30" descr="171025-2017-GT-Campus-0799.jpg"/>
          <p:cNvPicPr preferRelativeResize="0"/>
          <p:nvPr/>
        </p:nvPicPr>
        <p:blipFill rotWithShape="1">
          <a:blip r:embed="rId2">
            <a:alphaModFix/>
          </a:blip>
          <a:srcRect/>
          <a:stretch/>
        </p:blipFill>
        <p:spPr>
          <a:xfrm>
            <a:off x="-87412" y="-729761"/>
            <a:ext cx="12476282" cy="8317522"/>
          </a:xfrm>
          <a:prstGeom prst="rect">
            <a:avLst/>
          </a:prstGeom>
          <a:noFill/>
          <a:ln>
            <a:noFill/>
          </a:ln>
        </p:spPr>
      </p:pic>
      <p:sp>
        <p:nvSpPr>
          <p:cNvPr id="47" name="Google Shape;47;p30"/>
          <p:cNvSpPr/>
          <p:nvPr/>
        </p:nvSpPr>
        <p:spPr>
          <a:xfrm>
            <a:off x="-16934" y="-38750"/>
            <a:ext cx="12335326" cy="6935500"/>
          </a:xfrm>
          <a:prstGeom prst="rect">
            <a:avLst/>
          </a:prstGeom>
          <a:solidFill>
            <a:srgbClr val="000000">
              <a:alpha val="48627"/>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 name="Google Shape;48;p30"/>
          <p:cNvSpPr/>
          <p:nvPr/>
        </p:nvSpPr>
        <p:spPr>
          <a:xfrm>
            <a:off x="-406400" y="4220765"/>
            <a:ext cx="13004800" cy="3186841"/>
          </a:xfrm>
          <a:prstGeom prst="rect">
            <a:avLst/>
          </a:prstGeom>
          <a:gradFill>
            <a:gsLst>
              <a:gs pos="0">
                <a:srgbClr val="0F2C5E"/>
              </a:gs>
              <a:gs pos="100000">
                <a:srgbClr val="002D62">
                  <a:alpha val="0"/>
                </a:srgbClr>
              </a:gs>
            </a:gsLst>
            <a:lin ang="1620000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 name="Google Shape;49;p30"/>
          <p:cNvSpPr txBox="1">
            <a:spLocks noGrp="1"/>
          </p:cNvSpPr>
          <p:nvPr>
            <p:ph type="body" idx="1"/>
          </p:nvPr>
        </p:nvSpPr>
        <p:spPr>
          <a:xfrm>
            <a:off x="988250" y="3003804"/>
            <a:ext cx="10496613" cy="85039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6100"/>
              <a:buNone/>
              <a:defRPr sz="61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0" name="Google Shape;50;p30"/>
          <p:cNvSpPr txBox="1">
            <a:spLocks noGrp="1"/>
          </p:cNvSpPr>
          <p:nvPr>
            <p:ph type="body" idx="2"/>
          </p:nvPr>
        </p:nvSpPr>
        <p:spPr>
          <a:xfrm>
            <a:off x="989013" y="4041817"/>
            <a:ext cx="4973637" cy="91916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1800"/>
              <a:buNone/>
              <a:defRPr sz="18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1" name="Google Shape;51;p30"/>
          <p:cNvSpPr txBox="1">
            <a:spLocks noGrp="1"/>
          </p:cNvSpPr>
          <p:nvPr>
            <p:ph type="body" idx="3"/>
          </p:nvPr>
        </p:nvSpPr>
        <p:spPr>
          <a:xfrm>
            <a:off x="988250" y="2580374"/>
            <a:ext cx="6871234" cy="43934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2000"/>
              <a:buNone/>
              <a:defRPr sz="2000" b="0">
                <a:solidFill>
                  <a:schemeClr val="lt1"/>
                </a:solidFill>
              </a:defRPr>
            </a:lvl1pPr>
            <a:lvl2pPr marL="914400" lvl="1" indent="-228600" algn="ctr">
              <a:lnSpc>
                <a:spcPct val="90000"/>
              </a:lnSpc>
              <a:spcBef>
                <a:spcPts val="1000"/>
              </a:spcBef>
              <a:spcAft>
                <a:spcPts val="0"/>
              </a:spcAft>
              <a:buClr>
                <a:srgbClr val="18325F"/>
              </a:buClr>
              <a:buSzPts val="2200"/>
              <a:buNone/>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52" name="Google Shape;52;p30" descr="ONL_LOGO_Horizontal_WHITE.png"/>
          <p:cNvPicPr preferRelativeResize="0"/>
          <p:nvPr/>
        </p:nvPicPr>
        <p:blipFill rotWithShape="1">
          <a:blip r:embed="rId3">
            <a:alphaModFix/>
          </a:blip>
          <a:srcRect/>
          <a:stretch/>
        </p:blipFill>
        <p:spPr>
          <a:xfrm>
            <a:off x="562744" y="512660"/>
            <a:ext cx="2768964" cy="741119"/>
          </a:xfrm>
          <a:prstGeom prst="rect">
            <a:avLst/>
          </a:prstGeom>
          <a:noFill/>
          <a:ln>
            <a:noFill/>
          </a:ln>
        </p:spPr>
      </p:pic>
      <p:sp>
        <p:nvSpPr>
          <p:cNvPr id="53" name="Google Shape;53;p30"/>
          <p:cNvSpPr txBox="1">
            <a:spLocks noGrp="1"/>
          </p:cNvSpPr>
          <p:nvPr>
            <p:ph type="body" idx="4"/>
          </p:nvPr>
        </p:nvSpPr>
        <p:spPr>
          <a:xfrm>
            <a:off x="8776411" y="5354604"/>
            <a:ext cx="2927909" cy="91916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1800"/>
              <a:buNone/>
              <a:defRPr sz="18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2">
  <p:cSld name="Title Slide 2">
    <p:bg>
      <p:bgPr>
        <a:gradFill>
          <a:gsLst>
            <a:gs pos="0">
              <a:srgbClr val="0F2C5E"/>
            </a:gs>
            <a:gs pos="21000">
              <a:srgbClr val="0F2C5E"/>
            </a:gs>
            <a:gs pos="84000">
              <a:srgbClr val="3C87B8"/>
            </a:gs>
            <a:gs pos="100000">
              <a:srgbClr val="55B9E9"/>
            </a:gs>
          </a:gsLst>
          <a:lin ang="600000" scaled="0"/>
        </a:gradFill>
        <a:effectLst/>
      </p:bgPr>
    </p:bg>
    <p:spTree>
      <p:nvGrpSpPr>
        <p:cNvPr id="1" name="Shape 54"/>
        <p:cNvGrpSpPr/>
        <p:nvPr/>
      </p:nvGrpSpPr>
      <p:grpSpPr>
        <a:xfrm>
          <a:off x="0" y="0"/>
          <a:ext cx="0" cy="0"/>
          <a:chOff x="0" y="0"/>
          <a:chExt cx="0" cy="0"/>
        </a:xfrm>
      </p:grpSpPr>
      <p:sp>
        <p:nvSpPr>
          <p:cNvPr id="55" name="Google Shape;55;p31"/>
          <p:cNvSpPr txBox="1">
            <a:spLocks noGrp="1"/>
          </p:cNvSpPr>
          <p:nvPr>
            <p:ph type="body" idx="1"/>
          </p:nvPr>
        </p:nvSpPr>
        <p:spPr>
          <a:xfrm>
            <a:off x="988250" y="3003804"/>
            <a:ext cx="10496613" cy="85039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6100"/>
              <a:buNone/>
              <a:defRPr sz="61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6" name="Google Shape;56;p31"/>
          <p:cNvSpPr txBox="1">
            <a:spLocks noGrp="1"/>
          </p:cNvSpPr>
          <p:nvPr>
            <p:ph type="body" idx="2"/>
          </p:nvPr>
        </p:nvSpPr>
        <p:spPr>
          <a:xfrm>
            <a:off x="989013" y="4041817"/>
            <a:ext cx="4973637" cy="91916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1800"/>
              <a:buNone/>
              <a:defRPr sz="18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57" name="Google Shape;57;p31" descr="ONL_LOGO_Horizontal_WHITE.png"/>
          <p:cNvPicPr preferRelativeResize="0"/>
          <p:nvPr/>
        </p:nvPicPr>
        <p:blipFill rotWithShape="1">
          <a:blip r:embed="rId2">
            <a:alphaModFix/>
          </a:blip>
          <a:srcRect/>
          <a:stretch/>
        </p:blipFill>
        <p:spPr>
          <a:xfrm>
            <a:off x="562744" y="512660"/>
            <a:ext cx="2768964" cy="741119"/>
          </a:xfrm>
          <a:prstGeom prst="rect">
            <a:avLst/>
          </a:prstGeom>
          <a:noFill/>
          <a:ln>
            <a:noFill/>
          </a:ln>
        </p:spPr>
      </p:pic>
      <p:sp>
        <p:nvSpPr>
          <p:cNvPr id="58" name="Google Shape;58;p31"/>
          <p:cNvSpPr txBox="1">
            <a:spLocks noGrp="1"/>
          </p:cNvSpPr>
          <p:nvPr>
            <p:ph type="body" idx="3"/>
          </p:nvPr>
        </p:nvSpPr>
        <p:spPr>
          <a:xfrm>
            <a:off x="8776411" y="5354604"/>
            <a:ext cx="2927909" cy="91916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1800"/>
              <a:buNone/>
              <a:defRPr sz="1800" b="0">
                <a:solidFill>
                  <a:schemeClr val="lt1"/>
                </a:solidFill>
              </a:defRPr>
            </a:lvl1pPr>
            <a:lvl2pPr marL="914400" lvl="1" indent="-342900" algn="l">
              <a:lnSpc>
                <a:spcPct val="90000"/>
              </a:lnSpc>
              <a:spcBef>
                <a:spcPts val="1000"/>
              </a:spcBef>
              <a:spcAft>
                <a:spcPts val="0"/>
              </a:spcAft>
              <a:buClr>
                <a:srgbClr val="18325F"/>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31"/>
          <p:cNvSpPr/>
          <p:nvPr/>
        </p:nvSpPr>
        <p:spPr>
          <a:xfrm rot="-564825">
            <a:off x="9539552" y="-1059799"/>
            <a:ext cx="3613552" cy="3613552"/>
          </a:xfrm>
          <a:prstGeom prst="ellipse">
            <a:avLst/>
          </a:prstGeom>
          <a:noFill/>
          <a:ln w="952500" cap="flat" cmpd="sng">
            <a:solidFill>
              <a:srgbClr val="70BAE6">
                <a:alpha val="43137"/>
              </a:srgbClr>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31"/>
          <p:cNvSpPr/>
          <p:nvPr/>
        </p:nvSpPr>
        <p:spPr>
          <a:xfrm rot="-564825">
            <a:off x="7129131" y="-1234895"/>
            <a:ext cx="2107592" cy="2107593"/>
          </a:xfrm>
          <a:prstGeom prst="ellipse">
            <a:avLst/>
          </a:prstGeom>
          <a:noFill/>
          <a:ln w="711200" cap="flat" cmpd="sng">
            <a:solidFill>
              <a:srgbClr val="FFFFFF">
                <a:alpha val="8235"/>
              </a:srgbClr>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 name="Google Shape;61;p31"/>
          <p:cNvSpPr/>
          <p:nvPr/>
        </p:nvSpPr>
        <p:spPr>
          <a:xfrm rot="-564825">
            <a:off x="-951958" y="5464054"/>
            <a:ext cx="2711809" cy="2711809"/>
          </a:xfrm>
          <a:prstGeom prst="ellipse">
            <a:avLst/>
          </a:prstGeom>
          <a:noFill/>
          <a:ln w="825500" cap="flat" cmpd="sng">
            <a:solidFill>
              <a:srgbClr val="FFFFFF">
                <a:alpha val="3921"/>
              </a:srgbClr>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 name="Google Shape;62;p31"/>
          <p:cNvSpPr txBox="1">
            <a:spLocks noGrp="1"/>
          </p:cNvSpPr>
          <p:nvPr>
            <p:ph type="body" idx="4"/>
          </p:nvPr>
        </p:nvSpPr>
        <p:spPr>
          <a:xfrm>
            <a:off x="988250" y="2580374"/>
            <a:ext cx="6871234" cy="43934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lt1"/>
              </a:buClr>
              <a:buSzPts val="2000"/>
              <a:buNone/>
              <a:defRPr sz="2000" b="0">
                <a:solidFill>
                  <a:schemeClr val="lt1"/>
                </a:solidFill>
              </a:defRPr>
            </a:lvl1pPr>
            <a:lvl2pPr marL="914400" lvl="1" indent="-228600" algn="ctr">
              <a:lnSpc>
                <a:spcPct val="90000"/>
              </a:lnSpc>
              <a:spcBef>
                <a:spcPts val="1000"/>
              </a:spcBef>
              <a:spcAft>
                <a:spcPts val="0"/>
              </a:spcAft>
              <a:buClr>
                <a:srgbClr val="18325F"/>
              </a:buClr>
              <a:buSzPts val="2200"/>
              <a:buNone/>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63"/>
        <p:cNvGrpSpPr/>
        <p:nvPr/>
      </p:nvGrpSpPr>
      <p:grpSpPr>
        <a:xfrm>
          <a:off x="0" y="0"/>
          <a:ext cx="0" cy="0"/>
          <a:chOff x="0" y="0"/>
          <a:chExt cx="0" cy="0"/>
        </a:xfrm>
      </p:grpSpPr>
      <p:sp>
        <p:nvSpPr>
          <p:cNvPr id="64" name="Google Shape;64;p32"/>
          <p:cNvSpPr txBox="1">
            <a:spLocks noGrp="1"/>
          </p:cNvSpPr>
          <p:nvPr>
            <p:ph type="title"/>
          </p:nvPr>
        </p:nvSpPr>
        <p:spPr>
          <a:xfrm>
            <a:off x="1358906" y="1378394"/>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18325F"/>
              </a:buClr>
              <a:buSzPts val="6000"/>
              <a:buFont typeface="Open Sans"/>
              <a:buNone/>
              <a:defRPr sz="6000">
                <a:latin typeface="Open Sans"/>
                <a:ea typeface="Open Sans"/>
                <a:cs typeface="Open Sans"/>
                <a:sym typeface="Open Sans"/>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5" name="Google Shape;65;p32"/>
          <p:cNvSpPr/>
          <p:nvPr/>
        </p:nvSpPr>
        <p:spPr>
          <a:xfrm>
            <a:off x="-1" y="-29051"/>
            <a:ext cx="12192001" cy="574041"/>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 name="Google Shape;66;p32"/>
          <p:cNvSpPr txBox="1"/>
          <p:nvPr/>
        </p:nvSpPr>
        <p:spPr>
          <a:xfrm>
            <a:off x="11601324" y="154241"/>
            <a:ext cx="158054" cy="230832"/>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FFFF"/>
              </a:buClr>
              <a:buSzPts val="900"/>
              <a:buFont typeface="Open Sans"/>
              <a:buNone/>
            </a:pPr>
            <a:fld id="{00000000-1234-1234-1234-123412341234}" type="slidenum">
              <a:rPr lang="en-US" sz="900" b="0" i="0" u="none" strike="noStrike" cap="none">
                <a:solidFill>
                  <a:srgbClr val="FFFFFF"/>
                </a:solidFill>
                <a:latin typeface="Open Sans"/>
                <a:ea typeface="Open Sans"/>
                <a:cs typeface="Open Sans"/>
                <a:sym typeface="Open Sans"/>
              </a:rPr>
              <a:t>‹#›</a:t>
            </a:fld>
            <a:endParaRPr sz="900" b="0" i="0" u="none" strike="noStrike" cap="none">
              <a:solidFill>
                <a:srgbClr val="FFFFFF"/>
              </a:solidFill>
              <a:latin typeface="Open Sans"/>
              <a:ea typeface="Open Sans"/>
              <a:cs typeface="Open Sans"/>
              <a:sym typeface="Open Sans"/>
            </a:endParaRPr>
          </a:p>
        </p:txBody>
      </p:sp>
      <p:pic>
        <p:nvPicPr>
          <p:cNvPr id="67" name="Google Shape;67;p32" descr="ONL_LOGO_Secondary_RGB.png"/>
          <p:cNvPicPr preferRelativeResize="0"/>
          <p:nvPr/>
        </p:nvPicPr>
        <p:blipFill rotWithShape="1">
          <a:blip r:embed="rId2">
            <a:alphaModFix/>
          </a:blip>
          <a:srcRect/>
          <a:stretch/>
        </p:blipFill>
        <p:spPr>
          <a:xfrm>
            <a:off x="330211" y="6030237"/>
            <a:ext cx="2057390" cy="550665"/>
          </a:xfrm>
          <a:prstGeom prst="rect">
            <a:avLst/>
          </a:prstGeom>
          <a:noFill/>
          <a:ln>
            <a:noFill/>
          </a:ln>
        </p:spPr>
      </p:pic>
      <p:sp>
        <p:nvSpPr>
          <p:cNvPr id="68" name="Google Shape;68;p32"/>
          <p:cNvSpPr txBox="1">
            <a:spLocks noGrp="1"/>
          </p:cNvSpPr>
          <p:nvPr>
            <p:ph type="body" idx="1"/>
          </p:nvPr>
        </p:nvSpPr>
        <p:spPr>
          <a:xfrm>
            <a:off x="2785275" y="3917777"/>
            <a:ext cx="6291263" cy="2387601"/>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18325F"/>
              </a:buClr>
              <a:buSzPts val="2800"/>
              <a:buNone/>
              <a:defRPr/>
            </a:lvl1pPr>
            <a:lvl2pPr marL="914400" lvl="1" indent="-228600" algn="ctr">
              <a:lnSpc>
                <a:spcPct val="90000"/>
              </a:lnSpc>
              <a:spcBef>
                <a:spcPts val="1000"/>
              </a:spcBef>
              <a:spcAft>
                <a:spcPts val="0"/>
              </a:spcAft>
              <a:buClr>
                <a:srgbClr val="18325F"/>
              </a:buClr>
              <a:buSzPts val="2200"/>
              <a:buNone/>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18325F"/>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584581"/>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18325F"/>
              </a:buClr>
              <a:buSzPts val="4000"/>
              <a:buFont typeface="Open Sans"/>
              <a:buNone/>
              <a:defRPr sz="4000" b="1" i="0" u="none" strike="noStrike" cap="none">
                <a:solidFill>
                  <a:srgbClr val="18325F"/>
                </a:solidFill>
                <a:latin typeface="Open Sans"/>
                <a:ea typeface="Open Sans"/>
                <a:cs typeface="Open Sans"/>
                <a:sym typeface="Open Sans"/>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8"/>
          <p:cNvSpPr txBox="1">
            <a:spLocks noGrp="1"/>
          </p:cNvSpPr>
          <p:nvPr>
            <p:ph type="body" idx="1"/>
          </p:nvPr>
        </p:nvSpPr>
        <p:spPr>
          <a:xfrm>
            <a:off x="838200" y="2045081"/>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18325F"/>
              </a:buClr>
              <a:buSzPts val="2800"/>
              <a:buFont typeface="Arial"/>
              <a:buChar char="•"/>
              <a:defRPr sz="2800" b="1" i="0" u="none" strike="noStrike" cap="none">
                <a:solidFill>
                  <a:srgbClr val="18325F"/>
                </a:solidFill>
                <a:latin typeface="Open Sans"/>
                <a:ea typeface="Open Sans"/>
                <a:cs typeface="Open Sans"/>
                <a:sym typeface="Open Sans"/>
              </a:defRPr>
            </a:lvl1pPr>
            <a:lvl2pPr marL="914400" marR="0" lvl="1" indent="-368300" algn="l" rtl="0">
              <a:lnSpc>
                <a:spcPct val="90000"/>
              </a:lnSpc>
              <a:spcBef>
                <a:spcPts val="1000"/>
              </a:spcBef>
              <a:spcAft>
                <a:spcPts val="0"/>
              </a:spcAft>
              <a:buClr>
                <a:srgbClr val="18325F"/>
              </a:buClr>
              <a:buSzPts val="2200"/>
              <a:buFont typeface="Arial"/>
              <a:buChar char="•"/>
              <a:defRPr sz="2200" b="1" i="0" u="none" strike="noStrike" cap="none">
                <a:solidFill>
                  <a:srgbClr val="18325F"/>
                </a:solidFill>
                <a:latin typeface="Open Sans"/>
                <a:ea typeface="Open Sans"/>
                <a:cs typeface="Open Sans"/>
                <a:sym typeface="Open Sans"/>
              </a:defRPr>
            </a:lvl2pPr>
            <a:lvl3pPr marL="1371600" marR="0" lvl="2" indent="-342900" algn="l" rtl="0">
              <a:lnSpc>
                <a:spcPct val="90000"/>
              </a:lnSpc>
              <a:spcBef>
                <a:spcPts val="10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3pPr>
            <a:lvl4pPr marL="1828800" marR="0" lvl="3" indent="-381000" algn="l" rtl="0">
              <a:lnSpc>
                <a:spcPct val="90000"/>
              </a:lnSpc>
              <a:spcBef>
                <a:spcPts val="1000"/>
              </a:spcBef>
              <a:spcAft>
                <a:spcPts val="0"/>
              </a:spcAft>
              <a:buClr>
                <a:srgbClr val="18325F"/>
              </a:buClr>
              <a:buSzPts val="2400"/>
              <a:buFont typeface="Arial"/>
              <a:buChar char="•"/>
              <a:defRPr sz="2400" b="0" i="1" u="none" strike="noStrike" cap="none">
                <a:solidFill>
                  <a:srgbClr val="18325F"/>
                </a:solidFill>
                <a:latin typeface="Open Sans"/>
                <a:ea typeface="Open Sans"/>
                <a:cs typeface="Open Sans"/>
                <a:sym typeface="Open Sans"/>
              </a:defRPr>
            </a:lvl4pPr>
            <a:lvl5pPr marL="2286000" marR="0" lvl="4" indent="-342900" algn="l" rtl="0">
              <a:lnSpc>
                <a:spcPct val="90000"/>
              </a:lnSpc>
              <a:spcBef>
                <a:spcPts val="1000"/>
              </a:spcBef>
              <a:spcAft>
                <a:spcPts val="0"/>
              </a:spcAft>
              <a:buClr>
                <a:srgbClr val="000000"/>
              </a:buClr>
              <a:buSzPts val="1800"/>
              <a:buFont typeface="Arial"/>
              <a:buChar char="•"/>
              <a:defRPr sz="1800" b="0" i="0" u="none" strike="noStrike" cap="none">
                <a:solidFill>
                  <a:srgbClr val="000000"/>
                </a:solidFill>
                <a:latin typeface="Open Sans"/>
                <a:ea typeface="Open Sans"/>
                <a:cs typeface="Open Sans"/>
                <a:sym typeface="Open Sans"/>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F2C5E"/>
            </a:gs>
            <a:gs pos="28616">
              <a:srgbClr val="0F2C5E"/>
            </a:gs>
            <a:gs pos="84999">
              <a:srgbClr val="4073A2"/>
            </a:gs>
            <a:gs pos="100000">
              <a:srgbClr val="70BAE6"/>
            </a:gs>
          </a:gsLst>
          <a:lin ang="20496534" scaled="0"/>
        </a:gradFill>
        <a:effectLst/>
      </p:bgPr>
    </p:bg>
    <p:spTree>
      <p:nvGrpSpPr>
        <p:cNvPr id="1" name="Shape 122"/>
        <p:cNvGrpSpPr/>
        <p:nvPr/>
      </p:nvGrpSpPr>
      <p:grpSpPr>
        <a:xfrm>
          <a:off x="0" y="0"/>
          <a:ext cx="0" cy="0"/>
          <a:chOff x="0" y="0"/>
          <a:chExt cx="0" cy="0"/>
        </a:xfrm>
      </p:grpSpPr>
      <p:sp>
        <p:nvSpPr>
          <p:cNvPr id="123" name="Google Shape;123;p4"/>
          <p:cNvSpPr txBox="1"/>
          <p:nvPr/>
        </p:nvSpPr>
        <p:spPr>
          <a:xfrm>
            <a:off x="697422" y="4675178"/>
            <a:ext cx="7886400" cy="48030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FFFFFF"/>
              </a:buClr>
              <a:buSzPts val="1400"/>
              <a:buFont typeface="Open Sans"/>
              <a:buNone/>
            </a:pPr>
            <a:r>
              <a:rPr lang="en-US">
                <a:solidFill>
                  <a:srgbClr val="FFFFFF"/>
                </a:solidFill>
                <a:latin typeface="Open Sans"/>
                <a:ea typeface="Open Sans"/>
                <a:cs typeface="Open Sans"/>
                <a:sym typeface="Open Sans"/>
              </a:rPr>
              <a:t>Health Law Professors Conference</a:t>
            </a:r>
            <a:endParaRPr>
              <a:solidFill>
                <a:srgbClr val="FFFFFF"/>
              </a:solidFill>
              <a:latin typeface="Open Sans"/>
              <a:ea typeface="Open Sans"/>
              <a:cs typeface="Open Sans"/>
              <a:sym typeface="Open Sans"/>
            </a:endParaRPr>
          </a:p>
          <a:p>
            <a:pPr marL="0" marR="0" lvl="0" indent="0" algn="l" rtl="0">
              <a:lnSpc>
                <a:spcPct val="90000"/>
              </a:lnSpc>
              <a:spcBef>
                <a:spcPts val="0"/>
              </a:spcBef>
              <a:spcAft>
                <a:spcPts val="0"/>
              </a:spcAft>
              <a:buClr>
                <a:srgbClr val="FFFFFF"/>
              </a:buClr>
              <a:buSzPts val="1400"/>
              <a:buFont typeface="Open Sans"/>
              <a:buNone/>
            </a:pPr>
            <a:r>
              <a:rPr lang="en-US">
                <a:solidFill>
                  <a:srgbClr val="FFFFFF"/>
                </a:solidFill>
                <a:latin typeface="Open Sans"/>
                <a:ea typeface="Open Sans"/>
                <a:cs typeface="Open Sans"/>
                <a:sym typeface="Open Sans"/>
              </a:rPr>
              <a:t>June 6, 2025</a:t>
            </a: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697425" y="1956663"/>
            <a:ext cx="9817500" cy="2378100"/>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FFFFFF"/>
              </a:buClr>
              <a:buSzPts val="6100"/>
              <a:buFont typeface="Open Sans"/>
              <a:buNone/>
            </a:pPr>
            <a:r>
              <a:rPr lang="en-US" sz="4500" dirty="0">
                <a:solidFill>
                  <a:srgbClr val="FFFFFF"/>
                </a:solidFill>
                <a:latin typeface="Open Sans"/>
                <a:ea typeface="Open Sans"/>
                <a:cs typeface="Open Sans"/>
                <a:sym typeface="Open Sans"/>
              </a:rPr>
              <a:t>“Evolving Capacities” in Medical Decision-Making: Lessons from Abroad for the U.S. Context</a:t>
            </a:r>
            <a:endParaRPr sz="4500" b="0" i="0" u="none" strike="noStrike" cap="none" dirty="0">
              <a:solidFill>
                <a:srgbClr val="FFFFFF"/>
              </a:solidFill>
              <a:latin typeface="Open Sans"/>
              <a:ea typeface="Open Sans"/>
              <a:cs typeface="Open Sans"/>
              <a:sym typeface="Open Sans"/>
            </a:endParaRPr>
          </a:p>
        </p:txBody>
      </p:sp>
      <p:sp>
        <p:nvSpPr>
          <p:cNvPr id="125" name="Google Shape;125;p4"/>
          <p:cNvSpPr txBox="1"/>
          <p:nvPr/>
        </p:nvSpPr>
        <p:spPr>
          <a:xfrm>
            <a:off x="697425" y="5450025"/>
            <a:ext cx="4927800" cy="65730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300"/>
              </a:spcBef>
              <a:spcAft>
                <a:spcPts val="0"/>
              </a:spcAft>
              <a:buClr>
                <a:srgbClr val="FFFFFF"/>
              </a:buClr>
              <a:buSzPts val="1300"/>
              <a:buFont typeface="Open Sans"/>
              <a:buNone/>
            </a:pPr>
            <a:r>
              <a:rPr lang="en-US" sz="1900">
                <a:solidFill>
                  <a:srgbClr val="FFFFFF"/>
                </a:solidFill>
                <a:latin typeface="Open Sans"/>
                <a:ea typeface="Open Sans"/>
                <a:cs typeface="Open Sans"/>
                <a:sym typeface="Open Sans"/>
              </a:rPr>
              <a:t>Rebecca Reingold, J.D.</a:t>
            </a:r>
            <a:endParaRPr sz="1900">
              <a:solidFill>
                <a:srgbClr val="FFFFFF"/>
              </a:solidFill>
              <a:latin typeface="Open Sans"/>
              <a:ea typeface="Open Sans"/>
              <a:cs typeface="Open Sans"/>
              <a:sym typeface="Open Sans"/>
            </a:endParaRPr>
          </a:p>
          <a:p>
            <a:pPr marL="0" marR="0" lvl="0" indent="0" algn="l" rtl="0">
              <a:lnSpc>
                <a:spcPct val="90000"/>
              </a:lnSpc>
              <a:spcBef>
                <a:spcPts val="300"/>
              </a:spcBef>
              <a:spcAft>
                <a:spcPts val="0"/>
              </a:spcAft>
              <a:buClr>
                <a:srgbClr val="FFFFFF"/>
              </a:buClr>
              <a:buSzPts val="1300"/>
              <a:buFont typeface="Open Sans"/>
              <a:buNone/>
            </a:pPr>
            <a:r>
              <a:rPr lang="en-US" sz="1900">
                <a:solidFill>
                  <a:srgbClr val="FFFFFF"/>
                </a:solidFill>
                <a:latin typeface="Open Sans"/>
                <a:ea typeface="Open Sans"/>
                <a:cs typeface="Open Sans"/>
                <a:sym typeface="Open Sans"/>
              </a:rPr>
              <a:t>Associate Director</a:t>
            </a:r>
            <a:endParaRPr sz="1900">
              <a:solidFill>
                <a:srgbClr val="FFFFFF"/>
              </a:solidFill>
              <a:latin typeface="Open Sans"/>
              <a:ea typeface="Open Sans"/>
              <a:cs typeface="Open Sans"/>
              <a:sym typeface="Open Sans"/>
            </a:endParaRPr>
          </a:p>
        </p:txBody>
      </p:sp>
      <p:sp>
        <p:nvSpPr>
          <p:cNvPr id="126" name="Google Shape;126;p4"/>
          <p:cNvSpPr/>
          <p:nvPr/>
        </p:nvSpPr>
        <p:spPr>
          <a:xfrm rot="-564783">
            <a:off x="9834309" y="-1624577"/>
            <a:ext cx="3613557" cy="3613557"/>
          </a:xfrm>
          <a:prstGeom prst="ellipse">
            <a:avLst/>
          </a:prstGeom>
          <a:noFill/>
          <a:ln w="952500" cap="flat" cmpd="sng">
            <a:solidFill>
              <a:srgbClr val="70BAE6">
                <a:alpha val="43137"/>
              </a:srgbClr>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7" name="Google Shape;127;p4"/>
          <p:cNvSpPr/>
          <p:nvPr/>
        </p:nvSpPr>
        <p:spPr>
          <a:xfrm rot="-564825">
            <a:off x="7129131" y="-1234895"/>
            <a:ext cx="2107592" cy="2107593"/>
          </a:xfrm>
          <a:prstGeom prst="ellipse">
            <a:avLst/>
          </a:prstGeom>
          <a:noFill/>
          <a:ln w="711200" cap="flat" cmpd="sng">
            <a:solidFill>
              <a:srgbClr val="FFFFFF">
                <a:alpha val="8235"/>
              </a:srgbClr>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rot="-564825">
            <a:off x="-951958" y="5464054"/>
            <a:ext cx="2711809" cy="2711809"/>
          </a:xfrm>
          <a:prstGeom prst="ellipse">
            <a:avLst/>
          </a:prstGeom>
          <a:noFill/>
          <a:ln w="825500" cap="flat" cmpd="sng">
            <a:solidFill>
              <a:srgbClr val="FFFFFF">
                <a:alpha val="3921"/>
              </a:srgbClr>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29" name="Google Shape;129;p4" descr="ONL_LOGO_Horizontal_WHITE.png"/>
          <p:cNvPicPr preferRelativeResize="0"/>
          <p:nvPr/>
        </p:nvPicPr>
        <p:blipFill rotWithShape="1">
          <a:blip r:embed="rId3">
            <a:alphaModFix/>
          </a:blip>
          <a:srcRect/>
          <a:stretch/>
        </p:blipFill>
        <p:spPr>
          <a:xfrm>
            <a:off x="562744" y="512660"/>
            <a:ext cx="2768964" cy="7411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36727b783e_0_64"/>
          <p:cNvSpPr txBox="1">
            <a:spLocks noGrp="1"/>
          </p:cNvSpPr>
          <p:nvPr>
            <p:ph type="body" idx="1"/>
          </p:nvPr>
        </p:nvSpPr>
        <p:spPr>
          <a:xfrm>
            <a:off x="1148556" y="1609725"/>
            <a:ext cx="9894900" cy="420300"/>
          </a:xfrm>
          <a:prstGeom prst="rect">
            <a:avLst/>
          </a:prstGeom>
        </p:spPr>
        <p:txBody>
          <a:bodyPr spcFirstLastPara="1" wrap="square" lIns="45700" tIns="45700" rIns="45700" bIns="45700" anchor="t" anchorCtr="0">
            <a:normAutofit fontScale="85000" lnSpcReduction="20000"/>
          </a:bodyPr>
          <a:lstStyle/>
          <a:p>
            <a:pPr marL="0" lvl="0" indent="0" algn="l" rtl="0">
              <a:spcBef>
                <a:spcPts val="1000"/>
              </a:spcBef>
              <a:spcAft>
                <a:spcPts val="0"/>
              </a:spcAft>
              <a:buNone/>
            </a:pPr>
            <a:r>
              <a:rPr lang="en-US" sz="2160"/>
              <a:t>Roadmap</a:t>
            </a:r>
            <a:endParaRPr/>
          </a:p>
        </p:txBody>
      </p:sp>
      <p:sp>
        <p:nvSpPr>
          <p:cNvPr id="135" name="Google Shape;135;g336727b783e_0_64"/>
          <p:cNvSpPr txBox="1">
            <a:spLocks noGrp="1"/>
          </p:cNvSpPr>
          <p:nvPr>
            <p:ph type="body" idx="3"/>
          </p:nvPr>
        </p:nvSpPr>
        <p:spPr>
          <a:xfrm>
            <a:off x="1148550" y="2577725"/>
            <a:ext cx="8910600" cy="2964000"/>
          </a:xfrm>
          <a:prstGeom prst="rect">
            <a:avLst/>
          </a:prstGeom>
        </p:spPr>
        <p:txBody>
          <a:bodyPr spcFirstLastPara="1" wrap="square" lIns="45700" tIns="45700" rIns="45700" bIns="45700" anchor="t" anchorCtr="0">
            <a:noAutofit/>
          </a:bodyPr>
          <a:lstStyle/>
          <a:p>
            <a:pPr marL="457200" lvl="0" indent="-368300" algn="l" rtl="0">
              <a:lnSpc>
                <a:spcPct val="150000"/>
              </a:lnSpc>
              <a:spcBef>
                <a:spcPts val="0"/>
              </a:spcBef>
              <a:spcAft>
                <a:spcPts val="0"/>
              </a:spcAft>
              <a:buSzPts val="2200"/>
              <a:buChar char="•"/>
            </a:pPr>
            <a:r>
              <a:rPr lang="en-US" sz="2200"/>
              <a:t>Evolving Capacities Principle in Universal Human Rights System</a:t>
            </a:r>
            <a:endParaRPr sz="2200"/>
          </a:p>
          <a:p>
            <a:pPr marL="457200" lvl="0" indent="-368300" algn="l" rtl="0">
              <a:lnSpc>
                <a:spcPct val="150000"/>
              </a:lnSpc>
              <a:spcBef>
                <a:spcPts val="0"/>
              </a:spcBef>
              <a:spcAft>
                <a:spcPts val="0"/>
              </a:spcAft>
              <a:buSzPts val="2200"/>
              <a:buChar char="•"/>
            </a:pPr>
            <a:r>
              <a:rPr lang="en-US" sz="2200"/>
              <a:t>Case Studies </a:t>
            </a:r>
            <a:endParaRPr sz="2200"/>
          </a:p>
          <a:p>
            <a:pPr marL="914400" lvl="1" indent="-368300" algn="l" rtl="0">
              <a:lnSpc>
                <a:spcPct val="150000"/>
              </a:lnSpc>
              <a:spcBef>
                <a:spcPts val="0"/>
              </a:spcBef>
              <a:spcAft>
                <a:spcPts val="0"/>
              </a:spcAft>
              <a:buSzPts val="2200"/>
              <a:buChar char="•"/>
            </a:pPr>
            <a:r>
              <a:rPr lang="en-US" b="0"/>
              <a:t>Colombia </a:t>
            </a:r>
            <a:endParaRPr b="0"/>
          </a:p>
          <a:p>
            <a:pPr marL="914400" lvl="1" indent="-368300" algn="l" rtl="0">
              <a:lnSpc>
                <a:spcPct val="150000"/>
              </a:lnSpc>
              <a:spcBef>
                <a:spcPts val="0"/>
              </a:spcBef>
              <a:spcAft>
                <a:spcPts val="0"/>
              </a:spcAft>
              <a:buSzPts val="2200"/>
              <a:buChar char="•"/>
            </a:pPr>
            <a:r>
              <a:rPr lang="en-US" b="0"/>
              <a:t>Argentina</a:t>
            </a:r>
            <a:endParaRPr b="0"/>
          </a:p>
          <a:p>
            <a:pPr marL="914400" lvl="1" indent="-342900" algn="l" rtl="0">
              <a:lnSpc>
                <a:spcPct val="150000"/>
              </a:lnSpc>
              <a:spcBef>
                <a:spcPts val="0"/>
              </a:spcBef>
              <a:spcAft>
                <a:spcPts val="0"/>
              </a:spcAft>
              <a:buSzPts val="1800"/>
              <a:buChar char="•"/>
            </a:pPr>
            <a:r>
              <a:rPr lang="en-US" b="0"/>
              <a:t>Mexico</a:t>
            </a:r>
            <a:endParaRPr b="0"/>
          </a:p>
          <a:p>
            <a:pPr marL="457200" lvl="0" indent="-342900" algn="just" rtl="0">
              <a:lnSpc>
                <a:spcPct val="150000"/>
              </a:lnSpc>
              <a:spcBef>
                <a:spcPts val="0"/>
              </a:spcBef>
              <a:spcAft>
                <a:spcPts val="0"/>
              </a:spcAft>
              <a:buSzPts val="1800"/>
              <a:buChar char="•"/>
            </a:pPr>
            <a:r>
              <a:rPr lang="en-US" sz="2200"/>
              <a:t>Reflections for the U.S. Context</a:t>
            </a:r>
            <a:endParaRPr/>
          </a:p>
        </p:txBody>
      </p:sp>
      <p:sp>
        <p:nvSpPr>
          <p:cNvPr id="136" name="Google Shape;136;g336727b783e_0_64"/>
          <p:cNvSpPr txBox="1"/>
          <p:nvPr/>
        </p:nvSpPr>
        <p:spPr>
          <a:xfrm>
            <a:off x="183666" y="137987"/>
            <a:ext cx="10696800" cy="240000"/>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chemeClr val="lt1"/>
              </a:buClr>
              <a:buSzPts val="6100"/>
              <a:buFont typeface="Open Sans"/>
              <a:buNone/>
            </a:pPr>
            <a:r>
              <a:rPr lang="en-US" sz="1200" dirty="0">
                <a:solidFill>
                  <a:schemeClr val="lt1"/>
                </a:solidFill>
                <a:latin typeface="Open Sans"/>
                <a:ea typeface="Open Sans"/>
                <a:cs typeface="Open Sans"/>
                <a:sym typeface="Open Sans"/>
              </a:rPr>
              <a:t>“Evolving Capacities” in Medical Decision-Making: Lessons from Abroad for the U.S. Context</a:t>
            </a:r>
            <a:endParaRPr sz="1200"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366918967c_0_0"/>
          <p:cNvSpPr txBox="1">
            <a:spLocks noGrp="1"/>
          </p:cNvSpPr>
          <p:nvPr>
            <p:ph type="body" idx="1"/>
          </p:nvPr>
        </p:nvSpPr>
        <p:spPr>
          <a:xfrm>
            <a:off x="1148556" y="1609725"/>
            <a:ext cx="9894900" cy="420300"/>
          </a:xfrm>
          <a:prstGeom prst="rect">
            <a:avLst/>
          </a:prstGeom>
        </p:spPr>
        <p:txBody>
          <a:bodyPr spcFirstLastPara="1" wrap="square" lIns="45700" tIns="45700" rIns="45700" bIns="45700" anchor="t" anchorCtr="0">
            <a:normAutofit fontScale="85000" lnSpcReduction="20000"/>
          </a:bodyPr>
          <a:lstStyle/>
          <a:p>
            <a:pPr marL="0" lvl="0" indent="0" algn="l" rtl="0">
              <a:spcBef>
                <a:spcPts val="1000"/>
              </a:spcBef>
              <a:spcAft>
                <a:spcPts val="0"/>
              </a:spcAft>
              <a:buClr>
                <a:schemeClr val="dk1"/>
              </a:buClr>
              <a:buSzPts val="1960"/>
              <a:buFont typeface="Arial"/>
              <a:buNone/>
            </a:pPr>
            <a:r>
              <a:rPr lang="en-US" sz="2160" dirty="0"/>
              <a:t>Evolving Capacities Principle in Universal Human Rights System</a:t>
            </a:r>
            <a:endParaRPr dirty="0"/>
          </a:p>
        </p:txBody>
      </p:sp>
      <p:sp>
        <p:nvSpPr>
          <p:cNvPr id="142" name="Google Shape;142;g3366918967c_0_0"/>
          <p:cNvSpPr txBox="1">
            <a:spLocks noGrp="1"/>
          </p:cNvSpPr>
          <p:nvPr>
            <p:ph type="body" idx="2"/>
          </p:nvPr>
        </p:nvSpPr>
        <p:spPr>
          <a:xfrm>
            <a:off x="1148556" y="2157413"/>
            <a:ext cx="9894900" cy="420300"/>
          </a:xfrm>
          <a:prstGeom prst="rect">
            <a:avLst/>
          </a:prstGeom>
        </p:spPr>
        <p:txBody>
          <a:bodyPr spcFirstLastPara="1" wrap="square" lIns="45700" tIns="45700" rIns="45700" bIns="45700" anchor="t" anchorCtr="0">
            <a:normAutofit fontScale="92500" lnSpcReduction="10000"/>
          </a:bodyPr>
          <a:lstStyle/>
          <a:p>
            <a:pPr marL="0" lvl="0" indent="0" algn="l" rtl="0">
              <a:spcBef>
                <a:spcPts val="1000"/>
              </a:spcBef>
              <a:spcAft>
                <a:spcPts val="0"/>
              </a:spcAft>
              <a:buNone/>
            </a:pPr>
            <a:r>
              <a:rPr lang="en-US"/>
              <a:t>Article 5 of United Nations Convention on the Rights of the Child</a:t>
            </a:r>
            <a:endParaRPr/>
          </a:p>
        </p:txBody>
      </p:sp>
      <p:sp>
        <p:nvSpPr>
          <p:cNvPr id="143" name="Google Shape;143;g3366918967c_0_0"/>
          <p:cNvSpPr txBox="1">
            <a:spLocks noGrp="1"/>
          </p:cNvSpPr>
          <p:nvPr>
            <p:ph type="body" idx="3"/>
          </p:nvPr>
        </p:nvSpPr>
        <p:spPr>
          <a:xfrm>
            <a:off x="1148550" y="3057325"/>
            <a:ext cx="8910600" cy="2505600"/>
          </a:xfrm>
          <a:prstGeom prst="rect">
            <a:avLst/>
          </a:prstGeom>
        </p:spPr>
        <p:txBody>
          <a:bodyPr spcFirstLastPara="1" wrap="square" lIns="45700" tIns="45700" rIns="45700"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n-US"/>
              <a:t>“States Parties shall respect the responsibilities, rights and duties of parents or, where applicable, the members of the extended family or community as provided for by local custom, legal guardians or other persons legally responsible for the child, to provide, in a manner consistent with the </a:t>
            </a:r>
            <a:r>
              <a:rPr lang="en-US" b="1"/>
              <a:t>evolving capacities of the child</a:t>
            </a:r>
            <a:r>
              <a:rPr lang="en-US"/>
              <a:t>, appropriate direction and guidance in the exercise by the child of the rights recognized in the present Convention.”</a:t>
            </a:r>
            <a:endParaRPr/>
          </a:p>
        </p:txBody>
      </p:sp>
      <p:sp>
        <p:nvSpPr>
          <p:cNvPr id="144" name="Google Shape;144;g3366918967c_0_0"/>
          <p:cNvSpPr txBox="1"/>
          <p:nvPr/>
        </p:nvSpPr>
        <p:spPr>
          <a:xfrm>
            <a:off x="183666" y="137987"/>
            <a:ext cx="10696800" cy="240000"/>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chemeClr val="lt1"/>
              </a:buClr>
              <a:buSzPts val="6100"/>
              <a:buFont typeface="Open Sans"/>
              <a:buNone/>
            </a:pPr>
            <a:r>
              <a:rPr lang="en-US" sz="1200" dirty="0">
                <a:solidFill>
                  <a:schemeClr val="lt1"/>
                </a:solidFill>
                <a:latin typeface="Open Sans"/>
                <a:ea typeface="Open Sans"/>
                <a:cs typeface="Open Sans"/>
                <a:sym typeface="Open Sans"/>
              </a:rPr>
              <a:t>“Evolving Capacities” in Medical Decision-Making: Lessons from Abroad for the U.S. Context</a:t>
            </a:r>
            <a:endParaRPr sz="1200" dirty="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36727b783e_0_6"/>
          <p:cNvSpPr txBox="1">
            <a:spLocks noGrp="1"/>
          </p:cNvSpPr>
          <p:nvPr>
            <p:ph type="body" idx="1"/>
          </p:nvPr>
        </p:nvSpPr>
        <p:spPr>
          <a:xfrm>
            <a:off x="1148556" y="1609725"/>
            <a:ext cx="9894900" cy="420300"/>
          </a:xfrm>
          <a:prstGeom prst="rect">
            <a:avLst/>
          </a:prstGeom>
        </p:spPr>
        <p:txBody>
          <a:bodyPr spcFirstLastPara="1" wrap="square" lIns="45700" tIns="45700" rIns="45700" bIns="45700" anchor="t" anchorCtr="0">
            <a:normAutofit fontScale="85000" lnSpcReduction="20000"/>
          </a:bodyPr>
          <a:lstStyle/>
          <a:p>
            <a:pPr marL="0" lvl="0" indent="0" algn="l" rtl="0">
              <a:spcBef>
                <a:spcPts val="1000"/>
              </a:spcBef>
              <a:spcAft>
                <a:spcPts val="0"/>
              </a:spcAft>
              <a:buNone/>
            </a:pPr>
            <a:r>
              <a:rPr lang="en-US" sz="2160"/>
              <a:t>Evolving Capacities Principle in Universal Human Rights System</a:t>
            </a:r>
            <a:endParaRPr/>
          </a:p>
        </p:txBody>
      </p:sp>
      <p:sp>
        <p:nvSpPr>
          <p:cNvPr id="150" name="Google Shape;150;g336727b783e_0_6"/>
          <p:cNvSpPr txBox="1">
            <a:spLocks noGrp="1"/>
          </p:cNvSpPr>
          <p:nvPr>
            <p:ph type="body" idx="2"/>
          </p:nvPr>
        </p:nvSpPr>
        <p:spPr>
          <a:xfrm>
            <a:off x="1148556" y="2157413"/>
            <a:ext cx="9894900" cy="420300"/>
          </a:xfrm>
          <a:prstGeom prst="rect">
            <a:avLst/>
          </a:prstGeom>
        </p:spPr>
        <p:txBody>
          <a:bodyPr spcFirstLastPara="1" wrap="square" lIns="45700" tIns="45700" rIns="45700" bIns="45700" anchor="t" anchorCtr="0">
            <a:normAutofit fontScale="92500" lnSpcReduction="10000"/>
          </a:bodyPr>
          <a:lstStyle/>
          <a:p>
            <a:pPr marL="0" lvl="0" indent="0" algn="l" rtl="0">
              <a:spcBef>
                <a:spcPts val="1000"/>
              </a:spcBef>
              <a:spcAft>
                <a:spcPts val="0"/>
              </a:spcAft>
              <a:buNone/>
            </a:pPr>
            <a:r>
              <a:rPr lang="en-US"/>
              <a:t>Interconnected Standards &amp; Norms</a:t>
            </a:r>
            <a:endParaRPr/>
          </a:p>
        </p:txBody>
      </p:sp>
      <p:sp>
        <p:nvSpPr>
          <p:cNvPr id="151" name="Google Shape;151;g336727b783e_0_6"/>
          <p:cNvSpPr txBox="1"/>
          <p:nvPr/>
        </p:nvSpPr>
        <p:spPr>
          <a:xfrm>
            <a:off x="183666" y="137987"/>
            <a:ext cx="10696800" cy="240000"/>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chemeClr val="lt1"/>
              </a:buClr>
              <a:buSzPts val="6100"/>
              <a:buFont typeface="Open Sans"/>
              <a:buNone/>
            </a:pPr>
            <a:r>
              <a:rPr lang="en-US" sz="1200" dirty="0">
                <a:solidFill>
                  <a:schemeClr val="lt1"/>
                </a:solidFill>
                <a:latin typeface="Open Sans"/>
                <a:ea typeface="Open Sans"/>
                <a:cs typeface="Open Sans"/>
                <a:sym typeface="Open Sans"/>
              </a:rPr>
              <a:t>“Evolving Capacities” in Medical Decision-Making: Lessons from Abroad for the U.S. Context</a:t>
            </a:r>
            <a:endParaRPr sz="1200" dirty="0">
              <a:solidFill>
                <a:schemeClr val="lt1"/>
              </a:solidFill>
              <a:latin typeface="Open Sans"/>
              <a:ea typeface="Open Sans"/>
              <a:cs typeface="Open Sans"/>
              <a:sym typeface="Open Sans"/>
            </a:endParaRPr>
          </a:p>
        </p:txBody>
      </p:sp>
      <p:pic>
        <p:nvPicPr>
          <p:cNvPr id="152" name="Google Shape;152;g336727b783e_0_6" title="crc_image1_0.png"/>
          <p:cNvPicPr preferRelativeResize="0"/>
          <p:nvPr/>
        </p:nvPicPr>
        <p:blipFill>
          <a:blip r:embed="rId3">
            <a:alphaModFix/>
          </a:blip>
          <a:stretch>
            <a:fillRect/>
          </a:stretch>
        </p:blipFill>
        <p:spPr>
          <a:xfrm>
            <a:off x="1148550" y="2705113"/>
            <a:ext cx="5517475" cy="3096277"/>
          </a:xfrm>
          <a:prstGeom prst="rect">
            <a:avLst/>
          </a:prstGeom>
          <a:noFill/>
          <a:ln>
            <a:noFill/>
          </a:ln>
        </p:spPr>
      </p:pic>
      <p:sp>
        <p:nvSpPr>
          <p:cNvPr id="153" name="Google Shape;153;g336727b783e_0_6"/>
          <p:cNvSpPr txBox="1">
            <a:spLocks noGrp="1"/>
          </p:cNvSpPr>
          <p:nvPr>
            <p:ph type="body" idx="3"/>
          </p:nvPr>
        </p:nvSpPr>
        <p:spPr>
          <a:xfrm>
            <a:off x="7158425" y="2705125"/>
            <a:ext cx="3594600" cy="3096300"/>
          </a:xfrm>
          <a:prstGeom prst="rect">
            <a:avLst/>
          </a:prstGeom>
        </p:spPr>
        <p:txBody>
          <a:bodyPr spcFirstLastPara="1" wrap="square" lIns="45700" tIns="45700" rIns="45700" bIns="45700" anchor="t" anchorCtr="0">
            <a:normAutofit lnSpcReduction="10000"/>
          </a:bodyPr>
          <a:lstStyle/>
          <a:p>
            <a:pPr marL="457200" lvl="0" indent="-355600" algn="l" rtl="0">
              <a:lnSpc>
                <a:spcPct val="100000"/>
              </a:lnSpc>
              <a:spcBef>
                <a:spcPts val="0"/>
              </a:spcBef>
              <a:spcAft>
                <a:spcPts val="0"/>
              </a:spcAft>
              <a:buSzPts val="2000"/>
              <a:buChar char="•"/>
            </a:pPr>
            <a:r>
              <a:rPr lang="en-US" sz="2000" dirty="0"/>
              <a:t>Right to life, survival and development</a:t>
            </a:r>
            <a:endParaRPr sz="2000" dirty="0"/>
          </a:p>
          <a:p>
            <a:pPr marL="457200" lvl="0" indent="-355600" algn="l" rtl="0">
              <a:lnSpc>
                <a:spcPct val="100000"/>
              </a:lnSpc>
              <a:spcBef>
                <a:spcPts val="1500"/>
              </a:spcBef>
              <a:spcAft>
                <a:spcPts val="0"/>
              </a:spcAft>
              <a:buSzPts val="2000"/>
              <a:buChar char="•"/>
            </a:pPr>
            <a:r>
              <a:rPr lang="en-US" sz="2000" dirty="0"/>
              <a:t>Right to participation</a:t>
            </a:r>
            <a:endParaRPr sz="2000" dirty="0"/>
          </a:p>
          <a:p>
            <a:pPr marL="457200" lvl="0" indent="-355600" algn="l" rtl="0">
              <a:lnSpc>
                <a:spcPct val="100000"/>
              </a:lnSpc>
              <a:spcBef>
                <a:spcPts val="1500"/>
              </a:spcBef>
              <a:spcAft>
                <a:spcPts val="0"/>
              </a:spcAft>
              <a:buSzPts val="2000"/>
              <a:buChar char="•"/>
            </a:pPr>
            <a:r>
              <a:rPr lang="en-US" sz="2000" dirty="0"/>
              <a:t>Best interests of the child</a:t>
            </a:r>
            <a:endParaRPr sz="2000" dirty="0"/>
          </a:p>
          <a:p>
            <a:pPr marL="457200" lvl="0" indent="-355600" algn="l" rtl="0">
              <a:lnSpc>
                <a:spcPct val="100000"/>
              </a:lnSpc>
              <a:spcBef>
                <a:spcPts val="1500"/>
              </a:spcBef>
              <a:spcAft>
                <a:spcPts val="0"/>
              </a:spcAft>
              <a:buSzPts val="2000"/>
              <a:buChar char="•"/>
            </a:pPr>
            <a:r>
              <a:rPr lang="en-US" sz="2000" dirty="0"/>
              <a:t>Right to privacy</a:t>
            </a:r>
            <a:endParaRPr sz="2000" dirty="0"/>
          </a:p>
          <a:p>
            <a:pPr marL="457200" lvl="0" indent="-355600" algn="l" rtl="0">
              <a:lnSpc>
                <a:spcPct val="100000"/>
              </a:lnSpc>
              <a:spcBef>
                <a:spcPts val="1500"/>
              </a:spcBef>
              <a:spcAft>
                <a:spcPts val="1500"/>
              </a:spcAft>
              <a:buSzPts val="2000"/>
              <a:buChar char="•"/>
            </a:pPr>
            <a:r>
              <a:rPr lang="en-US" sz="2000" dirty="0"/>
              <a:t>Right to non-discrimination</a:t>
            </a:r>
            <a:endParaRPr sz="2000" dirty="0"/>
          </a:p>
        </p:txBody>
      </p:sp>
      <p:sp>
        <p:nvSpPr>
          <p:cNvPr id="154" name="Google Shape;154;g336727b783e_0_6"/>
          <p:cNvSpPr/>
          <p:nvPr/>
        </p:nvSpPr>
        <p:spPr>
          <a:xfrm>
            <a:off x="2714200" y="2724550"/>
            <a:ext cx="787200" cy="1015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5" name="Google Shape;155;g336727b783e_0_6"/>
          <p:cNvSpPr/>
          <p:nvPr/>
        </p:nvSpPr>
        <p:spPr>
          <a:xfrm>
            <a:off x="1927000" y="2724550"/>
            <a:ext cx="787200" cy="1015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6" name="Google Shape;156;g336727b783e_0_6"/>
          <p:cNvSpPr/>
          <p:nvPr/>
        </p:nvSpPr>
        <p:spPr>
          <a:xfrm>
            <a:off x="4313950" y="3745675"/>
            <a:ext cx="787200" cy="1015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7" name="Google Shape;157;g336727b783e_0_6"/>
          <p:cNvSpPr/>
          <p:nvPr/>
        </p:nvSpPr>
        <p:spPr>
          <a:xfrm>
            <a:off x="1927000" y="4786225"/>
            <a:ext cx="787200" cy="1015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8" name="Google Shape;158;g336727b783e_0_6"/>
          <p:cNvSpPr/>
          <p:nvPr/>
        </p:nvSpPr>
        <p:spPr>
          <a:xfrm>
            <a:off x="4313950" y="2724550"/>
            <a:ext cx="787200" cy="1015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9" name="Google Shape;159;g336727b783e_0_6"/>
          <p:cNvSpPr/>
          <p:nvPr/>
        </p:nvSpPr>
        <p:spPr>
          <a:xfrm>
            <a:off x="5101150" y="2724550"/>
            <a:ext cx="787200" cy="10152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36727b783e_0_37"/>
          <p:cNvSpPr txBox="1">
            <a:spLocks noGrp="1"/>
          </p:cNvSpPr>
          <p:nvPr>
            <p:ph type="body" idx="1"/>
          </p:nvPr>
        </p:nvSpPr>
        <p:spPr>
          <a:xfrm>
            <a:off x="1148556" y="1609725"/>
            <a:ext cx="9894900" cy="420300"/>
          </a:xfrm>
          <a:prstGeom prst="rect">
            <a:avLst/>
          </a:prstGeom>
        </p:spPr>
        <p:txBody>
          <a:bodyPr spcFirstLastPara="1" wrap="square" lIns="45700" tIns="45700" rIns="45700" bIns="45700" anchor="t" anchorCtr="0">
            <a:normAutofit fontScale="85000" lnSpcReduction="20000"/>
          </a:bodyPr>
          <a:lstStyle/>
          <a:p>
            <a:pPr marL="0" lvl="0" indent="0" algn="l" rtl="0">
              <a:spcBef>
                <a:spcPts val="1000"/>
              </a:spcBef>
              <a:spcAft>
                <a:spcPts val="0"/>
              </a:spcAft>
              <a:buNone/>
            </a:pPr>
            <a:r>
              <a:rPr lang="en-US" sz="2160"/>
              <a:t>Case Study 1: Colombia</a:t>
            </a:r>
            <a:endParaRPr/>
          </a:p>
        </p:txBody>
      </p:sp>
      <p:sp>
        <p:nvSpPr>
          <p:cNvPr id="165" name="Google Shape;165;g336727b783e_0_37"/>
          <p:cNvSpPr txBox="1"/>
          <p:nvPr/>
        </p:nvSpPr>
        <p:spPr>
          <a:xfrm>
            <a:off x="183666" y="137987"/>
            <a:ext cx="10696800" cy="240000"/>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chemeClr val="lt1"/>
              </a:buClr>
              <a:buSzPts val="6100"/>
              <a:buFont typeface="Open Sans"/>
              <a:buNone/>
            </a:pPr>
            <a:r>
              <a:rPr lang="en-US" sz="1200" dirty="0">
                <a:solidFill>
                  <a:schemeClr val="lt1"/>
                </a:solidFill>
                <a:latin typeface="Open Sans"/>
                <a:ea typeface="Open Sans"/>
                <a:cs typeface="Open Sans"/>
                <a:sym typeface="Open Sans"/>
              </a:rPr>
              <a:t>“Evolving Capacities” in Medical Decision-Making: Lessons from Abroad for the U.S. Context</a:t>
            </a:r>
            <a:endParaRPr sz="1200" dirty="0">
              <a:solidFill>
                <a:schemeClr val="lt1"/>
              </a:solidFill>
              <a:latin typeface="Open Sans"/>
              <a:ea typeface="Open Sans"/>
              <a:cs typeface="Open Sans"/>
              <a:sym typeface="Open Sans"/>
            </a:endParaRPr>
          </a:p>
        </p:txBody>
      </p:sp>
      <p:graphicFrame>
        <p:nvGraphicFramePr>
          <p:cNvPr id="166" name="Google Shape;166;g336727b783e_0_37"/>
          <p:cNvGraphicFramePr/>
          <p:nvPr/>
        </p:nvGraphicFramePr>
        <p:xfrm>
          <a:off x="1148550" y="2352738"/>
          <a:ext cx="9731925" cy="3426410"/>
        </p:xfrm>
        <a:graphic>
          <a:graphicData uri="http://schemas.openxmlformats.org/drawingml/2006/table">
            <a:tbl>
              <a:tblPr>
                <a:noFill/>
                <a:tableStyleId>{4D3D5F8A-7329-4986-A7D6-A51CCE3C3EFC}</a:tableStyleId>
              </a:tblPr>
              <a:tblGrid>
                <a:gridCol w="1555925">
                  <a:extLst>
                    <a:ext uri="{9D8B030D-6E8A-4147-A177-3AD203B41FA5}">
                      <a16:colId xmlns:a16="http://schemas.microsoft.com/office/drawing/2014/main" val="20000"/>
                    </a:ext>
                  </a:extLst>
                </a:gridCol>
                <a:gridCol w="1588175">
                  <a:extLst>
                    <a:ext uri="{9D8B030D-6E8A-4147-A177-3AD203B41FA5}">
                      <a16:colId xmlns:a16="http://schemas.microsoft.com/office/drawing/2014/main" val="20001"/>
                    </a:ext>
                  </a:extLst>
                </a:gridCol>
                <a:gridCol w="2540125">
                  <a:extLst>
                    <a:ext uri="{9D8B030D-6E8A-4147-A177-3AD203B41FA5}">
                      <a16:colId xmlns:a16="http://schemas.microsoft.com/office/drawing/2014/main" val="20002"/>
                    </a:ext>
                  </a:extLst>
                </a:gridCol>
                <a:gridCol w="2583475">
                  <a:extLst>
                    <a:ext uri="{9D8B030D-6E8A-4147-A177-3AD203B41FA5}">
                      <a16:colId xmlns:a16="http://schemas.microsoft.com/office/drawing/2014/main" val="20003"/>
                    </a:ext>
                  </a:extLst>
                </a:gridCol>
                <a:gridCol w="1464225">
                  <a:extLst>
                    <a:ext uri="{9D8B030D-6E8A-4147-A177-3AD203B41FA5}">
                      <a16:colId xmlns:a16="http://schemas.microsoft.com/office/drawing/2014/main" val="20004"/>
                    </a:ext>
                  </a:extLst>
                </a:gridCol>
              </a:tblGrid>
              <a:tr h="584025">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Primary Sources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Terminology</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Cases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Statutes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Age of Consent</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extLst>
                  <a:ext uri="{0D108BD9-81ED-4DB2-BD59-A6C34878D82A}">
                    <a16:rowId xmlns:a16="http://schemas.microsoft.com/office/drawing/2014/main" val="10000"/>
                  </a:ext>
                </a:extLst>
              </a:tr>
              <a:tr h="2725400">
                <a:tc>
                  <a:txBody>
                    <a:bodyPr/>
                    <a:lstStyle/>
                    <a:p>
                      <a:pPr marL="0" lvl="0" indent="0" algn="l" rtl="0">
                        <a:spcBef>
                          <a:spcPts val="0"/>
                        </a:spcBef>
                        <a:spcAft>
                          <a:spcPts val="0"/>
                        </a:spcAft>
                        <a:buNone/>
                      </a:pPr>
                      <a:r>
                        <a:rPr lang="en-US" sz="1600">
                          <a:latin typeface="Open Sans"/>
                          <a:ea typeface="Open Sans"/>
                          <a:cs typeface="Open Sans"/>
                          <a:sym typeface="Open Sans"/>
                        </a:rPr>
                        <a:t>Constitutional Court Jurisprudence</a:t>
                      </a:r>
                      <a:endParaRPr sz="1600">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Progressive Autonomy</a:t>
                      </a: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Evolution of capacities</a:t>
                      </a:r>
                      <a:endParaRPr sz="160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Sentencia SU-337 (1999)</a:t>
                      </a: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Sentencia C-355 (2006)</a:t>
                      </a: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Sentencia T-388 (2009)</a:t>
                      </a: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Sentencia T-697 (2016)</a:t>
                      </a: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Sentencia SU-096 (2018)</a:t>
                      </a:r>
                      <a:endParaRPr sz="160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Resolution 051 on Abortion</a:t>
                      </a:r>
                      <a:r>
                        <a:rPr lang="en-US" sz="1600">
                          <a:solidFill>
                            <a:schemeClr val="dk1"/>
                          </a:solidFill>
                          <a:latin typeface="Open Sans"/>
                          <a:ea typeface="Open Sans"/>
                          <a:cs typeface="Open Sans"/>
                          <a:sym typeface="Open Sans"/>
                        </a:rPr>
                        <a:t> (2018, 2023)</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en-US" sz="1600">
                          <a:solidFill>
                            <a:schemeClr val="dk1"/>
                          </a:solidFill>
                          <a:latin typeface="Open Sans"/>
                          <a:ea typeface="Open Sans"/>
                          <a:cs typeface="Open Sans"/>
                          <a:sym typeface="Open Sans"/>
                        </a:rPr>
                        <a:t>Resolution on Children’s &amp; Adolescents’ Access, Autonomy and Consent in Health (unpublished)</a:t>
                      </a:r>
                      <a:endParaRPr sz="160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Open Sans"/>
                          <a:ea typeface="Open Sans"/>
                          <a:cs typeface="Open Sans"/>
                          <a:sym typeface="Open Sans"/>
                        </a:rPr>
                        <a:t>No fixed age</a:t>
                      </a:r>
                      <a:endParaRPr sz="1600">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36727b783e_0_45"/>
          <p:cNvSpPr txBox="1">
            <a:spLocks noGrp="1"/>
          </p:cNvSpPr>
          <p:nvPr>
            <p:ph type="body" idx="1"/>
          </p:nvPr>
        </p:nvSpPr>
        <p:spPr>
          <a:xfrm>
            <a:off x="1148556" y="1609725"/>
            <a:ext cx="9894900" cy="420300"/>
          </a:xfrm>
          <a:prstGeom prst="rect">
            <a:avLst/>
          </a:prstGeom>
        </p:spPr>
        <p:txBody>
          <a:bodyPr spcFirstLastPara="1" wrap="square" lIns="45700" tIns="45700" rIns="45700" bIns="45700" anchor="t" anchorCtr="0">
            <a:normAutofit fontScale="85000" lnSpcReduction="20000"/>
          </a:bodyPr>
          <a:lstStyle/>
          <a:p>
            <a:pPr marL="0" lvl="0" indent="0" algn="l" rtl="0">
              <a:spcBef>
                <a:spcPts val="1000"/>
              </a:spcBef>
              <a:spcAft>
                <a:spcPts val="0"/>
              </a:spcAft>
              <a:buNone/>
            </a:pPr>
            <a:r>
              <a:rPr lang="en-US" sz="2160"/>
              <a:t>Case Study 2: Argentina</a:t>
            </a:r>
            <a:endParaRPr/>
          </a:p>
        </p:txBody>
      </p:sp>
      <p:sp>
        <p:nvSpPr>
          <p:cNvPr id="172" name="Google Shape;172;g336727b783e_0_45"/>
          <p:cNvSpPr txBox="1"/>
          <p:nvPr/>
        </p:nvSpPr>
        <p:spPr>
          <a:xfrm>
            <a:off x="183666" y="137987"/>
            <a:ext cx="10696800" cy="240000"/>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chemeClr val="lt1"/>
              </a:buClr>
              <a:buSzPts val="6100"/>
              <a:buFont typeface="Open Sans"/>
              <a:buNone/>
            </a:pPr>
            <a:r>
              <a:rPr lang="en-US" sz="1200" dirty="0">
                <a:solidFill>
                  <a:schemeClr val="lt1"/>
                </a:solidFill>
                <a:latin typeface="Open Sans"/>
                <a:ea typeface="Open Sans"/>
                <a:cs typeface="Open Sans"/>
                <a:sym typeface="Open Sans"/>
              </a:rPr>
              <a:t>“Evolving Capacities” in Medical Decision-Making: Lessons from Abroad for the U.S. Context</a:t>
            </a:r>
            <a:endParaRPr sz="1200" dirty="0">
              <a:solidFill>
                <a:schemeClr val="lt1"/>
              </a:solidFill>
              <a:latin typeface="Open Sans"/>
              <a:ea typeface="Open Sans"/>
              <a:cs typeface="Open Sans"/>
              <a:sym typeface="Open Sans"/>
            </a:endParaRPr>
          </a:p>
        </p:txBody>
      </p:sp>
      <p:graphicFrame>
        <p:nvGraphicFramePr>
          <p:cNvPr id="173" name="Google Shape;173;g336727b783e_0_45"/>
          <p:cNvGraphicFramePr/>
          <p:nvPr/>
        </p:nvGraphicFramePr>
        <p:xfrm>
          <a:off x="1148550" y="2352738"/>
          <a:ext cx="9731925" cy="3566100"/>
        </p:xfrm>
        <a:graphic>
          <a:graphicData uri="http://schemas.openxmlformats.org/drawingml/2006/table">
            <a:tbl>
              <a:tblPr>
                <a:noFill/>
                <a:tableStyleId>{4D3D5F8A-7329-4986-A7D6-A51CCE3C3EFC}</a:tableStyleId>
              </a:tblPr>
              <a:tblGrid>
                <a:gridCol w="1555925">
                  <a:extLst>
                    <a:ext uri="{9D8B030D-6E8A-4147-A177-3AD203B41FA5}">
                      <a16:colId xmlns:a16="http://schemas.microsoft.com/office/drawing/2014/main" val="20000"/>
                    </a:ext>
                  </a:extLst>
                </a:gridCol>
                <a:gridCol w="1588175">
                  <a:extLst>
                    <a:ext uri="{9D8B030D-6E8A-4147-A177-3AD203B41FA5}">
                      <a16:colId xmlns:a16="http://schemas.microsoft.com/office/drawing/2014/main" val="20001"/>
                    </a:ext>
                  </a:extLst>
                </a:gridCol>
                <a:gridCol w="2581525">
                  <a:extLst>
                    <a:ext uri="{9D8B030D-6E8A-4147-A177-3AD203B41FA5}">
                      <a16:colId xmlns:a16="http://schemas.microsoft.com/office/drawing/2014/main" val="20002"/>
                    </a:ext>
                  </a:extLst>
                </a:gridCol>
                <a:gridCol w="2542075">
                  <a:extLst>
                    <a:ext uri="{9D8B030D-6E8A-4147-A177-3AD203B41FA5}">
                      <a16:colId xmlns:a16="http://schemas.microsoft.com/office/drawing/2014/main" val="20003"/>
                    </a:ext>
                  </a:extLst>
                </a:gridCol>
                <a:gridCol w="1464225">
                  <a:extLst>
                    <a:ext uri="{9D8B030D-6E8A-4147-A177-3AD203B41FA5}">
                      <a16:colId xmlns:a16="http://schemas.microsoft.com/office/drawing/2014/main" val="20004"/>
                    </a:ext>
                  </a:extLst>
                </a:gridCol>
              </a:tblGrid>
              <a:tr h="584025">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Primary Sources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Terminology</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Cases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Statutes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Age of Consent</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extLst>
                  <a:ext uri="{0D108BD9-81ED-4DB2-BD59-A6C34878D82A}">
                    <a16:rowId xmlns:a16="http://schemas.microsoft.com/office/drawing/2014/main" val="10000"/>
                  </a:ext>
                </a:extLst>
              </a:tr>
              <a:tr h="2725400">
                <a:tc>
                  <a:txBody>
                    <a:bodyPr/>
                    <a:lstStyle/>
                    <a:p>
                      <a:pPr marL="0" lvl="0" indent="0" algn="l" rtl="0">
                        <a:spcBef>
                          <a:spcPts val="0"/>
                        </a:spcBef>
                        <a:spcAft>
                          <a:spcPts val="0"/>
                        </a:spcAft>
                        <a:buNone/>
                      </a:pPr>
                      <a:r>
                        <a:rPr lang="en-US" sz="1600">
                          <a:latin typeface="Open Sans"/>
                          <a:ea typeface="Open Sans"/>
                          <a:cs typeface="Open Sans"/>
                          <a:sym typeface="Open Sans"/>
                        </a:rPr>
                        <a:t>Federal statutes</a:t>
                      </a:r>
                      <a:endParaRPr sz="1600">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Progressive Autonomy</a:t>
                      </a:r>
                      <a:endParaRPr sz="160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60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dk1"/>
                          </a:solidFill>
                          <a:latin typeface="Open Sans"/>
                          <a:ea typeface="Open Sans"/>
                          <a:cs typeface="Open Sans"/>
                          <a:sym typeface="Open Sans"/>
                        </a:rPr>
                        <a:t>Patient Rights Act (2009)</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600">
                          <a:solidFill>
                            <a:schemeClr val="dk1"/>
                          </a:solidFill>
                          <a:latin typeface="Open Sans"/>
                          <a:ea typeface="Open Sans"/>
                          <a:cs typeface="Open Sans"/>
                          <a:sym typeface="Open Sans"/>
                        </a:rPr>
                        <a:t>Civil and Commercial Code (2015)</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600">
                          <a:solidFill>
                            <a:schemeClr val="dk1"/>
                          </a:solidFill>
                          <a:latin typeface="Open Sans"/>
                          <a:ea typeface="Open Sans"/>
                          <a:cs typeface="Open Sans"/>
                          <a:sym typeface="Open Sans"/>
                        </a:rPr>
                        <a:t>Resolution on Sexual &amp; Reproductive Health (2015)</a:t>
                      </a:r>
                      <a:endParaRPr sz="1600">
                        <a:solidFill>
                          <a:schemeClr val="dk1"/>
                        </a:solidFill>
                        <a:latin typeface="Open Sans"/>
                        <a:ea typeface="Open Sans"/>
                        <a:cs typeface="Open Sans"/>
                        <a:sym typeface="Open Sans"/>
                      </a:endParaRPr>
                    </a:p>
                    <a:p>
                      <a:pPr marL="0" lvl="0" indent="0" algn="l" rtl="0">
                        <a:spcBef>
                          <a:spcPts val="0"/>
                        </a:spcBef>
                        <a:spcAft>
                          <a:spcPts val="0"/>
                        </a:spcAft>
                        <a:buNone/>
                      </a:pPr>
                      <a:endParaRPr sz="1600">
                        <a:solidFill>
                          <a:schemeClr val="dk1"/>
                        </a:solidFill>
                        <a:latin typeface="Open Sans"/>
                        <a:ea typeface="Open Sans"/>
                        <a:cs typeface="Open Sans"/>
                        <a:sym typeface="Open Sans"/>
                      </a:endParaRPr>
                    </a:p>
                    <a:p>
                      <a:pPr marL="0" lvl="0" indent="0" algn="l" rtl="0">
                        <a:spcBef>
                          <a:spcPts val="0"/>
                        </a:spcBef>
                        <a:spcAft>
                          <a:spcPts val="0"/>
                        </a:spcAft>
                        <a:buNone/>
                      </a:pPr>
                      <a:r>
                        <a:rPr lang="en-US" sz="1600">
                          <a:solidFill>
                            <a:schemeClr val="dk1"/>
                          </a:solidFill>
                          <a:latin typeface="Open Sans"/>
                          <a:ea typeface="Open Sans"/>
                          <a:cs typeface="Open Sans"/>
                          <a:sym typeface="Open Sans"/>
                        </a:rPr>
                        <a:t>Abortion Protocols (2019, 2022)</a:t>
                      </a:r>
                      <a:endParaRPr sz="160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600">
                          <a:solidFill>
                            <a:schemeClr val="dk1"/>
                          </a:solidFill>
                          <a:latin typeface="Open Sans"/>
                          <a:ea typeface="Open Sans"/>
                          <a:cs typeface="Open Sans"/>
                          <a:sym typeface="Open Sans"/>
                        </a:rPr>
                        <a:t>13</a:t>
                      </a:r>
                      <a:endParaRPr sz="1600">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36727b783e_0_58"/>
          <p:cNvSpPr txBox="1">
            <a:spLocks noGrp="1"/>
          </p:cNvSpPr>
          <p:nvPr>
            <p:ph type="body" idx="1"/>
          </p:nvPr>
        </p:nvSpPr>
        <p:spPr>
          <a:xfrm>
            <a:off x="1148556" y="1609725"/>
            <a:ext cx="9894900" cy="420300"/>
          </a:xfrm>
          <a:prstGeom prst="rect">
            <a:avLst/>
          </a:prstGeom>
        </p:spPr>
        <p:txBody>
          <a:bodyPr spcFirstLastPara="1" wrap="square" lIns="45700" tIns="45700" rIns="45700" bIns="45700" anchor="t" anchorCtr="0">
            <a:normAutofit fontScale="85000" lnSpcReduction="20000"/>
          </a:bodyPr>
          <a:lstStyle/>
          <a:p>
            <a:pPr marL="0" lvl="0" indent="0" algn="l" rtl="0">
              <a:spcBef>
                <a:spcPts val="1000"/>
              </a:spcBef>
              <a:spcAft>
                <a:spcPts val="0"/>
              </a:spcAft>
              <a:buNone/>
            </a:pPr>
            <a:r>
              <a:rPr lang="en-US" sz="2160"/>
              <a:t>Case Study 3: Mexico</a:t>
            </a:r>
            <a:endParaRPr/>
          </a:p>
        </p:txBody>
      </p:sp>
      <p:sp>
        <p:nvSpPr>
          <p:cNvPr id="179" name="Google Shape;179;g336727b783e_0_58"/>
          <p:cNvSpPr txBox="1"/>
          <p:nvPr/>
        </p:nvSpPr>
        <p:spPr>
          <a:xfrm>
            <a:off x="183666" y="137987"/>
            <a:ext cx="10696800" cy="240000"/>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chemeClr val="lt1"/>
              </a:buClr>
              <a:buSzPts val="6100"/>
              <a:buFont typeface="Open Sans"/>
              <a:buNone/>
            </a:pPr>
            <a:r>
              <a:rPr lang="en-US" sz="1200" dirty="0">
                <a:solidFill>
                  <a:schemeClr val="lt1"/>
                </a:solidFill>
                <a:latin typeface="Open Sans"/>
                <a:ea typeface="Open Sans"/>
                <a:cs typeface="Open Sans"/>
                <a:sym typeface="Open Sans"/>
              </a:rPr>
              <a:t>“Evolving Capacities” in Medical Decision-Making: Lessons from Abroad for the U.S. Context</a:t>
            </a:r>
            <a:endParaRPr sz="1200" dirty="0">
              <a:solidFill>
                <a:schemeClr val="lt1"/>
              </a:solidFill>
              <a:latin typeface="Open Sans"/>
              <a:ea typeface="Open Sans"/>
              <a:cs typeface="Open Sans"/>
              <a:sym typeface="Open Sans"/>
            </a:endParaRPr>
          </a:p>
        </p:txBody>
      </p:sp>
      <p:graphicFrame>
        <p:nvGraphicFramePr>
          <p:cNvPr id="180" name="Google Shape;180;g336727b783e_0_58"/>
          <p:cNvGraphicFramePr/>
          <p:nvPr>
            <p:extLst>
              <p:ext uri="{D42A27DB-BD31-4B8C-83A1-F6EECF244321}">
                <p14:modId xmlns:p14="http://schemas.microsoft.com/office/powerpoint/2010/main" val="1964360686"/>
              </p:ext>
            </p:extLst>
          </p:nvPr>
        </p:nvGraphicFramePr>
        <p:xfrm>
          <a:off x="1148550" y="2352738"/>
          <a:ext cx="9731925" cy="3657540"/>
        </p:xfrm>
        <a:graphic>
          <a:graphicData uri="http://schemas.openxmlformats.org/drawingml/2006/table">
            <a:tbl>
              <a:tblPr>
                <a:noFill/>
                <a:tableStyleId>{4D3D5F8A-7329-4986-A7D6-A51CCE3C3EFC}</a:tableStyleId>
              </a:tblPr>
              <a:tblGrid>
                <a:gridCol w="1555925">
                  <a:extLst>
                    <a:ext uri="{9D8B030D-6E8A-4147-A177-3AD203B41FA5}">
                      <a16:colId xmlns:a16="http://schemas.microsoft.com/office/drawing/2014/main" val="20000"/>
                    </a:ext>
                  </a:extLst>
                </a:gridCol>
                <a:gridCol w="1588175">
                  <a:extLst>
                    <a:ext uri="{9D8B030D-6E8A-4147-A177-3AD203B41FA5}">
                      <a16:colId xmlns:a16="http://schemas.microsoft.com/office/drawing/2014/main" val="20001"/>
                    </a:ext>
                  </a:extLst>
                </a:gridCol>
                <a:gridCol w="2581525">
                  <a:extLst>
                    <a:ext uri="{9D8B030D-6E8A-4147-A177-3AD203B41FA5}">
                      <a16:colId xmlns:a16="http://schemas.microsoft.com/office/drawing/2014/main" val="20002"/>
                    </a:ext>
                  </a:extLst>
                </a:gridCol>
                <a:gridCol w="2542075">
                  <a:extLst>
                    <a:ext uri="{9D8B030D-6E8A-4147-A177-3AD203B41FA5}">
                      <a16:colId xmlns:a16="http://schemas.microsoft.com/office/drawing/2014/main" val="20003"/>
                    </a:ext>
                  </a:extLst>
                </a:gridCol>
                <a:gridCol w="1464225">
                  <a:extLst>
                    <a:ext uri="{9D8B030D-6E8A-4147-A177-3AD203B41FA5}">
                      <a16:colId xmlns:a16="http://schemas.microsoft.com/office/drawing/2014/main" val="20004"/>
                    </a:ext>
                  </a:extLst>
                </a:gridCol>
              </a:tblGrid>
              <a:tr h="584025">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Primary Sources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Terminology</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Cases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Statutes</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tc>
                  <a:txBody>
                    <a:bodyPr/>
                    <a:lstStyle/>
                    <a:p>
                      <a:pPr marL="0" lvl="0" indent="0" algn="ctr" rtl="0">
                        <a:spcBef>
                          <a:spcPts val="0"/>
                        </a:spcBef>
                        <a:spcAft>
                          <a:spcPts val="0"/>
                        </a:spcAft>
                        <a:buNone/>
                      </a:pPr>
                      <a:r>
                        <a:rPr lang="en-US" sz="1700" b="1">
                          <a:solidFill>
                            <a:srgbClr val="F2F2F2"/>
                          </a:solidFill>
                          <a:latin typeface="Open Sans"/>
                          <a:ea typeface="Open Sans"/>
                          <a:cs typeface="Open Sans"/>
                          <a:sym typeface="Open Sans"/>
                        </a:rPr>
                        <a:t>Age of Consent</a:t>
                      </a:r>
                      <a:endParaRPr sz="1700" b="1">
                        <a:solidFill>
                          <a:srgbClr val="F2F2F2"/>
                        </a:solidFill>
                        <a:latin typeface="Open Sans"/>
                        <a:ea typeface="Open Sans"/>
                        <a:cs typeface="Open Sans"/>
                        <a:sym typeface="Open Sans"/>
                      </a:endParaRPr>
                    </a:p>
                  </a:txBody>
                  <a:tcPr marL="91425" marR="91425" marT="91425" marB="91425" anchor="ctr">
                    <a:lnL w="9525" cap="flat" cmpd="sng">
                      <a:solidFill>
                        <a:srgbClr val="18325F"/>
                      </a:solidFill>
                      <a:prstDash val="solid"/>
                      <a:round/>
                      <a:headEnd type="none" w="sm" len="sm"/>
                      <a:tailEnd type="none" w="sm" len="sm"/>
                    </a:lnL>
                    <a:lnR w="9525" cap="flat" cmpd="sng">
                      <a:solidFill>
                        <a:srgbClr val="18325F"/>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rgbClr val="18325F"/>
                      </a:solidFill>
                      <a:prstDash val="solid"/>
                      <a:round/>
                      <a:headEnd type="none" w="sm" len="sm"/>
                      <a:tailEnd type="none" w="sm" len="sm"/>
                    </a:lnB>
                    <a:solidFill>
                      <a:srgbClr val="18325F"/>
                    </a:solidFill>
                  </a:tcPr>
                </a:tc>
                <a:extLst>
                  <a:ext uri="{0D108BD9-81ED-4DB2-BD59-A6C34878D82A}">
                    <a16:rowId xmlns:a16="http://schemas.microsoft.com/office/drawing/2014/main" val="10000"/>
                  </a:ext>
                </a:extLst>
              </a:tr>
              <a:tr h="2725400">
                <a:tc>
                  <a:txBody>
                    <a:bodyPr/>
                    <a:lstStyle/>
                    <a:p>
                      <a:pPr marL="0" lvl="0" indent="0" algn="l" rtl="0">
                        <a:spcBef>
                          <a:spcPts val="0"/>
                        </a:spcBef>
                        <a:spcAft>
                          <a:spcPts val="0"/>
                        </a:spcAft>
                        <a:buNone/>
                      </a:pPr>
                      <a:r>
                        <a:rPr lang="en-US" sz="1600">
                          <a:latin typeface="Open Sans"/>
                          <a:ea typeface="Open Sans"/>
                          <a:cs typeface="Open Sans"/>
                          <a:sym typeface="Open Sans"/>
                        </a:rPr>
                        <a:t>Supreme Court Jurisprudence</a:t>
                      </a:r>
                      <a:endParaRPr sz="1600">
                        <a:latin typeface="Open Sans"/>
                        <a:ea typeface="Open Sans"/>
                        <a:cs typeface="Open Sans"/>
                        <a:sym typeface="Open Sans"/>
                      </a:endParaRPr>
                    </a:p>
                    <a:p>
                      <a:pPr marL="0" lvl="0" indent="0" algn="l" rtl="0">
                        <a:spcBef>
                          <a:spcPts val="0"/>
                        </a:spcBef>
                        <a:spcAft>
                          <a:spcPts val="0"/>
                        </a:spcAft>
                        <a:buNone/>
                      </a:pPr>
                      <a:endParaRPr sz="1600">
                        <a:latin typeface="Open Sans"/>
                        <a:ea typeface="Open Sans"/>
                        <a:cs typeface="Open Sans"/>
                        <a:sym typeface="Open Sans"/>
                      </a:endParaRPr>
                    </a:p>
                    <a:p>
                      <a:pPr marL="0" lvl="0" indent="0" algn="l" rtl="0">
                        <a:spcBef>
                          <a:spcPts val="0"/>
                        </a:spcBef>
                        <a:spcAft>
                          <a:spcPts val="0"/>
                        </a:spcAft>
                        <a:buNone/>
                      </a:pPr>
                      <a:r>
                        <a:rPr lang="en-US" sz="1600">
                          <a:latin typeface="Open Sans"/>
                          <a:ea typeface="Open Sans"/>
                          <a:cs typeface="Open Sans"/>
                          <a:sym typeface="Open Sans"/>
                        </a:rPr>
                        <a:t>Federal statutes</a:t>
                      </a:r>
                      <a:endParaRPr sz="1600">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a:solidFill>
                            <a:schemeClr val="dk1"/>
                          </a:solidFill>
                          <a:latin typeface="Open Sans"/>
                          <a:ea typeface="Open Sans"/>
                          <a:cs typeface="Open Sans"/>
                          <a:sym typeface="Open Sans"/>
                        </a:rPr>
                        <a:t>Progressive Autonomy</a:t>
                      </a: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solidFill>
                            <a:schemeClr val="dk1"/>
                          </a:solidFill>
                          <a:latin typeface="Open Sans"/>
                          <a:ea typeface="Open Sans"/>
                          <a:cs typeface="Open Sans"/>
                          <a:sym typeface="Open Sans"/>
                        </a:rPr>
                        <a:t>Progressive Acquisition of Autonomy</a:t>
                      </a:r>
                      <a:endParaRPr sz="15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5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solidFill>
                            <a:schemeClr val="dk1"/>
                          </a:solidFill>
                          <a:latin typeface="Open Sans"/>
                          <a:ea typeface="Open Sans"/>
                          <a:cs typeface="Open Sans"/>
                          <a:sym typeface="Open Sans"/>
                        </a:rPr>
                        <a:t>Evolving capacities</a:t>
                      </a:r>
                      <a:endParaRPr sz="150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300">
                          <a:solidFill>
                            <a:schemeClr val="dk1"/>
                          </a:solidFill>
                          <a:latin typeface="Open Sans"/>
                          <a:ea typeface="Open Sans"/>
                          <a:cs typeface="Open Sans"/>
                          <a:sym typeface="Open Sans"/>
                        </a:rPr>
                        <a:t>Amparo 2479/2012 (2012)</a:t>
                      </a:r>
                      <a:endParaRPr sz="13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30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a:solidFill>
                            <a:schemeClr val="dk1"/>
                          </a:solidFill>
                          <a:latin typeface="Open Sans"/>
                          <a:ea typeface="Open Sans"/>
                          <a:cs typeface="Open Sans"/>
                          <a:sym typeface="Open Sans"/>
                        </a:rPr>
                        <a:t>Amparo 354/2014 (2013)</a:t>
                      </a:r>
                      <a:endParaRPr sz="13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30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a:solidFill>
                            <a:schemeClr val="dk1"/>
                          </a:solidFill>
                          <a:latin typeface="Open Sans"/>
                          <a:ea typeface="Open Sans"/>
                          <a:cs typeface="Open Sans"/>
                          <a:sym typeface="Open Sans"/>
                        </a:rPr>
                        <a:t>Amparo D1674/2014 (2015)</a:t>
                      </a:r>
                      <a:endParaRPr sz="13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30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a:solidFill>
                            <a:schemeClr val="dk1"/>
                          </a:solidFill>
                          <a:latin typeface="Open Sans"/>
                          <a:ea typeface="Open Sans"/>
                          <a:cs typeface="Open Sans"/>
                          <a:sym typeface="Open Sans"/>
                        </a:rPr>
                        <a:t>Amparo 800/2017 (2017)</a:t>
                      </a:r>
                      <a:endParaRPr sz="13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30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a:solidFill>
                            <a:schemeClr val="dk1"/>
                          </a:solidFill>
                          <a:latin typeface="Open Sans"/>
                          <a:ea typeface="Open Sans"/>
                          <a:cs typeface="Open Sans"/>
                          <a:sym typeface="Open Sans"/>
                        </a:rPr>
                        <a:t>Amparo 1049/2017 (2018)</a:t>
                      </a:r>
                      <a:endParaRPr sz="13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30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a:solidFill>
                            <a:schemeClr val="dk1"/>
                          </a:solidFill>
                          <a:latin typeface="Open Sans"/>
                          <a:ea typeface="Open Sans"/>
                          <a:cs typeface="Open Sans"/>
                          <a:sym typeface="Open Sans"/>
                        </a:rPr>
                        <a:t>Amparo 8577/2019 (2020)</a:t>
                      </a:r>
                      <a:endParaRPr sz="13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30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a:solidFill>
                            <a:schemeClr val="dk1"/>
                          </a:solidFill>
                          <a:latin typeface="Open Sans"/>
                          <a:ea typeface="Open Sans"/>
                          <a:cs typeface="Open Sans"/>
                          <a:sym typeface="Open Sans"/>
                        </a:rPr>
                        <a:t>Controversia Constitucional 45/2016 (2021)</a:t>
                      </a:r>
                      <a:endParaRPr>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300" dirty="0">
                          <a:solidFill>
                            <a:schemeClr val="dk1"/>
                          </a:solidFill>
                          <a:latin typeface="Open Sans"/>
                          <a:ea typeface="Open Sans"/>
                          <a:cs typeface="Open Sans"/>
                          <a:sym typeface="Open Sans"/>
                        </a:rPr>
                        <a:t>General Law on Children’s &amp; Adolescents’ Rights (2014)</a:t>
                      </a: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dirty="0">
                          <a:solidFill>
                            <a:schemeClr val="dk1"/>
                          </a:solidFill>
                          <a:latin typeface="Open Sans"/>
                          <a:ea typeface="Open Sans"/>
                          <a:cs typeface="Open Sans"/>
                          <a:sym typeface="Open Sans"/>
                        </a:rPr>
                        <a:t>Guidelines on Adolescents’ Health Care (2015)</a:t>
                      </a: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dirty="0">
                          <a:solidFill>
                            <a:schemeClr val="dk1"/>
                          </a:solidFill>
                          <a:latin typeface="Open Sans"/>
                          <a:ea typeface="Open Sans"/>
                          <a:cs typeface="Open Sans"/>
                          <a:sym typeface="Open Sans"/>
                        </a:rPr>
                        <a:t>General Law on Family, Sexual &amp; Gender-Based Violence (2016)</a:t>
                      </a: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dirty="0">
                          <a:solidFill>
                            <a:schemeClr val="dk1"/>
                          </a:solidFill>
                          <a:latin typeface="Open Sans"/>
                          <a:ea typeface="Open Sans"/>
                          <a:cs typeface="Open Sans"/>
                          <a:sym typeface="Open Sans"/>
                        </a:rPr>
                        <a:t>Protocol for Judges (2021)</a:t>
                      </a: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3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sz="1300" dirty="0">
                          <a:solidFill>
                            <a:schemeClr val="dk1"/>
                          </a:solidFill>
                          <a:latin typeface="Open Sans"/>
                          <a:ea typeface="Open Sans"/>
                          <a:cs typeface="Open Sans"/>
                          <a:sym typeface="Open Sans"/>
                        </a:rPr>
                        <a:t>Guidelines on Abortion (2022)</a:t>
                      </a:r>
                      <a:endParaRPr dirty="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chemeClr val="dk1"/>
                          </a:solidFill>
                          <a:latin typeface="Open Sans"/>
                          <a:ea typeface="Open Sans"/>
                          <a:cs typeface="Open Sans"/>
                          <a:sym typeface="Open Sans"/>
                        </a:rPr>
                        <a:t>18 </a:t>
                      </a:r>
                      <a:endParaRPr sz="16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US" sz="1600" dirty="0">
                          <a:solidFill>
                            <a:schemeClr val="dk1"/>
                          </a:solidFill>
                          <a:latin typeface="Open Sans"/>
                          <a:ea typeface="Open Sans"/>
                          <a:cs typeface="Open Sans"/>
                          <a:sym typeface="Open Sans"/>
                        </a:rPr>
                        <a:t>(12 in cases of sexual violence)</a:t>
                      </a:r>
                      <a:endParaRPr sz="16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600" dirty="0">
                        <a:solidFill>
                          <a:schemeClr val="dk1"/>
                        </a:solidFill>
                        <a:latin typeface="Open Sans"/>
                        <a:ea typeface="Open Sans"/>
                        <a:cs typeface="Open Sans"/>
                        <a:sym typeface="Open Sans"/>
                      </a:endParaRPr>
                    </a:p>
                  </a:txBody>
                  <a:tcPr marL="91425" marR="91425" marT="91425" marB="91425" anchor="ctr">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rgbClr val="18325F"/>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36727b783e_0_51"/>
          <p:cNvSpPr txBox="1">
            <a:spLocks noGrp="1"/>
          </p:cNvSpPr>
          <p:nvPr>
            <p:ph type="body" idx="1"/>
          </p:nvPr>
        </p:nvSpPr>
        <p:spPr>
          <a:xfrm>
            <a:off x="1148556" y="1609725"/>
            <a:ext cx="9894900" cy="420300"/>
          </a:xfrm>
          <a:prstGeom prst="rect">
            <a:avLst/>
          </a:prstGeom>
        </p:spPr>
        <p:txBody>
          <a:bodyPr spcFirstLastPara="1" wrap="square" lIns="45700" tIns="45700" rIns="45700" bIns="45700" anchor="t" anchorCtr="0">
            <a:normAutofit fontScale="85000" lnSpcReduction="20000"/>
          </a:bodyPr>
          <a:lstStyle/>
          <a:p>
            <a:pPr marL="0" lvl="0" indent="0" algn="l" rtl="0">
              <a:spcBef>
                <a:spcPts val="1000"/>
              </a:spcBef>
              <a:spcAft>
                <a:spcPts val="0"/>
              </a:spcAft>
              <a:buNone/>
            </a:pPr>
            <a:r>
              <a:rPr lang="en-US" sz="2160"/>
              <a:t>Reflections for the U.S. Context</a:t>
            </a:r>
            <a:endParaRPr/>
          </a:p>
        </p:txBody>
      </p:sp>
      <p:sp>
        <p:nvSpPr>
          <p:cNvPr id="186" name="Google Shape;186;g336727b783e_0_51"/>
          <p:cNvSpPr txBox="1">
            <a:spLocks noGrp="1"/>
          </p:cNvSpPr>
          <p:nvPr>
            <p:ph type="body" idx="3"/>
          </p:nvPr>
        </p:nvSpPr>
        <p:spPr>
          <a:xfrm>
            <a:off x="1148550" y="2577725"/>
            <a:ext cx="8910600" cy="2505600"/>
          </a:xfrm>
          <a:prstGeom prst="rect">
            <a:avLst/>
          </a:prstGeom>
        </p:spPr>
        <p:txBody>
          <a:bodyPr spcFirstLastPara="1" wrap="square" lIns="45700" tIns="45700" rIns="45700" bIns="45700" anchor="t" anchorCtr="0">
            <a:noAutofit/>
          </a:bodyPr>
          <a:lstStyle/>
          <a:p>
            <a:pPr marL="457200" lvl="0" indent="-342900" algn="just" rtl="0">
              <a:lnSpc>
                <a:spcPct val="150000"/>
              </a:lnSpc>
              <a:spcBef>
                <a:spcPts val="0"/>
              </a:spcBef>
              <a:spcAft>
                <a:spcPts val="0"/>
              </a:spcAft>
              <a:buSzPts val="1800"/>
              <a:buChar char="•"/>
            </a:pPr>
            <a:r>
              <a:rPr lang="en-US"/>
              <a:t>Relative strength of parental rights in U.S.</a:t>
            </a:r>
            <a:endParaRPr/>
          </a:p>
          <a:p>
            <a:pPr marL="457200" lvl="0" indent="-342900" algn="just" rtl="0">
              <a:lnSpc>
                <a:spcPct val="150000"/>
              </a:lnSpc>
              <a:spcBef>
                <a:spcPts val="0"/>
              </a:spcBef>
              <a:spcAft>
                <a:spcPts val="0"/>
              </a:spcAft>
              <a:buSzPts val="1800"/>
              <a:buChar char="•"/>
            </a:pPr>
            <a:r>
              <a:rPr lang="en-US"/>
              <a:t>Limited rights afforded children in U.S.</a:t>
            </a:r>
            <a:endParaRPr/>
          </a:p>
          <a:p>
            <a:pPr marL="457200" lvl="0" indent="-342900" algn="just" rtl="0">
              <a:lnSpc>
                <a:spcPct val="150000"/>
              </a:lnSpc>
              <a:spcBef>
                <a:spcPts val="0"/>
              </a:spcBef>
              <a:spcAft>
                <a:spcPts val="0"/>
              </a:spcAft>
              <a:buSzPts val="1800"/>
              <a:buChar char="•"/>
            </a:pPr>
            <a:r>
              <a:rPr lang="en-US"/>
              <a:t>Normative weight of Convention on the Rights of the Child in U.S.</a:t>
            </a:r>
            <a:endParaRPr/>
          </a:p>
          <a:p>
            <a:pPr marL="457200" lvl="0" indent="-342900" algn="just" rtl="0">
              <a:lnSpc>
                <a:spcPct val="150000"/>
              </a:lnSpc>
              <a:spcBef>
                <a:spcPts val="0"/>
              </a:spcBef>
              <a:spcAft>
                <a:spcPts val="0"/>
              </a:spcAft>
              <a:buSzPts val="1800"/>
              <a:buChar char="•"/>
            </a:pPr>
            <a:r>
              <a:rPr lang="en-US"/>
              <a:t>Interaction with “mature minor” standard</a:t>
            </a:r>
            <a:endParaRPr/>
          </a:p>
        </p:txBody>
      </p:sp>
      <p:sp>
        <p:nvSpPr>
          <p:cNvPr id="187" name="Google Shape;187;g336727b783e_0_51"/>
          <p:cNvSpPr txBox="1"/>
          <p:nvPr/>
        </p:nvSpPr>
        <p:spPr>
          <a:xfrm>
            <a:off x="183666" y="137987"/>
            <a:ext cx="10696800" cy="240000"/>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chemeClr val="lt1"/>
              </a:buClr>
              <a:buSzPts val="6100"/>
              <a:buFont typeface="Open Sans"/>
              <a:buNone/>
            </a:pPr>
            <a:r>
              <a:rPr lang="en-US" sz="1200" dirty="0">
                <a:solidFill>
                  <a:schemeClr val="lt1"/>
                </a:solidFill>
                <a:latin typeface="Open Sans"/>
                <a:ea typeface="Open Sans"/>
                <a:cs typeface="Open Sans"/>
                <a:sym typeface="Open Sans"/>
              </a:rPr>
              <a:t>“Evolving Capacities” in Medical Decision-Making: Lessons from Abroad for the U.S. Context</a:t>
            </a:r>
            <a:endParaRPr sz="1200" dirty="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91"/>
        <p:cNvGrpSpPr/>
        <p:nvPr/>
      </p:nvGrpSpPr>
      <p:grpSpPr>
        <a:xfrm>
          <a:off x="0" y="0"/>
          <a:ext cx="0" cy="0"/>
          <a:chOff x="0" y="0"/>
          <a:chExt cx="0" cy="0"/>
        </a:xfrm>
      </p:grpSpPr>
      <p:sp>
        <p:nvSpPr>
          <p:cNvPr id="192" name="Google Shape;192;p24"/>
          <p:cNvSpPr/>
          <p:nvPr/>
        </p:nvSpPr>
        <p:spPr>
          <a:xfrm>
            <a:off x="-17661" y="-664051"/>
            <a:ext cx="13745762" cy="7669073"/>
          </a:xfrm>
          <a:prstGeom prst="rect">
            <a:avLst/>
          </a:prstGeom>
          <a:gradFill>
            <a:gsLst>
              <a:gs pos="0">
                <a:srgbClr val="0F2C5E"/>
              </a:gs>
              <a:gs pos="75527">
                <a:srgbClr val="4175A4"/>
              </a:gs>
              <a:gs pos="100000">
                <a:srgbClr val="70BAE6"/>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93" name="Google Shape;193;p24"/>
          <p:cNvGrpSpPr/>
          <p:nvPr/>
        </p:nvGrpSpPr>
        <p:grpSpPr>
          <a:xfrm>
            <a:off x="6970961" y="-1393065"/>
            <a:ext cx="6453334" cy="4218007"/>
            <a:chOff x="0" y="0"/>
            <a:chExt cx="6453332" cy="4218006"/>
          </a:xfrm>
        </p:grpSpPr>
        <p:sp>
          <p:nvSpPr>
            <p:cNvPr id="194" name="Google Shape;194;p24"/>
            <p:cNvSpPr/>
            <p:nvPr/>
          </p:nvSpPr>
          <p:spPr>
            <a:xfrm rot="-564825">
              <a:off x="2568591" y="333265"/>
              <a:ext cx="3613552" cy="3613552"/>
            </a:xfrm>
            <a:prstGeom prst="ellipse">
              <a:avLst/>
            </a:prstGeom>
            <a:noFill/>
            <a:ln w="952500" cap="flat" cmpd="sng">
              <a:solidFill>
                <a:srgbClr val="70BAE6">
                  <a:alpha val="43137"/>
                </a:srgbClr>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5" name="Google Shape;195;p24"/>
            <p:cNvSpPr/>
            <p:nvPr/>
          </p:nvSpPr>
          <p:spPr>
            <a:xfrm rot="-564825">
              <a:off x="158170" y="158170"/>
              <a:ext cx="2107592" cy="2107592"/>
            </a:xfrm>
            <a:prstGeom prst="ellipse">
              <a:avLst/>
            </a:prstGeom>
            <a:noFill/>
            <a:ln w="711200" cap="flat" cmpd="sng">
              <a:solidFill>
                <a:srgbClr val="FFFFFF">
                  <a:alpha val="8235"/>
                </a:srgbClr>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96" name="Google Shape;196;p24"/>
          <p:cNvSpPr txBox="1"/>
          <p:nvPr/>
        </p:nvSpPr>
        <p:spPr>
          <a:xfrm>
            <a:off x="1098475" y="4302163"/>
            <a:ext cx="6061800" cy="955606"/>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300"/>
              </a:spcBef>
              <a:spcAft>
                <a:spcPts val="0"/>
              </a:spcAft>
              <a:buClr>
                <a:srgbClr val="FFFFFF"/>
              </a:buClr>
              <a:buSzPts val="1300"/>
              <a:buFont typeface="Open Sans"/>
              <a:buNone/>
            </a:pPr>
            <a:r>
              <a:rPr lang="en-US" sz="1800" b="0" u="none" strike="noStrike" cap="none" dirty="0">
                <a:solidFill>
                  <a:srgbClr val="FFFFFF"/>
                </a:solidFill>
                <a:latin typeface="Open Sans"/>
                <a:ea typeface="Open Sans"/>
                <a:cs typeface="Open Sans"/>
                <a:sym typeface="Open Sans"/>
              </a:rPr>
              <a:t>Rebecca Reingold, Associate Director</a:t>
            </a:r>
          </a:p>
          <a:p>
            <a:pPr marL="0" marR="0" lvl="0" indent="0" algn="l" rtl="0">
              <a:lnSpc>
                <a:spcPct val="90000"/>
              </a:lnSpc>
              <a:spcBef>
                <a:spcPts val="300"/>
              </a:spcBef>
              <a:spcAft>
                <a:spcPts val="0"/>
              </a:spcAft>
              <a:buClr>
                <a:srgbClr val="FFFFFF"/>
              </a:buClr>
              <a:buSzPts val="1300"/>
              <a:buFont typeface="Open Sans"/>
              <a:buNone/>
            </a:pPr>
            <a:r>
              <a:rPr lang="en-US" sz="1800" b="0" i="1" u="none" strike="noStrike" cap="none" dirty="0">
                <a:solidFill>
                  <a:srgbClr val="FFFFFF"/>
                </a:solidFill>
                <a:latin typeface="Open Sans"/>
                <a:ea typeface="Open Sans"/>
                <a:cs typeface="Open Sans"/>
                <a:sym typeface="Open Sans"/>
              </a:rPr>
              <a:t>O’Neill Institute for National and Global Health Law</a:t>
            </a:r>
          </a:p>
          <a:p>
            <a:pPr>
              <a:lnSpc>
                <a:spcPct val="90000"/>
              </a:lnSpc>
              <a:spcBef>
                <a:spcPts val="300"/>
              </a:spcBef>
              <a:buClr>
                <a:srgbClr val="FFFFFF"/>
              </a:buClr>
              <a:buSzPts val="1300"/>
            </a:pPr>
            <a:r>
              <a:rPr lang="en-US" sz="1800" dirty="0">
                <a:solidFill>
                  <a:srgbClr val="FFFFFF"/>
                </a:solidFill>
                <a:latin typeface="Open Sans"/>
                <a:ea typeface="Open Sans"/>
                <a:cs typeface="Open Sans"/>
                <a:sym typeface="Open Sans"/>
              </a:rPr>
              <a:t>Contact: rr951@law.georgetown.edu </a:t>
            </a:r>
            <a:endParaRPr lang="en-US" sz="2400" dirty="0">
              <a:latin typeface="Open Sans"/>
              <a:ea typeface="Open Sans"/>
              <a:cs typeface="Open Sans"/>
              <a:sym typeface="Open Sans"/>
            </a:endParaRPr>
          </a:p>
        </p:txBody>
      </p:sp>
      <p:pic>
        <p:nvPicPr>
          <p:cNvPr id="197" name="Google Shape;197;p24" descr="ONL_LOGO_Horizontal_WHITE.png"/>
          <p:cNvPicPr preferRelativeResize="0"/>
          <p:nvPr/>
        </p:nvPicPr>
        <p:blipFill rotWithShape="1">
          <a:blip r:embed="rId3">
            <a:alphaModFix/>
          </a:blip>
          <a:srcRect/>
          <a:stretch/>
        </p:blipFill>
        <p:spPr>
          <a:xfrm>
            <a:off x="562744" y="512660"/>
            <a:ext cx="2768964" cy="741119"/>
          </a:xfrm>
          <a:prstGeom prst="rect">
            <a:avLst/>
          </a:prstGeom>
          <a:noFill/>
          <a:ln>
            <a:noFill/>
          </a:ln>
        </p:spPr>
      </p:pic>
      <p:sp>
        <p:nvSpPr>
          <p:cNvPr id="198" name="Google Shape;198;p24"/>
          <p:cNvSpPr txBox="1"/>
          <p:nvPr/>
        </p:nvSpPr>
        <p:spPr>
          <a:xfrm>
            <a:off x="1082736" y="2741785"/>
            <a:ext cx="10434600" cy="757090"/>
          </a:xfrm>
          <a:prstGeom prst="rect">
            <a:avLst/>
          </a:prstGeom>
          <a:noFill/>
          <a:ln>
            <a:noFill/>
          </a:ln>
        </p:spPr>
        <p:txBody>
          <a:bodyPr spcFirstLastPara="1" wrap="square" lIns="45700" tIns="45700" rIns="45700" bIns="45700" anchor="t" anchorCtr="0">
            <a:spAutoFit/>
          </a:bodyPr>
          <a:lstStyle/>
          <a:p>
            <a:pPr marL="0" marR="0" lvl="0" indent="0" algn="l" rtl="0">
              <a:lnSpc>
                <a:spcPct val="80000"/>
              </a:lnSpc>
              <a:spcBef>
                <a:spcPts val="0"/>
              </a:spcBef>
              <a:spcAft>
                <a:spcPts val="0"/>
              </a:spcAft>
              <a:buClr>
                <a:srgbClr val="FFFFFF"/>
              </a:buClr>
              <a:buSzPts val="6100"/>
              <a:buFont typeface="Open Sans"/>
              <a:buNone/>
            </a:pPr>
            <a:r>
              <a:rPr lang="en-US" sz="5400" b="0" i="0" u="none" strike="noStrike" cap="none" dirty="0">
                <a:solidFill>
                  <a:srgbClr val="FFFFFF"/>
                </a:solidFill>
                <a:latin typeface="Open Sans"/>
                <a:ea typeface="Open Sans"/>
                <a:cs typeface="Open Sans"/>
                <a:sym typeface="Open Sans"/>
              </a:rPr>
              <a:t>Thank you!</a:t>
            </a:r>
            <a:endParaRPr sz="5400" b="0" i="0" u="none" strike="noStrike" cap="none" dirty="0">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624</Words>
  <Application>Microsoft Macintosh PowerPoint</Application>
  <PresentationFormat>Widescreen</PresentationFormat>
  <Paragraphs>116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Rebecca Reingold</cp:lastModifiedBy>
  <cp:revision>1</cp:revision>
  <dcterms:modified xsi:type="dcterms:W3CDTF">2025-06-02T14:13:35Z</dcterms:modified>
</cp:coreProperties>
</file>