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Lst>
  <p:notesMasterIdLst>
    <p:notesMasterId r:id="rId15"/>
  </p:notesMasterIdLst>
  <p:handoutMasterIdLst>
    <p:handoutMasterId r:id="rId16"/>
  </p:handoutMasterIdLst>
  <p:sldIdLst>
    <p:sldId id="315" r:id="rId5"/>
    <p:sldId id="317" r:id="rId6"/>
    <p:sldId id="266" r:id="rId7"/>
    <p:sldId id="326" r:id="rId8"/>
    <p:sldId id="327" r:id="rId9"/>
    <p:sldId id="333" r:id="rId10"/>
    <p:sldId id="314" r:id="rId11"/>
    <p:sldId id="329" r:id="rId12"/>
    <p:sldId id="323" r:id="rId13"/>
    <p:sldId id="32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5AA1BD55-57CD-466E-0725-B6CBA11E0D12}" name="Lauren Weldy (ALLEGIS GROUP SERVICES)" initials="LW" userId="S::v-lweldy@microsoft.com::07a2285c-a352-4b96-8658-ecc34365c15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DEB"/>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7227" autoAdjust="0"/>
  </p:normalViewPr>
  <p:slideViewPr>
    <p:cSldViewPr snapToGrid="0">
      <p:cViewPr varScale="1">
        <p:scale>
          <a:sx n="43" d="100"/>
          <a:sy n="43" d="100"/>
        </p:scale>
        <p:origin x="1576" y="4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3149"/>
    </p:cViewPr>
  </p:sorterViewPr>
  <p:notesViewPr>
    <p:cSldViewPr snapToGrid="0">
      <p:cViewPr>
        <p:scale>
          <a:sx n="1" d="2"/>
          <a:sy n="1" d="2"/>
        </p:scale>
        <p:origin x="2640" y="28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89D207-BE08-4B33-B5B0-5A5A94C9512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5E58DB9-49DC-495B-A68F-33D105C9065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7A1AC4-3AE8-4F87-AAED-904EC6054702}" type="datetimeFigureOut">
              <a:rPr lang="en-US" smtClean="0"/>
              <a:t>5/29/2025</a:t>
            </a:fld>
            <a:endParaRPr lang="en-US" dirty="0"/>
          </a:p>
        </p:txBody>
      </p:sp>
      <p:sp>
        <p:nvSpPr>
          <p:cNvPr id="4" name="Footer Placeholder 3">
            <a:extLst>
              <a:ext uri="{FF2B5EF4-FFF2-40B4-BE49-F238E27FC236}">
                <a16:creationId xmlns:a16="http://schemas.microsoft.com/office/drawing/2014/main" id="{7F66337E-DAD5-442C-9B8F-E10EB7D972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EE3BDF2-02BD-4181-AC28-FD56172CC62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F8A362-CAFC-4987-9A50-47570528395E}" type="slidenum">
              <a:rPr lang="en-US" smtClean="0"/>
              <a:t>‹#›</a:t>
            </a:fld>
            <a:endParaRPr lang="en-US" dirty="0"/>
          </a:p>
        </p:txBody>
      </p:sp>
    </p:spTree>
    <p:extLst>
      <p:ext uri="{BB962C8B-B14F-4D97-AF65-F5344CB8AC3E}">
        <p14:creationId xmlns:p14="http://schemas.microsoft.com/office/powerpoint/2010/main" val="452374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556653-6123-4FE4-861F-5F9583BF59B0}" type="datetimeFigureOut">
              <a:rPr lang="en-US" smtClean="0"/>
              <a:t>5/29/2025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EB602-95FC-483A-B12D-216A7AD7EA24}" type="slidenum">
              <a:rPr lang="en-US" smtClean="0"/>
              <a:t>‹#›</a:t>
            </a:fld>
            <a:endParaRPr lang="en-US" dirty="0"/>
          </a:p>
        </p:txBody>
      </p:sp>
    </p:spTree>
    <p:extLst>
      <p:ext uri="{BB962C8B-B14F-4D97-AF65-F5344CB8AC3E}">
        <p14:creationId xmlns:p14="http://schemas.microsoft.com/office/powerpoint/2010/main" val="1325843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1</a:t>
            </a:fld>
            <a:endParaRPr lang="en-US" dirty="0"/>
          </a:p>
        </p:txBody>
      </p:sp>
    </p:spTree>
    <p:extLst>
      <p:ext uri="{BB962C8B-B14F-4D97-AF65-F5344CB8AC3E}">
        <p14:creationId xmlns:p14="http://schemas.microsoft.com/office/powerpoint/2010/main" val="335608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where do we go from </a:t>
            </a:r>
            <a:r>
              <a:rPr lang="en-US"/>
              <a:t>here?</a:t>
            </a:r>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10</a:t>
            </a:fld>
            <a:endParaRPr lang="en-US" dirty="0"/>
          </a:p>
        </p:txBody>
      </p:sp>
    </p:spTree>
    <p:extLst>
      <p:ext uri="{BB962C8B-B14F-4D97-AF65-F5344CB8AC3E}">
        <p14:creationId xmlns:p14="http://schemas.microsoft.com/office/powerpoint/2010/main" val="875053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2</a:t>
            </a:fld>
            <a:endParaRPr lang="en-US" dirty="0"/>
          </a:p>
        </p:txBody>
      </p:sp>
    </p:spTree>
    <p:extLst>
      <p:ext uri="{BB962C8B-B14F-4D97-AF65-F5344CB8AC3E}">
        <p14:creationId xmlns:p14="http://schemas.microsoft.com/office/powerpoint/2010/main" val="95596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7F282E-55F5-4803-B60F-09BA4600E538}" type="slidenum">
              <a:rPr lang="en-US" smtClean="0"/>
              <a:t>3</a:t>
            </a:fld>
            <a:endParaRPr lang="en-US" dirty="0"/>
          </a:p>
        </p:txBody>
      </p:sp>
    </p:spTree>
    <p:extLst>
      <p:ext uri="{BB962C8B-B14F-4D97-AF65-F5344CB8AC3E}">
        <p14:creationId xmlns:p14="http://schemas.microsoft.com/office/powerpoint/2010/main" val="172745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4</a:t>
            </a:fld>
            <a:endParaRPr lang="en-US" dirty="0"/>
          </a:p>
        </p:txBody>
      </p:sp>
    </p:spTree>
    <p:extLst>
      <p:ext uri="{BB962C8B-B14F-4D97-AF65-F5344CB8AC3E}">
        <p14:creationId xmlns:p14="http://schemas.microsoft.com/office/powerpoint/2010/main" val="1837818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5</a:t>
            </a:fld>
            <a:endParaRPr lang="en-US" dirty="0"/>
          </a:p>
        </p:txBody>
      </p:sp>
    </p:spTree>
    <p:extLst>
      <p:ext uri="{BB962C8B-B14F-4D97-AF65-F5344CB8AC3E}">
        <p14:creationId xmlns:p14="http://schemas.microsoft.com/office/powerpoint/2010/main" val="3859023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93BF02-E942-A5CD-A0BB-D860C638EE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E46029-4BFE-DE05-06AB-15AB171C02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AE0924-71C2-515C-9C9C-174C5BAFCA0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0AE355F-907E-2990-6687-57EA3DB67D58}"/>
              </a:ext>
            </a:extLst>
          </p:cNvPr>
          <p:cNvSpPr>
            <a:spLocks noGrp="1"/>
          </p:cNvSpPr>
          <p:nvPr>
            <p:ph type="sldNum" sz="quarter" idx="5"/>
          </p:nvPr>
        </p:nvSpPr>
        <p:spPr/>
        <p:txBody>
          <a:bodyPr/>
          <a:lstStyle/>
          <a:p>
            <a:fld id="{54EEB602-95FC-483A-B12D-216A7AD7EA24}" type="slidenum">
              <a:rPr lang="en-US" smtClean="0"/>
              <a:t>6</a:t>
            </a:fld>
            <a:endParaRPr lang="en-US" dirty="0"/>
          </a:p>
        </p:txBody>
      </p:sp>
    </p:spTree>
    <p:extLst>
      <p:ext uri="{BB962C8B-B14F-4D97-AF65-F5344CB8AC3E}">
        <p14:creationId xmlns:p14="http://schemas.microsoft.com/office/powerpoint/2010/main" val="4173158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7</a:t>
            </a:fld>
            <a:endParaRPr lang="en-US" dirty="0"/>
          </a:p>
        </p:txBody>
      </p:sp>
    </p:spTree>
    <p:extLst>
      <p:ext uri="{BB962C8B-B14F-4D97-AF65-F5344CB8AC3E}">
        <p14:creationId xmlns:p14="http://schemas.microsoft.com/office/powerpoint/2010/main" val="3743899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D8B03B-C45A-E5CF-5712-DA882620C1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0E96F5-6788-97CB-AE57-A1B32902071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E30FCC-BF23-D18C-908A-C844951BFC88}"/>
              </a:ext>
            </a:extLst>
          </p:cNvPr>
          <p:cNvSpPr>
            <a:spLocks noGrp="1"/>
          </p:cNvSpPr>
          <p:nvPr>
            <p:ph type="body" idx="1"/>
          </p:nvPr>
        </p:nvSpPr>
        <p:spPr/>
        <p:txBody>
          <a:bodyPr/>
          <a:lstStyle/>
          <a:p>
            <a:r>
              <a:rPr lang="en-US" dirty="0"/>
              <a:t>.</a:t>
            </a:r>
          </a:p>
        </p:txBody>
      </p:sp>
      <p:sp>
        <p:nvSpPr>
          <p:cNvPr id="4" name="Slide Number Placeholder 3">
            <a:extLst>
              <a:ext uri="{FF2B5EF4-FFF2-40B4-BE49-F238E27FC236}">
                <a16:creationId xmlns:a16="http://schemas.microsoft.com/office/drawing/2014/main" id="{85D207B2-E71C-4D96-071A-F2DCD52C4D7D}"/>
              </a:ext>
            </a:extLst>
          </p:cNvPr>
          <p:cNvSpPr>
            <a:spLocks noGrp="1"/>
          </p:cNvSpPr>
          <p:nvPr>
            <p:ph type="sldNum" sz="quarter" idx="5"/>
          </p:nvPr>
        </p:nvSpPr>
        <p:spPr/>
        <p:txBody>
          <a:bodyPr/>
          <a:lstStyle/>
          <a:p>
            <a:fld id="{54EEB602-95FC-483A-B12D-216A7AD7EA24}" type="slidenum">
              <a:rPr lang="en-US" smtClean="0"/>
              <a:t>8</a:t>
            </a:fld>
            <a:endParaRPr lang="en-US" dirty="0"/>
          </a:p>
        </p:txBody>
      </p:sp>
    </p:spTree>
    <p:extLst>
      <p:ext uri="{BB962C8B-B14F-4D97-AF65-F5344CB8AC3E}">
        <p14:creationId xmlns:p14="http://schemas.microsoft.com/office/powerpoint/2010/main" val="3325384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C6432-252B-59AF-E247-2F15EC60BC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C80B94-645B-3DB3-2FCF-4B45A91991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A6BF0D-6A51-25A4-EA27-74A9B7790E9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FD36F85-DEAF-3388-0E14-8A8899ED8F0D}"/>
              </a:ext>
            </a:extLst>
          </p:cNvPr>
          <p:cNvSpPr>
            <a:spLocks noGrp="1"/>
          </p:cNvSpPr>
          <p:nvPr>
            <p:ph type="sldNum" sz="quarter" idx="5"/>
          </p:nvPr>
        </p:nvSpPr>
        <p:spPr/>
        <p:txBody>
          <a:bodyPr/>
          <a:lstStyle/>
          <a:p>
            <a:fld id="{54EEB602-95FC-483A-B12D-216A7AD7EA24}" type="slidenum">
              <a:rPr lang="en-US" smtClean="0"/>
              <a:t>9</a:t>
            </a:fld>
            <a:endParaRPr lang="en-US" dirty="0"/>
          </a:p>
        </p:txBody>
      </p:sp>
    </p:spTree>
    <p:extLst>
      <p:ext uri="{BB962C8B-B14F-4D97-AF65-F5344CB8AC3E}">
        <p14:creationId xmlns:p14="http://schemas.microsoft.com/office/powerpoint/2010/main" val="2717423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r>
              <a:rPr lang="en-US"/>
              <a:t>9/8/20XX</a:t>
            </a:r>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r>
              <a:rPr lang="en-US"/>
              <a:t>Presentation Title</a:t>
            </a:r>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233062062"/>
      </p:ext>
    </p:extLst>
  </p:cSld>
  <p:clrMapOvr>
    <a:masterClrMapping/>
  </p:clrMapOvr>
  <p:hf sldNum="0" hdr="0" ftr="0" dt="0"/>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9/8/20XX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3352365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r>
              <a:rPr lang="en-US"/>
              <a:t>9/8/20XX</a:t>
            </a:r>
            <a:endParaRPr lang="en-US" dirty="0"/>
          </a:p>
        </p:txBody>
      </p:sp>
      <p:sp>
        <p:nvSpPr>
          <p:cNvPr id="5" name="Footer Placeholder 4"/>
          <p:cNvSpPr>
            <a:spLocks noGrp="1"/>
          </p:cNvSpPr>
          <p:nvPr>
            <p:ph type="ftr" sz="quarter" idx="11"/>
          </p:nvPr>
        </p:nvSpPr>
        <p:spPr>
          <a:xfrm>
            <a:off x="2933699" y="6296615"/>
            <a:ext cx="5959577" cy="365125"/>
          </a:xfrm>
        </p:spPr>
        <p:txBody>
          <a:bodyPr/>
          <a:lstStyle/>
          <a:p>
            <a:r>
              <a:rPr lang="en-US"/>
              <a:t>Presentation Title</a:t>
            </a:r>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21572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3">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F5F5DFA-1BC3-4062-9356-6145C9F7CD56}"/>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6B5D461-AEC0-477F-A77A-6227F95A8374}"/>
              </a:ext>
              <a:ext uri="{C183D7F6-B498-43B3-948B-1728B52AA6E4}">
                <adec:decorative xmlns:adec="http://schemas.microsoft.com/office/drawing/2017/decorative" val="1"/>
              </a:ext>
            </a:extLst>
          </p:cNvPr>
          <p:cNvSpPr/>
          <p:nvPr userDrawn="1"/>
        </p:nvSpPr>
        <p:spPr>
          <a:xfrm>
            <a:off x="8175813" y="0"/>
            <a:ext cx="4016188"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E1A041D-DE47-45FA-AC78-CC7FD02571F2}"/>
              </a:ext>
              <a:ext uri="{C183D7F6-B498-43B3-948B-1728B52AA6E4}">
                <adec:decorative xmlns:adec="http://schemas.microsoft.com/office/drawing/2017/decorative" val="1"/>
              </a:ext>
            </a:extLst>
          </p:cNvPr>
          <p:cNvSpPr/>
          <p:nvPr userDrawn="1"/>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1614254-52EF-4F58-99B1-CDA7C39223C1}"/>
              </a:ext>
              <a:ext uri="{C183D7F6-B498-43B3-948B-1728B52AA6E4}">
                <adec:decorative xmlns:adec="http://schemas.microsoft.com/office/drawing/2017/decorative" val="1"/>
              </a:ext>
            </a:extLst>
          </p:cNvPr>
          <p:cNvSpPr/>
          <p:nvPr userDrawn="1"/>
        </p:nvSpPr>
        <p:spPr>
          <a:xfrm>
            <a:off x="-9134" y="1095508"/>
            <a:ext cx="82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BD3B3ABA-0408-41EA-935D-D4F4586AA840}"/>
              </a:ext>
            </a:extLst>
          </p:cNvPr>
          <p:cNvSpPr>
            <a:spLocks noGrp="1"/>
          </p:cNvSpPr>
          <p:nvPr>
            <p:ph type="title" hasCustomPrompt="1"/>
          </p:nvPr>
        </p:nvSpPr>
        <p:spPr>
          <a:xfrm>
            <a:off x="787178" y="1361923"/>
            <a:ext cx="6623040" cy="1421898"/>
          </a:xfrm>
        </p:spPr>
        <p:txBody>
          <a:bodyPr anchor="b" anchorCtr="0">
            <a:noAutofit/>
          </a:bodyPr>
          <a:lstStyle>
            <a:lvl1pPr>
              <a:lnSpc>
                <a:spcPct val="100000"/>
              </a:lnSpc>
              <a:defRPr sz="3200"/>
            </a:lvl1pPr>
          </a:lstStyle>
          <a:p>
            <a:r>
              <a:rPr lang="en-US" dirty="0"/>
              <a:t>Click to add title</a:t>
            </a:r>
          </a:p>
        </p:txBody>
      </p:sp>
      <p:sp>
        <p:nvSpPr>
          <p:cNvPr id="3" name="Content Placeholder 2">
            <a:extLst>
              <a:ext uri="{FF2B5EF4-FFF2-40B4-BE49-F238E27FC236}">
                <a16:creationId xmlns:a16="http://schemas.microsoft.com/office/drawing/2014/main" id="{C40EA5BF-04A6-2B17-0703-8419C4DB97FF}"/>
              </a:ext>
            </a:extLst>
          </p:cNvPr>
          <p:cNvSpPr>
            <a:spLocks noGrp="1"/>
          </p:cNvSpPr>
          <p:nvPr>
            <p:ph sz="quarter" idx="14" hasCustomPrompt="1"/>
          </p:nvPr>
        </p:nvSpPr>
        <p:spPr>
          <a:xfrm>
            <a:off x="787399" y="2916772"/>
            <a:ext cx="6622819" cy="2852639"/>
          </a:xfrm>
        </p:spPr>
        <p:txBody>
          <a:bodyPr anchor="t"/>
          <a:lstStyle>
            <a:lvl1pPr marL="0" indent="0">
              <a:lnSpc>
                <a:spcPct val="125000"/>
              </a:lnSpc>
              <a:spcAft>
                <a:spcPts val="600"/>
              </a:spcAft>
              <a:buNone/>
              <a:defRPr sz="2000" b="0"/>
            </a:lvl1pPr>
            <a:lvl2pPr>
              <a:lnSpc>
                <a:spcPct val="125000"/>
              </a:lnSpc>
              <a:spcAft>
                <a:spcPts val="600"/>
              </a:spcAft>
              <a:defRPr/>
            </a:lvl2pPr>
            <a:lvl3pPr>
              <a:lnSpc>
                <a:spcPct val="125000"/>
              </a:lnSpc>
              <a:spcAft>
                <a:spcPts val="600"/>
              </a:spcAft>
              <a:defRPr/>
            </a:lvl3pPr>
            <a:lvl4pPr>
              <a:lnSpc>
                <a:spcPct val="125000"/>
              </a:lnSpc>
              <a:spcAft>
                <a:spcPts val="600"/>
              </a:spcAft>
              <a:defRPr/>
            </a:lvl4pPr>
            <a:lvl5pPr>
              <a:lnSpc>
                <a:spcPct val="125000"/>
              </a:lnSpc>
              <a:spcAft>
                <a:spcPts val="600"/>
              </a:spcAf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1837301C-2B9B-4119-9002-BD6DB2AB87FB}"/>
              </a:ext>
              <a:ext uri="{C183D7F6-B498-43B3-948B-1728B52AA6E4}">
                <adec:decorative xmlns:adec="http://schemas.microsoft.com/office/drawing/2017/decorative" val="1"/>
              </a:ext>
            </a:extLst>
          </p:cNvPr>
          <p:cNvSpPr/>
          <p:nvPr userDrawn="1"/>
        </p:nvSpPr>
        <p:spPr>
          <a:xfrm>
            <a:off x="-1" y="6144405"/>
            <a:ext cx="8150087"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D12738D-D0ED-4899-A01C-42439B5B3E64}"/>
              </a:ext>
              <a:ext uri="{C183D7F6-B498-43B3-948B-1728B52AA6E4}">
                <adec:decorative xmlns:adec="http://schemas.microsoft.com/office/drawing/2017/decorative" val="1"/>
              </a:ext>
            </a:extLst>
          </p:cNvPr>
          <p:cNvSpPr/>
          <p:nvPr userDrawn="1"/>
        </p:nvSpPr>
        <p:spPr>
          <a:xfrm>
            <a:off x="8206532" y="6167615"/>
            <a:ext cx="3982418"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EED261D-45B9-40C1-8341-8B8B796E8AE2}"/>
              </a:ext>
              <a:ext uri="{C183D7F6-B498-43B3-948B-1728B52AA6E4}">
                <adec:decorative xmlns:adec="http://schemas.microsoft.com/office/drawing/2017/decorative" val="1"/>
              </a:ext>
            </a:extLst>
          </p:cNvPr>
          <p:cNvSpPr/>
          <p:nvPr userDrawn="1"/>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7">
            <a:extLst>
              <a:ext uri="{FF2B5EF4-FFF2-40B4-BE49-F238E27FC236}">
                <a16:creationId xmlns:a16="http://schemas.microsoft.com/office/drawing/2014/main" id="{182CF530-D736-4104-8678-850EEDF997E6}"/>
              </a:ext>
            </a:extLst>
          </p:cNvPr>
          <p:cNvSpPr>
            <a:spLocks noGrp="1"/>
          </p:cNvSpPr>
          <p:nvPr>
            <p:ph type="ftr" sz="quarter" idx="11"/>
          </p:nvPr>
        </p:nvSpPr>
        <p:spPr>
          <a:xfrm>
            <a:off x="787178" y="6309360"/>
            <a:ext cx="6623040" cy="457200"/>
          </a:xfrm>
        </p:spPr>
        <p:txBody>
          <a:bodyPr/>
          <a:lstStyle>
            <a:lvl1pPr>
              <a:defRPr>
                <a:solidFill>
                  <a:schemeClr val="bg1"/>
                </a:solidFill>
              </a:defRPr>
            </a:lvl1pPr>
          </a:lstStyle>
          <a:p>
            <a:r>
              <a:rPr lang="en-US" dirty="0"/>
              <a:t>Presentation Title</a:t>
            </a:r>
          </a:p>
        </p:txBody>
      </p:sp>
      <p:sp>
        <p:nvSpPr>
          <p:cNvPr id="19" name="Date Placeholder 5">
            <a:extLst>
              <a:ext uri="{FF2B5EF4-FFF2-40B4-BE49-F238E27FC236}">
                <a16:creationId xmlns:a16="http://schemas.microsoft.com/office/drawing/2014/main" id="{8DEDB7CE-711E-4E43-9450-4C7BECE2FCFC}"/>
              </a:ext>
            </a:extLst>
          </p:cNvPr>
          <p:cNvSpPr>
            <a:spLocks noGrp="1"/>
          </p:cNvSpPr>
          <p:nvPr>
            <p:ph type="dt" sz="half" idx="10"/>
          </p:nvPr>
        </p:nvSpPr>
        <p:spPr>
          <a:xfrm>
            <a:off x="8379537" y="6309360"/>
            <a:ext cx="1885598" cy="457200"/>
          </a:xfrm>
        </p:spPr>
        <p:txBody>
          <a:bodyPr/>
          <a:lstStyle/>
          <a:p>
            <a:r>
              <a:rPr lang="en-US" dirty="0"/>
              <a:t>9/8/20XX</a:t>
            </a:r>
          </a:p>
        </p:txBody>
      </p:sp>
      <p:sp>
        <p:nvSpPr>
          <p:cNvPr id="20" name="Slide Number Placeholder 9">
            <a:extLst>
              <a:ext uri="{FF2B5EF4-FFF2-40B4-BE49-F238E27FC236}">
                <a16:creationId xmlns:a16="http://schemas.microsoft.com/office/drawing/2014/main" id="{F5D9588C-9E6B-42F6-8B42-D18388626ACB}"/>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18" name="Rectangle 17">
            <a:extLst>
              <a:ext uri="{FF2B5EF4-FFF2-40B4-BE49-F238E27FC236}">
                <a16:creationId xmlns:a16="http://schemas.microsoft.com/office/drawing/2014/main" id="{3E23953F-BF80-48E0-8282-62907D6C29C6}"/>
              </a:ext>
              <a:ext uri="{C183D7F6-B498-43B3-948B-1728B52AA6E4}">
                <adec:decorative xmlns:adec="http://schemas.microsoft.com/office/drawing/2017/decorative" val="1"/>
              </a:ext>
            </a:extLst>
          </p:cNvPr>
          <p:cNvSpPr/>
          <p:nvPr userDrawn="1"/>
        </p:nvSpPr>
        <p:spPr>
          <a:xfrm>
            <a:off x="8142523"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BD79D74E-6357-D3E7-30C0-09B4B82BA321}"/>
              </a:ext>
              <a:ext uri="{C183D7F6-B498-43B3-948B-1728B52AA6E4}">
                <adec:decorative xmlns:adec="http://schemas.microsoft.com/office/drawing/2017/decorative" val="1"/>
              </a:ext>
            </a:extLst>
          </p:cNvPr>
          <p:cNvSpPr/>
          <p:nvPr userDrawn="1"/>
        </p:nvSpPr>
        <p:spPr>
          <a:xfrm>
            <a:off x="8203482" y="1095507"/>
            <a:ext cx="3997653" cy="50168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07534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 Picture">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EA8D8870-8337-4ABD-9EA6-3D5AAB7E42D9}"/>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AC3B2DB-2CCA-4BD4-8D63-98257049E273}"/>
              </a:ext>
              <a:ext uri="{C183D7F6-B498-43B3-948B-1728B52AA6E4}">
                <adec:decorative xmlns:adec="http://schemas.microsoft.com/office/drawing/2017/decorative" val="1"/>
              </a:ext>
            </a:extLst>
          </p:cNvPr>
          <p:cNvSpPr/>
          <p:nvPr userDrawn="1"/>
        </p:nvSpPr>
        <p:spPr>
          <a:xfrm>
            <a:off x="1" y="825689"/>
            <a:ext cx="7685728" cy="37415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itle 1">
            <a:extLst>
              <a:ext uri="{FF2B5EF4-FFF2-40B4-BE49-F238E27FC236}">
                <a16:creationId xmlns:a16="http://schemas.microsoft.com/office/drawing/2014/main" id="{324DAAC3-FA37-4838-A298-327679F99F8A}"/>
              </a:ext>
            </a:extLst>
          </p:cNvPr>
          <p:cNvSpPr>
            <a:spLocks noGrp="1"/>
          </p:cNvSpPr>
          <p:nvPr>
            <p:ph type="ctrTitle" hasCustomPrompt="1"/>
          </p:nvPr>
        </p:nvSpPr>
        <p:spPr>
          <a:xfrm>
            <a:off x="1386630" y="825687"/>
            <a:ext cx="5957384" cy="3741551"/>
          </a:xfrm>
        </p:spPr>
        <p:txBody>
          <a:bodyPr tIns="182880" anchor="ctr" anchorCtr="0">
            <a:noAutofit/>
          </a:bodyPr>
          <a:lstStyle>
            <a:lvl1pPr>
              <a:lnSpc>
                <a:spcPct val="100000"/>
              </a:lnSpc>
              <a:defRPr sz="4000" cap="all" baseline="0">
                <a:solidFill>
                  <a:schemeClr val="bg1"/>
                </a:solidFill>
              </a:defRPr>
            </a:lvl1pPr>
          </a:lstStyle>
          <a:p>
            <a:r>
              <a:rPr lang="en-US" sz="4400" dirty="0">
                <a:solidFill>
                  <a:schemeClr val="bg1"/>
                </a:solidFill>
              </a:rPr>
              <a:t>CLICK TO ADD TITLE</a:t>
            </a:r>
          </a:p>
        </p:txBody>
      </p:sp>
      <p:sp>
        <p:nvSpPr>
          <p:cNvPr id="56" name="Rectangle 55">
            <a:extLst>
              <a:ext uri="{FF2B5EF4-FFF2-40B4-BE49-F238E27FC236}">
                <a16:creationId xmlns:a16="http://schemas.microsoft.com/office/drawing/2014/main" id="{FB792E4C-AD3B-4E88-8540-E75759746368}"/>
              </a:ext>
              <a:ext uri="{C183D7F6-B498-43B3-948B-1728B52AA6E4}">
                <adec:decorative xmlns:adec="http://schemas.microsoft.com/office/drawing/2017/decorative" val="1"/>
              </a:ext>
            </a:extLst>
          </p:cNvPr>
          <p:cNvSpPr/>
          <p:nvPr userDrawn="1"/>
        </p:nvSpPr>
        <p:spPr>
          <a:xfrm>
            <a:off x="-1" y="889696"/>
            <a:ext cx="1070775" cy="36013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A32632F-9ED1-4328-BBE3-B4E014156A29}"/>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Picture Placeholder 64">
            <a:extLst>
              <a:ext uri="{FF2B5EF4-FFF2-40B4-BE49-F238E27FC236}">
                <a16:creationId xmlns:a16="http://schemas.microsoft.com/office/drawing/2014/main" id="{D60E3C33-714C-4528-93A6-4470C3E89AE4}"/>
              </a:ext>
            </a:extLst>
          </p:cNvPr>
          <p:cNvSpPr>
            <a:spLocks noGrp="1"/>
          </p:cNvSpPr>
          <p:nvPr>
            <p:ph type="pic" sz="quarter" idx="13"/>
          </p:nvPr>
        </p:nvSpPr>
        <p:spPr>
          <a:xfrm>
            <a:off x="7710836" y="-2"/>
            <a:ext cx="4481164" cy="6858002"/>
          </a:xfrm>
          <a:custGeom>
            <a:avLst/>
            <a:gdLst>
              <a:gd name="connsiteX0" fmla="*/ 0 w 5332064"/>
              <a:gd name="connsiteY0" fmla="*/ 0 h 6858002"/>
              <a:gd name="connsiteX1" fmla="*/ 5332064 w 5332064"/>
              <a:gd name="connsiteY1" fmla="*/ 0 h 6858002"/>
              <a:gd name="connsiteX2" fmla="*/ 5332064 w 5332064"/>
              <a:gd name="connsiteY2" fmla="*/ 6858002 h 6858002"/>
              <a:gd name="connsiteX3" fmla="*/ 0 w 5332064"/>
              <a:gd name="connsiteY3" fmla="*/ 6858002 h 6858002"/>
            </a:gdLst>
            <a:ahLst/>
            <a:cxnLst>
              <a:cxn ang="0">
                <a:pos x="connsiteX0" y="connsiteY0"/>
              </a:cxn>
              <a:cxn ang="0">
                <a:pos x="connsiteX1" y="connsiteY1"/>
              </a:cxn>
              <a:cxn ang="0">
                <a:pos x="connsiteX2" y="connsiteY2"/>
              </a:cxn>
              <a:cxn ang="0">
                <a:pos x="connsiteX3" y="connsiteY3"/>
              </a:cxn>
            </a:cxnLst>
            <a:rect l="l" t="t" r="r" b="b"/>
            <a:pathLst>
              <a:path w="5332064" h="6858002">
                <a:moveTo>
                  <a:pt x="0" y="0"/>
                </a:moveTo>
                <a:lnTo>
                  <a:pt x="5332064" y="0"/>
                </a:lnTo>
                <a:lnTo>
                  <a:pt x="5332064" y="6858002"/>
                </a:lnTo>
                <a:lnTo>
                  <a:pt x="0" y="6858002"/>
                </a:lnTo>
                <a:close/>
              </a:path>
            </a:pathLst>
          </a:custGeom>
        </p:spPr>
        <p:txBody>
          <a:bodyPr wrap="square" anchor="t">
            <a:noAutofit/>
          </a:bodyPr>
          <a:lstStyle>
            <a:lvl1pPr marL="0" indent="0" algn="ctr">
              <a:buNone/>
              <a:defRPr sz="1400"/>
            </a:lvl1pPr>
          </a:lstStyle>
          <a:p>
            <a:r>
              <a:rPr lang="en-US"/>
              <a:t>Click icon to add picture</a:t>
            </a:r>
            <a:endParaRPr lang="en-US" dirty="0"/>
          </a:p>
        </p:txBody>
      </p:sp>
      <p:sp>
        <p:nvSpPr>
          <p:cNvPr id="59" name="Rectangle 58">
            <a:extLst>
              <a:ext uri="{FF2B5EF4-FFF2-40B4-BE49-F238E27FC236}">
                <a16:creationId xmlns:a16="http://schemas.microsoft.com/office/drawing/2014/main" id="{EA124D3C-01E3-4B96-BDF0-54851D1739D0}"/>
              </a:ext>
              <a:ext uri="{C183D7F6-B498-43B3-948B-1728B52AA6E4}">
                <adec:decorative xmlns:adec="http://schemas.microsoft.com/office/drawing/2017/decorative" val="1"/>
              </a:ext>
            </a:extLst>
          </p:cNvPr>
          <p:cNvSpPr/>
          <p:nvPr userDrawn="1"/>
        </p:nvSpPr>
        <p:spPr>
          <a:xfrm rot="5400000">
            <a:off x="42498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91430795"/>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itle and 2 Content 3">
    <p:spTree>
      <p:nvGrpSpPr>
        <p:cNvPr id="1" name=""/>
        <p:cNvGrpSpPr/>
        <p:nvPr/>
      </p:nvGrpSpPr>
      <p:grpSpPr>
        <a:xfrm>
          <a:off x="0" y="0"/>
          <a:ext cx="0" cy="0"/>
          <a:chOff x="0" y="0"/>
          <a:chExt cx="0" cy="0"/>
        </a:xfrm>
      </p:grpSpPr>
      <p:sp useBgFill="1">
        <p:nvSpPr>
          <p:cNvPr id="2" name="Rectangle 1">
            <a:extLst>
              <a:ext uri="{FF2B5EF4-FFF2-40B4-BE49-F238E27FC236}">
                <a16:creationId xmlns:a16="http://schemas.microsoft.com/office/drawing/2014/main" id="{30FB3D5A-25E2-453F-A78E-0A20BDCE80A2}"/>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28796342-0E80-4F8E-9563-9F5EDFC0DDF2}"/>
              </a:ext>
              <a:ext uri="{C183D7F6-B498-43B3-948B-1728B52AA6E4}">
                <adec:decorative xmlns:adec="http://schemas.microsoft.com/office/drawing/2017/decorative" val="1"/>
              </a:ext>
            </a:extLst>
          </p:cNvPr>
          <p:cNvSpPr/>
          <p:nvPr userDrawn="1"/>
        </p:nvSpPr>
        <p:spPr>
          <a:xfrm>
            <a:off x="1038768" y="-2946"/>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39B2F5D-C3BA-453E-8F4D-97074F48C7AE}"/>
              </a:ext>
              <a:ext uri="{C183D7F6-B498-43B3-948B-1728B52AA6E4}">
                <adec:decorative xmlns:adec="http://schemas.microsoft.com/office/drawing/2017/decorative" val="1"/>
              </a:ext>
            </a:extLst>
          </p:cNvPr>
          <p:cNvSpPr/>
          <p:nvPr userDrawn="1"/>
        </p:nvSpPr>
        <p:spPr>
          <a:xfrm>
            <a:off x="0" y="4724838"/>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452D50E3-A27A-4AF6-928B-286E7BDB4BD9}"/>
              </a:ext>
            </a:extLst>
          </p:cNvPr>
          <p:cNvSpPr>
            <a:spLocks noGrp="1"/>
          </p:cNvSpPr>
          <p:nvPr>
            <p:ph type="title" hasCustomPrompt="1"/>
          </p:nvPr>
        </p:nvSpPr>
        <p:spPr>
          <a:xfrm>
            <a:off x="1535372" y="4873752"/>
            <a:ext cx="10013709" cy="1033272"/>
          </a:xfrm>
        </p:spPr>
        <p:txBody>
          <a:bodyPr tIns="182880" anchor="ctr" anchorCtr="0">
            <a:noAutofit/>
          </a:bodyPr>
          <a:lstStyle>
            <a:lvl1pPr>
              <a:lnSpc>
                <a:spcPct val="100000"/>
              </a:lnSpc>
              <a:defRPr sz="3200">
                <a:solidFill>
                  <a:schemeClr val="bg1"/>
                </a:solidFill>
              </a:defRPr>
            </a:lvl1pPr>
          </a:lstStyle>
          <a:p>
            <a:r>
              <a:rPr lang="en-US" dirty="0">
                <a:solidFill>
                  <a:schemeClr val="bg1"/>
                </a:solidFill>
              </a:rPr>
              <a:t>Click to add title</a:t>
            </a:r>
          </a:p>
        </p:txBody>
      </p:sp>
      <p:sp>
        <p:nvSpPr>
          <p:cNvPr id="15" name="Content Placeholder 2">
            <a:extLst>
              <a:ext uri="{FF2B5EF4-FFF2-40B4-BE49-F238E27FC236}">
                <a16:creationId xmlns:a16="http://schemas.microsoft.com/office/drawing/2014/main" id="{5778233C-CCEC-FC64-A709-616569B37D23}"/>
              </a:ext>
            </a:extLst>
          </p:cNvPr>
          <p:cNvSpPr>
            <a:spLocks noGrp="1"/>
          </p:cNvSpPr>
          <p:nvPr>
            <p:ph sz="quarter" idx="18" hasCustomPrompt="1"/>
          </p:nvPr>
        </p:nvSpPr>
        <p:spPr>
          <a:xfrm>
            <a:off x="1542563" y="502269"/>
            <a:ext cx="4753581" cy="3718557"/>
          </a:xfrm>
        </p:spPr>
        <p:txBody>
          <a:bodyPr anchor="t">
            <a:normAutofit/>
          </a:bodyPr>
          <a:lstStyle>
            <a:lvl1pPr marL="0" indent="0">
              <a:lnSpc>
                <a:spcPct val="125000"/>
              </a:lnSpc>
              <a:spcAft>
                <a:spcPts val="600"/>
              </a:spcAft>
              <a:buNone/>
              <a:defRPr sz="1800" b="0"/>
            </a:lvl1pPr>
            <a:lvl2pPr marL="283464">
              <a:lnSpc>
                <a:spcPct val="125000"/>
              </a:lnSpc>
              <a:spcAft>
                <a:spcPts val="600"/>
              </a:spcAft>
              <a:defRPr sz="1800"/>
            </a:lvl2pPr>
            <a:lvl3pPr marL="566928">
              <a:lnSpc>
                <a:spcPct val="125000"/>
              </a:lnSpc>
              <a:spcAft>
                <a:spcPts val="600"/>
              </a:spcAft>
              <a:defRPr sz="1800"/>
            </a:lvl3pPr>
            <a:lvl4pPr marL="850392">
              <a:lnSpc>
                <a:spcPct val="125000"/>
              </a:lnSpc>
              <a:spcAft>
                <a:spcPts val="600"/>
              </a:spcAft>
              <a:defRPr sz="1800"/>
            </a:lvl4pPr>
            <a:lvl5pPr marL="1133856">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67FEFA15-354D-6389-9102-922A664A73AE}"/>
              </a:ext>
            </a:extLst>
          </p:cNvPr>
          <p:cNvSpPr>
            <a:spLocks noGrp="1"/>
          </p:cNvSpPr>
          <p:nvPr>
            <p:ph sz="quarter" idx="19" hasCustomPrompt="1"/>
          </p:nvPr>
        </p:nvSpPr>
        <p:spPr>
          <a:xfrm>
            <a:off x="6966630" y="502269"/>
            <a:ext cx="4753581" cy="3718557"/>
          </a:xfrm>
        </p:spPr>
        <p:txBody>
          <a:bodyPr anchor="t">
            <a:normAutofit/>
          </a:bodyPr>
          <a:lstStyle>
            <a:lvl1pPr marL="0" indent="0">
              <a:lnSpc>
                <a:spcPct val="125000"/>
              </a:lnSpc>
              <a:spcAft>
                <a:spcPts val="600"/>
              </a:spcAft>
              <a:buNone/>
              <a:defRPr sz="1800" b="0"/>
            </a:lvl1pPr>
            <a:lvl2pPr marL="283464">
              <a:lnSpc>
                <a:spcPct val="125000"/>
              </a:lnSpc>
              <a:spcAft>
                <a:spcPts val="600"/>
              </a:spcAft>
              <a:defRPr sz="1800"/>
            </a:lvl2pPr>
            <a:lvl3pPr marL="566928">
              <a:lnSpc>
                <a:spcPct val="125000"/>
              </a:lnSpc>
              <a:spcAft>
                <a:spcPts val="600"/>
              </a:spcAft>
              <a:defRPr sz="1800"/>
            </a:lvl3pPr>
            <a:lvl4pPr marL="850392">
              <a:lnSpc>
                <a:spcPct val="125000"/>
              </a:lnSpc>
              <a:spcAft>
                <a:spcPts val="600"/>
              </a:spcAft>
              <a:defRPr sz="1800"/>
            </a:lvl4pPr>
            <a:lvl5pPr marL="1133856">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D874FDF0-F4BE-433D-86EE-9E1832D4388B}"/>
              </a:ext>
              <a:ext uri="{C183D7F6-B498-43B3-948B-1728B52AA6E4}">
                <adec:decorative xmlns:adec="http://schemas.microsoft.com/office/drawing/2017/decorative" val="1"/>
              </a:ext>
            </a:extLst>
          </p:cNvPr>
          <p:cNvSpPr/>
          <p:nvPr userDrawn="1"/>
        </p:nvSpPr>
        <p:spPr>
          <a:xfrm>
            <a:off x="-1" y="4790620"/>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5DFCD07-1301-45ED-B326-449ECFADE70D}"/>
              </a:ext>
              <a:ext uri="{C183D7F6-B498-43B3-948B-1728B52AA6E4}">
                <adec:decorative xmlns:adec="http://schemas.microsoft.com/office/drawing/2017/decorative" val="1"/>
              </a:ext>
            </a:extLst>
          </p:cNvPr>
          <p:cNvSpPr/>
          <p:nvPr userDrawn="1"/>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a:extLst>
              <a:ext uri="{FF2B5EF4-FFF2-40B4-BE49-F238E27FC236}">
                <a16:creationId xmlns:a16="http://schemas.microsoft.com/office/drawing/2014/main" id="{BD5DA270-E83F-4CC8-9DA6-27CA3AEC0745}"/>
              </a:ext>
            </a:extLst>
          </p:cNvPr>
          <p:cNvSpPr>
            <a:spLocks noGrp="1"/>
          </p:cNvSpPr>
          <p:nvPr>
            <p:ph type="ftr" sz="quarter" idx="11"/>
          </p:nvPr>
        </p:nvSpPr>
        <p:spPr>
          <a:xfrm>
            <a:off x="1535372" y="6309360"/>
            <a:ext cx="4946592" cy="457200"/>
          </a:xfrm>
        </p:spPr>
        <p:txBody>
          <a:bodyPr/>
          <a:lstStyle/>
          <a:p>
            <a:r>
              <a:rPr lang="en-US" dirty="0"/>
              <a:t>Presentation Title</a:t>
            </a:r>
          </a:p>
        </p:txBody>
      </p:sp>
      <p:sp>
        <p:nvSpPr>
          <p:cNvPr id="9" name="Date Placeholder 3">
            <a:extLst>
              <a:ext uri="{FF2B5EF4-FFF2-40B4-BE49-F238E27FC236}">
                <a16:creationId xmlns:a16="http://schemas.microsoft.com/office/drawing/2014/main" id="{57804587-2E59-4D83-B86E-83ADAE4FDC13}"/>
              </a:ext>
            </a:extLst>
          </p:cNvPr>
          <p:cNvSpPr>
            <a:spLocks noGrp="1"/>
          </p:cNvSpPr>
          <p:nvPr>
            <p:ph type="dt" sz="half" idx="10"/>
          </p:nvPr>
        </p:nvSpPr>
        <p:spPr>
          <a:xfrm>
            <a:off x="6678168" y="6309360"/>
            <a:ext cx="2148840" cy="457200"/>
          </a:xfrm>
        </p:spPr>
        <p:txBody>
          <a:bodyPr/>
          <a:lstStyle>
            <a:lvl1pPr algn="l">
              <a:defRPr/>
            </a:lvl1pPr>
          </a:lstStyle>
          <a:p>
            <a:r>
              <a:rPr lang="en-US" dirty="0"/>
              <a:t>9/8/20XX</a:t>
            </a:r>
          </a:p>
        </p:txBody>
      </p:sp>
      <p:sp>
        <p:nvSpPr>
          <p:cNvPr id="10" name="Slide Number Placeholder 5">
            <a:extLst>
              <a:ext uri="{FF2B5EF4-FFF2-40B4-BE49-F238E27FC236}">
                <a16:creationId xmlns:a16="http://schemas.microsoft.com/office/drawing/2014/main" id="{5339F117-3072-4F0C-8D1D-E5DC918CE4F0}"/>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924306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EA8D8870-8337-4ABD-9EA6-3D5AAB7E42D9}"/>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AC3B2DB-2CCA-4BD4-8D63-98257049E273}"/>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itle 1">
            <a:extLst>
              <a:ext uri="{FF2B5EF4-FFF2-40B4-BE49-F238E27FC236}">
                <a16:creationId xmlns:a16="http://schemas.microsoft.com/office/drawing/2014/main" id="{324DAAC3-FA37-4838-A298-327679F99F8A}"/>
              </a:ext>
            </a:extLst>
          </p:cNvPr>
          <p:cNvSpPr>
            <a:spLocks noGrp="1"/>
          </p:cNvSpPr>
          <p:nvPr>
            <p:ph type="ctrTitle" hasCustomPrompt="1"/>
          </p:nvPr>
        </p:nvSpPr>
        <p:spPr>
          <a:xfrm>
            <a:off x="1386629" y="825687"/>
            <a:ext cx="9643772" cy="5201730"/>
          </a:xfrm>
        </p:spPr>
        <p:txBody>
          <a:bodyPr tIns="182880" anchor="ctr" anchorCtr="0">
            <a:noAutofit/>
          </a:bodyPr>
          <a:lstStyle>
            <a:lvl1pPr algn="l">
              <a:lnSpc>
                <a:spcPct val="100000"/>
              </a:lnSpc>
              <a:defRPr sz="4800" cap="all" baseline="0">
                <a:solidFill>
                  <a:schemeClr val="bg1"/>
                </a:solidFill>
              </a:defRPr>
            </a:lvl1pPr>
          </a:lstStyle>
          <a:p>
            <a:r>
              <a:rPr lang="en-US" sz="4400" dirty="0">
                <a:solidFill>
                  <a:schemeClr val="bg1"/>
                </a:solidFill>
              </a:rPr>
              <a:t>CLICK TO ADD TITLE</a:t>
            </a:r>
          </a:p>
        </p:txBody>
      </p:sp>
      <p:sp>
        <p:nvSpPr>
          <p:cNvPr id="56" name="Rectangle 55">
            <a:extLst>
              <a:ext uri="{FF2B5EF4-FFF2-40B4-BE49-F238E27FC236}">
                <a16:creationId xmlns:a16="http://schemas.microsoft.com/office/drawing/2014/main" id="{FB792E4C-AD3B-4E88-8540-E75759746368}"/>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A32632F-9ED1-4328-BBE3-B4E014156A29}"/>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EA124D3C-01E3-4B96-BDF0-54851D1739D0}"/>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167A64FF-37A7-4837-8033-CBEA22697ECA}"/>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3FC0C09F-8990-542B-199E-E6FADE2FEEFB}"/>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1F6F60C3-341E-9533-2415-66360A254A78}"/>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94753914"/>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9/8/20XX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1208494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r>
              <a:rPr lang="en-US"/>
              <a:t>9/8/20XX</a:t>
            </a:r>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r>
              <a:rPr lang="en-US"/>
              <a:t>Presentation Title</a:t>
            </a:r>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5343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9/8/20XX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1875859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9/8/20XX</a:t>
            </a:r>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pPr/>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415215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5/29/2025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 useBgFill="1">
        <p:nvSpPr>
          <p:cNvPr id="6" name="Rectangle 5">
            <a:extLst>
              <a:ext uri="{FF2B5EF4-FFF2-40B4-BE49-F238E27FC236}">
                <a16:creationId xmlns:a16="http://schemas.microsoft.com/office/drawing/2014/main" id="{94837D5C-EE88-BE2B-5940-6A8E20CAEEC6}"/>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7D6331A-AE6C-3009-DDD4-1671FF7E0F3D}"/>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8D7D28B-DE67-0B99-CDEB-A037FFC568ED}"/>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58B9F3E3-6134-5423-F75E-B36E71A65278}"/>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B1F677F-A1EC-4CDA-E80E-4B3695465156}"/>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F1E2C06-C49E-A5AA-07A3-D134EFA3D29E}"/>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2BA39D8-E4F7-CD36-B80A-49D228C0FCA3}"/>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06F4721-4B2C-0638-8409-054F6738EAFD}"/>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5789478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r>
              <a:rPr lang="en-US"/>
              <a:t>9/8/20XX</a:t>
            </a:r>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r>
              <a:rPr lang="en-US"/>
              <a:t>Presentation Title</a:t>
            </a:r>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938225541"/>
      </p:ext>
    </p:extLst>
  </p:cSld>
  <p:clrMapOvr>
    <a:masterClrMapping/>
  </p:clrMapOvr>
  <p:hf sldNum="0" hdr="0" ftr="0" dt="0"/>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r>
              <a:rPr lang="en-US"/>
              <a:t>9/8/20XX</a:t>
            </a:r>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r>
              <a:rPr lang="en-US"/>
              <a:t>Presentation Title</a:t>
            </a:r>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04140893"/>
      </p:ext>
    </p:extLst>
  </p:cSld>
  <p:clrMapOvr>
    <a:masterClrMapping/>
  </p:clrMapOvr>
  <p:hf sldNum="0" hdr="0" ftr="0" dt="0"/>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r>
              <a:rPr lang="en-US"/>
              <a:t>9/8/20XX</a:t>
            </a:r>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r>
              <a:rPr lang="en-US"/>
              <a:t>Presentation Title</a:t>
            </a:r>
            <a:endParaRPr lang="en-US" dirty="0"/>
          </a:p>
        </p:txBody>
      </p:sp>
    </p:spTree>
    <p:extLst>
      <p:ext uri="{BB962C8B-B14F-4D97-AF65-F5344CB8AC3E}">
        <p14:creationId xmlns:p14="http://schemas.microsoft.com/office/powerpoint/2010/main" val="137063196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r>
              <a:rPr lang="en-US"/>
              <a:t>9/8/20XX</a:t>
            </a:r>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r>
              <a:rPr lang="en-US"/>
              <a:t>Presentation Title</a:t>
            </a:r>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754897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3" r:id="rId14"/>
    <p:sldLayoutId id="2147483682" r:id="rId15"/>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14B6A3-5F3E-4909-8ED5-87FE82492264}"/>
              </a:ext>
            </a:extLst>
          </p:cNvPr>
          <p:cNvSpPr>
            <a:spLocks noGrp="1"/>
          </p:cNvSpPr>
          <p:nvPr>
            <p:ph type="ctrTitle"/>
          </p:nvPr>
        </p:nvSpPr>
        <p:spPr/>
        <p:txBody>
          <a:bodyPr vert="horz" lIns="109728" tIns="109728" rIns="109728" bIns="91440" rtlCol="0" anchor="ctr">
            <a:normAutofit/>
          </a:bodyPr>
          <a:lstStyle/>
          <a:p>
            <a:r>
              <a:rPr lang="en-US" dirty="0"/>
              <a:t>Direct-to-Prescriber Marketing &amp; maha</a:t>
            </a:r>
            <a:br>
              <a:rPr lang="en-US" dirty="0"/>
            </a:br>
            <a:r>
              <a:rPr lang="en-US" dirty="0"/>
              <a:t>	</a:t>
            </a:r>
            <a:r>
              <a:rPr lang="en-US" sz="1800" dirty="0"/>
              <a:t>Wendy E. Parmet, Center for Health Policy &amp; Law</a:t>
            </a:r>
            <a:br>
              <a:rPr lang="en-US" sz="1800" dirty="0"/>
            </a:br>
            <a:r>
              <a:rPr lang="en-US" sz="1800" dirty="0"/>
              <a:t>	Northeastern University</a:t>
            </a:r>
            <a:endParaRPr lang="en-US" dirty="0"/>
          </a:p>
        </p:txBody>
      </p:sp>
    </p:spTree>
    <p:extLst>
      <p:ext uri="{BB962C8B-B14F-4D97-AF65-F5344CB8AC3E}">
        <p14:creationId xmlns:p14="http://schemas.microsoft.com/office/powerpoint/2010/main" val="2323907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66A6019-BE46-6350-3212-98ABF401CE17}"/>
              </a:ext>
            </a:extLst>
          </p:cNvPr>
          <p:cNvSpPr>
            <a:spLocks noGrp="1"/>
          </p:cNvSpPr>
          <p:nvPr>
            <p:ph type="title"/>
          </p:nvPr>
        </p:nvSpPr>
        <p:spPr>
          <a:xfrm>
            <a:off x="787178" y="1088589"/>
            <a:ext cx="6623040" cy="1421898"/>
          </a:xfrm>
        </p:spPr>
        <p:txBody>
          <a:bodyPr/>
          <a:lstStyle/>
          <a:p>
            <a:r>
              <a:rPr lang="en-US" sz="2800" dirty="0"/>
              <a:t>Reconsidering D-t-P: Saving Public Health &amp; Medicine</a:t>
            </a:r>
          </a:p>
        </p:txBody>
      </p:sp>
      <p:sp>
        <p:nvSpPr>
          <p:cNvPr id="6" name="Content Placeholder 5">
            <a:extLst>
              <a:ext uri="{FF2B5EF4-FFF2-40B4-BE49-F238E27FC236}">
                <a16:creationId xmlns:a16="http://schemas.microsoft.com/office/drawing/2014/main" id="{6D1C9043-EF01-1C7B-4D03-2A04BA12AEAA}"/>
              </a:ext>
            </a:extLst>
          </p:cNvPr>
          <p:cNvSpPr>
            <a:spLocks noGrp="1"/>
          </p:cNvSpPr>
          <p:nvPr>
            <p:ph sz="quarter" idx="14"/>
          </p:nvPr>
        </p:nvSpPr>
        <p:spPr/>
        <p:txBody>
          <a:bodyPr>
            <a:normAutofit fontScale="77500" lnSpcReduction="20000"/>
          </a:bodyPr>
          <a:lstStyle/>
          <a:p>
            <a:pPr marL="342900" indent="-342900">
              <a:buFont typeface="Arial" panose="020B0604020202020204" pitchFamily="34" charset="0"/>
              <a:buChar char="•"/>
            </a:pPr>
            <a:r>
              <a:rPr lang="en-US" sz="2400" dirty="0"/>
              <a:t>Transparency and informed consent are necessary but </a:t>
            </a:r>
            <a:r>
              <a:rPr lang="en-US" sz="2400" b="1" dirty="0"/>
              <a:t>not sufficient</a:t>
            </a:r>
            <a:r>
              <a:rPr lang="en-US" sz="2400" dirty="0"/>
              <a:t>.</a:t>
            </a:r>
          </a:p>
          <a:p>
            <a:pPr marL="342900" indent="-342900">
              <a:buFont typeface="Arial" panose="020B0604020202020204" pitchFamily="34" charset="0"/>
              <a:buChar char="•"/>
            </a:pPr>
            <a:r>
              <a:rPr lang="en-US" sz="2400" dirty="0"/>
              <a:t>Any regulatory approach (however unlikely) needs to consider the </a:t>
            </a:r>
            <a:r>
              <a:rPr lang="en-US" sz="2400" b="1" dirty="0"/>
              <a:t>public costs</a:t>
            </a:r>
            <a:r>
              <a:rPr lang="en-US" sz="2400" dirty="0"/>
              <a:t> of D-t-P.</a:t>
            </a:r>
          </a:p>
          <a:p>
            <a:pPr marL="342900" indent="-342900">
              <a:buFont typeface="Arial" panose="020B0604020202020204" pitchFamily="34" charset="0"/>
              <a:buChar char="•"/>
            </a:pPr>
            <a:r>
              <a:rPr lang="en-US" sz="2400" dirty="0"/>
              <a:t>Public health &amp; health care professionals need to understand and respond to the forces that are undermining their roles.</a:t>
            </a:r>
          </a:p>
          <a:p>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031350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34EE865D-5A59-4DD1-A94D-A8DBE4A9E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F465BEC9-9A64-4330-A094-2323D0EE1E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891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4B1DA58A-A755-4FCE-9BED-1E4AD6C9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611461"/>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merica's Frontline Doctors - Wikipedia">
            <a:extLst>
              <a:ext uri="{FF2B5EF4-FFF2-40B4-BE49-F238E27FC236}">
                <a16:creationId xmlns:a16="http://schemas.microsoft.com/office/drawing/2014/main" id="{9E881A81-D064-1436-8B5E-0FD48B9E436C}"/>
              </a:ext>
            </a:extLst>
          </p:cNvPr>
          <p:cNvPicPr>
            <a:picLocks noGrp="1" noChangeAspect="1" noChangeArrowheads="1"/>
          </p:cNvPicPr>
          <p:nvPr>
            <p:ph sz="quarter" idx="14"/>
          </p:nvPr>
        </p:nvPicPr>
        <p:blipFill>
          <a:blip r:embed="rId3">
            <a:extLst>
              <a:ext uri="{28A0092B-C50C-407E-A947-70E740481C1C}">
                <a14:useLocalDpi xmlns:a14="http://schemas.microsoft.com/office/drawing/2010/main" val="0"/>
              </a:ext>
            </a:extLst>
          </a:blip>
          <a:stretch>
            <a:fillRect/>
          </a:stretch>
        </p:blipFill>
        <p:spPr bwMode="auto">
          <a:xfrm>
            <a:off x="1075907" y="2541019"/>
            <a:ext cx="4069910" cy="2194560"/>
          </a:xfrm>
          <a:prstGeom prst="rect">
            <a:avLst/>
          </a:prstGeom>
          <a:noFill/>
          <a:extLst>
            <a:ext uri="{909E8E84-426E-40DD-AFC4-6F175D3DCCD1}">
              <a14:hiddenFill xmlns:a14="http://schemas.microsoft.com/office/drawing/2010/main">
                <a:solidFill>
                  <a:srgbClr val="FFFFFF"/>
                </a:solidFill>
              </a14:hiddenFill>
            </a:ext>
          </a:extLst>
        </p:spPr>
      </p:pic>
      <p:sp>
        <p:nvSpPr>
          <p:cNvPr id="1037" name="Rectangle 1036">
            <a:extLst>
              <a:ext uri="{FF2B5EF4-FFF2-40B4-BE49-F238E27FC236}">
                <a16:creationId xmlns:a16="http://schemas.microsoft.com/office/drawing/2014/main" id="{2E23EFB5-5855-497F-AC57-6C19414870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6184551"/>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9" name="Rectangle 1038">
            <a:extLst>
              <a:ext uri="{FF2B5EF4-FFF2-40B4-BE49-F238E27FC236}">
                <a16:creationId xmlns:a16="http://schemas.microsoft.com/office/drawing/2014/main" id="{9414EFBA-DEC5-4782-9B45-CEF1661DB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21586"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imone Gold - Wikipedia">
            <a:extLst>
              <a:ext uri="{FF2B5EF4-FFF2-40B4-BE49-F238E27FC236}">
                <a16:creationId xmlns:a16="http://schemas.microsoft.com/office/drawing/2014/main" id="{0303AAD4-3BD8-AB78-0A6D-783349A27C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51728" y="947890"/>
            <a:ext cx="2377440" cy="31862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8719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DE6B89-9484-4E50-8387-C55E031D8549}"/>
              </a:ext>
            </a:extLst>
          </p:cNvPr>
          <p:cNvSpPr>
            <a:spLocks noGrp="1"/>
          </p:cNvSpPr>
          <p:nvPr>
            <p:ph type="title"/>
          </p:nvPr>
        </p:nvSpPr>
        <p:spPr/>
        <p:txBody>
          <a:bodyPr>
            <a:normAutofit/>
          </a:bodyPr>
          <a:lstStyle/>
          <a:p>
            <a:r>
              <a:rPr lang="en-US" dirty="0"/>
              <a:t>Agenda</a:t>
            </a:r>
          </a:p>
        </p:txBody>
      </p:sp>
      <p:sp>
        <p:nvSpPr>
          <p:cNvPr id="5" name="Content Placeholder 4">
            <a:extLst>
              <a:ext uri="{FF2B5EF4-FFF2-40B4-BE49-F238E27FC236}">
                <a16:creationId xmlns:a16="http://schemas.microsoft.com/office/drawing/2014/main" id="{30EB58E2-A9A0-481A-8B5B-381B836CE40B}"/>
              </a:ext>
            </a:extLst>
          </p:cNvPr>
          <p:cNvSpPr>
            <a:spLocks noGrp="1"/>
          </p:cNvSpPr>
          <p:nvPr>
            <p:ph sz="quarter" idx="14"/>
          </p:nvPr>
        </p:nvSpPr>
        <p:spPr/>
        <p:txBody>
          <a:bodyPr>
            <a:normAutofit/>
          </a:bodyPr>
          <a:lstStyle/>
          <a:p>
            <a:r>
              <a:rPr lang="en-US" b="1" dirty="0"/>
              <a:t>The Roots of D-t-P</a:t>
            </a:r>
          </a:p>
          <a:p>
            <a:r>
              <a:rPr lang="en-US" b="1" dirty="0"/>
              <a:t>The Roots of MAHA</a:t>
            </a:r>
          </a:p>
          <a:p>
            <a:r>
              <a:rPr lang="en-US" b="1" dirty="0"/>
              <a:t>Risk to Public Health</a:t>
            </a:r>
          </a:p>
          <a:p>
            <a:r>
              <a:rPr lang="en-US" b="1" dirty="0"/>
              <a:t>Saving Public Health &amp; Medicine</a:t>
            </a:r>
          </a:p>
        </p:txBody>
      </p:sp>
    </p:spTree>
    <p:extLst>
      <p:ext uri="{BB962C8B-B14F-4D97-AF65-F5344CB8AC3E}">
        <p14:creationId xmlns:p14="http://schemas.microsoft.com/office/powerpoint/2010/main" val="3318299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25991-BFDC-A99C-E96D-52C9DD7FFE5B}"/>
              </a:ext>
            </a:extLst>
          </p:cNvPr>
          <p:cNvSpPr>
            <a:spLocks noGrp="1"/>
          </p:cNvSpPr>
          <p:nvPr>
            <p:ph type="title"/>
          </p:nvPr>
        </p:nvSpPr>
        <p:spPr/>
        <p:txBody>
          <a:bodyPr/>
          <a:lstStyle/>
          <a:p>
            <a:r>
              <a:rPr lang="en-US" dirty="0"/>
              <a:t>The Roots of D-t-P</a:t>
            </a:r>
          </a:p>
        </p:txBody>
      </p:sp>
      <p:sp>
        <p:nvSpPr>
          <p:cNvPr id="3" name="Content Placeholder 2">
            <a:extLst>
              <a:ext uri="{FF2B5EF4-FFF2-40B4-BE49-F238E27FC236}">
                <a16:creationId xmlns:a16="http://schemas.microsoft.com/office/drawing/2014/main" id="{1E63ED87-0F8E-55EF-EE7F-39F23B058071}"/>
              </a:ext>
            </a:extLst>
          </p:cNvPr>
          <p:cNvSpPr>
            <a:spLocks noGrp="1"/>
          </p:cNvSpPr>
          <p:nvPr>
            <p:ph sz="quarter" idx="18"/>
          </p:nvPr>
        </p:nvSpPr>
        <p:spPr/>
        <p:txBody>
          <a:bodyPr/>
          <a:lstStyle/>
          <a:p>
            <a:pPr marL="285750" indent="-285750">
              <a:buFont typeface="Arial" panose="020B0604020202020204" pitchFamily="34" charset="0"/>
              <a:buChar char="•"/>
            </a:pPr>
            <a:r>
              <a:rPr lang="en-US" sz="2000" b="1" dirty="0"/>
              <a:t>Dissatisfaction with the Health Care System</a:t>
            </a:r>
          </a:p>
          <a:p>
            <a:pPr marL="285750" indent="-285750">
              <a:buFont typeface="Arial" panose="020B0604020202020204" pitchFamily="34" charset="0"/>
              <a:buChar char="•"/>
            </a:pPr>
            <a:r>
              <a:rPr lang="en-US" sz="2000" b="1" dirty="0"/>
              <a:t>Lack of Access to Primary Care</a:t>
            </a:r>
          </a:p>
          <a:p>
            <a:pPr marL="285750" indent="-285750">
              <a:buFont typeface="Arial" panose="020B0604020202020204" pitchFamily="34" charset="0"/>
              <a:buChar char="•"/>
            </a:pPr>
            <a:r>
              <a:rPr lang="en-US" sz="2000" b="1" dirty="0"/>
              <a:t>Lower Costs</a:t>
            </a:r>
          </a:p>
          <a:p>
            <a:pPr marL="285750" indent="-285750">
              <a:buFont typeface="Arial" panose="020B0604020202020204" pitchFamily="34" charset="0"/>
              <a:buChar char="•"/>
            </a:pPr>
            <a:r>
              <a:rPr lang="en-US" sz="2000" b="1" dirty="0"/>
              <a:t>Avoiding Stigma</a:t>
            </a:r>
          </a:p>
          <a:p>
            <a:pPr marL="285750" indent="-285750">
              <a:buFont typeface="Arial" panose="020B0604020202020204" pitchFamily="34" charset="0"/>
              <a:buChar char="•"/>
            </a:pPr>
            <a:endParaRPr lang="en-US" sz="2000" b="1" dirty="0"/>
          </a:p>
          <a:p>
            <a:endParaRPr lang="en-US" dirty="0"/>
          </a:p>
        </p:txBody>
      </p:sp>
      <p:sp>
        <p:nvSpPr>
          <p:cNvPr id="4" name="Content Placeholder 3">
            <a:extLst>
              <a:ext uri="{FF2B5EF4-FFF2-40B4-BE49-F238E27FC236}">
                <a16:creationId xmlns:a16="http://schemas.microsoft.com/office/drawing/2014/main" id="{04A88BEB-D70F-8FC5-3121-417ACEC12E4F}"/>
              </a:ext>
            </a:extLst>
          </p:cNvPr>
          <p:cNvSpPr>
            <a:spLocks noGrp="1"/>
          </p:cNvSpPr>
          <p:nvPr>
            <p:ph sz="quarter" idx="19"/>
          </p:nvPr>
        </p:nvSpPr>
        <p:spPr/>
        <p:txBody>
          <a:bodyPr/>
          <a:lstStyle/>
          <a:p>
            <a:pPr marL="285750" indent="-285750">
              <a:buFont typeface="Arial" panose="020B0604020202020204" pitchFamily="34" charset="0"/>
              <a:buChar char="•"/>
            </a:pPr>
            <a:r>
              <a:rPr lang="en-US" sz="1800" b="1" dirty="0"/>
              <a:t>COVID &amp; The Rise of Telehealth</a:t>
            </a:r>
          </a:p>
          <a:p>
            <a:pPr marL="285750" indent="-285750">
              <a:buFont typeface="Arial" panose="020B0604020202020204" pitchFamily="34" charset="0"/>
              <a:buChar char="•"/>
            </a:pPr>
            <a:r>
              <a:rPr lang="en-US" b="1" dirty="0"/>
              <a:t>Influencers and the Rise of DIY Care</a:t>
            </a:r>
            <a:endParaRPr lang="en-US" sz="1800" b="1" dirty="0"/>
          </a:p>
          <a:p>
            <a:pPr marL="285750" indent="-285750">
              <a:buFont typeface="Arial" panose="020B0604020202020204" pitchFamily="34" charset="0"/>
              <a:buChar char="•"/>
            </a:pPr>
            <a:r>
              <a:rPr lang="en-US" sz="1800" b="1" dirty="0"/>
              <a:t>Bypassing Onerous State Laws (e.g. abortion bans)</a:t>
            </a:r>
            <a:endParaRPr lang="en-US" dirty="0"/>
          </a:p>
        </p:txBody>
      </p:sp>
      <p:pic>
        <p:nvPicPr>
          <p:cNvPr id="5" name="Picture 2" descr="Choose Your His Health Physician – His ...">
            <a:extLst>
              <a:ext uri="{FF2B5EF4-FFF2-40B4-BE49-F238E27FC236}">
                <a16:creationId xmlns:a16="http://schemas.microsoft.com/office/drawing/2014/main" id="{3113D5C0-B54A-C67C-AA62-BE48C2403A9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28895" y="4795075"/>
            <a:ext cx="3829050" cy="1190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7672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85E58-5A66-51C9-6ECD-5558B19C2F2F}"/>
              </a:ext>
            </a:extLst>
          </p:cNvPr>
          <p:cNvSpPr>
            <a:spLocks noGrp="1"/>
          </p:cNvSpPr>
          <p:nvPr>
            <p:ph type="title"/>
          </p:nvPr>
        </p:nvSpPr>
        <p:spPr/>
        <p:txBody>
          <a:bodyPr/>
          <a:lstStyle/>
          <a:p>
            <a:r>
              <a:rPr lang="en-US" dirty="0"/>
              <a:t>The Roots of MAHA</a:t>
            </a:r>
          </a:p>
        </p:txBody>
      </p:sp>
      <p:sp>
        <p:nvSpPr>
          <p:cNvPr id="3" name="Content Placeholder 2">
            <a:extLst>
              <a:ext uri="{FF2B5EF4-FFF2-40B4-BE49-F238E27FC236}">
                <a16:creationId xmlns:a16="http://schemas.microsoft.com/office/drawing/2014/main" id="{5F42F03A-7151-BDE8-F222-CB1F1E55D866}"/>
              </a:ext>
            </a:extLst>
          </p:cNvPr>
          <p:cNvSpPr>
            <a:spLocks noGrp="1"/>
          </p:cNvSpPr>
          <p:nvPr>
            <p:ph sz="quarter" idx="18"/>
          </p:nvPr>
        </p:nvSpPr>
        <p:spPr/>
        <p:txBody>
          <a:bodyPr>
            <a:normAutofit/>
          </a:bodyPr>
          <a:lstStyle/>
          <a:p>
            <a:pPr marL="285750" indent="-285750">
              <a:buFont typeface="Arial" panose="020B0604020202020204" pitchFamily="34" charset="0"/>
              <a:buChar char="•"/>
            </a:pPr>
            <a:r>
              <a:rPr lang="en-US" sz="1800" b="1" dirty="0"/>
              <a:t>Dissatisfaction with the Health Care System</a:t>
            </a:r>
          </a:p>
          <a:p>
            <a:pPr marL="285750" indent="-285750">
              <a:buFont typeface="Arial" panose="020B0604020202020204" pitchFamily="34" charset="0"/>
              <a:buChar char="•"/>
            </a:pPr>
            <a:r>
              <a:rPr lang="en-US" b="1" dirty="0"/>
              <a:t>Declining Trust in Institutions &amp; Expertise</a:t>
            </a:r>
          </a:p>
          <a:p>
            <a:pPr marL="285750" indent="-285750">
              <a:buFont typeface="Arial" panose="020B0604020202020204" pitchFamily="34" charset="0"/>
              <a:buChar char="•"/>
            </a:pPr>
            <a:r>
              <a:rPr lang="en-US" b="1" dirty="0"/>
              <a:t>Influencers/Alternative Medicine </a:t>
            </a:r>
          </a:p>
          <a:p>
            <a:pPr marL="285750" indent="-285750">
              <a:buFont typeface="Arial" panose="020B0604020202020204" pitchFamily="34" charset="0"/>
              <a:buChar char="•"/>
            </a:pPr>
            <a:r>
              <a:rPr lang="en-US" b="1" dirty="0"/>
              <a:t>Social Media Algorithms</a:t>
            </a:r>
          </a:p>
          <a:p>
            <a:endParaRPr lang="en-US" dirty="0"/>
          </a:p>
        </p:txBody>
      </p:sp>
      <p:sp>
        <p:nvSpPr>
          <p:cNvPr id="4" name="Content Placeholder 3">
            <a:extLst>
              <a:ext uri="{FF2B5EF4-FFF2-40B4-BE49-F238E27FC236}">
                <a16:creationId xmlns:a16="http://schemas.microsoft.com/office/drawing/2014/main" id="{1FB2EF6A-A44E-003C-CF7D-94CCC15ECEC2}"/>
              </a:ext>
            </a:extLst>
          </p:cNvPr>
          <p:cNvSpPr>
            <a:spLocks noGrp="1"/>
          </p:cNvSpPr>
          <p:nvPr>
            <p:ph sz="quarter" idx="19"/>
          </p:nvPr>
        </p:nvSpPr>
        <p:spPr/>
        <p:txBody>
          <a:bodyPr>
            <a:normAutofit/>
          </a:bodyPr>
          <a:lstStyle/>
          <a:p>
            <a:pPr marL="285750" indent="-285750">
              <a:buFont typeface="Arial" panose="020B0604020202020204" pitchFamily="34" charset="0"/>
              <a:buChar char="•"/>
            </a:pPr>
            <a:r>
              <a:rPr lang="en-US" b="1" dirty="0"/>
              <a:t>Rising Rates of Chronic Disease &amp; Lower Life Expectancy Rates</a:t>
            </a:r>
          </a:p>
          <a:p>
            <a:pPr marL="569214" lvl="1" indent="-285750">
              <a:buFont typeface="Arial" panose="020B0604020202020204" pitchFamily="34" charset="0"/>
              <a:buChar char="•"/>
            </a:pPr>
            <a:r>
              <a:rPr lang="en-US" b="1" dirty="0"/>
              <a:t>Unhealthy foods; unhealthy environments</a:t>
            </a:r>
          </a:p>
          <a:p>
            <a:pPr marL="285750" indent="-285750">
              <a:buFont typeface="Arial" panose="020B0604020202020204" pitchFamily="34" charset="0"/>
              <a:buChar char="•"/>
            </a:pPr>
            <a:r>
              <a:rPr lang="en-US" b="1" dirty="0"/>
              <a:t>COVID and the Resistance to Public Health</a:t>
            </a:r>
          </a:p>
          <a:p>
            <a:endParaRPr lang="en-US" dirty="0"/>
          </a:p>
        </p:txBody>
      </p:sp>
      <p:pic>
        <p:nvPicPr>
          <p:cNvPr id="5" name="Picture 2" descr="HOME">
            <a:extLst>
              <a:ext uri="{FF2B5EF4-FFF2-40B4-BE49-F238E27FC236}">
                <a16:creationId xmlns:a16="http://schemas.microsoft.com/office/drawing/2014/main" id="{5238E42D-BCBE-F210-B840-6AF9385D05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70765" y="3585264"/>
            <a:ext cx="2371725"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667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59652-E275-E769-DE6E-D0A0359E9E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FA53A5-93C4-B0E3-9805-02F1D3B86A0C}"/>
              </a:ext>
            </a:extLst>
          </p:cNvPr>
          <p:cNvSpPr>
            <a:spLocks noGrp="1"/>
          </p:cNvSpPr>
          <p:nvPr>
            <p:ph type="title"/>
          </p:nvPr>
        </p:nvSpPr>
        <p:spPr/>
        <p:txBody>
          <a:bodyPr/>
          <a:lstStyle/>
          <a:p>
            <a:r>
              <a:rPr lang="en-US" dirty="0"/>
              <a:t>Some Tensions</a:t>
            </a:r>
          </a:p>
        </p:txBody>
      </p:sp>
      <p:sp>
        <p:nvSpPr>
          <p:cNvPr id="3" name="Content Placeholder 2">
            <a:extLst>
              <a:ext uri="{FF2B5EF4-FFF2-40B4-BE49-F238E27FC236}">
                <a16:creationId xmlns:a16="http://schemas.microsoft.com/office/drawing/2014/main" id="{E87F9791-5FF2-A169-6BCA-3B9D05981A8F}"/>
              </a:ext>
            </a:extLst>
          </p:cNvPr>
          <p:cNvSpPr>
            <a:spLocks noGrp="1"/>
          </p:cNvSpPr>
          <p:nvPr>
            <p:ph sz="quarter" idx="18"/>
          </p:nvPr>
        </p:nvSpPr>
        <p:spPr>
          <a:xfrm>
            <a:off x="1542563" y="502269"/>
            <a:ext cx="5424067" cy="3718557"/>
          </a:xfrm>
        </p:spPr>
        <p:txBody>
          <a:bodyPr>
            <a:normAutofit fontScale="92500" lnSpcReduction="10000"/>
          </a:bodyPr>
          <a:lstStyle/>
          <a:p>
            <a:r>
              <a:rPr lang="en-US" sz="2000" b="0" i="0" u="none" strike="noStrike" baseline="0" dirty="0"/>
              <a:t>The corporate capture of media, primarily through lavish advertising campaigns that are uniquely targeted to American consumers (no other developed country allows direct advertising of drugs to consumers, other than New Zealand …) confers a notable level of reliance on the industry by those that benefit financially. </a:t>
            </a:r>
          </a:p>
          <a:p>
            <a:pPr marL="285750" indent="-285750">
              <a:buFont typeface="Arial" panose="020B0604020202020204" pitchFamily="34" charset="0"/>
              <a:buChar char="•"/>
            </a:pPr>
            <a:endParaRPr lang="en-US" sz="2000" b="1" dirty="0"/>
          </a:p>
          <a:p>
            <a:endParaRPr lang="en-US" dirty="0"/>
          </a:p>
        </p:txBody>
      </p:sp>
      <p:sp>
        <p:nvSpPr>
          <p:cNvPr id="4" name="Content Placeholder 3">
            <a:extLst>
              <a:ext uri="{FF2B5EF4-FFF2-40B4-BE49-F238E27FC236}">
                <a16:creationId xmlns:a16="http://schemas.microsoft.com/office/drawing/2014/main" id="{5AF971BE-E831-AD00-43F5-8A60AEAD2551}"/>
              </a:ext>
            </a:extLst>
          </p:cNvPr>
          <p:cNvSpPr>
            <a:spLocks noGrp="1"/>
          </p:cNvSpPr>
          <p:nvPr>
            <p:ph sz="quarter" idx="19"/>
          </p:nvPr>
        </p:nvSpPr>
        <p:spPr/>
        <p:txBody>
          <a:bodyPr/>
          <a:lstStyle/>
          <a:p>
            <a:r>
              <a:rPr lang="en-US" sz="1800" b="1" dirty="0"/>
              <a:t>President’s MAHA Commission</a:t>
            </a:r>
            <a:endParaRPr lang="en-US" dirty="0"/>
          </a:p>
        </p:txBody>
      </p:sp>
      <p:pic>
        <p:nvPicPr>
          <p:cNvPr id="6" name="Picture 6" descr="Robert F. Kennedy Jr. - Wikipedia">
            <a:extLst>
              <a:ext uri="{FF2B5EF4-FFF2-40B4-BE49-F238E27FC236}">
                <a16:creationId xmlns:a16="http://schemas.microsoft.com/office/drawing/2014/main" id="{B8C8228B-3F19-F10C-1843-547A4D9761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184" y="1199978"/>
            <a:ext cx="2054753"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6381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txBody>
          <a:bodyPr/>
          <a:lstStyle/>
          <a:p>
            <a:endParaRPr lang="en-US"/>
          </a:p>
        </p:txBody>
      </p:sp>
      <p:sp>
        <p:nvSpPr>
          <p:cNvPr id="16" name="Rectangle 15">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946"/>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0814B6A3-5F3E-4909-8ED5-87FE82492264}"/>
              </a:ext>
            </a:extLst>
          </p:cNvPr>
          <p:cNvSpPr>
            <a:spLocks noGrp="1"/>
          </p:cNvSpPr>
          <p:nvPr>
            <p:ph type="ctrTitle"/>
          </p:nvPr>
        </p:nvSpPr>
        <p:spPr>
          <a:xfrm>
            <a:off x="1635102" y="592947"/>
            <a:ext cx="8791787" cy="3895085"/>
          </a:xfrm>
        </p:spPr>
        <p:txBody>
          <a:bodyPr vert="horz" lIns="109728" tIns="109728" rIns="109728" bIns="91440" rtlCol="0" anchor="b">
            <a:normAutofit fontScale="90000"/>
          </a:bodyPr>
          <a:lstStyle/>
          <a:p>
            <a:pPr>
              <a:lnSpc>
                <a:spcPct val="115000"/>
              </a:lnSpc>
            </a:pPr>
            <a:r>
              <a:rPr lang="en-US" b="0" dirty="0">
                <a:solidFill>
                  <a:schemeClr val="tx1">
                    <a:lumMod val="65000"/>
                    <a:lumOff val="35000"/>
                  </a:schemeClr>
                </a:solidFill>
              </a:rPr>
              <a:t>Maha &amp; d-t-p: </a:t>
            </a:r>
            <a:br>
              <a:rPr lang="en-US" b="0" dirty="0">
                <a:solidFill>
                  <a:schemeClr val="tx1">
                    <a:lumMod val="65000"/>
                    <a:lumOff val="35000"/>
                  </a:schemeClr>
                </a:solidFill>
              </a:rPr>
            </a:br>
            <a:r>
              <a:rPr lang="en-US" b="0" dirty="0">
                <a:solidFill>
                  <a:schemeClr val="tx1">
                    <a:lumMod val="65000"/>
                    <a:lumOff val="35000"/>
                  </a:schemeClr>
                </a:solidFill>
              </a:rPr>
              <a:t>A symbiotic relationship</a:t>
            </a:r>
            <a:br>
              <a:rPr lang="en-US" b="0" dirty="0">
                <a:solidFill>
                  <a:schemeClr val="tx1">
                    <a:lumMod val="65000"/>
                    <a:lumOff val="35000"/>
                  </a:schemeClr>
                </a:solidFill>
              </a:rPr>
            </a:br>
            <a:r>
              <a:rPr lang="en-US" b="0" dirty="0">
                <a:solidFill>
                  <a:schemeClr val="tx1">
                    <a:lumMod val="65000"/>
                    <a:lumOff val="35000"/>
                  </a:schemeClr>
                </a:solidFill>
              </a:rPr>
              <a:t>	</a:t>
            </a:r>
            <a:r>
              <a:rPr lang="en-US" b="0" cap="small" dirty="0">
                <a:solidFill>
                  <a:schemeClr val="tx1">
                    <a:lumMod val="65000"/>
                    <a:lumOff val="35000"/>
                  </a:schemeClr>
                </a:solidFill>
              </a:rPr>
              <a:t>	Bypassing Expertise</a:t>
            </a:r>
            <a:br>
              <a:rPr lang="en-US" b="0" cap="small" dirty="0">
                <a:solidFill>
                  <a:schemeClr val="tx1">
                    <a:lumMod val="65000"/>
                    <a:lumOff val="35000"/>
                  </a:schemeClr>
                </a:solidFill>
              </a:rPr>
            </a:br>
            <a:r>
              <a:rPr lang="en-US" b="0" cap="small" dirty="0">
                <a:solidFill>
                  <a:schemeClr val="tx1">
                    <a:lumMod val="65000"/>
                    <a:lumOff val="35000"/>
                  </a:schemeClr>
                </a:solidFill>
              </a:rPr>
              <a:t>		Promoting Individualism</a:t>
            </a:r>
            <a:br>
              <a:rPr lang="en-US" b="0" cap="small" dirty="0">
                <a:solidFill>
                  <a:schemeClr val="tx1">
                    <a:lumMod val="65000"/>
                    <a:lumOff val="35000"/>
                  </a:schemeClr>
                </a:solidFill>
              </a:rPr>
            </a:br>
            <a:r>
              <a:rPr lang="en-US" b="0" cap="small" dirty="0">
                <a:solidFill>
                  <a:schemeClr val="tx1">
                    <a:lumMod val="65000"/>
                    <a:lumOff val="35000"/>
                  </a:schemeClr>
                </a:solidFill>
              </a:rPr>
              <a:t>		Undermining Regulatory</a:t>
            </a:r>
            <a:br>
              <a:rPr lang="en-US" b="0" cap="small" dirty="0">
                <a:solidFill>
                  <a:schemeClr val="tx1">
                    <a:lumMod val="65000"/>
                    <a:lumOff val="35000"/>
                  </a:schemeClr>
                </a:solidFill>
              </a:rPr>
            </a:br>
            <a:r>
              <a:rPr lang="en-US" b="0" cap="small" dirty="0">
                <a:solidFill>
                  <a:schemeClr val="tx1">
                    <a:lumMod val="65000"/>
                    <a:lumOff val="35000"/>
                  </a:schemeClr>
                </a:solidFill>
              </a:rPr>
              <a:t>		   capacity</a:t>
            </a:r>
            <a:endParaRPr lang="en-US" b="0" dirty="0">
              <a:solidFill>
                <a:schemeClr val="tx1">
                  <a:lumMod val="65000"/>
                  <a:lumOff val="35000"/>
                </a:schemeClr>
              </a:solidFill>
            </a:endParaRPr>
          </a:p>
        </p:txBody>
      </p:sp>
      <p:sp>
        <p:nvSpPr>
          <p:cNvPr id="22" name="Rectangle 21">
            <a:extLst>
              <a:ext uri="{FF2B5EF4-FFF2-40B4-BE49-F238E27FC236}">
                <a16:creationId xmlns:a16="http://schemas.microsoft.com/office/drawing/2014/main" id="{55EDA2F5-6B28-478B-9AC4-43FE41E2B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24838"/>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01D712E-ABB9-4258-877D-9349C8577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90620"/>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7528E56-1447-4C98-882B-CE26279501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On Wednesday, President Trump made a ...">
            <a:extLst>
              <a:ext uri="{FF2B5EF4-FFF2-40B4-BE49-F238E27FC236}">
                <a16:creationId xmlns:a16="http://schemas.microsoft.com/office/drawing/2014/main" id="{95F41E17-D27C-C82E-C36A-2775CADB6E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5969" y="356143"/>
            <a:ext cx="1914525" cy="23907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3E125E7-3B25-EEDD-9395-867034069A18}"/>
              </a:ext>
            </a:extLst>
          </p:cNvPr>
          <p:cNvSpPr txBox="1"/>
          <p:nvPr/>
        </p:nvSpPr>
        <p:spPr>
          <a:xfrm>
            <a:off x="1952625" y="5372100"/>
            <a:ext cx="184731" cy="369332"/>
          </a:xfrm>
          <a:prstGeom prst="rect">
            <a:avLst/>
          </a:prstGeom>
          <a:noFill/>
        </p:spPr>
        <p:txBody>
          <a:bodyPr wrap="none" rtlCol="0">
            <a:spAutoFit/>
          </a:bodyPr>
          <a:lstStyle/>
          <a:p>
            <a:endParaRPr lang="en-US" dirty="0">
              <a:solidFill>
                <a:schemeClr val="bg1"/>
              </a:solidFill>
            </a:endParaRPr>
          </a:p>
        </p:txBody>
      </p:sp>
    </p:spTree>
    <p:extLst>
      <p:ext uri="{BB962C8B-B14F-4D97-AF65-F5344CB8AC3E}">
        <p14:creationId xmlns:p14="http://schemas.microsoft.com/office/powerpoint/2010/main" val="2916022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5CC274-E697-9ABA-4C18-A31FBDDA03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38438A-1B97-93A9-9A5E-5475121BAAD3}"/>
              </a:ext>
            </a:extLst>
          </p:cNvPr>
          <p:cNvSpPr>
            <a:spLocks noGrp="1"/>
          </p:cNvSpPr>
          <p:nvPr>
            <p:ph type="title" idx="4294967295"/>
          </p:nvPr>
        </p:nvSpPr>
        <p:spPr>
          <a:xfrm>
            <a:off x="2178050" y="4873625"/>
            <a:ext cx="10013950" cy="1033463"/>
          </a:xfrm>
        </p:spPr>
        <p:txBody>
          <a:bodyPr/>
          <a:lstStyle/>
          <a:p>
            <a:r>
              <a:rPr lang="en-US" dirty="0"/>
              <a:t>The Roots of MAHA</a:t>
            </a:r>
          </a:p>
        </p:txBody>
      </p:sp>
      <p:pic>
        <p:nvPicPr>
          <p:cNvPr id="7" name="Picture 6">
            <a:extLst>
              <a:ext uri="{FF2B5EF4-FFF2-40B4-BE49-F238E27FC236}">
                <a16:creationId xmlns:a16="http://schemas.microsoft.com/office/drawing/2014/main" id="{90F8E5F0-C840-3DA1-3910-41DBFF266F92}"/>
              </a:ext>
            </a:extLst>
          </p:cNvPr>
          <p:cNvPicPr>
            <a:picLocks noChangeAspect="1"/>
          </p:cNvPicPr>
          <p:nvPr/>
        </p:nvPicPr>
        <p:blipFill>
          <a:blip r:embed="rId3"/>
          <a:stretch>
            <a:fillRect/>
          </a:stretch>
        </p:blipFill>
        <p:spPr>
          <a:xfrm>
            <a:off x="0" y="190500"/>
            <a:ext cx="12192000" cy="6477000"/>
          </a:xfrm>
          <a:prstGeom prst="rect">
            <a:avLst/>
          </a:prstGeom>
        </p:spPr>
      </p:pic>
    </p:spTree>
    <p:extLst>
      <p:ext uri="{BB962C8B-B14F-4D97-AF65-F5344CB8AC3E}">
        <p14:creationId xmlns:p14="http://schemas.microsoft.com/office/powerpoint/2010/main" val="469059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E9C24-E712-DD50-387C-1C49CED6AD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12B676-E972-411F-C058-DE8ADBD6D05D}"/>
              </a:ext>
            </a:extLst>
          </p:cNvPr>
          <p:cNvSpPr>
            <a:spLocks noGrp="1"/>
          </p:cNvSpPr>
          <p:nvPr>
            <p:ph type="title"/>
          </p:nvPr>
        </p:nvSpPr>
        <p:spPr/>
        <p:txBody>
          <a:bodyPr/>
          <a:lstStyle/>
          <a:p>
            <a:r>
              <a:rPr lang="en-US" dirty="0"/>
              <a:t>The Public Health Danger</a:t>
            </a:r>
          </a:p>
        </p:txBody>
      </p:sp>
      <p:sp>
        <p:nvSpPr>
          <p:cNvPr id="3" name="Content Placeholder 2">
            <a:extLst>
              <a:ext uri="{FF2B5EF4-FFF2-40B4-BE49-F238E27FC236}">
                <a16:creationId xmlns:a16="http://schemas.microsoft.com/office/drawing/2014/main" id="{FC529ECA-11DA-8A52-C964-E180D0A52EB5}"/>
              </a:ext>
            </a:extLst>
          </p:cNvPr>
          <p:cNvSpPr>
            <a:spLocks noGrp="1"/>
          </p:cNvSpPr>
          <p:nvPr>
            <p:ph sz="quarter" idx="18"/>
          </p:nvPr>
        </p:nvSpPr>
        <p:spPr/>
        <p:txBody>
          <a:bodyPr>
            <a:normAutofit/>
          </a:bodyPr>
          <a:lstStyle/>
          <a:p>
            <a:pPr marL="285750" indent="-285750">
              <a:buFont typeface="Arial" panose="020B0604020202020204" pitchFamily="34" charset="0"/>
              <a:buChar char="•"/>
            </a:pPr>
            <a:r>
              <a:rPr lang="en-US" sz="2000" b="1" dirty="0"/>
              <a:t>Continuing Erosion of Primary Care &amp; Secondary Prevention</a:t>
            </a:r>
          </a:p>
          <a:p>
            <a:pPr marL="285750" indent="-285750">
              <a:buFont typeface="Arial" panose="020B0604020202020204" pitchFamily="34" charset="0"/>
              <a:buChar char="•"/>
            </a:pPr>
            <a:r>
              <a:rPr lang="en-US" sz="2000" b="1" dirty="0"/>
              <a:t>Contagion! From Measles to Bird Flu</a:t>
            </a:r>
          </a:p>
          <a:p>
            <a:pPr marL="285750" indent="-285750">
              <a:buFont typeface="Arial" panose="020B0604020202020204" pitchFamily="34" charset="0"/>
              <a:buChar char="•"/>
            </a:pPr>
            <a:r>
              <a:rPr lang="en-US" sz="2000" b="1" dirty="0"/>
              <a:t>Widening Inequities: The Most Vulnerable are the Most Vulnerable</a:t>
            </a:r>
          </a:p>
        </p:txBody>
      </p:sp>
      <p:pic>
        <p:nvPicPr>
          <p:cNvPr id="1026" name="Picture 2" descr="The Measles Outbreaks of 2025 - VAXOPEDIA">
            <a:extLst>
              <a:ext uri="{FF2B5EF4-FFF2-40B4-BE49-F238E27FC236}">
                <a16:creationId xmlns:a16="http://schemas.microsoft.com/office/drawing/2014/main" id="{E47A1504-6AE7-0FD2-48FB-68B7D34525E7}"/>
              </a:ext>
            </a:extLst>
          </p:cNvPr>
          <p:cNvPicPr>
            <a:picLocks noGrp="1" noChangeAspect="1" noChangeArrowheads="1"/>
          </p:cNvPicPr>
          <p:nvPr>
            <p:ph sz="quarter" idx="19"/>
          </p:nvPr>
        </p:nvPicPr>
        <p:blipFill>
          <a:blip r:embed="rId3">
            <a:extLst>
              <a:ext uri="{28A0092B-C50C-407E-A947-70E740481C1C}">
                <a14:useLocalDpi xmlns:a14="http://schemas.microsoft.com/office/drawing/2010/main" val="0"/>
              </a:ext>
            </a:extLst>
          </a:blip>
          <a:srcRect/>
          <a:stretch>
            <a:fillRect/>
          </a:stretch>
        </p:blipFill>
        <p:spPr bwMode="auto">
          <a:xfrm>
            <a:off x="6965950" y="570521"/>
            <a:ext cx="4754563" cy="3581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3410786"/>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FF477C-132F-44F8-8C56-EBFF95FAF97B}">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6F36CB81-A037-44A8-88EB-C0C0F17FD4B1}">
  <ds:schemaRefs>
    <ds:schemaRef ds:uri="http://schemas.microsoft.com/sharepoint/v3/contenttype/forms"/>
  </ds:schemaRefs>
</ds:datastoreItem>
</file>

<file path=customXml/itemProps3.xml><?xml version="1.0" encoding="utf-8"?>
<ds:datastoreItem xmlns:ds="http://schemas.openxmlformats.org/officeDocument/2006/customXml" ds:itemID="{2C1AA24C-4CA6-40FF-8947-DA1F6F4745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7893ce20-a697-4fd6-a4da-14011f6a471d}" enabled="1" method="Standard" siteId="{a8eec281-aaa3-4dae-ac9b-9a398b9215e7}" contentBits="0" removed="0"/>
</clbl:labelList>
</file>

<file path=docProps/app.xml><?xml version="1.0" encoding="utf-8"?>
<Properties xmlns="http://schemas.openxmlformats.org/officeDocument/2006/extended-properties" xmlns:vt="http://schemas.openxmlformats.org/officeDocument/2006/docPropsVTypes">
  <Template>{D6FF6CEA-0D17-490A-94C8-816D42A2C716}tf56000440_win32</Template>
  <TotalTime>533</TotalTime>
  <Words>319</Words>
  <Application>Microsoft Office PowerPoint</Application>
  <PresentationFormat>Widescreen</PresentationFormat>
  <Paragraphs>47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Meiryo</vt:lpstr>
      <vt:lpstr>Arial</vt:lpstr>
      <vt:lpstr>Calibri</vt:lpstr>
      <vt:lpstr>Corbel</vt:lpstr>
      <vt:lpstr>ShojiVTI</vt:lpstr>
      <vt:lpstr>Direct-to-Prescriber Marketing &amp; maha  Wendy E. Parmet, Center for Health Policy &amp; Law  Northeastern University</vt:lpstr>
      <vt:lpstr>PowerPoint Presentation</vt:lpstr>
      <vt:lpstr>Agenda</vt:lpstr>
      <vt:lpstr>The Roots of D-t-P</vt:lpstr>
      <vt:lpstr>The Roots of MAHA</vt:lpstr>
      <vt:lpstr>Some Tensions</vt:lpstr>
      <vt:lpstr>Maha &amp; d-t-p:  A symbiotic relationship   Bypassing Expertise   Promoting Individualism   Undermining Regulatory      capacity</vt:lpstr>
      <vt:lpstr>The Roots of MAHA</vt:lpstr>
      <vt:lpstr>The Public Health Danger</vt:lpstr>
      <vt:lpstr>Reconsidering D-t-P: Saving Public Health &amp; Medicine</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Parmet, Wendy</dc:creator>
  <cp:lastModifiedBy>Parmet, Wendy</cp:lastModifiedBy>
  <cp:revision>14</cp:revision>
  <dcterms:created xsi:type="dcterms:W3CDTF">2025-05-14T18:57:11Z</dcterms:created>
  <dcterms:modified xsi:type="dcterms:W3CDTF">2025-05-29T14:56:57Z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