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8"/>
  </p:notesMasterIdLst>
  <p:sldIdLst>
    <p:sldId id="256" r:id="rId2"/>
    <p:sldId id="270" r:id="rId3"/>
    <p:sldId id="260" r:id="rId4"/>
    <p:sldId id="292" r:id="rId5"/>
    <p:sldId id="295" r:id="rId6"/>
    <p:sldId id="274" r:id="rId7"/>
    <p:sldId id="265" r:id="rId8"/>
    <p:sldId id="293" r:id="rId9"/>
    <p:sldId id="288" r:id="rId10"/>
    <p:sldId id="280" r:id="rId11"/>
    <p:sldId id="287" r:id="rId12"/>
    <p:sldId id="290" r:id="rId13"/>
    <p:sldId id="301" r:id="rId14"/>
    <p:sldId id="286" r:id="rId15"/>
    <p:sldId id="298" r:id="rId16"/>
    <p:sldId id="29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51" autoAdjust="0"/>
    <p:restoredTop sz="91427"/>
  </p:normalViewPr>
  <p:slideViewPr>
    <p:cSldViewPr snapToGrid="0">
      <p:cViewPr varScale="1">
        <p:scale>
          <a:sx n="112" d="100"/>
          <a:sy n="112" d="100"/>
        </p:scale>
        <p:origin x="216"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A4FCCC-3EB5-4396-B048-06EB60F51DE1}" type="doc">
      <dgm:prSet loTypeId="urn:microsoft.com/office/officeart/2018/layout/CircleProcess" loCatId="simpleprocesssa" qsTypeId="urn:microsoft.com/office/officeart/2005/8/quickstyle/simple1" qsCatId="simple" csTypeId="urn:microsoft.com/office/officeart/2005/8/colors/accent2_2" csCatId="accent2" phldr="1"/>
      <dgm:spPr/>
      <dgm:t>
        <a:bodyPr/>
        <a:lstStyle/>
        <a:p>
          <a:endParaRPr lang="en-US"/>
        </a:p>
      </dgm:t>
    </dgm:pt>
    <dgm:pt modelId="{FC54BD15-86D5-4520-8B0F-FC97159B1955}">
      <dgm:prSet custT="1"/>
      <dgm:spPr/>
      <dgm:t>
        <a:bodyPr/>
        <a:lstStyle/>
        <a:p>
          <a:pPr>
            <a:lnSpc>
              <a:spcPct val="100000"/>
            </a:lnSpc>
          </a:pPr>
          <a:r>
            <a:rPr lang="en-US" sz="2000" dirty="0"/>
            <a:t>Negative Impacts of Private Equity Investment in Nursing Homes</a:t>
          </a:r>
        </a:p>
      </dgm:t>
    </dgm:pt>
    <dgm:pt modelId="{15A6AAFA-50F1-4986-965D-5D52B62CCE86}" type="parTrans" cxnId="{E51A77F8-6D87-48EE-83AC-D7772D51611F}">
      <dgm:prSet/>
      <dgm:spPr/>
      <dgm:t>
        <a:bodyPr/>
        <a:lstStyle/>
        <a:p>
          <a:endParaRPr lang="en-US"/>
        </a:p>
      </dgm:t>
    </dgm:pt>
    <dgm:pt modelId="{B4BE8E74-A037-4E94-8CEB-BCC9ED1361C0}" type="sibTrans" cxnId="{E51A77F8-6D87-48EE-83AC-D7772D51611F}">
      <dgm:prSet/>
      <dgm:spPr/>
      <dgm:t>
        <a:bodyPr/>
        <a:lstStyle/>
        <a:p>
          <a:endParaRPr lang="en-US"/>
        </a:p>
      </dgm:t>
    </dgm:pt>
    <dgm:pt modelId="{C0428DB7-51B0-43E1-B959-B8716E430321}">
      <dgm:prSet/>
      <dgm:spPr/>
      <dgm:t>
        <a:bodyPr/>
        <a:lstStyle/>
        <a:p>
          <a:pPr>
            <a:lnSpc>
              <a:spcPct val="100000"/>
            </a:lnSpc>
          </a:pPr>
          <a:r>
            <a:rPr lang="en-US" dirty="0"/>
            <a:t>State Health Care Transaction Review Statutes  </a:t>
          </a:r>
        </a:p>
      </dgm:t>
    </dgm:pt>
    <dgm:pt modelId="{00773E9B-73EE-488C-9054-B41B4F365FE2}" type="parTrans" cxnId="{97CA6F7F-4833-4756-9C58-9692B4C34EFC}">
      <dgm:prSet/>
      <dgm:spPr/>
      <dgm:t>
        <a:bodyPr/>
        <a:lstStyle/>
        <a:p>
          <a:endParaRPr lang="en-US"/>
        </a:p>
      </dgm:t>
    </dgm:pt>
    <dgm:pt modelId="{1752DCAC-BCEA-442E-AF2F-79328CCD912A}" type="sibTrans" cxnId="{97CA6F7F-4833-4756-9C58-9692B4C34EFC}">
      <dgm:prSet/>
      <dgm:spPr/>
      <dgm:t>
        <a:bodyPr/>
        <a:lstStyle/>
        <a:p>
          <a:endParaRPr lang="en-US"/>
        </a:p>
      </dgm:t>
    </dgm:pt>
    <dgm:pt modelId="{5D30FD65-165D-4DFC-B29E-C9621FD5F7A4}">
      <dgm:prSet/>
      <dgm:spPr/>
      <dgm:t>
        <a:bodyPr/>
        <a:lstStyle/>
        <a:p>
          <a:pPr>
            <a:lnSpc>
              <a:spcPct val="100000"/>
            </a:lnSpc>
          </a:pPr>
          <a:r>
            <a:rPr lang="en-US" dirty="0"/>
            <a:t>Implications</a:t>
          </a:r>
        </a:p>
        <a:p>
          <a:endParaRPr lang="en-US" dirty="0"/>
        </a:p>
      </dgm:t>
    </dgm:pt>
    <dgm:pt modelId="{0F47928F-2AB1-4F92-903B-BE76348F0F5E}" type="parTrans" cxnId="{9A8065BF-FD28-435E-AC48-1B52C2778F96}">
      <dgm:prSet/>
      <dgm:spPr/>
      <dgm:t>
        <a:bodyPr/>
        <a:lstStyle/>
        <a:p>
          <a:endParaRPr lang="en-US"/>
        </a:p>
      </dgm:t>
    </dgm:pt>
    <dgm:pt modelId="{D427546B-CE46-4BBE-8380-BE9AEF550115}" type="sibTrans" cxnId="{9A8065BF-FD28-435E-AC48-1B52C2778F96}">
      <dgm:prSet/>
      <dgm:spPr/>
      <dgm:t>
        <a:bodyPr/>
        <a:lstStyle/>
        <a:p>
          <a:endParaRPr lang="en-US"/>
        </a:p>
      </dgm:t>
    </dgm:pt>
    <dgm:pt modelId="{462E764E-63E4-8D49-8E71-C7C5794B275D}" type="pres">
      <dgm:prSet presAssocID="{21A4FCCC-3EB5-4396-B048-06EB60F51DE1}" presName="Name0" presStyleCnt="0">
        <dgm:presLayoutVars>
          <dgm:chMax val="11"/>
          <dgm:chPref val="11"/>
          <dgm:dir/>
          <dgm:resizeHandles/>
        </dgm:presLayoutVars>
      </dgm:prSet>
      <dgm:spPr/>
    </dgm:pt>
    <dgm:pt modelId="{22F88FDA-EBD5-6A41-8A7B-3B7EEF0F5469}" type="pres">
      <dgm:prSet presAssocID="{5D30FD65-165D-4DFC-B29E-C9621FD5F7A4}" presName="Accent3" presStyleCnt="0"/>
      <dgm:spPr/>
    </dgm:pt>
    <dgm:pt modelId="{CA006C5E-7976-964B-A0AB-49C152306AAC}" type="pres">
      <dgm:prSet presAssocID="{5D30FD65-165D-4DFC-B29E-C9621FD5F7A4}" presName="Accent" presStyleLbl="node1" presStyleIdx="0" presStyleCnt="6"/>
      <dgm:spPr/>
    </dgm:pt>
    <dgm:pt modelId="{E057957E-2D9E-9644-B266-5A4C2A4F9D0B}" type="pres">
      <dgm:prSet presAssocID="{5D30FD65-165D-4DFC-B29E-C9621FD5F7A4}" presName="ParentBackground3" presStyleCnt="0"/>
      <dgm:spPr/>
    </dgm:pt>
    <dgm:pt modelId="{ACE35EB0-B231-A44E-95A9-49AC070CD19B}" type="pres">
      <dgm:prSet presAssocID="{5D30FD65-165D-4DFC-B29E-C9621FD5F7A4}" presName="ParentBackground" presStyleLbl="node1" presStyleIdx="1" presStyleCnt="6"/>
      <dgm:spPr/>
    </dgm:pt>
    <dgm:pt modelId="{27AC185F-9319-2046-9629-0F7DCBF4272C}" type="pres">
      <dgm:prSet presAssocID="{5D30FD65-165D-4DFC-B29E-C9621FD5F7A4}" presName="Parent3" presStyleLbl="fgAcc0" presStyleIdx="0" presStyleCnt="0">
        <dgm:presLayoutVars>
          <dgm:chMax val="1"/>
          <dgm:chPref val="1"/>
          <dgm:bulletEnabled val="1"/>
        </dgm:presLayoutVars>
      </dgm:prSet>
      <dgm:spPr/>
    </dgm:pt>
    <dgm:pt modelId="{34748B4E-BCA1-8A4C-91AB-5AF09C87C257}" type="pres">
      <dgm:prSet presAssocID="{C0428DB7-51B0-43E1-B959-B8716E430321}" presName="Accent2" presStyleCnt="0"/>
      <dgm:spPr/>
    </dgm:pt>
    <dgm:pt modelId="{19D4C894-1343-5B45-A4D1-C3660A56AC1B}" type="pres">
      <dgm:prSet presAssocID="{C0428DB7-51B0-43E1-B959-B8716E430321}" presName="Accent" presStyleLbl="node1" presStyleIdx="2" presStyleCnt="6"/>
      <dgm:spPr/>
    </dgm:pt>
    <dgm:pt modelId="{F9DEBCAB-A805-7444-BD6A-3A24D4C08879}" type="pres">
      <dgm:prSet presAssocID="{C0428DB7-51B0-43E1-B959-B8716E430321}" presName="ParentBackground2" presStyleCnt="0"/>
      <dgm:spPr/>
    </dgm:pt>
    <dgm:pt modelId="{9DCB527D-3C08-3E40-BB07-A22D9CE0EFD1}" type="pres">
      <dgm:prSet presAssocID="{C0428DB7-51B0-43E1-B959-B8716E430321}" presName="ParentBackground" presStyleLbl="node1" presStyleIdx="3" presStyleCnt="6"/>
      <dgm:spPr/>
    </dgm:pt>
    <dgm:pt modelId="{6BB6364F-5CAE-3B49-9EEC-005DCCA0FA78}" type="pres">
      <dgm:prSet presAssocID="{C0428DB7-51B0-43E1-B959-B8716E430321}" presName="Parent2" presStyleLbl="fgAcc0" presStyleIdx="0" presStyleCnt="0">
        <dgm:presLayoutVars>
          <dgm:chMax val="1"/>
          <dgm:chPref val="1"/>
          <dgm:bulletEnabled val="1"/>
        </dgm:presLayoutVars>
      </dgm:prSet>
      <dgm:spPr/>
    </dgm:pt>
    <dgm:pt modelId="{A9D3EFC8-116E-164F-85EE-CA1A0248974C}" type="pres">
      <dgm:prSet presAssocID="{FC54BD15-86D5-4520-8B0F-FC97159B1955}" presName="Accent1" presStyleCnt="0"/>
      <dgm:spPr/>
    </dgm:pt>
    <dgm:pt modelId="{6B6D5EEB-BC53-A74E-A919-18E3ADF9A13C}" type="pres">
      <dgm:prSet presAssocID="{FC54BD15-86D5-4520-8B0F-FC97159B1955}" presName="Accent" presStyleLbl="node1" presStyleIdx="4" presStyleCnt="6"/>
      <dgm:spPr/>
    </dgm:pt>
    <dgm:pt modelId="{C97B3359-3E9B-2647-B947-77B56BC87AD6}" type="pres">
      <dgm:prSet presAssocID="{FC54BD15-86D5-4520-8B0F-FC97159B1955}" presName="ParentBackground1" presStyleCnt="0"/>
      <dgm:spPr/>
    </dgm:pt>
    <dgm:pt modelId="{CC364E82-C66B-E44E-A46E-01B5DE58A962}" type="pres">
      <dgm:prSet presAssocID="{FC54BD15-86D5-4520-8B0F-FC97159B1955}" presName="ParentBackground" presStyleLbl="node1" presStyleIdx="5" presStyleCnt="6" custLinFactNeighborX="1204" custLinFactNeighborY="741"/>
      <dgm:spPr/>
    </dgm:pt>
    <dgm:pt modelId="{FA62A2DC-6E4C-9F41-A538-89C4D522A5C3}" type="pres">
      <dgm:prSet presAssocID="{FC54BD15-86D5-4520-8B0F-FC97159B1955}" presName="Parent1" presStyleLbl="fgAcc0" presStyleIdx="0" presStyleCnt="0">
        <dgm:presLayoutVars>
          <dgm:chMax val="1"/>
          <dgm:chPref val="1"/>
          <dgm:bulletEnabled val="1"/>
        </dgm:presLayoutVars>
      </dgm:prSet>
      <dgm:spPr/>
    </dgm:pt>
  </dgm:ptLst>
  <dgm:cxnLst>
    <dgm:cxn modelId="{8C9D9149-9B4F-484A-95EA-295AACF5D5BF}" type="presOf" srcId="{5D30FD65-165D-4DFC-B29E-C9621FD5F7A4}" destId="{ACE35EB0-B231-A44E-95A9-49AC070CD19B}" srcOrd="0" destOrd="0" presId="urn:microsoft.com/office/officeart/2018/layout/CircleProcess"/>
    <dgm:cxn modelId="{669B654D-3EBF-FA48-8597-D8C1B4694F2B}" type="presOf" srcId="{C0428DB7-51B0-43E1-B959-B8716E430321}" destId="{9DCB527D-3C08-3E40-BB07-A22D9CE0EFD1}" srcOrd="0" destOrd="0" presId="urn:microsoft.com/office/officeart/2018/layout/CircleProcess"/>
    <dgm:cxn modelId="{B0E9C755-9ED9-4340-8393-E0B76777A836}" type="presOf" srcId="{C0428DB7-51B0-43E1-B959-B8716E430321}" destId="{6BB6364F-5CAE-3B49-9EEC-005DCCA0FA78}" srcOrd="1" destOrd="0" presId="urn:microsoft.com/office/officeart/2018/layout/CircleProcess"/>
    <dgm:cxn modelId="{AB8B3858-EF4E-204B-8FA5-C5AAAA6A5238}" type="presOf" srcId="{5D30FD65-165D-4DFC-B29E-C9621FD5F7A4}" destId="{27AC185F-9319-2046-9629-0F7DCBF4272C}" srcOrd="1" destOrd="0" presId="urn:microsoft.com/office/officeart/2018/layout/CircleProcess"/>
    <dgm:cxn modelId="{4DA6706E-5896-C346-B7F7-201457246D6C}" type="presOf" srcId="{FC54BD15-86D5-4520-8B0F-FC97159B1955}" destId="{CC364E82-C66B-E44E-A46E-01B5DE58A962}" srcOrd="0" destOrd="0" presId="urn:microsoft.com/office/officeart/2018/layout/CircleProcess"/>
    <dgm:cxn modelId="{97CA6F7F-4833-4756-9C58-9692B4C34EFC}" srcId="{21A4FCCC-3EB5-4396-B048-06EB60F51DE1}" destId="{C0428DB7-51B0-43E1-B959-B8716E430321}" srcOrd="1" destOrd="0" parTransId="{00773E9B-73EE-488C-9054-B41B4F365FE2}" sibTransId="{1752DCAC-BCEA-442E-AF2F-79328CCD912A}"/>
    <dgm:cxn modelId="{9A8065BF-FD28-435E-AC48-1B52C2778F96}" srcId="{21A4FCCC-3EB5-4396-B048-06EB60F51DE1}" destId="{5D30FD65-165D-4DFC-B29E-C9621FD5F7A4}" srcOrd="2" destOrd="0" parTransId="{0F47928F-2AB1-4F92-903B-BE76348F0F5E}" sibTransId="{D427546B-CE46-4BBE-8380-BE9AEF550115}"/>
    <dgm:cxn modelId="{8C4730C7-CEC0-C54F-B5BD-138E2AA43633}" type="presOf" srcId="{21A4FCCC-3EB5-4396-B048-06EB60F51DE1}" destId="{462E764E-63E4-8D49-8E71-C7C5794B275D}" srcOrd="0" destOrd="0" presId="urn:microsoft.com/office/officeart/2018/layout/CircleProcess"/>
    <dgm:cxn modelId="{C8744ACD-9662-BF40-8E01-2B4551F5EB70}" type="presOf" srcId="{FC54BD15-86D5-4520-8B0F-FC97159B1955}" destId="{FA62A2DC-6E4C-9F41-A538-89C4D522A5C3}" srcOrd="1" destOrd="0" presId="urn:microsoft.com/office/officeart/2018/layout/CircleProcess"/>
    <dgm:cxn modelId="{E51A77F8-6D87-48EE-83AC-D7772D51611F}" srcId="{21A4FCCC-3EB5-4396-B048-06EB60F51DE1}" destId="{FC54BD15-86D5-4520-8B0F-FC97159B1955}" srcOrd="0" destOrd="0" parTransId="{15A6AAFA-50F1-4986-965D-5D52B62CCE86}" sibTransId="{B4BE8E74-A037-4E94-8CEB-BCC9ED1361C0}"/>
    <dgm:cxn modelId="{CD1873AE-D0D4-E24D-895F-704D91F17636}" type="presParOf" srcId="{462E764E-63E4-8D49-8E71-C7C5794B275D}" destId="{22F88FDA-EBD5-6A41-8A7B-3B7EEF0F5469}" srcOrd="0" destOrd="0" presId="urn:microsoft.com/office/officeart/2018/layout/CircleProcess"/>
    <dgm:cxn modelId="{7D45583E-8C44-1C4D-9CAE-849EE00A78E2}" type="presParOf" srcId="{22F88FDA-EBD5-6A41-8A7B-3B7EEF0F5469}" destId="{CA006C5E-7976-964B-A0AB-49C152306AAC}" srcOrd="0" destOrd="0" presId="urn:microsoft.com/office/officeart/2018/layout/CircleProcess"/>
    <dgm:cxn modelId="{ED8159D5-DC95-FF44-BE88-AC0491003F48}" type="presParOf" srcId="{462E764E-63E4-8D49-8E71-C7C5794B275D}" destId="{E057957E-2D9E-9644-B266-5A4C2A4F9D0B}" srcOrd="1" destOrd="0" presId="urn:microsoft.com/office/officeart/2018/layout/CircleProcess"/>
    <dgm:cxn modelId="{9E8608EF-EC66-D848-917F-B896512AC344}" type="presParOf" srcId="{E057957E-2D9E-9644-B266-5A4C2A4F9D0B}" destId="{ACE35EB0-B231-A44E-95A9-49AC070CD19B}" srcOrd="0" destOrd="0" presId="urn:microsoft.com/office/officeart/2018/layout/CircleProcess"/>
    <dgm:cxn modelId="{25B74166-4F97-994D-994F-E85927E31713}" type="presParOf" srcId="{462E764E-63E4-8D49-8E71-C7C5794B275D}" destId="{27AC185F-9319-2046-9629-0F7DCBF4272C}" srcOrd="2" destOrd="0" presId="urn:microsoft.com/office/officeart/2018/layout/CircleProcess"/>
    <dgm:cxn modelId="{E4C9EFDA-D19C-984C-BEC0-5102F37EC35D}" type="presParOf" srcId="{462E764E-63E4-8D49-8E71-C7C5794B275D}" destId="{34748B4E-BCA1-8A4C-91AB-5AF09C87C257}" srcOrd="3" destOrd="0" presId="urn:microsoft.com/office/officeart/2018/layout/CircleProcess"/>
    <dgm:cxn modelId="{BD0D2A4D-EA78-AC49-9A55-CD94D1688586}" type="presParOf" srcId="{34748B4E-BCA1-8A4C-91AB-5AF09C87C257}" destId="{19D4C894-1343-5B45-A4D1-C3660A56AC1B}" srcOrd="0" destOrd="0" presId="urn:microsoft.com/office/officeart/2018/layout/CircleProcess"/>
    <dgm:cxn modelId="{95C5F0C7-7838-D243-B06E-285CFACD28E2}" type="presParOf" srcId="{462E764E-63E4-8D49-8E71-C7C5794B275D}" destId="{F9DEBCAB-A805-7444-BD6A-3A24D4C08879}" srcOrd="4" destOrd="0" presId="urn:microsoft.com/office/officeart/2018/layout/CircleProcess"/>
    <dgm:cxn modelId="{CF1353B4-73F8-264D-83F4-A5FAAE0E6672}" type="presParOf" srcId="{F9DEBCAB-A805-7444-BD6A-3A24D4C08879}" destId="{9DCB527D-3C08-3E40-BB07-A22D9CE0EFD1}" srcOrd="0" destOrd="0" presId="urn:microsoft.com/office/officeart/2018/layout/CircleProcess"/>
    <dgm:cxn modelId="{D4887F49-3CE2-6941-98F8-D1316B09FD12}" type="presParOf" srcId="{462E764E-63E4-8D49-8E71-C7C5794B275D}" destId="{6BB6364F-5CAE-3B49-9EEC-005DCCA0FA78}" srcOrd="5" destOrd="0" presId="urn:microsoft.com/office/officeart/2018/layout/CircleProcess"/>
    <dgm:cxn modelId="{5D8F9463-96D3-B84F-889F-CE7B01D75589}" type="presParOf" srcId="{462E764E-63E4-8D49-8E71-C7C5794B275D}" destId="{A9D3EFC8-116E-164F-85EE-CA1A0248974C}" srcOrd="6" destOrd="0" presId="urn:microsoft.com/office/officeart/2018/layout/CircleProcess"/>
    <dgm:cxn modelId="{961E165E-B59D-B94F-AAAE-B7567A1CBEFD}" type="presParOf" srcId="{A9D3EFC8-116E-164F-85EE-CA1A0248974C}" destId="{6B6D5EEB-BC53-A74E-A919-18E3ADF9A13C}" srcOrd="0" destOrd="0" presId="urn:microsoft.com/office/officeart/2018/layout/CircleProcess"/>
    <dgm:cxn modelId="{17E91A56-DD4E-4A47-BF9E-54EB8142997C}" type="presParOf" srcId="{462E764E-63E4-8D49-8E71-C7C5794B275D}" destId="{C97B3359-3E9B-2647-B947-77B56BC87AD6}" srcOrd="7" destOrd="0" presId="urn:microsoft.com/office/officeart/2018/layout/CircleProcess"/>
    <dgm:cxn modelId="{C1218780-4EEC-0042-9E32-3AEE6D03D97B}" type="presParOf" srcId="{C97B3359-3E9B-2647-B947-77B56BC87AD6}" destId="{CC364E82-C66B-E44E-A46E-01B5DE58A962}" srcOrd="0" destOrd="0" presId="urn:microsoft.com/office/officeart/2018/layout/CircleProcess"/>
    <dgm:cxn modelId="{20AF8B83-BC64-1944-8D98-5C40C4EF41ED}" type="presParOf" srcId="{462E764E-63E4-8D49-8E71-C7C5794B275D}" destId="{FA62A2DC-6E4C-9F41-A538-89C4D522A5C3}" srcOrd="8" destOrd="0" presId="urn:microsoft.com/office/officeart/2018/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09110B-8895-46EA-B28E-8F16296F7552}"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2F2D35A-E32C-479B-8FB1-00FF2B7168F7}">
      <dgm:prSet/>
      <dgm:spPr/>
      <dgm:t>
        <a:bodyPr/>
        <a:lstStyle/>
        <a:p>
          <a:r>
            <a:rPr lang="en-US" dirty="0"/>
            <a:t>Aging U.S. population</a:t>
          </a:r>
        </a:p>
      </dgm:t>
    </dgm:pt>
    <dgm:pt modelId="{043DD944-626E-4682-98AF-4EB73E810D42}" type="parTrans" cxnId="{C0D3A480-5146-4A15-B1D4-B77D93601F83}">
      <dgm:prSet/>
      <dgm:spPr/>
      <dgm:t>
        <a:bodyPr/>
        <a:lstStyle/>
        <a:p>
          <a:endParaRPr lang="en-US"/>
        </a:p>
      </dgm:t>
    </dgm:pt>
    <dgm:pt modelId="{D854701C-6F30-4BBC-9CB7-127164087EB6}" type="sibTrans" cxnId="{C0D3A480-5146-4A15-B1D4-B77D93601F83}">
      <dgm:prSet/>
      <dgm:spPr/>
      <dgm:t>
        <a:bodyPr/>
        <a:lstStyle/>
        <a:p>
          <a:endParaRPr lang="en-US"/>
        </a:p>
      </dgm:t>
    </dgm:pt>
    <dgm:pt modelId="{B8FC774A-0300-4CB1-AF01-FBDA7E1CFA59}">
      <dgm:prSet/>
      <dgm:spPr/>
      <dgm:t>
        <a:bodyPr/>
        <a:lstStyle/>
        <a:p>
          <a:r>
            <a:rPr lang="en-US" dirty="0"/>
            <a:t>Steady stream of income</a:t>
          </a:r>
        </a:p>
      </dgm:t>
    </dgm:pt>
    <dgm:pt modelId="{2FC51A96-9DA7-467C-9B6B-307B153A6F1F}" type="parTrans" cxnId="{73F25286-EFAF-4E1E-BD02-3FC04555C380}">
      <dgm:prSet/>
      <dgm:spPr/>
      <dgm:t>
        <a:bodyPr/>
        <a:lstStyle/>
        <a:p>
          <a:endParaRPr lang="en-US"/>
        </a:p>
      </dgm:t>
    </dgm:pt>
    <dgm:pt modelId="{1FE3B1ED-F70B-4C27-8401-2A70D82B74D9}" type="sibTrans" cxnId="{73F25286-EFAF-4E1E-BD02-3FC04555C380}">
      <dgm:prSet/>
      <dgm:spPr/>
      <dgm:t>
        <a:bodyPr/>
        <a:lstStyle/>
        <a:p>
          <a:endParaRPr lang="en-US"/>
        </a:p>
      </dgm:t>
    </dgm:pt>
    <dgm:pt modelId="{63FA09FE-13B9-4774-8039-E160B259F3F8}">
      <dgm:prSet/>
      <dgm:spPr/>
      <dgm:t>
        <a:bodyPr/>
        <a:lstStyle/>
        <a:p>
          <a:r>
            <a:rPr lang="en-US" dirty="0"/>
            <a:t>Desirable real estate</a:t>
          </a:r>
        </a:p>
      </dgm:t>
    </dgm:pt>
    <dgm:pt modelId="{6E65EBAF-65EA-4DE4-A879-D1FA200BF45B}" type="parTrans" cxnId="{AB7C68DF-23D9-48FB-9148-B9CB6BA298D2}">
      <dgm:prSet/>
      <dgm:spPr/>
      <dgm:t>
        <a:bodyPr/>
        <a:lstStyle/>
        <a:p>
          <a:endParaRPr lang="en-US"/>
        </a:p>
      </dgm:t>
    </dgm:pt>
    <dgm:pt modelId="{984DA281-4C9C-408F-995A-957D8281F15D}" type="sibTrans" cxnId="{AB7C68DF-23D9-48FB-9148-B9CB6BA298D2}">
      <dgm:prSet/>
      <dgm:spPr/>
      <dgm:t>
        <a:bodyPr/>
        <a:lstStyle/>
        <a:p>
          <a:endParaRPr lang="en-US"/>
        </a:p>
      </dgm:t>
    </dgm:pt>
    <dgm:pt modelId="{7A6AD99C-B722-4F85-B422-02803410B996}" type="pres">
      <dgm:prSet presAssocID="{AA09110B-8895-46EA-B28E-8F16296F7552}" presName="root" presStyleCnt="0">
        <dgm:presLayoutVars>
          <dgm:dir/>
          <dgm:resizeHandles val="exact"/>
        </dgm:presLayoutVars>
      </dgm:prSet>
      <dgm:spPr/>
    </dgm:pt>
    <dgm:pt modelId="{52820473-3136-4B19-91DD-1011B6B30580}" type="pres">
      <dgm:prSet presAssocID="{92F2D35A-E32C-479B-8FB1-00FF2B7168F7}" presName="compNode" presStyleCnt="0"/>
      <dgm:spPr/>
    </dgm:pt>
    <dgm:pt modelId="{130FA5FC-3213-4102-B891-63FA22AEF828}" type="pres">
      <dgm:prSet presAssocID="{92F2D35A-E32C-479B-8FB1-00FF2B7168F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28B768AB-E331-4249-9082-686EA9EADEC7}" type="pres">
      <dgm:prSet presAssocID="{92F2D35A-E32C-479B-8FB1-00FF2B7168F7}" presName="spaceRect" presStyleCnt="0"/>
      <dgm:spPr/>
    </dgm:pt>
    <dgm:pt modelId="{170F6A3D-8995-494F-8A6D-560E4BBC6804}" type="pres">
      <dgm:prSet presAssocID="{92F2D35A-E32C-479B-8FB1-00FF2B7168F7}" presName="textRect" presStyleLbl="revTx" presStyleIdx="0" presStyleCnt="3">
        <dgm:presLayoutVars>
          <dgm:chMax val="1"/>
          <dgm:chPref val="1"/>
        </dgm:presLayoutVars>
      </dgm:prSet>
      <dgm:spPr/>
    </dgm:pt>
    <dgm:pt modelId="{39585D44-EC75-4253-89D9-26361C834CD6}" type="pres">
      <dgm:prSet presAssocID="{D854701C-6F30-4BBC-9CB7-127164087EB6}" presName="sibTrans" presStyleCnt="0"/>
      <dgm:spPr/>
    </dgm:pt>
    <dgm:pt modelId="{A1F02537-22ED-4DB1-9108-630062C3CDF7}" type="pres">
      <dgm:prSet presAssocID="{B8FC774A-0300-4CB1-AF01-FBDA7E1CFA59}" presName="compNode" presStyleCnt="0"/>
      <dgm:spPr/>
    </dgm:pt>
    <dgm:pt modelId="{4499DF44-F4F9-43BE-9242-A8C08668647A}" type="pres">
      <dgm:prSet presAssocID="{B8FC774A-0300-4CB1-AF01-FBDA7E1CFA5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E3EFDDD0-FBF1-48E3-9BD9-D8DB55AB10D7}" type="pres">
      <dgm:prSet presAssocID="{B8FC774A-0300-4CB1-AF01-FBDA7E1CFA59}" presName="spaceRect" presStyleCnt="0"/>
      <dgm:spPr/>
    </dgm:pt>
    <dgm:pt modelId="{A310617A-F193-4294-B45A-66BF501FD71C}" type="pres">
      <dgm:prSet presAssocID="{B8FC774A-0300-4CB1-AF01-FBDA7E1CFA59}" presName="textRect" presStyleLbl="revTx" presStyleIdx="1" presStyleCnt="3">
        <dgm:presLayoutVars>
          <dgm:chMax val="1"/>
          <dgm:chPref val="1"/>
        </dgm:presLayoutVars>
      </dgm:prSet>
      <dgm:spPr/>
    </dgm:pt>
    <dgm:pt modelId="{D41F8295-3CDB-4B13-B2A8-61E6BAD2D874}" type="pres">
      <dgm:prSet presAssocID="{1FE3B1ED-F70B-4C27-8401-2A70D82B74D9}" presName="sibTrans" presStyleCnt="0"/>
      <dgm:spPr/>
    </dgm:pt>
    <dgm:pt modelId="{EFFE06D4-DED9-4697-A598-3FF927B0331F}" type="pres">
      <dgm:prSet presAssocID="{63FA09FE-13B9-4774-8039-E160B259F3F8}" presName="compNode" presStyleCnt="0"/>
      <dgm:spPr/>
    </dgm:pt>
    <dgm:pt modelId="{C774E70A-54B5-4590-ADDD-EB5966E4FC38}" type="pres">
      <dgm:prSet presAssocID="{63FA09FE-13B9-4774-8039-E160B259F3F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use"/>
        </a:ext>
      </dgm:extLst>
    </dgm:pt>
    <dgm:pt modelId="{1DEC2DD0-3E36-4282-BC55-66EC0E52F986}" type="pres">
      <dgm:prSet presAssocID="{63FA09FE-13B9-4774-8039-E160B259F3F8}" presName="spaceRect" presStyleCnt="0"/>
      <dgm:spPr/>
    </dgm:pt>
    <dgm:pt modelId="{1CC76AF0-33AF-4739-A45D-30F5BA83323C}" type="pres">
      <dgm:prSet presAssocID="{63FA09FE-13B9-4774-8039-E160B259F3F8}" presName="textRect" presStyleLbl="revTx" presStyleIdx="2" presStyleCnt="3">
        <dgm:presLayoutVars>
          <dgm:chMax val="1"/>
          <dgm:chPref val="1"/>
        </dgm:presLayoutVars>
      </dgm:prSet>
      <dgm:spPr/>
    </dgm:pt>
  </dgm:ptLst>
  <dgm:cxnLst>
    <dgm:cxn modelId="{EC32A834-FDAB-4A17-BDA8-A3F174AEDCC5}" type="presOf" srcId="{AA09110B-8895-46EA-B28E-8F16296F7552}" destId="{7A6AD99C-B722-4F85-B422-02803410B996}" srcOrd="0" destOrd="0" presId="urn:microsoft.com/office/officeart/2018/2/layout/IconLabelList"/>
    <dgm:cxn modelId="{82DAB748-70EA-492A-9228-7DE42DE2A034}" type="presOf" srcId="{92F2D35A-E32C-479B-8FB1-00FF2B7168F7}" destId="{170F6A3D-8995-494F-8A6D-560E4BBC6804}" srcOrd="0" destOrd="0" presId="urn:microsoft.com/office/officeart/2018/2/layout/IconLabelList"/>
    <dgm:cxn modelId="{28A2926F-DED9-41F1-9B24-CA6CFC2628A6}" type="presOf" srcId="{63FA09FE-13B9-4774-8039-E160B259F3F8}" destId="{1CC76AF0-33AF-4739-A45D-30F5BA83323C}" srcOrd="0" destOrd="0" presId="urn:microsoft.com/office/officeart/2018/2/layout/IconLabelList"/>
    <dgm:cxn modelId="{C0D3A480-5146-4A15-B1D4-B77D93601F83}" srcId="{AA09110B-8895-46EA-B28E-8F16296F7552}" destId="{92F2D35A-E32C-479B-8FB1-00FF2B7168F7}" srcOrd="0" destOrd="0" parTransId="{043DD944-626E-4682-98AF-4EB73E810D42}" sibTransId="{D854701C-6F30-4BBC-9CB7-127164087EB6}"/>
    <dgm:cxn modelId="{73F25286-EFAF-4E1E-BD02-3FC04555C380}" srcId="{AA09110B-8895-46EA-B28E-8F16296F7552}" destId="{B8FC774A-0300-4CB1-AF01-FBDA7E1CFA59}" srcOrd="1" destOrd="0" parTransId="{2FC51A96-9DA7-467C-9B6B-307B153A6F1F}" sibTransId="{1FE3B1ED-F70B-4C27-8401-2A70D82B74D9}"/>
    <dgm:cxn modelId="{AB7C68DF-23D9-48FB-9148-B9CB6BA298D2}" srcId="{AA09110B-8895-46EA-B28E-8F16296F7552}" destId="{63FA09FE-13B9-4774-8039-E160B259F3F8}" srcOrd="2" destOrd="0" parTransId="{6E65EBAF-65EA-4DE4-A879-D1FA200BF45B}" sibTransId="{984DA281-4C9C-408F-995A-957D8281F15D}"/>
    <dgm:cxn modelId="{736915E8-DD75-46FA-9A80-716A3B0D4B5F}" type="presOf" srcId="{B8FC774A-0300-4CB1-AF01-FBDA7E1CFA59}" destId="{A310617A-F193-4294-B45A-66BF501FD71C}" srcOrd="0" destOrd="0" presId="urn:microsoft.com/office/officeart/2018/2/layout/IconLabelList"/>
    <dgm:cxn modelId="{BA170538-1752-41DD-BD26-EE5337ED71C3}" type="presParOf" srcId="{7A6AD99C-B722-4F85-B422-02803410B996}" destId="{52820473-3136-4B19-91DD-1011B6B30580}" srcOrd="0" destOrd="0" presId="urn:microsoft.com/office/officeart/2018/2/layout/IconLabelList"/>
    <dgm:cxn modelId="{5764AE75-C993-4C05-B551-1EFCB811CF61}" type="presParOf" srcId="{52820473-3136-4B19-91DD-1011B6B30580}" destId="{130FA5FC-3213-4102-B891-63FA22AEF828}" srcOrd="0" destOrd="0" presId="urn:microsoft.com/office/officeart/2018/2/layout/IconLabelList"/>
    <dgm:cxn modelId="{6E18F505-FC94-4DC9-A06B-01FA7444580A}" type="presParOf" srcId="{52820473-3136-4B19-91DD-1011B6B30580}" destId="{28B768AB-E331-4249-9082-686EA9EADEC7}" srcOrd="1" destOrd="0" presId="urn:microsoft.com/office/officeart/2018/2/layout/IconLabelList"/>
    <dgm:cxn modelId="{6049527F-6741-44C2-BF19-4C25E11B3CD5}" type="presParOf" srcId="{52820473-3136-4B19-91DD-1011B6B30580}" destId="{170F6A3D-8995-494F-8A6D-560E4BBC6804}" srcOrd="2" destOrd="0" presId="urn:microsoft.com/office/officeart/2018/2/layout/IconLabelList"/>
    <dgm:cxn modelId="{F5449D25-D205-4022-9065-2E4BE0EAC073}" type="presParOf" srcId="{7A6AD99C-B722-4F85-B422-02803410B996}" destId="{39585D44-EC75-4253-89D9-26361C834CD6}" srcOrd="1" destOrd="0" presId="urn:microsoft.com/office/officeart/2018/2/layout/IconLabelList"/>
    <dgm:cxn modelId="{C5A2470E-606E-4DC0-86BE-2F010A9AFF00}" type="presParOf" srcId="{7A6AD99C-B722-4F85-B422-02803410B996}" destId="{A1F02537-22ED-4DB1-9108-630062C3CDF7}" srcOrd="2" destOrd="0" presId="urn:microsoft.com/office/officeart/2018/2/layout/IconLabelList"/>
    <dgm:cxn modelId="{8AFE9BD3-A25C-4815-A273-6844C804AA60}" type="presParOf" srcId="{A1F02537-22ED-4DB1-9108-630062C3CDF7}" destId="{4499DF44-F4F9-43BE-9242-A8C08668647A}" srcOrd="0" destOrd="0" presId="urn:microsoft.com/office/officeart/2018/2/layout/IconLabelList"/>
    <dgm:cxn modelId="{9262A33E-B80E-4204-B1E0-27E29828E04B}" type="presParOf" srcId="{A1F02537-22ED-4DB1-9108-630062C3CDF7}" destId="{E3EFDDD0-FBF1-48E3-9BD9-D8DB55AB10D7}" srcOrd="1" destOrd="0" presId="urn:microsoft.com/office/officeart/2018/2/layout/IconLabelList"/>
    <dgm:cxn modelId="{B426B845-CD7D-46DD-B30D-7CE88B1DFD45}" type="presParOf" srcId="{A1F02537-22ED-4DB1-9108-630062C3CDF7}" destId="{A310617A-F193-4294-B45A-66BF501FD71C}" srcOrd="2" destOrd="0" presId="urn:microsoft.com/office/officeart/2018/2/layout/IconLabelList"/>
    <dgm:cxn modelId="{C6371570-B3DE-4220-BA10-FF2B0A1FA698}" type="presParOf" srcId="{7A6AD99C-B722-4F85-B422-02803410B996}" destId="{D41F8295-3CDB-4B13-B2A8-61E6BAD2D874}" srcOrd="3" destOrd="0" presId="urn:microsoft.com/office/officeart/2018/2/layout/IconLabelList"/>
    <dgm:cxn modelId="{B59C23C2-CC36-4D32-90C1-8DF8380FF32B}" type="presParOf" srcId="{7A6AD99C-B722-4F85-B422-02803410B996}" destId="{EFFE06D4-DED9-4697-A598-3FF927B0331F}" srcOrd="4" destOrd="0" presId="urn:microsoft.com/office/officeart/2018/2/layout/IconLabelList"/>
    <dgm:cxn modelId="{403EDFE3-2B6B-4B13-81D9-417D0E75854E}" type="presParOf" srcId="{EFFE06D4-DED9-4697-A598-3FF927B0331F}" destId="{C774E70A-54B5-4590-ADDD-EB5966E4FC38}" srcOrd="0" destOrd="0" presId="urn:microsoft.com/office/officeart/2018/2/layout/IconLabelList"/>
    <dgm:cxn modelId="{6274100C-F086-4528-A61B-D3B775E8B05F}" type="presParOf" srcId="{EFFE06D4-DED9-4697-A598-3FF927B0331F}" destId="{1DEC2DD0-3E36-4282-BC55-66EC0E52F986}" srcOrd="1" destOrd="0" presId="urn:microsoft.com/office/officeart/2018/2/layout/IconLabelList"/>
    <dgm:cxn modelId="{D98586B5-09B7-46B4-A56F-F8BFE46BEB28}" type="presParOf" srcId="{EFFE06D4-DED9-4697-A598-3FF927B0331F}" destId="{1CC76AF0-33AF-4739-A45D-30F5BA83323C}"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338D6B-F2FB-4A08-9E03-F6A8E2E1ACD6}" type="doc">
      <dgm:prSet loTypeId="urn:microsoft.com/office/officeart/2016/7/layout/AccentHomeChevronProcess" loCatId="process" qsTypeId="urn:microsoft.com/office/officeart/2005/8/quickstyle/simple2" qsCatId="simple" csTypeId="urn:microsoft.com/office/officeart/2005/8/colors/colorful2" csCatId="colorful" phldr="1"/>
      <dgm:spPr/>
      <dgm:t>
        <a:bodyPr/>
        <a:lstStyle/>
        <a:p>
          <a:endParaRPr lang="en-US"/>
        </a:p>
      </dgm:t>
    </dgm:pt>
    <dgm:pt modelId="{6B0B7568-B6D3-4CA1-8645-CD5CA1A09158}">
      <dgm:prSet/>
      <dgm:spPr/>
      <dgm:t>
        <a:bodyPr/>
        <a:lstStyle/>
        <a:p>
          <a:r>
            <a:rPr lang="en-US" dirty="0"/>
            <a:t>11/17/2023</a:t>
          </a:r>
        </a:p>
      </dgm:t>
    </dgm:pt>
    <dgm:pt modelId="{EA845205-ABA1-4C59-993D-1CE3017B065A}" type="parTrans" cxnId="{1F3B6EFF-4AE8-4F82-A78C-3C7CFC8FDCC8}">
      <dgm:prSet/>
      <dgm:spPr/>
      <dgm:t>
        <a:bodyPr/>
        <a:lstStyle/>
        <a:p>
          <a:endParaRPr lang="en-US"/>
        </a:p>
      </dgm:t>
    </dgm:pt>
    <dgm:pt modelId="{072E6D77-6710-4FBD-BB45-39D02A16C937}" type="sibTrans" cxnId="{1F3B6EFF-4AE8-4F82-A78C-3C7CFC8FDCC8}">
      <dgm:prSet/>
      <dgm:spPr/>
      <dgm:t>
        <a:bodyPr/>
        <a:lstStyle/>
        <a:p>
          <a:endParaRPr lang="en-US"/>
        </a:p>
      </dgm:t>
    </dgm:pt>
    <dgm:pt modelId="{3342CC5C-2CCF-4D60-8487-87BFEDD269E7}">
      <dgm:prSet custT="1"/>
      <dgm:spPr/>
      <dgm:t>
        <a:bodyPr/>
        <a:lstStyle/>
        <a:p>
          <a:r>
            <a:rPr lang="en-US" sz="1400" b="1" dirty="0"/>
            <a:t>CMS Final Rule on Nursing Home Ownership Disclosure</a:t>
          </a:r>
        </a:p>
      </dgm:t>
    </dgm:pt>
    <dgm:pt modelId="{833D2F36-6072-4EF0-AF87-BD0166C8A6C2}" type="parTrans" cxnId="{A8EE5596-F23F-4BE7-8CBE-D593DF2B58C5}">
      <dgm:prSet/>
      <dgm:spPr/>
      <dgm:t>
        <a:bodyPr/>
        <a:lstStyle/>
        <a:p>
          <a:endParaRPr lang="en-US"/>
        </a:p>
      </dgm:t>
    </dgm:pt>
    <dgm:pt modelId="{17E1FB88-18A8-4CFB-A14D-4BA333FC5961}" type="sibTrans" cxnId="{A8EE5596-F23F-4BE7-8CBE-D593DF2B58C5}">
      <dgm:prSet/>
      <dgm:spPr/>
      <dgm:t>
        <a:bodyPr/>
        <a:lstStyle/>
        <a:p>
          <a:endParaRPr lang="en-US"/>
        </a:p>
      </dgm:t>
    </dgm:pt>
    <dgm:pt modelId="{75BBE2F3-18EB-4D73-AB05-D048718D9B6E}">
      <dgm:prSet custT="1"/>
      <dgm:spPr/>
      <dgm:t>
        <a:bodyPr/>
        <a:lstStyle/>
        <a:p>
          <a:r>
            <a:rPr lang="en-US" sz="1400" dirty="0"/>
            <a:t>Center for Medicare &amp; Medicaid’s rule implements portion of the Patient Protection and Affordable Care Act and requires Medicare and Medicaid certified-skilled nursing facilities (SNFs) to disclose private equity and Real Estate Investment Trust (REIT) ownership</a:t>
          </a:r>
        </a:p>
      </dgm:t>
    </dgm:pt>
    <dgm:pt modelId="{72DE1C3A-2835-496E-BE0F-B6E442C204A0}" type="parTrans" cxnId="{D56D9EE5-CE69-4E3A-8808-001F21B5F617}">
      <dgm:prSet/>
      <dgm:spPr/>
      <dgm:t>
        <a:bodyPr/>
        <a:lstStyle/>
        <a:p>
          <a:endParaRPr lang="en-US"/>
        </a:p>
      </dgm:t>
    </dgm:pt>
    <dgm:pt modelId="{10EC4E38-7ED3-4AAE-87AC-C017775431B8}" type="sibTrans" cxnId="{D56D9EE5-CE69-4E3A-8808-001F21B5F617}">
      <dgm:prSet/>
      <dgm:spPr/>
      <dgm:t>
        <a:bodyPr/>
        <a:lstStyle/>
        <a:p>
          <a:endParaRPr lang="en-US"/>
        </a:p>
      </dgm:t>
    </dgm:pt>
    <dgm:pt modelId="{96100AD4-7CBD-478A-BA09-940E79C04396}">
      <dgm:prSet custT="1"/>
      <dgm:spPr/>
      <dgm:t>
        <a:bodyPr/>
        <a:lstStyle/>
        <a:p>
          <a:r>
            <a:rPr lang="en-US" sz="1400" dirty="0"/>
            <a:t>Disclosure post-transaction</a:t>
          </a:r>
        </a:p>
      </dgm:t>
    </dgm:pt>
    <dgm:pt modelId="{834C45DE-8FA1-437F-B84B-D930E6DE1567}" type="parTrans" cxnId="{87A6CA07-AF96-480A-9394-CCA25802F0DA}">
      <dgm:prSet/>
      <dgm:spPr/>
      <dgm:t>
        <a:bodyPr/>
        <a:lstStyle/>
        <a:p>
          <a:endParaRPr lang="en-US"/>
        </a:p>
      </dgm:t>
    </dgm:pt>
    <dgm:pt modelId="{1C824913-4EFC-4909-A639-399F46C8C33A}" type="sibTrans" cxnId="{87A6CA07-AF96-480A-9394-CCA25802F0DA}">
      <dgm:prSet/>
      <dgm:spPr/>
      <dgm:t>
        <a:bodyPr/>
        <a:lstStyle/>
        <a:p>
          <a:endParaRPr lang="en-US"/>
        </a:p>
      </dgm:t>
    </dgm:pt>
    <dgm:pt modelId="{3C2BE4B7-CEBE-4EDD-AC6B-741E8424C9D9}">
      <dgm:prSet/>
      <dgm:spPr/>
      <dgm:t>
        <a:bodyPr/>
        <a:lstStyle/>
        <a:p>
          <a:r>
            <a:rPr lang="en-US" dirty="0"/>
            <a:t>12/11/ 2025</a:t>
          </a:r>
        </a:p>
      </dgm:t>
    </dgm:pt>
    <dgm:pt modelId="{485FB73B-489E-4134-9BE5-252AE1804201}" type="parTrans" cxnId="{25123AFB-9A8E-4991-9E0B-BC443C86FEB6}">
      <dgm:prSet/>
      <dgm:spPr/>
      <dgm:t>
        <a:bodyPr/>
        <a:lstStyle/>
        <a:p>
          <a:endParaRPr lang="en-US"/>
        </a:p>
      </dgm:t>
    </dgm:pt>
    <dgm:pt modelId="{59248559-91E5-4BE9-A4DC-09EFA76802F8}" type="sibTrans" cxnId="{25123AFB-9A8E-4991-9E0B-BC443C86FEB6}">
      <dgm:prSet/>
      <dgm:spPr/>
      <dgm:t>
        <a:bodyPr/>
        <a:lstStyle/>
        <a:p>
          <a:endParaRPr lang="en-US"/>
        </a:p>
      </dgm:t>
    </dgm:pt>
    <dgm:pt modelId="{235E8A32-9458-4D3E-A4B5-3B52B686EA04}">
      <dgm:prSet custT="1"/>
      <dgm:spPr/>
      <dgm:t>
        <a:bodyPr/>
        <a:lstStyle/>
        <a:p>
          <a:r>
            <a:rPr lang="en-US" sz="1400" b="1" dirty="0"/>
            <a:t>CMS “Indefinitely” Suspends Off-Cycle Revalidation Process for Nursing Homes</a:t>
          </a:r>
        </a:p>
      </dgm:t>
    </dgm:pt>
    <dgm:pt modelId="{52B79690-177E-4FB5-9E52-67917A67900B}" type="parTrans" cxnId="{45AA56C6-3D06-4FEF-B448-364EC56AD095}">
      <dgm:prSet/>
      <dgm:spPr/>
      <dgm:t>
        <a:bodyPr/>
        <a:lstStyle/>
        <a:p>
          <a:endParaRPr lang="en-US"/>
        </a:p>
      </dgm:t>
    </dgm:pt>
    <dgm:pt modelId="{4F667CFD-A102-4B62-A2F7-2DBDCBDD0759}" type="sibTrans" cxnId="{45AA56C6-3D06-4FEF-B448-364EC56AD095}">
      <dgm:prSet/>
      <dgm:spPr/>
      <dgm:t>
        <a:bodyPr/>
        <a:lstStyle/>
        <a:p>
          <a:endParaRPr lang="en-US"/>
        </a:p>
      </dgm:t>
    </dgm:pt>
    <dgm:pt modelId="{462151EA-FE8B-4CFE-AC85-899129C9BCDB}">
      <dgm:prSet custT="1"/>
      <dgm:spPr/>
      <dgm:t>
        <a:bodyPr/>
        <a:lstStyle/>
        <a:p>
          <a:r>
            <a:rPr lang="en-US" sz="1400" b="0" dirty="0"/>
            <a:t>CMS suspends the January 1, 2026, deadline for reporting SNFs’ ownership and control data</a:t>
          </a:r>
        </a:p>
      </dgm:t>
    </dgm:pt>
    <dgm:pt modelId="{D60B9C56-768D-4C49-967F-C9A9FA693772}" type="sibTrans" cxnId="{79004127-4DF9-49C9-922B-E5DB89EBD9FD}">
      <dgm:prSet/>
      <dgm:spPr/>
      <dgm:t>
        <a:bodyPr/>
        <a:lstStyle/>
        <a:p>
          <a:endParaRPr lang="en-US"/>
        </a:p>
      </dgm:t>
    </dgm:pt>
    <dgm:pt modelId="{41421FEB-167D-4BD9-841C-C2E74A55BC15}" type="parTrans" cxnId="{79004127-4DF9-49C9-922B-E5DB89EBD9FD}">
      <dgm:prSet/>
      <dgm:spPr/>
      <dgm:t>
        <a:bodyPr/>
        <a:lstStyle/>
        <a:p>
          <a:endParaRPr lang="en-US"/>
        </a:p>
      </dgm:t>
    </dgm:pt>
    <dgm:pt modelId="{FE0F98DC-F396-9A4C-927D-0FFBE89847C8}">
      <dgm:prSet custT="1"/>
      <dgm:spPr/>
      <dgm:t>
        <a:bodyPr/>
        <a:lstStyle/>
        <a:p>
          <a:r>
            <a:rPr lang="en-US" sz="1400" dirty="0"/>
            <a:t>“Enrolled skilled nursing facilities (SNFs) should continue collecting data on ownership, managerial, and related party information … . However, there is no submission deadline until further notice.” CMS 12/11/25 Newsletter.</a:t>
          </a:r>
          <a:endParaRPr lang="en-US" sz="800" b="0" dirty="0"/>
        </a:p>
      </dgm:t>
    </dgm:pt>
    <dgm:pt modelId="{BDB3C878-C482-484A-8DAB-FC540F2BAC22}" type="parTrans" cxnId="{D545920C-F6ED-4341-AEB5-40196A856EDC}">
      <dgm:prSet/>
      <dgm:spPr/>
      <dgm:t>
        <a:bodyPr/>
        <a:lstStyle/>
        <a:p>
          <a:endParaRPr lang="en-US"/>
        </a:p>
      </dgm:t>
    </dgm:pt>
    <dgm:pt modelId="{E8054B80-7675-9545-B7C2-0B295667B727}" type="sibTrans" cxnId="{D545920C-F6ED-4341-AEB5-40196A856EDC}">
      <dgm:prSet/>
      <dgm:spPr/>
      <dgm:t>
        <a:bodyPr/>
        <a:lstStyle/>
        <a:p>
          <a:endParaRPr lang="en-US"/>
        </a:p>
      </dgm:t>
    </dgm:pt>
    <dgm:pt modelId="{EEF089BB-C158-4745-91DD-F46099FE0E79}" type="pres">
      <dgm:prSet presAssocID="{FA338D6B-F2FB-4A08-9E03-F6A8E2E1ACD6}" presName="Name0" presStyleCnt="0">
        <dgm:presLayoutVars>
          <dgm:animLvl val="lvl"/>
          <dgm:resizeHandles val="exact"/>
        </dgm:presLayoutVars>
      </dgm:prSet>
      <dgm:spPr/>
    </dgm:pt>
    <dgm:pt modelId="{D7EA3A45-E394-5F4B-91BE-B35D8F68837D}" type="pres">
      <dgm:prSet presAssocID="{6B0B7568-B6D3-4CA1-8645-CD5CA1A09158}" presName="composite" presStyleCnt="0"/>
      <dgm:spPr/>
    </dgm:pt>
    <dgm:pt modelId="{6B24C465-6096-8E4F-B209-3E391D429EE7}" type="pres">
      <dgm:prSet presAssocID="{6B0B7568-B6D3-4CA1-8645-CD5CA1A09158}" presName="L" presStyleLbl="solidFgAcc1" presStyleIdx="0" presStyleCnt="2">
        <dgm:presLayoutVars>
          <dgm:chMax val="0"/>
          <dgm:chPref val="0"/>
        </dgm:presLayoutVars>
      </dgm:prSet>
      <dgm:spPr/>
    </dgm:pt>
    <dgm:pt modelId="{DCE8C398-880A-E840-B72B-F48AC5E3423C}" type="pres">
      <dgm:prSet presAssocID="{6B0B7568-B6D3-4CA1-8645-CD5CA1A09158}" presName="parTx" presStyleLbl="alignNode1" presStyleIdx="0" presStyleCnt="2">
        <dgm:presLayoutVars>
          <dgm:chMax val="0"/>
          <dgm:chPref val="0"/>
          <dgm:bulletEnabled val="1"/>
        </dgm:presLayoutVars>
      </dgm:prSet>
      <dgm:spPr/>
    </dgm:pt>
    <dgm:pt modelId="{D5391554-2CB0-F84E-8FEC-7159AF0C58DA}" type="pres">
      <dgm:prSet presAssocID="{6B0B7568-B6D3-4CA1-8645-CD5CA1A09158}" presName="desTx" presStyleLbl="revTx" presStyleIdx="0" presStyleCnt="2">
        <dgm:presLayoutVars>
          <dgm:chMax val="0"/>
          <dgm:chPref val="0"/>
          <dgm:bulletEnabled val="1"/>
        </dgm:presLayoutVars>
      </dgm:prSet>
      <dgm:spPr/>
    </dgm:pt>
    <dgm:pt modelId="{9F3B72CF-9E85-8C43-9A00-03D2B78E1654}" type="pres">
      <dgm:prSet presAssocID="{6B0B7568-B6D3-4CA1-8645-CD5CA1A09158}" presName="EmptyPlaceHolder" presStyleCnt="0"/>
      <dgm:spPr/>
    </dgm:pt>
    <dgm:pt modelId="{87ACCCCE-8BBA-4847-8EE9-67A0C7DB73BB}" type="pres">
      <dgm:prSet presAssocID="{072E6D77-6710-4FBD-BB45-39D02A16C937}" presName="space" presStyleCnt="0"/>
      <dgm:spPr/>
    </dgm:pt>
    <dgm:pt modelId="{487AEB2E-5263-6A49-831C-E334EF32EA3C}" type="pres">
      <dgm:prSet presAssocID="{3C2BE4B7-CEBE-4EDD-AC6B-741E8424C9D9}" presName="composite" presStyleCnt="0"/>
      <dgm:spPr/>
    </dgm:pt>
    <dgm:pt modelId="{8E3139CF-4A77-5D4D-81BA-7EC5597050AC}" type="pres">
      <dgm:prSet presAssocID="{3C2BE4B7-CEBE-4EDD-AC6B-741E8424C9D9}" presName="L" presStyleLbl="solidFgAcc1" presStyleIdx="1" presStyleCnt="2">
        <dgm:presLayoutVars>
          <dgm:chMax val="0"/>
          <dgm:chPref val="0"/>
        </dgm:presLayoutVars>
      </dgm:prSet>
      <dgm:spPr/>
    </dgm:pt>
    <dgm:pt modelId="{4DDB0267-57F1-ED4A-9AC7-9198821BFAC0}" type="pres">
      <dgm:prSet presAssocID="{3C2BE4B7-CEBE-4EDD-AC6B-741E8424C9D9}" presName="parTx" presStyleLbl="alignNode1" presStyleIdx="1" presStyleCnt="2" custLinFactNeighborX="3875" custLinFactNeighborY="-1751">
        <dgm:presLayoutVars>
          <dgm:chMax val="0"/>
          <dgm:chPref val="0"/>
          <dgm:bulletEnabled val="1"/>
        </dgm:presLayoutVars>
      </dgm:prSet>
      <dgm:spPr/>
    </dgm:pt>
    <dgm:pt modelId="{7FECBA35-BE10-6643-BDC6-07B10A24C296}" type="pres">
      <dgm:prSet presAssocID="{3C2BE4B7-CEBE-4EDD-AC6B-741E8424C9D9}" presName="desTx" presStyleLbl="revTx" presStyleIdx="1" presStyleCnt="2">
        <dgm:presLayoutVars>
          <dgm:chMax val="0"/>
          <dgm:chPref val="0"/>
          <dgm:bulletEnabled val="1"/>
        </dgm:presLayoutVars>
      </dgm:prSet>
      <dgm:spPr/>
    </dgm:pt>
    <dgm:pt modelId="{8988F346-8331-8342-8C02-4E81F996CC08}" type="pres">
      <dgm:prSet presAssocID="{3C2BE4B7-CEBE-4EDD-AC6B-741E8424C9D9}" presName="EmptyPlaceHolder" presStyleCnt="0"/>
      <dgm:spPr/>
    </dgm:pt>
  </dgm:ptLst>
  <dgm:cxnLst>
    <dgm:cxn modelId="{87A6CA07-AF96-480A-9394-CCA25802F0DA}" srcId="{3342CC5C-2CCF-4D60-8487-87BFEDD269E7}" destId="{96100AD4-7CBD-478A-BA09-940E79C04396}" srcOrd="1" destOrd="0" parTransId="{834C45DE-8FA1-437F-B84B-D930E6DE1567}" sibTransId="{1C824913-4EFC-4909-A639-399F46C8C33A}"/>
    <dgm:cxn modelId="{D545920C-F6ED-4341-AEB5-40196A856EDC}" srcId="{235E8A32-9458-4D3E-A4B5-3B52B686EA04}" destId="{FE0F98DC-F396-9A4C-927D-0FFBE89847C8}" srcOrd="1" destOrd="0" parTransId="{BDB3C878-C482-484A-8DAB-FC540F2BAC22}" sibTransId="{E8054B80-7675-9545-B7C2-0B295667B727}"/>
    <dgm:cxn modelId="{34364720-C8C5-734B-B742-E4637F1C68B8}" type="presOf" srcId="{235E8A32-9458-4D3E-A4B5-3B52B686EA04}" destId="{7FECBA35-BE10-6643-BDC6-07B10A24C296}" srcOrd="0" destOrd="0" presId="urn:microsoft.com/office/officeart/2016/7/layout/AccentHomeChevronProcess"/>
    <dgm:cxn modelId="{00270821-5D22-F841-8506-30E7FA672426}" type="presOf" srcId="{96100AD4-7CBD-478A-BA09-940E79C04396}" destId="{D5391554-2CB0-F84E-8FEC-7159AF0C58DA}" srcOrd="0" destOrd="2" presId="urn:microsoft.com/office/officeart/2016/7/layout/AccentHomeChevronProcess"/>
    <dgm:cxn modelId="{79004127-4DF9-49C9-922B-E5DB89EBD9FD}" srcId="{235E8A32-9458-4D3E-A4B5-3B52B686EA04}" destId="{462151EA-FE8B-4CFE-AC85-899129C9BCDB}" srcOrd="0" destOrd="0" parTransId="{41421FEB-167D-4BD9-841C-C2E74A55BC15}" sibTransId="{D60B9C56-768D-4C49-967F-C9A9FA693772}"/>
    <dgm:cxn modelId="{FF5EA472-7E9C-4647-B825-4A6BE7BCACC9}" type="presOf" srcId="{FE0F98DC-F396-9A4C-927D-0FFBE89847C8}" destId="{7FECBA35-BE10-6643-BDC6-07B10A24C296}" srcOrd="0" destOrd="2" presId="urn:microsoft.com/office/officeart/2016/7/layout/AccentHomeChevronProcess"/>
    <dgm:cxn modelId="{069EED78-EA68-E240-A4DD-0B44A396EE19}" type="presOf" srcId="{462151EA-FE8B-4CFE-AC85-899129C9BCDB}" destId="{7FECBA35-BE10-6643-BDC6-07B10A24C296}" srcOrd="0" destOrd="1" presId="urn:microsoft.com/office/officeart/2016/7/layout/AccentHomeChevronProcess"/>
    <dgm:cxn modelId="{A8EE5596-F23F-4BE7-8CBE-D593DF2B58C5}" srcId="{6B0B7568-B6D3-4CA1-8645-CD5CA1A09158}" destId="{3342CC5C-2CCF-4D60-8487-87BFEDD269E7}" srcOrd="0" destOrd="0" parTransId="{833D2F36-6072-4EF0-AF87-BD0166C8A6C2}" sibTransId="{17E1FB88-18A8-4CFB-A14D-4BA333FC5961}"/>
    <dgm:cxn modelId="{179D41B5-069A-7840-9845-612E4D8CB713}" type="presOf" srcId="{3C2BE4B7-CEBE-4EDD-AC6B-741E8424C9D9}" destId="{4DDB0267-57F1-ED4A-9AC7-9198821BFAC0}" srcOrd="0" destOrd="0" presId="urn:microsoft.com/office/officeart/2016/7/layout/AccentHomeChevronProcess"/>
    <dgm:cxn modelId="{45AA56C6-3D06-4FEF-B448-364EC56AD095}" srcId="{3C2BE4B7-CEBE-4EDD-AC6B-741E8424C9D9}" destId="{235E8A32-9458-4D3E-A4B5-3B52B686EA04}" srcOrd="0" destOrd="0" parTransId="{52B79690-177E-4FB5-9E52-67917A67900B}" sibTransId="{4F667CFD-A102-4B62-A2F7-2DBDCBDD0759}"/>
    <dgm:cxn modelId="{CFBA36C9-4E00-EB43-B2F3-5C3F3F09B4A3}" type="presOf" srcId="{75BBE2F3-18EB-4D73-AB05-D048718D9B6E}" destId="{D5391554-2CB0-F84E-8FEC-7159AF0C58DA}" srcOrd="0" destOrd="1" presId="urn:microsoft.com/office/officeart/2016/7/layout/AccentHomeChevronProcess"/>
    <dgm:cxn modelId="{7E9772D0-16E4-4E46-A288-6A3919A069C0}" type="presOf" srcId="{3342CC5C-2CCF-4D60-8487-87BFEDD269E7}" destId="{D5391554-2CB0-F84E-8FEC-7159AF0C58DA}" srcOrd="0" destOrd="0" presId="urn:microsoft.com/office/officeart/2016/7/layout/AccentHomeChevronProcess"/>
    <dgm:cxn modelId="{28D1C6D9-9A91-3D40-87F3-BAFD51E76D30}" type="presOf" srcId="{6B0B7568-B6D3-4CA1-8645-CD5CA1A09158}" destId="{DCE8C398-880A-E840-B72B-F48AC5E3423C}" srcOrd="0" destOrd="0" presId="urn:microsoft.com/office/officeart/2016/7/layout/AccentHomeChevronProcess"/>
    <dgm:cxn modelId="{D56D9EE5-CE69-4E3A-8808-001F21B5F617}" srcId="{3342CC5C-2CCF-4D60-8487-87BFEDD269E7}" destId="{75BBE2F3-18EB-4D73-AB05-D048718D9B6E}" srcOrd="0" destOrd="0" parTransId="{72DE1C3A-2835-496E-BE0F-B6E442C204A0}" sibTransId="{10EC4E38-7ED3-4AAE-87AC-C017775431B8}"/>
    <dgm:cxn modelId="{105176FA-6FA6-1E48-907D-7029EA379CA7}" type="presOf" srcId="{FA338D6B-F2FB-4A08-9E03-F6A8E2E1ACD6}" destId="{EEF089BB-C158-4745-91DD-F46099FE0E79}" srcOrd="0" destOrd="0" presId="urn:microsoft.com/office/officeart/2016/7/layout/AccentHomeChevronProcess"/>
    <dgm:cxn modelId="{25123AFB-9A8E-4991-9E0B-BC443C86FEB6}" srcId="{FA338D6B-F2FB-4A08-9E03-F6A8E2E1ACD6}" destId="{3C2BE4B7-CEBE-4EDD-AC6B-741E8424C9D9}" srcOrd="1" destOrd="0" parTransId="{485FB73B-489E-4134-9BE5-252AE1804201}" sibTransId="{59248559-91E5-4BE9-A4DC-09EFA76802F8}"/>
    <dgm:cxn modelId="{1F3B6EFF-4AE8-4F82-A78C-3C7CFC8FDCC8}" srcId="{FA338D6B-F2FB-4A08-9E03-F6A8E2E1ACD6}" destId="{6B0B7568-B6D3-4CA1-8645-CD5CA1A09158}" srcOrd="0" destOrd="0" parTransId="{EA845205-ABA1-4C59-993D-1CE3017B065A}" sibTransId="{072E6D77-6710-4FBD-BB45-39D02A16C937}"/>
    <dgm:cxn modelId="{7056D2CD-FFE4-2040-9170-AA99E0B53B4E}" type="presParOf" srcId="{EEF089BB-C158-4745-91DD-F46099FE0E79}" destId="{D7EA3A45-E394-5F4B-91BE-B35D8F68837D}" srcOrd="0" destOrd="0" presId="urn:microsoft.com/office/officeart/2016/7/layout/AccentHomeChevronProcess"/>
    <dgm:cxn modelId="{D06858E3-7BB0-E040-AF05-50CEAFAC62DD}" type="presParOf" srcId="{D7EA3A45-E394-5F4B-91BE-B35D8F68837D}" destId="{6B24C465-6096-8E4F-B209-3E391D429EE7}" srcOrd="0" destOrd="0" presId="urn:microsoft.com/office/officeart/2016/7/layout/AccentHomeChevronProcess"/>
    <dgm:cxn modelId="{632B0190-AE49-4B47-B820-87FE451AAE71}" type="presParOf" srcId="{D7EA3A45-E394-5F4B-91BE-B35D8F68837D}" destId="{DCE8C398-880A-E840-B72B-F48AC5E3423C}" srcOrd="1" destOrd="0" presId="urn:microsoft.com/office/officeart/2016/7/layout/AccentHomeChevronProcess"/>
    <dgm:cxn modelId="{68555A62-789E-3B45-867E-67D248BD0E5F}" type="presParOf" srcId="{D7EA3A45-E394-5F4B-91BE-B35D8F68837D}" destId="{D5391554-2CB0-F84E-8FEC-7159AF0C58DA}" srcOrd="2" destOrd="0" presId="urn:microsoft.com/office/officeart/2016/7/layout/AccentHomeChevronProcess"/>
    <dgm:cxn modelId="{A806F608-1335-884D-9A7C-C9044B9BD4F8}" type="presParOf" srcId="{D7EA3A45-E394-5F4B-91BE-B35D8F68837D}" destId="{9F3B72CF-9E85-8C43-9A00-03D2B78E1654}" srcOrd="3" destOrd="0" presId="urn:microsoft.com/office/officeart/2016/7/layout/AccentHomeChevronProcess"/>
    <dgm:cxn modelId="{8623B2DB-2160-324E-961A-B62C1760A24F}" type="presParOf" srcId="{EEF089BB-C158-4745-91DD-F46099FE0E79}" destId="{87ACCCCE-8BBA-4847-8EE9-67A0C7DB73BB}" srcOrd="1" destOrd="0" presId="urn:microsoft.com/office/officeart/2016/7/layout/AccentHomeChevronProcess"/>
    <dgm:cxn modelId="{EAFD921C-25B4-B548-AF77-7C183EBD4B22}" type="presParOf" srcId="{EEF089BB-C158-4745-91DD-F46099FE0E79}" destId="{487AEB2E-5263-6A49-831C-E334EF32EA3C}" srcOrd="2" destOrd="0" presId="urn:microsoft.com/office/officeart/2016/7/layout/AccentHomeChevronProcess"/>
    <dgm:cxn modelId="{5B046683-1A0D-F148-8A76-BBBD33E0E9FC}" type="presParOf" srcId="{487AEB2E-5263-6A49-831C-E334EF32EA3C}" destId="{8E3139CF-4A77-5D4D-81BA-7EC5597050AC}" srcOrd="0" destOrd="0" presId="urn:microsoft.com/office/officeart/2016/7/layout/AccentHomeChevronProcess"/>
    <dgm:cxn modelId="{B1C0731E-E93A-AF4D-AD6A-0DB960137702}" type="presParOf" srcId="{487AEB2E-5263-6A49-831C-E334EF32EA3C}" destId="{4DDB0267-57F1-ED4A-9AC7-9198821BFAC0}" srcOrd="1" destOrd="0" presId="urn:microsoft.com/office/officeart/2016/7/layout/AccentHomeChevronProcess"/>
    <dgm:cxn modelId="{8D3F2DDA-DC39-2449-BFB8-A1D5E34E6891}" type="presParOf" srcId="{487AEB2E-5263-6A49-831C-E334EF32EA3C}" destId="{7FECBA35-BE10-6643-BDC6-07B10A24C296}" srcOrd="2" destOrd="0" presId="urn:microsoft.com/office/officeart/2016/7/layout/AccentHomeChevronProcess"/>
    <dgm:cxn modelId="{871D1742-BCED-1843-9A3D-07C2385BB8A6}" type="presParOf" srcId="{487AEB2E-5263-6A49-831C-E334EF32EA3C}" destId="{8988F346-8331-8342-8C02-4E81F996CC08}" srcOrd="3" destOrd="0" presId="urn:microsoft.com/office/officeart/2016/7/layout/AccentHomeChevro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52F1B22-EDCE-46BE-B800-3DACB9B70311}"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1B51F375-6D44-4B0E-8422-BD449BD389A6}">
      <dgm:prSet/>
      <dgm:spPr/>
      <dgm:t>
        <a:bodyPr/>
        <a:lstStyle/>
        <a:p>
          <a:r>
            <a:rPr lang="en-US" b="1" dirty="0"/>
            <a:t>Covered health care entity</a:t>
          </a:r>
          <a:endParaRPr lang="en-US" dirty="0"/>
        </a:p>
      </dgm:t>
    </dgm:pt>
    <dgm:pt modelId="{4E383645-F0B6-448C-81C6-0FD12C017482}" type="parTrans" cxnId="{D379E30C-1C78-4D7C-9FF4-81651964B278}">
      <dgm:prSet/>
      <dgm:spPr/>
      <dgm:t>
        <a:bodyPr/>
        <a:lstStyle/>
        <a:p>
          <a:endParaRPr lang="en-US"/>
        </a:p>
      </dgm:t>
    </dgm:pt>
    <dgm:pt modelId="{89D233FF-9ADF-4CFE-B3D3-3D503B0819A1}" type="sibTrans" cxnId="{D379E30C-1C78-4D7C-9FF4-81651964B278}">
      <dgm:prSet/>
      <dgm:spPr/>
      <dgm:t>
        <a:bodyPr/>
        <a:lstStyle/>
        <a:p>
          <a:endParaRPr lang="en-US"/>
        </a:p>
      </dgm:t>
    </dgm:pt>
    <dgm:pt modelId="{EC35E78D-0A06-45FB-A2D9-B962FFAF639C}">
      <dgm:prSet/>
      <dgm:spPr/>
      <dgm:t>
        <a:bodyPr/>
        <a:lstStyle/>
        <a:p>
          <a:r>
            <a:rPr lang="en-US" b="1" dirty="0"/>
            <a:t>Qualifying transaction</a:t>
          </a:r>
          <a:endParaRPr lang="en-US" dirty="0"/>
        </a:p>
      </dgm:t>
    </dgm:pt>
    <dgm:pt modelId="{E2B46734-03A8-423A-9DF5-B4CB7F7EFA36}" type="parTrans" cxnId="{FFCB93CE-452C-468A-9DB3-4E2B62C028B5}">
      <dgm:prSet/>
      <dgm:spPr/>
      <dgm:t>
        <a:bodyPr/>
        <a:lstStyle/>
        <a:p>
          <a:endParaRPr lang="en-US"/>
        </a:p>
      </dgm:t>
    </dgm:pt>
    <dgm:pt modelId="{D8513335-4E2D-4410-839B-0EDCF2D0B471}" type="sibTrans" cxnId="{FFCB93CE-452C-468A-9DB3-4E2B62C028B5}">
      <dgm:prSet/>
      <dgm:spPr/>
      <dgm:t>
        <a:bodyPr/>
        <a:lstStyle/>
        <a:p>
          <a:endParaRPr lang="en-US"/>
        </a:p>
      </dgm:t>
    </dgm:pt>
    <dgm:pt modelId="{222FD175-7717-440E-9F38-A2683CB48EEB}">
      <dgm:prSet/>
      <dgm:spPr/>
      <dgm:t>
        <a:bodyPr/>
        <a:lstStyle/>
        <a:p>
          <a:r>
            <a:rPr lang="en-US" b="1" dirty="0"/>
            <a:t>Review authority </a:t>
          </a:r>
          <a:endParaRPr lang="en-US" dirty="0"/>
        </a:p>
      </dgm:t>
    </dgm:pt>
    <dgm:pt modelId="{3F4EC390-FD70-4482-8263-D401A72A4F3B}" type="parTrans" cxnId="{813456F8-D816-4BBC-AB50-D3AFC498EC74}">
      <dgm:prSet/>
      <dgm:spPr/>
      <dgm:t>
        <a:bodyPr/>
        <a:lstStyle/>
        <a:p>
          <a:endParaRPr lang="en-US"/>
        </a:p>
      </dgm:t>
    </dgm:pt>
    <dgm:pt modelId="{8911EACF-D6EC-4FEC-A97F-8D1719349E0F}" type="sibTrans" cxnId="{813456F8-D816-4BBC-AB50-D3AFC498EC74}">
      <dgm:prSet/>
      <dgm:spPr/>
      <dgm:t>
        <a:bodyPr/>
        <a:lstStyle/>
        <a:p>
          <a:endParaRPr lang="en-US"/>
        </a:p>
      </dgm:t>
    </dgm:pt>
    <dgm:pt modelId="{292FDE7B-1B84-4387-8977-302A3305616B}">
      <dgm:prSet/>
      <dgm:spPr/>
      <dgm:t>
        <a:bodyPr/>
        <a:lstStyle/>
        <a:p>
          <a:r>
            <a:rPr lang="en-US" b="1" dirty="0"/>
            <a:t>Ongoing reporting</a:t>
          </a:r>
          <a:endParaRPr lang="en-US" dirty="0"/>
        </a:p>
      </dgm:t>
    </dgm:pt>
    <dgm:pt modelId="{F657765B-0BFF-4D12-8761-E7C378482D4C}" type="parTrans" cxnId="{14C93A51-DE9A-4C2C-8838-5533B932EC49}">
      <dgm:prSet/>
      <dgm:spPr/>
      <dgm:t>
        <a:bodyPr/>
        <a:lstStyle/>
        <a:p>
          <a:endParaRPr lang="en-US"/>
        </a:p>
      </dgm:t>
    </dgm:pt>
    <dgm:pt modelId="{281628B2-814A-445E-815F-FFB0B8AC8DC5}" type="sibTrans" cxnId="{14C93A51-DE9A-4C2C-8838-5533B932EC49}">
      <dgm:prSet/>
      <dgm:spPr/>
      <dgm:t>
        <a:bodyPr/>
        <a:lstStyle/>
        <a:p>
          <a:endParaRPr lang="en-US"/>
        </a:p>
      </dgm:t>
    </dgm:pt>
    <dgm:pt modelId="{C807FFDE-81E5-404B-A238-4B6759F11E4E}" type="pres">
      <dgm:prSet presAssocID="{452F1B22-EDCE-46BE-B800-3DACB9B70311}" presName="linear" presStyleCnt="0">
        <dgm:presLayoutVars>
          <dgm:dir/>
          <dgm:animLvl val="lvl"/>
          <dgm:resizeHandles val="exact"/>
        </dgm:presLayoutVars>
      </dgm:prSet>
      <dgm:spPr/>
    </dgm:pt>
    <dgm:pt modelId="{7AC697DF-19D1-F249-97DC-DAE4D9036396}" type="pres">
      <dgm:prSet presAssocID="{1B51F375-6D44-4B0E-8422-BD449BD389A6}" presName="parentLin" presStyleCnt="0"/>
      <dgm:spPr/>
    </dgm:pt>
    <dgm:pt modelId="{EE57B2E7-E939-5449-AC12-9987C076E82F}" type="pres">
      <dgm:prSet presAssocID="{1B51F375-6D44-4B0E-8422-BD449BD389A6}" presName="parentLeftMargin" presStyleLbl="node1" presStyleIdx="0" presStyleCnt="4"/>
      <dgm:spPr/>
    </dgm:pt>
    <dgm:pt modelId="{85B18186-4B47-AF47-A119-0A65D6E27712}" type="pres">
      <dgm:prSet presAssocID="{1B51F375-6D44-4B0E-8422-BD449BD389A6}" presName="parentText" presStyleLbl="node1" presStyleIdx="0" presStyleCnt="4">
        <dgm:presLayoutVars>
          <dgm:chMax val="0"/>
          <dgm:bulletEnabled val="1"/>
        </dgm:presLayoutVars>
      </dgm:prSet>
      <dgm:spPr/>
    </dgm:pt>
    <dgm:pt modelId="{B818862A-5B2F-BE46-B983-23950FCA5DDD}" type="pres">
      <dgm:prSet presAssocID="{1B51F375-6D44-4B0E-8422-BD449BD389A6}" presName="negativeSpace" presStyleCnt="0"/>
      <dgm:spPr/>
    </dgm:pt>
    <dgm:pt modelId="{5C6F0024-7E47-944F-BD6A-7BC1B886BF51}" type="pres">
      <dgm:prSet presAssocID="{1B51F375-6D44-4B0E-8422-BD449BD389A6}" presName="childText" presStyleLbl="conFgAcc1" presStyleIdx="0" presStyleCnt="4">
        <dgm:presLayoutVars>
          <dgm:bulletEnabled val="1"/>
        </dgm:presLayoutVars>
      </dgm:prSet>
      <dgm:spPr/>
    </dgm:pt>
    <dgm:pt modelId="{337578F3-85A1-8445-B8C5-934156EBFC21}" type="pres">
      <dgm:prSet presAssocID="{89D233FF-9ADF-4CFE-B3D3-3D503B0819A1}" presName="spaceBetweenRectangles" presStyleCnt="0"/>
      <dgm:spPr/>
    </dgm:pt>
    <dgm:pt modelId="{F5B17133-2404-C240-967F-6400D3EE0C2F}" type="pres">
      <dgm:prSet presAssocID="{EC35E78D-0A06-45FB-A2D9-B962FFAF639C}" presName="parentLin" presStyleCnt="0"/>
      <dgm:spPr/>
    </dgm:pt>
    <dgm:pt modelId="{08CA4993-DCEC-B74F-8077-BCF45385F9DC}" type="pres">
      <dgm:prSet presAssocID="{EC35E78D-0A06-45FB-A2D9-B962FFAF639C}" presName="parentLeftMargin" presStyleLbl="node1" presStyleIdx="0" presStyleCnt="4"/>
      <dgm:spPr/>
    </dgm:pt>
    <dgm:pt modelId="{F912030F-43FB-B64C-8257-0A1CF5D93EA3}" type="pres">
      <dgm:prSet presAssocID="{EC35E78D-0A06-45FB-A2D9-B962FFAF639C}" presName="parentText" presStyleLbl="node1" presStyleIdx="1" presStyleCnt="4">
        <dgm:presLayoutVars>
          <dgm:chMax val="0"/>
          <dgm:bulletEnabled val="1"/>
        </dgm:presLayoutVars>
      </dgm:prSet>
      <dgm:spPr/>
    </dgm:pt>
    <dgm:pt modelId="{9AA96BF7-F9E2-764A-A264-8509F30BB6C7}" type="pres">
      <dgm:prSet presAssocID="{EC35E78D-0A06-45FB-A2D9-B962FFAF639C}" presName="negativeSpace" presStyleCnt="0"/>
      <dgm:spPr/>
    </dgm:pt>
    <dgm:pt modelId="{69F8E5F8-45F3-B642-A978-965B294C4C52}" type="pres">
      <dgm:prSet presAssocID="{EC35E78D-0A06-45FB-A2D9-B962FFAF639C}" presName="childText" presStyleLbl="conFgAcc1" presStyleIdx="1" presStyleCnt="4">
        <dgm:presLayoutVars>
          <dgm:bulletEnabled val="1"/>
        </dgm:presLayoutVars>
      </dgm:prSet>
      <dgm:spPr/>
    </dgm:pt>
    <dgm:pt modelId="{41D53A70-B31C-2F43-8195-8AB74403F050}" type="pres">
      <dgm:prSet presAssocID="{D8513335-4E2D-4410-839B-0EDCF2D0B471}" presName="spaceBetweenRectangles" presStyleCnt="0"/>
      <dgm:spPr/>
    </dgm:pt>
    <dgm:pt modelId="{BCB1FC3B-8A3E-614C-B1C2-45D1EAC3DD6E}" type="pres">
      <dgm:prSet presAssocID="{222FD175-7717-440E-9F38-A2683CB48EEB}" presName="parentLin" presStyleCnt="0"/>
      <dgm:spPr/>
    </dgm:pt>
    <dgm:pt modelId="{DC0699ED-5523-6A4B-88AD-B2A68403D981}" type="pres">
      <dgm:prSet presAssocID="{222FD175-7717-440E-9F38-A2683CB48EEB}" presName="parentLeftMargin" presStyleLbl="node1" presStyleIdx="1" presStyleCnt="4"/>
      <dgm:spPr/>
    </dgm:pt>
    <dgm:pt modelId="{77C3F01B-6DBC-1F4E-9C2D-A87C0BEB3DEA}" type="pres">
      <dgm:prSet presAssocID="{222FD175-7717-440E-9F38-A2683CB48EEB}" presName="parentText" presStyleLbl="node1" presStyleIdx="2" presStyleCnt="4">
        <dgm:presLayoutVars>
          <dgm:chMax val="0"/>
          <dgm:bulletEnabled val="1"/>
        </dgm:presLayoutVars>
      </dgm:prSet>
      <dgm:spPr/>
    </dgm:pt>
    <dgm:pt modelId="{84215AC9-63C8-BE45-927D-60177C30E757}" type="pres">
      <dgm:prSet presAssocID="{222FD175-7717-440E-9F38-A2683CB48EEB}" presName="negativeSpace" presStyleCnt="0"/>
      <dgm:spPr/>
    </dgm:pt>
    <dgm:pt modelId="{CAA8BC2B-D154-3648-A360-199B5BD0477A}" type="pres">
      <dgm:prSet presAssocID="{222FD175-7717-440E-9F38-A2683CB48EEB}" presName="childText" presStyleLbl="conFgAcc1" presStyleIdx="2" presStyleCnt="4">
        <dgm:presLayoutVars>
          <dgm:bulletEnabled val="1"/>
        </dgm:presLayoutVars>
      </dgm:prSet>
      <dgm:spPr/>
    </dgm:pt>
    <dgm:pt modelId="{AD37C7B9-493D-3A4C-B07B-38329508896A}" type="pres">
      <dgm:prSet presAssocID="{8911EACF-D6EC-4FEC-A97F-8D1719349E0F}" presName="spaceBetweenRectangles" presStyleCnt="0"/>
      <dgm:spPr/>
    </dgm:pt>
    <dgm:pt modelId="{598EE748-AAFC-5B43-B1F2-8F8FD8D58990}" type="pres">
      <dgm:prSet presAssocID="{292FDE7B-1B84-4387-8977-302A3305616B}" presName="parentLin" presStyleCnt="0"/>
      <dgm:spPr/>
    </dgm:pt>
    <dgm:pt modelId="{396D2D54-0613-D84C-B8C5-A7EA0C27AE67}" type="pres">
      <dgm:prSet presAssocID="{292FDE7B-1B84-4387-8977-302A3305616B}" presName="parentLeftMargin" presStyleLbl="node1" presStyleIdx="2" presStyleCnt="4"/>
      <dgm:spPr/>
    </dgm:pt>
    <dgm:pt modelId="{EE9257BA-F194-0F43-B8B1-5F047A7D78BA}" type="pres">
      <dgm:prSet presAssocID="{292FDE7B-1B84-4387-8977-302A3305616B}" presName="parentText" presStyleLbl="node1" presStyleIdx="3" presStyleCnt="4">
        <dgm:presLayoutVars>
          <dgm:chMax val="0"/>
          <dgm:bulletEnabled val="1"/>
        </dgm:presLayoutVars>
      </dgm:prSet>
      <dgm:spPr/>
    </dgm:pt>
    <dgm:pt modelId="{4E5A653F-CDF6-AB4D-A128-29C63ED52FBF}" type="pres">
      <dgm:prSet presAssocID="{292FDE7B-1B84-4387-8977-302A3305616B}" presName="negativeSpace" presStyleCnt="0"/>
      <dgm:spPr/>
    </dgm:pt>
    <dgm:pt modelId="{D4A80E3A-064D-AC4C-B8B9-5D133412EDF7}" type="pres">
      <dgm:prSet presAssocID="{292FDE7B-1B84-4387-8977-302A3305616B}" presName="childText" presStyleLbl="conFgAcc1" presStyleIdx="3" presStyleCnt="4">
        <dgm:presLayoutVars>
          <dgm:bulletEnabled val="1"/>
        </dgm:presLayoutVars>
      </dgm:prSet>
      <dgm:spPr/>
    </dgm:pt>
  </dgm:ptLst>
  <dgm:cxnLst>
    <dgm:cxn modelId="{C8C22806-0642-884D-98FF-123F4546E8AE}" type="presOf" srcId="{222FD175-7717-440E-9F38-A2683CB48EEB}" destId="{DC0699ED-5523-6A4B-88AD-B2A68403D981}" srcOrd="0" destOrd="0" presId="urn:microsoft.com/office/officeart/2005/8/layout/list1"/>
    <dgm:cxn modelId="{D379E30C-1C78-4D7C-9FF4-81651964B278}" srcId="{452F1B22-EDCE-46BE-B800-3DACB9B70311}" destId="{1B51F375-6D44-4B0E-8422-BD449BD389A6}" srcOrd="0" destOrd="0" parTransId="{4E383645-F0B6-448C-81C6-0FD12C017482}" sibTransId="{89D233FF-9ADF-4CFE-B3D3-3D503B0819A1}"/>
    <dgm:cxn modelId="{F50EF71B-5715-EF4E-8877-155A5FEEF131}" type="presOf" srcId="{292FDE7B-1B84-4387-8977-302A3305616B}" destId="{396D2D54-0613-D84C-B8C5-A7EA0C27AE67}" srcOrd="0" destOrd="0" presId="urn:microsoft.com/office/officeart/2005/8/layout/list1"/>
    <dgm:cxn modelId="{14C93A51-DE9A-4C2C-8838-5533B932EC49}" srcId="{452F1B22-EDCE-46BE-B800-3DACB9B70311}" destId="{292FDE7B-1B84-4387-8977-302A3305616B}" srcOrd="3" destOrd="0" parTransId="{F657765B-0BFF-4D12-8761-E7C378482D4C}" sibTransId="{281628B2-814A-445E-815F-FFB0B8AC8DC5}"/>
    <dgm:cxn modelId="{12F89D66-CACC-8842-8E2E-84DA5A95E2C0}" type="presOf" srcId="{1B51F375-6D44-4B0E-8422-BD449BD389A6}" destId="{EE57B2E7-E939-5449-AC12-9987C076E82F}" srcOrd="0" destOrd="0" presId="urn:microsoft.com/office/officeart/2005/8/layout/list1"/>
    <dgm:cxn modelId="{4682E3A0-B9BA-3A4B-9049-E55C7FDADE69}" type="presOf" srcId="{1B51F375-6D44-4B0E-8422-BD449BD389A6}" destId="{85B18186-4B47-AF47-A119-0A65D6E27712}" srcOrd="1" destOrd="0" presId="urn:microsoft.com/office/officeart/2005/8/layout/list1"/>
    <dgm:cxn modelId="{795591C2-3E53-DE4B-A04C-A1E7D1345A2C}" type="presOf" srcId="{EC35E78D-0A06-45FB-A2D9-B962FFAF639C}" destId="{F912030F-43FB-B64C-8257-0A1CF5D93EA3}" srcOrd="1" destOrd="0" presId="urn:microsoft.com/office/officeart/2005/8/layout/list1"/>
    <dgm:cxn modelId="{70599AC4-A0AE-5043-9621-31DED71D9E8A}" type="presOf" srcId="{222FD175-7717-440E-9F38-A2683CB48EEB}" destId="{77C3F01B-6DBC-1F4E-9C2D-A87C0BEB3DEA}" srcOrd="1" destOrd="0" presId="urn:microsoft.com/office/officeart/2005/8/layout/list1"/>
    <dgm:cxn modelId="{FFCB93CE-452C-468A-9DB3-4E2B62C028B5}" srcId="{452F1B22-EDCE-46BE-B800-3DACB9B70311}" destId="{EC35E78D-0A06-45FB-A2D9-B962FFAF639C}" srcOrd="1" destOrd="0" parTransId="{E2B46734-03A8-423A-9DF5-B4CB7F7EFA36}" sibTransId="{D8513335-4E2D-4410-839B-0EDCF2D0B471}"/>
    <dgm:cxn modelId="{DF6488D0-FFA4-FF48-8AE3-1E77B58A4C10}" type="presOf" srcId="{452F1B22-EDCE-46BE-B800-3DACB9B70311}" destId="{C807FFDE-81E5-404B-A238-4B6759F11E4E}" srcOrd="0" destOrd="0" presId="urn:microsoft.com/office/officeart/2005/8/layout/list1"/>
    <dgm:cxn modelId="{D8885BD9-E2BD-9449-B2D5-3C4EFE2D677D}" type="presOf" srcId="{EC35E78D-0A06-45FB-A2D9-B962FFAF639C}" destId="{08CA4993-DCEC-B74F-8077-BCF45385F9DC}" srcOrd="0" destOrd="0" presId="urn:microsoft.com/office/officeart/2005/8/layout/list1"/>
    <dgm:cxn modelId="{813456F8-D816-4BBC-AB50-D3AFC498EC74}" srcId="{452F1B22-EDCE-46BE-B800-3DACB9B70311}" destId="{222FD175-7717-440E-9F38-A2683CB48EEB}" srcOrd="2" destOrd="0" parTransId="{3F4EC390-FD70-4482-8263-D401A72A4F3B}" sibTransId="{8911EACF-D6EC-4FEC-A97F-8D1719349E0F}"/>
    <dgm:cxn modelId="{1F3E60FD-2F7B-CD42-98FE-5498BDE4CCC8}" type="presOf" srcId="{292FDE7B-1B84-4387-8977-302A3305616B}" destId="{EE9257BA-F194-0F43-B8B1-5F047A7D78BA}" srcOrd="1" destOrd="0" presId="urn:microsoft.com/office/officeart/2005/8/layout/list1"/>
    <dgm:cxn modelId="{64A3A667-48F2-CF4A-A4C0-9B891415BC51}" type="presParOf" srcId="{C807FFDE-81E5-404B-A238-4B6759F11E4E}" destId="{7AC697DF-19D1-F249-97DC-DAE4D9036396}" srcOrd="0" destOrd="0" presId="urn:microsoft.com/office/officeart/2005/8/layout/list1"/>
    <dgm:cxn modelId="{68BC823F-6110-C24C-A05B-F4B13B9F8624}" type="presParOf" srcId="{7AC697DF-19D1-F249-97DC-DAE4D9036396}" destId="{EE57B2E7-E939-5449-AC12-9987C076E82F}" srcOrd="0" destOrd="0" presId="urn:microsoft.com/office/officeart/2005/8/layout/list1"/>
    <dgm:cxn modelId="{4196EF67-5945-0249-9037-84DC65E3C2ED}" type="presParOf" srcId="{7AC697DF-19D1-F249-97DC-DAE4D9036396}" destId="{85B18186-4B47-AF47-A119-0A65D6E27712}" srcOrd="1" destOrd="0" presId="urn:microsoft.com/office/officeart/2005/8/layout/list1"/>
    <dgm:cxn modelId="{0E0C2D17-EA8C-1045-BEE3-BBEDC412345A}" type="presParOf" srcId="{C807FFDE-81E5-404B-A238-4B6759F11E4E}" destId="{B818862A-5B2F-BE46-B983-23950FCA5DDD}" srcOrd="1" destOrd="0" presId="urn:microsoft.com/office/officeart/2005/8/layout/list1"/>
    <dgm:cxn modelId="{4C6B438D-1D8E-D84F-AD9A-6EEEF0327611}" type="presParOf" srcId="{C807FFDE-81E5-404B-A238-4B6759F11E4E}" destId="{5C6F0024-7E47-944F-BD6A-7BC1B886BF51}" srcOrd="2" destOrd="0" presId="urn:microsoft.com/office/officeart/2005/8/layout/list1"/>
    <dgm:cxn modelId="{27674208-147F-374C-96FB-CBB776EA84D2}" type="presParOf" srcId="{C807FFDE-81E5-404B-A238-4B6759F11E4E}" destId="{337578F3-85A1-8445-B8C5-934156EBFC21}" srcOrd="3" destOrd="0" presId="urn:microsoft.com/office/officeart/2005/8/layout/list1"/>
    <dgm:cxn modelId="{49CAB829-42B3-154A-8292-502F0E66E8D2}" type="presParOf" srcId="{C807FFDE-81E5-404B-A238-4B6759F11E4E}" destId="{F5B17133-2404-C240-967F-6400D3EE0C2F}" srcOrd="4" destOrd="0" presId="urn:microsoft.com/office/officeart/2005/8/layout/list1"/>
    <dgm:cxn modelId="{2490AC8C-EA82-CD4B-8459-289A4A182FDB}" type="presParOf" srcId="{F5B17133-2404-C240-967F-6400D3EE0C2F}" destId="{08CA4993-DCEC-B74F-8077-BCF45385F9DC}" srcOrd="0" destOrd="0" presId="urn:microsoft.com/office/officeart/2005/8/layout/list1"/>
    <dgm:cxn modelId="{DF29283A-60C6-0C4C-AE77-4FB2CFBCC07F}" type="presParOf" srcId="{F5B17133-2404-C240-967F-6400D3EE0C2F}" destId="{F912030F-43FB-B64C-8257-0A1CF5D93EA3}" srcOrd="1" destOrd="0" presId="urn:microsoft.com/office/officeart/2005/8/layout/list1"/>
    <dgm:cxn modelId="{69EE0F24-0087-CB40-9F46-1BC2CA0089D8}" type="presParOf" srcId="{C807FFDE-81E5-404B-A238-4B6759F11E4E}" destId="{9AA96BF7-F9E2-764A-A264-8509F30BB6C7}" srcOrd="5" destOrd="0" presId="urn:microsoft.com/office/officeart/2005/8/layout/list1"/>
    <dgm:cxn modelId="{2D570F8D-BB65-FF42-A504-30C4CED5D4B5}" type="presParOf" srcId="{C807FFDE-81E5-404B-A238-4B6759F11E4E}" destId="{69F8E5F8-45F3-B642-A978-965B294C4C52}" srcOrd="6" destOrd="0" presId="urn:microsoft.com/office/officeart/2005/8/layout/list1"/>
    <dgm:cxn modelId="{71F8FC04-DD1E-DD4A-8F6A-12C01A45A56A}" type="presParOf" srcId="{C807FFDE-81E5-404B-A238-4B6759F11E4E}" destId="{41D53A70-B31C-2F43-8195-8AB74403F050}" srcOrd="7" destOrd="0" presId="urn:microsoft.com/office/officeart/2005/8/layout/list1"/>
    <dgm:cxn modelId="{5E95FDF8-513A-154D-9807-076CD4A8F347}" type="presParOf" srcId="{C807FFDE-81E5-404B-A238-4B6759F11E4E}" destId="{BCB1FC3B-8A3E-614C-B1C2-45D1EAC3DD6E}" srcOrd="8" destOrd="0" presId="urn:microsoft.com/office/officeart/2005/8/layout/list1"/>
    <dgm:cxn modelId="{660CF50C-E69D-B842-8AE4-8810802D0439}" type="presParOf" srcId="{BCB1FC3B-8A3E-614C-B1C2-45D1EAC3DD6E}" destId="{DC0699ED-5523-6A4B-88AD-B2A68403D981}" srcOrd="0" destOrd="0" presId="urn:microsoft.com/office/officeart/2005/8/layout/list1"/>
    <dgm:cxn modelId="{96D55230-413B-CE4B-80BD-A1A4E6FE6D3B}" type="presParOf" srcId="{BCB1FC3B-8A3E-614C-B1C2-45D1EAC3DD6E}" destId="{77C3F01B-6DBC-1F4E-9C2D-A87C0BEB3DEA}" srcOrd="1" destOrd="0" presId="urn:microsoft.com/office/officeart/2005/8/layout/list1"/>
    <dgm:cxn modelId="{63767D48-8913-CF41-9930-46738F5F336F}" type="presParOf" srcId="{C807FFDE-81E5-404B-A238-4B6759F11E4E}" destId="{84215AC9-63C8-BE45-927D-60177C30E757}" srcOrd="9" destOrd="0" presId="urn:microsoft.com/office/officeart/2005/8/layout/list1"/>
    <dgm:cxn modelId="{EB9BAB09-C4F5-AA45-8F79-FA7C80B1BDEB}" type="presParOf" srcId="{C807FFDE-81E5-404B-A238-4B6759F11E4E}" destId="{CAA8BC2B-D154-3648-A360-199B5BD0477A}" srcOrd="10" destOrd="0" presId="urn:microsoft.com/office/officeart/2005/8/layout/list1"/>
    <dgm:cxn modelId="{33953B83-9EEA-EE44-A8A7-C90C35B90670}" type="presParOf" srcId="{C807FFDE-81E5-404B-A238-4B6759F11E4E}" destId="{AD37C7B9-493D-3A4C-B07B-38329508896A}" srcOrd="11" destOrd="0" presId="urn:microsoft.com/office/officeart/2005/8/layout/list1"/>
    <dgm:cxn modelId="{5F4BD917-1CA6-D742-BA3F-BC4ABCEBBEB1}" type="presParOf" srcId="{C807FFDE-81E5-404B-A238-4B6759F11E4E}" destId="{598EE748-AAFC-5B43-B1F2-8F8FD8D58990}" srcOrd="12" destOrd="0" presId="urn:microsoft.com/office/officeart/2005/8/layout/list1"/>
    <dgm:cxn modelId="{92279184-9521-D149-A30F-0DE67F8A1CDC}" type="presParOf" srcId="{598EE748-AAFC-5B43-B1F2-8F8FD8D58990}" destId="{396D2D54-0613-D84C-B8C5-A7EA0C27AE67}" srcOrd="0" destOrd="0" presId="urn:microsoft.com/office/officeart/2005/8/layout/list1"/>
    <dgm:cxn modelId="{F9D52BCA-5D8F-3148-8907-8B1AA6DF47BD}" type="presParOf" srcId="{598EE748-AAFC-5B43-B1F2-8F8FD8D58990}" destId="{EE9257BA-F194-0F43-B8B1-5F047A7D78BA}" srcOrd="1" destOrd="0" presId="urn:microsoft.com/office/officeart/2005/8/layout/list1"/>
    <dgm:cxn modelId="{CBBC5156-75AA-EF44-BB6D-D93E756EA311}" type="presParOf" srcId="{C807FFDE-81E5-404B-A238-4B6759F11E4E}" destId="{4E5A653F-CDF6-AB4D-A128-29C63ED52FBF}" srcOrd="13" destOrd="0" presId="urn:microsoft.com/office/officeart/2005/8/layout/list1"/>
    <dgm:cxn modelId="{120DBA84-EF31-CF49-BC7C-60542F9D32BF}" type="presParOf" srcId="{C807FFDE-81E5-404B-A238-4B6759F11E4E}" destId="{D4A80E3A-064D-AC4C-B8B9-5D133412EDF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006C5E-7976-964B-A0AB-49C152306AAC}">
      <dsp:nvSpPr>
        <dsp:cNvPr id="0" name=""/>
        <dsp:cNvSpPr/>
      </dsp:nvSpPr>
      <dsp:spPr>
        <a:xfrm>
          <a:off x="6835687" y="936232"/>
          <a:ext cx="2480055" cy="2480514"/>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E35EB0-B231-A44E-95A9-49AC070CD19B}">
      <dsp:nvSpPr>
        <dsp:cNvPr id="0" name=""/>
        <dsp:cNvSpPr/>
      </dsp:nvSpPr>
      <dsp:spPr>
        <a:xfrm>
          <a:off x="6918032" y="1018930"/>
          <a:ext cx="2315364" cy="2315118"/>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100000"/>
            </a:lnSpc>
            <a:spcBef>
              <a:spcPct val="0"/>
            </a:spcBef>
            <a:spcAft>
              <a:spcPct val="35000"/>
            </a:spcAft>
            <a:buNone/>
          </a:pPr>
          <a:r>
            <a:rPr lang="en-US" sz="2000" kern="1200" dirty="0"/>
            <a:t>Implications</a:t>
          </a:r>
        </a:p>
        <a:p>
          <a:pPr marL="0" lvl="0" indent="0" algn="ctr" defTabSz="889000">
            <a:spcBef>
              <a:spcPct val="0"/>
            </a:spcBef>
            <a:spcAft>
              <a:spcPct val="35000"/>
            </a:spcAft>
            <a:buNone/>
          </a:pPr>
          <a:endParaRPr lang="en-US" sz="2000" kern="1200" dirty="0"/>
        </a:p>
      </dsp:txBody>
      <dsp:txXfrm>
        <a:off x="7249029" y="1349723"/>
        <a:ext cx="1653370" cy="1653531"/>
      </dsp:txXfrm>
    </dsp:sp>
    <dsp:sp modelId="{19D4C894-1343-5B45-A4D1-C3660A56AC1B}">
      <dsp:nvSpPr>
        <dsp:cNvPr id="0" name=""/>
        <dsp:cNvSpPr/>
      </dsp:nvSpPr>
      <dsp:spPr>
        <a:xfrm rot="2700000">
          <a:off x="4275465" y="939230"/>
          <a:ext cx="2474082" cy="2474082"/>
        </a:xfrm>
        <a:prstGeom prst="teardrop">
          <a:avLst>
            <a:gd name="adj" fmla="val 10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CB527D-3C08-3E40-BB07-A22D9CE0EFD1}">
      <dsp:nvSpPr>
        <dsp:cNvPr id="0" name=""/>
        <dsp:cNvSpPr/>
      </dsp:nvSpPr>
      <dsp:spPr>
        <a:xfrm>
          <a:off x="4354823" y="1018930"/>
          <a:ext cx="2315364" cy="2315118"/>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100000"/>
            </a:lnSpc>
            <a:spcBef>
              <a:spcPct val="0"/>
            </a:spcBef>
            <a:spcAft>
              <a:spcPct val="35000"/>
            </a:spcAft>
            <a:buNone/>
          </a:pPr>
          <a:r>
            <a:rPr lang="en-US" sz="2000" kern="1200" dirty="0"/>
            <a:t>State Health Care Transaction Review Statutes  </a:t>
          </a:r>
        </a:p>
      </dsp:txBody>
      <dsp:txXfrm>
        <a:off x="4685820" y="1349723"/>
        <a:ext cx="1653370" cy="1653531"/>
      </dsp:txXfrm>
    </dsp:sp>
    <dsp:sp modelId="{6B6D5EEB-BC53-A74E-A919-18E3ADF9A13C}">
      <dsp:nvSpPr>
        <dsp:cNvPr id="0" name=""/>
        <dsp:cNvSpPr/>
      </dsp:nvSpPr>
      <dsp:spPr>
        <a:xfrm rot="2700000">
          <a:off x="1712256" y="939230"/>
          <a:ext cx="2474082" cy="2474082"/>
        </a:xfrm>
        <a:prstGeom prst="teardrop">
          <a:avLst>
            <a:gd name="adj" fmla="val 10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364E82-C66B-E44E-A46E-01B5DE58A962}">
      <dsp:nvSpPr>
        <dsp:cNvPr id="0" name=""/>
        <dsp:cNvSpPr/>
      </dsp:nvSpPr>
      <dsp:spPr>
        <a:xfrm>
          <a:off x="1819492" y="1036085"/>
          <a:ext cx="2315364" cy="2315118"/>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100000"/>
            </a:lnSpc>
            <a:spcBef>
              <a:spcPct val="0"/>
            </a:spcBef>
            <a:spcAft>
              <a:spcPct val="35000"/>
            </a:spcAft>
            <a:buNone/>
          </a:pPr>
          <a:r>
            <a:rPr lang="en-US" sz="2000" kern="1200" dirty="0"/>
            <a:t>Negative Impacts of Private Equity Investment in Nursing Homes</a:t>
          </a:r>
        </a:p>
      </dsp:txBody>
      <dsp:txXfrm>
        <a:off x="2150489" y="1366878"/>
        <a:ext cx="1653370" cy="16535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0FA5FC-3213-4102-B891-63FA22AEF828}">
      <dsp:nvSpPr>
        <dsp:cNvPr id="0" name=""/>
        <dsp:cNvSpPr/>
      </dsp:nvSpPr>
      <dsp:spPr>
        <a:xfrm>
          <a:off x="1212569" y="987197"/>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70F6A3D-8995-494F-8A6D-560E4BBC6804}">
      <dsp:nvSpPr>
        <dsp:cNvPr id="0" name=""/>
        <dsp:cNvSpPr/>
      </dsp:nvSpPr>
      <dsp:spPr>
        <a:xfrm>
          <a:off x="417971"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en-US" sz="2500" kern="1200" dirty="0"/>
            <a:t>Aging U.S. population</a:t>
          </a:r>
        </a:p>
      </dsp:txBody>
      <dsp:txXfrm>
        <a:off x="417971" y="2644140"/>
        <a:ext cx="2889450" cy="720000"/>
      </dsp:txXfrm>
    </dsp:sp>
    <dsp:sp modelId="{4499DF44-F4F9-43BE-9242-A8C08668647A}">
      <dsp:nvSpPr>
        <dsp:cNvPr id="0" name=""/>
        <dsp:cNvSpPr/>
      </dsp:nvSpPr>
      <dsp:spPr>
        <a:xfrm>
          <a:off x="4607673" y="987197"/>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310617A-F193-4294-B45A-66BF501FD71C}">
      <dsp:nvSpPr>
        <dsp:cNvPr id="0" name=""/>
        <dsp:cNvSpPr/>
      </dsp:nvSpPr>
      <dsp:spPr>
        <a:xfrm>
          <a:off x="3813075"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en-US" sz="2500" kern="1200" dirty="0"/>
            <a:t>Steady stream of income</a:t>
          </a:r>
        </a:p>
      </dsp:txBody>
      <dsp:txXfrm>
        <a:off x="3813075" y="2644140"/>
        <a:ext cx="2889450" cy="720000"/>
      </dsp:txXfrm>
    </dsp:sp>
    <dsp:sp modelId="{C774E70A-54B5-4590-ADDD-EB5966E4FC38}">
      <dsp:nvSpPr>
        <dsp:cNvPr id="0" name=""/>
        <dsp:cNvSpPr/>
      </dsp:nvSpPr>
      <dsp:spPr>
        <a:xfrm>
          <a:off x="8002777" y="987197"/>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CC76AF0-33AF-4739-A45D-30F5BA83323C}">
      <dsp:nvSpPr>
        <dsp:cNvPr id="0" name=""/>
        <dsp:cNvSpPr/>
      </dsp:nvSpPr>
      <dsp:spPr>
        <a:xfrm>
          <a:off x="7208178"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en-US" sz="2500" kern="1200" dirty="0"/>
            <a:t>Desirable real estate</a:t>
          </a:r>
        </a:p>
      </dsp:txBody>
      <dsp:txXfrm>
        <a:off x="7208178" y="2644140"/>
        <a:ext cx="288945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24C465-6096-8E4F-B209-3E391D429EE7}">
      <dsp:nvSpPr>
        <dsp:cNvPr id="0" name=""/>
        <dsp:cNvSpPr/>
      </dsp:nvSpPr>
      <dsp:spPr>
        <a:xfrm rot="5400000">
          <a:off x="-764939" y="1636952"/>
          <a:ext cx="1958102" cy="424731"/>
        </a:xfrm>
        <a:prstGeom prst="corner">
          <a:avLst>
            <a:gd name="adj1" fmla="val 1000"/>
            <a:gd name="adj2" fmla="val 1000"/>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CE8C398-880A-E840-B72B-F48AC5E3423C}">
      <dsp:nvSpPr>
        <dsp:cNvPr id="0" name=""/>
        <dsp:cNvSpPr/>
      </dsp:nvSpPr>
      <dsp:spPr>
        <a:xfrm>
          <a:off x="1745" y="2828369"/>
          <a:ext cx="5309145" cy="652700"/>
        </a:xfrm>
        <a:prstGeom prst="homePlate">
          <a:avLst>
            <a:gd name="adj" fmla="val 2500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01600" tIns="203200" rIns="101600" bIns="203200" numCol="1" spcCol="1270" anchor="ctr" anchorCtr="0">
          <a:noAutofit/>
        </a:bodyPr>
        <a:lstStyle/>
        <a:p>
          <a:pPr marL="0" lvl="0" indent="0" algn="ctr" defTabSz="711200">
            <a:lnSpc>
              <a:spcPct val="90000"/>
            </a:lnSpc>
            <a:spcBef>
              <a:spcPct val="0"/>
            </a:spcBef>
            <a:spcAft>
              <a:spcPct val="35000"/>
            </a:spcAft>
            <a:buNone/>
          </a:pPr>
          <a:r>
            <a:rPr lang="en-US" sz="1600" kern="1200" dirty="0"/>
            <a:t>11/17/2023</a:t>
          </a:r>
        </a:p>
      </dsp:txBody>
      <dsp:txXfrm>
        <a:off x="1745" y="2828369"/>
        <a:ext cx="5227558" cy="652700"/>
      </dsp:txXfrm>
    </dsp:sp>
    <dsp:sp modelId="{D5391554-2CB0-F84E-8FEC-7159AF0C58DA}">
      <dsp:nvSpPr>
        <dsp:cNvPr id="0" name=""/>
        <dsp:cNvSpPr/>
      </dsp:nvSpPr>
      <dsp:spPr>
        <a:xfrm>
          <a:off x="426477" y="1125106"/>
          <a:ext cx="4311026" cy="1198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b="1" kern="1200" dirty="0"/>
            <a:t>CMS Final Rule on Nursing Home Ownership Disclosure</a:t>
          </a:r>
        </a:p>
        <a:p>
          <a:pPr marL="114300" lvl="1" indent="-114300" algn="l" defTabSz="622300">
            <a:lnSpc>
              <a:spcPct val="90000"/>
            </a:lnSpc>
            <a:spcBef>
              <a:spcPct val="0"/>
            </a:spcBef>
            <a:spcAft>
              <a:spcPct val="15000"/>
            </a:spcAft>
            <a:buChar char="•"/>
          </a:pPr>
          <a:r>
            <a:rPr lang="en-US" sz="1400" kern="1200" dirty="0"/>
            <a:t>Center for Medicare &amp; Medicaid’s rule implements portion of the Patient Protection and Affordable Care Act and requires Medicare and Medicaid certified-skilled nursing facilities (SNFs) to disclose private equity and Real Estate Investment Trust (REIT) ownership</a:t>
          </a:r>
        </a:p>
        <a:p>
          <a:pPr marL="114300" lvl="1" indent="-114300" algn="l" defTabSz="622300">
            <a:lnSpc>
              <a:spcPct val="90000"/>
            </a:lnSpc>
            <a:spcBef>
              <a:spcPct val="0"/>
            </a:spcBef>
            <a:spcAft>
              <a:spcPct val="15000"/>
            </a:spcAft>
            <a:buChar char="•"/>
          </a:pPr>
          <a:r>
            <a:rPr lang="en-US" sz="1400" kern="1200" dirty="0"/>
            <a:t>Disclosure post-transaction</a:t>
          </a:r>
        </a:p>
      </dsp:txBody>
      <dsp:txXfrm>
        <a:off x="426477" y="1125106"/>
        <a:ext cx="4311026" cy="1198514"/>
      </dsp:txXfrm>
    </dsp:sp>
    <dsp:sp modelId="{8E3139CF-4A77-5D4D-81BA-7EC5597050AC}">
      <dsp:nvSpPr>
        <dsp:cNvPr id="0" name=""/>
        <dsp:cNvSpPr/>
      </dsp:nvSpPr>
      <dsp:spPr>
        <a:xfrm rot="5400000">
          <a:off x="4439769" y="1625524"/>
          <a:ext cx="1958102" cy="424731"/>
        </a:xfrm>
        <a:prstGeom prst="corner">
          <a:avLst>
            <a:gd name="adj1" fmla="val 1000"/>
            <a:gd name="adj2" fmla="val 1000"/>
          </a:avLst>
        </a:prstGeom>
        <a:solidFill>
          <a:schemeClr val="lt1">
            <a:hueOff val="0"/>
            <a:satOff val="0"/>
            <a:lumOff val="0"/>
            <a:alphaOff val="0"/>
          </a:schemeClr>
        </a:solidFill>
        <a:ln w="12700" cap="flat" cmpd="sng" algn="ctr">
          <a:solidFill>
            <a:schemeClr val="accent2">
              <a:hueOff val="113439"/>
              <a:satOff val="13039"/>
              <a:lumOff val="-10393"/>
              <a:alphaOff val="0"/>
            </a:schemeClr>
          </a:solidFill>
          <a:prstDash val="solid"/>
          <a:miter lim="800000"/>
        </a:ln>
        <a:effectLst/>
      </dsp:spPr>
      <dsp:style>
        <a:lnRef idx="2">
          <a:scrgbClr r="0" g="0" b="0"/>
        </a:lnRef>
        <a:fillRef idx="1">
          <a:scrgbClr r="0" g="0" b="0"/>
        </a:fillRef>
        <a:effectRef idx="0">
          <a:scrgbClr r="0" g="0" b="0"/>
        </a:effectRef>
        <a:fontRef idx="minor"/>
      </dsp:style>
    </dsp:sp>
    <dsp:sp modelId="{4DDB0267-57F1-ED4A-9AC7-9198821BFAC0}">
      <dsp:nvSpPr>
        <dsp:cNvPr id="0" name=""/>
        <dsp:cNvSpPr/>
      </dsp:nvSpPr>
      <dsp:spPr>
        <a:xfrm>
          <a:off x="5206454" y="2816940"/>
          <a:ext cx="5309145" cy="652700"/>
        </a:xfrm>
        <a:prstGeom prst="chevron">
          <a:avLst>
            <a:gd name="adj" fmla="val 25000"/>
          </a:avLst>
        </a:prstGeom>
        <a:solidFill>
          <a:schemeClr val="accent2">
            <a:hueOff val="113439"/>
            <a:satOff val="13039"/>
            <a:lumOff val="-10393"/>
            <a:alphaOff val="0"/>
          </a:schemeClr>
        </a:solidFill>
        <a:ln w="12700" cap="flat" cmpd="sng" algn="ctr">
          <a:solidFill>
            <a:schemeClr val="accent2">
              <a:hueOff val="113439"/>
              <a:satOff val="13039"/>
              <a:lumOff val="-1039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01600" tIns="203200" rIns="101600" bIns="203200" numCol="1" spcCol="1270" anchor="ctr" anchorCtr="0">
          <a:noAutofit/>
        </a:bodyPr>
        <a:lstStyle/>
        <a:p>
          <a:pPr marL="0" lvl="0" indent="0" algn="ctr" defTabSz="711200">
            <a:lnSpc>
              <a:spcPct val="90000"/>
            </a:lnSpc>
            <a:spcBef>
              <a:spcPct val="0"/>
            </a:spcBef>
            <a:spcAft>
              <a:spcPct val="35000"/>
            </a:spcAft>
            <a:buNone/>
          </a:pPr>
          <a:r>
            <a:rPr lang="en-US" sz="1600" kern="1200" dirty="0"/>
            <a:t>12/11/ 2025</a:t>
          </a:r>
        </a:p>
      </dsp:txBody>
      <dsp:txXfrm>
        <a:off x="5369629" y="2816940"/>
        <a:ext cx="4982795" cy="652700"/>
      </dsp:txXfrm>
    </dsp:sp>
    <dsp:sp modelId="{7FECBA35-BE10-6643-BDC6-07B10A24C296}">
      <dsp:nvSpPr>
        <dsp:cNvPr id="0" name=""/>
        <dsp:cNvSpPr/>
      </dsp:nvSpPr>
      <dsp:spPr>
        <a:xfrm>
          <a:off x="5631185" y="1113677"/>
          <a:ext cx="4311026" cy="1198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b="1" kern="1200" dirty="0"/>
            <a:t>CMS “Indefinitely” Suspends Off-Cycle Revalidation Process for Nursing Homes</a:t>
          </a:r>
        </a:p>
        <a:p>
          <a:pPr marL="114300" lvl="1" indent="-114300" algn="l" defTabSz="622300">
            <a:lnSpc>
              <a:spcPct val="90000"/>
            </a:lnSpc>
            <a:spcBef>
              <a:spcPct val="0"/>
            </a:spcBef>
            <a:spcAft>
              <a:spcPct val="15000"/>
            </a:spcAft>
            <a:buChar char="•"/>
          </a:pPr>
          <a:r>
            <a:rPr lang="en-US" sz="1400" b="0" kern="1200" dirty="0"/>
            <a:t>CMS suspends the January 1, 2026, deadline for reporting SNFs’ ownership and control data</a:t>
          </a:r>
        </a:p>
        <a:p>
          <a:pPr marL="114300" lvl="1" indent="-114300" algn="l" defTabSz="622300">
            <a:lnSpc>
              <a:spcPct val="90000"/>
            </a:lnSpc>
            <a:spcBef>
              <a:spcPct val="0"/>
            </a:spcBef>
            <a:spcAft>
              <a:spcPct val="15000"/>
            </a:spcAft>
            <a:buChar char="•"/>
          </a:pPr>
          <a:r>
            <a:rPr lang="en-US" sz="1400" kern="1200" dirty="0"/>
            <a:t>“Enrolled skilled nursing facilities (SNFs) should continue collecting data on ownership, managerial, and related party information … . However, there is no submission deadline until further notice.” CMS 12/11/25 Newsletter.</a:t>
          </a:r>
          <a:endParaRPr lang="en-US" sz="800" b="0" kern="1200" dirty="0"/>
        </a:p>
      </dsp:txBody>
      <dsp:txXfrm>
        <a:off x="5631185" y="1113677"/>
        <a:ext cx="4311026" cy="11985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6F0024-7E47-944F-BD6A-7BC1B886BF51}">
      <dsp:nvSpPr>
        <dsp:cNvPr id="0" name=""/>
        <dsp:cNvSpPr/>
      </dsp:nvSpPr>
      <dsp:spPr>
        <a:xfrm>
          <a:off x="0" y="497010"/>
          <a:ext cx="6900512" cy="7812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5B18186-4B47-AF47-A119-0A65D6E27712}">
      <dsp:nvSpPr>
        <dsp:cNvPr id="0" name=""/>
        <dsp:cNvSpPr/>
      </dsp:nvSpPr>
      <dsp:spPr>
        <a:xfrm>
          <a:off x="345025" y="39450"/>
          <a:ext cx="4830358" cy="9151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377950">
            <a:lnSpc>
              <a:spcPct val="90000"/>
            </a:lnSpc>
            <a:spcBef>
              <a:spcPct val="0"/>
            </a:spcBef>
            <a:spcAft>
              <a:spcPct val="35000"/>
            </a:spcAft>
            <a:buNone/>
          </a:pPr>
          <a:r>
            <a:rPr lang="en-US" sz="3100" b="1" kern="1200" dirty="0"/>
            <a:t>Covered health care entity</a:t>
          </a:r>
          <a:endParaRPr lang="en-US" sz="3100" kern="1200" dirty="0"/>
        </a:p>
      </dsp:txBody>
      <dsp:txXfrm>
        <a:off x="389697" y="84122"/>
        <a:ext cx="4741014" cy="825776"/>
      </dsp:txXfrm>
    </dsp:sp>
    <dsp:sp modelId="{69F8E5F8-45F3-B642-A978-965B294C4C52}">
      <dsp:nvSpPr>
        <dsp:cNvPr id="0" name=""/>
        <dsp:cNvSpPr/>
      </dsp:nvSpPr>
      <dsp:spPr>
        <a:xfrm>
          <a:off x="0" y="1903170"/>
          <a:ext cx="6900512" cy="781200"/>
        </a:xfrm>
        <a:prstGeom prst="rect">
          <a:avLst/>
        </a:prstGeom>
        <a:solidFill>
          <a:schemeClr val="lt1">
            <a:alpha val="90000"/>
            <a:hueOff val="0"/>
            <a:satOff val="0"/>
            <a:lumOff val="0"/>
            <a:alphaOff val="0"/>
          </a:schemeClr>
        </a:solidFill>
        <a:ln w="12700" cap="flat" cmpd="sng" algn="ctr">
          <a:solidFill>
            <a:schemeClr val="accent2">
              <a:hueOff val="37813"/>
              <a:satOff val="4346"/>
              <a:lumOff val="-3464"/>
              <a:alphaOff val="0"/>
            </a:schemeClr>
          </a:solidFill>
          <a:prstDash val="solid"/>
          <a:miter lim="800000"/>
        </a:ln>
        <a:effectLst/>
      </dsp:spPr>
      <dsp:style>
        <a:lnRef idx="2">
          <a:scrgbClr r="0" g="0" b="0"/>
        </a:lnRef>
        <a:fillRef idx="1">
          <a:scrgbClr r="0" g="0" b="0"/>
        </a:fillRef>
        <a:effectRef idx="0">
          <a:scrgbClr r="0" g="0" b="0"/>
        </a:effectRef>
        <a:fontRef idx="minor"/>
      </dsp:style>
    </dsp:sp>
    <dsp:sp modelId="{F912030F-43FB-B64C-8257-0A1CF5D93EA3}">
      <dsp:nvSpPr>
        <dsp:cNvPr id="0" name=""/>
        <dsp:cNvSpPr/>
      </dsp:nvSpPr>
      <dsp:spPr>
        <a:xfrm>
          <a:off x="345025" y="1445610"/>
          <a:ext cx="4830358" cy="915120"/>
        </a:xfrm>
        <a:prstGeom prst="roundRect">
          <a:avLst/>
        </a:prstGeom>
        <a:solidFill>
          <a:schemeClr val="accent2">
            <a:hueOff val="37813"/>
            <a:satOff val="4346"/>
            <a:lumOff val="-34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377950">
            <a:lnSpc>
              <a:spcPct val="90000"/>
            </a:lnSpc>
            <a:spcBef>
              <a:spcPct val="0"/>
            </a:spcBef>
            <a:spcAft>
              <a:spcPct val="35000"/>
            </a:spcAft>
            <a:buNone/>
          </a:pPr>
          <a:r>
            <a:rPr lang="en-US" sz="3100" b="1" kern="1200" dirty="0"/>
            <a:t>Qualifying transaction</a:t>
          </a:r>
          <a:endParaRPr lang="en-US" sz="3100" kern="1200" dirty="0"/>
        </a:p>
      </dsp:txBody>
      <dsp:txXfrm>
        <a:off x="389697" y="1490282"/>
        <a:ext cx="4741014" cy="825776"/>
      </dsp:txXfrm>
    </dsp:sp>
    <dsp:sp modelId="{CAA8BC2B-D154-3648-A360-199B5BD0477A}">
      <dsp:nvSpPr>
        <dsp:cNvPr id="0" name=""/>
        <dsp:cNvSpPr/>
      </dsp:nvSpPr>
      <dsp:spPr>
        <a:xfrm>
          <a:off x="0" y="3309330"/>
          <a:ext cx="6900512" cy="781200"/>
        </a:xfrm>
        <a:prstGeom prst="rect">
          <a:avLst/>
        </a:prstGeom>
        <a:solidFill>
          <a:schemeClr val="lt1">
            <a:alpha val="90000"/>
            <a:hueOff val="0"/>
            <a:satOff val="0"/>
            <a:lumOff val="0"/>
            <a:alphaOff val="0"/>
          </a:schemeClr>
        </a:solidFill>
        <a:ln w="12700" cap="flat" cmpd="sng" algn="ctr">
          <a:solidFill>
            <a:schemeClr val="accent2">
              <a:hueOff val="75626"/>
              <a:satOff val="8693"/>
              <a:lumOff val="-6929"/>
              <a:alphaOff val="0"/>
            </a:schemeClr>
          </a:solidFill>
          <a:prstDash val="solid"/>
          <a:miter lim="800000"/>
        </a:ln>
        <a:effectLst/>
      </dsp:spPr>
      <dsp:style>
        <a:lnRef idx="2">
          <a:scrgbClr r="0" g="0" b="0"/>
        </a:lnRef>
        <a:fillRef idx="1">
          <a:scrgbClr r="0" g="0" b="0"/>
        </a:fillRef>
        <a:effectRef idx="0">
          <a:scrgbClr r="0" g="0" b="0"/>
        </a:effectRef>
        <a:fontRef idx="minor"/>
      </dsp:style>
    </dsp:sp>
    <dsp:sp modelId="{77C3F01B-6DBC-1F4E-9C2D-A87C0BEB3DEA}">
      <dsp:nvSpPr>
        <dsp:cNvPr id="0" name=""/>
        <dsp:cNvSpPr/>
      </dsp:nvSpPr>
      <dsp:spPr>
        <a:xfrm>
          <a:off x="345025" y="2851770"/>
          <a:ext cx="4830358" cy="915120"/>
        </a:xfrm>
        <a:prstGeom prst="roundRect">
          <a:avLst/>
        </a:prstGeom>
        <a:solidFill>
          <a:schemeClr val="accent2">
            <a:hueOff val="75626"/>
            <a:satOff val="8693"/>
            <a:lumOff val="-692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377950">
            <a:lnSpc>
              <a:spcPct val="90000"/>
            </a:lnSpc>
            <a:spcBef>
              <a:spcPct val="0"/>
            </a:spcBef>
            <a:spcAft>
              <a:spcPct val="35000"/>
            </a:spcAft>
            <a:buNone/>
          </a:pPr>
          <a:r>
            <a:rPr lang="en-US" sz="3100" b="1" kern="1200" dirty="0"/>
            <a:t>Review authority </a:t>
          </a:r>
          <a:endParaRPr lang="en-US" sz="3100" kern="1200" dirty="0"/>
        </a:p>
      </dsp:txBody>
      <dsp:txXfrm>
        <a:off x="389697" y="2896442"/>
        <a:ext cx="4741014" cy="825776"/>
      </dsp:txXfrm>
    </dsp:sp>
    <dsp:sp modelId="{D4A80E3A-064D-AC4C-B8B9-5D133412EDF7}">
      <dsp:nvSpPr>
        <dsp:cNvPr id="0" name=""/>
        <dsp:cNvSpPr/>
      </dsp:nvSpPr>
      <dsp:spPr>
        <a:xfrm>
          <a:off x="0" y="4715490"/>
          <a:ext cx="6900512" cy="781200"/>
        </a:xfrm>
        <a:prstGeom prst="rect">
          <a:avLst/>
        </a:prstGeom>
        <a:solidFill>
          <a:schemeClr val="lt1">
            <a:alpha val="90000"/>
            <a:hueOff val="0"/>
            <a:satOff val="0"/>
            <a:lumOff val="0"/>
            <a:alphaOff val="0"/>
          </a:schemeClr>
        </a:solidFill>
        <a:ln w="12700" cap="flat" cmpd="sng" algn="ctr">
          <a:solidFill>
            <a:schemeClr val="accent2">
              <a:hueOff val="113439"/>
              <a:satOff val="13039"/>
              <a:lumOff val="-10393"/>
              <a:alphaOff val="0"/>
            </a:schemeClr>
          </a:solidFill>
          <a:prstDash val="solid"/>
          <a:miter lim="800000"/>
        </a:ln>
        <a:effectLst/>
      </dsp:spPr>
      <dsp:style>
        <a:lnRef idx="2">
          <a:scrgbClr r="0" g="0" b="0"/>
        </a:lnRef>
        <a:fillRef idx="1">
          <a:scrgbClr r="0" g="0" b="0"/>
        </a:fillRef>
        <a:effectRef idx="0">
          <a:scrgbClr r="0" g="0" b="0"/>
        </a:effectRef>
        <a:fontRef idx="minor"/>
      </dsp:style>
    </dsp:sp>
    <dsp:sp modelId="{EE9257BA-F194-0F43-B8B1-5F047A7D78BA}">
      <dsp:nvSpPr>
        <dsp:cNvPr id="0" name=""/>
        <dsp:cNvSpPr/>
      </dsp:nvSpPr>
      <dsp:spPr>
        <a:xfrm>
          <a:off x="345025" y="4257930"/>
          <a:ext cx="4830358" cy="915120"/>
        </a:xfrm>
        <a:prstGeom prst="roundRect">
          <a:avLst/>
        </a:prstGeom>
        <a:solidFill>
          <a:schemeClr val="accent2">
            <a:hueOff val="113439"/>
            <a:satOff val="13039"/>
            <a:lumOff val="-1039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377950">
            <a:lnSpc>
              <a:spcPct val="90000"/>
            </a:lnSpc>
            <a:spcBef>
              <a:spcPct val="0"/>
            </a:spcBef>
            <a:spcAft>
              <a:spcPct val="35000"/>
            </a:spcAft>
            <a:buNone/>
          </a:pPr>
          <a:r>
            <a:rPr lang="en-US" sz="3100" b="1" kern="1200" dirty="0"/>
            <a:t>Ongoing reporting</a:t>
          </a:r>
          <a:endParaRPr lang="en-US" sz="3100" kern="1200" dirty="0"/>
        </a:p>
      </dsp:txBody>
      <dsp:txXfrm>
        <a:off x="389697" y="4302602"/>
        <a:ext cx="4741014" cy="825776"/>
      </dsp:txXfrm>
    </dsp:sp>
  </dsp:spTree>
</dsp:drawing>
</file>

<file path=ppt/diagrams/layout1.xml><?xml version="1.0" encoding="utf-8"?>
<dgm:layoutDef xmlns:dgm="http://schemas.openxmlformats.org/drawingml/2006/diagram" xmlns:a="http://schemas.openxmlformats.org/drawingml/2006/main" uniqueId="urn:microsoft.com/office/officeart/2018/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node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6/7/layout/AccentHomeChevronProcess">
  <dgm:title val="Accent Home Chevron Process"/>
  <dgm:desc val="Use to show a progression; a timeline; sequential steps in a task, process, or workflow; or to emphasize movement or direction. Level 1 text appears inside an chevron shape, except the first shape which comes in a home shape, while Level 2 text appears above the invisible rectangle shapes."/>
  <dgm:catLst>
    <dgm:cat type="process" pri="500"/>
    <dgm:cat type="timeline"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contrsBasedOnsibTransCount">
      <dgm:if name="oneSibTrans" axis="ch" ptType="sibTrans" func="cnt" op="equ" val="1">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2"/>
          <dgm:constr type="w" for="ch" ptType="sibTrans" op="equ"/>
        </dgm:constrLst>
      </dgm:if>
      <dgm:else name="moreThanOneSibTrans">
        <dgm:choose name="contrsForMoreThanOneSibTrans">
          <dgm:if name="twoSibTrans" axis="ch" ptType="sibTrans" func="cnt" op="equ" val="2">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3"/>
              <dgm:constr type="w" for="ch" ptType="sibTrans" op="equ"/>
            </dgm:constrLst>
          </dgm:if>
          <dgm:else name="moreThanTwoSibTrans">
            <dgm:choose name="contrsForMoreThanTwoSibTrans">
              <dgm:if name="threeSibTrans" axis="ch" ptType="sibTrans" func="cnt" op="equ" val="3">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4"/>
                  <dgm:constr type="w" for="ch" ptType="sibTrans" op="equ"/>
                </dgm:constrLst>
              </dgm:if>
              <dgm:else name="moreThanThreeSibTrans">
                <dgm:choose name="contrsForMoreThanThreeSibTrans">
                  <dgm:if name="fourToSixSibTrans" axis="ch" ptType="sibTrans" func="cnt" op="lte" val="6">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5"/>
                      <dgm:constr type="w" for="ch" ptType="sibTrans" op="equ"/>
                    </dgm:constrLst>
                  </dgm:if>
                  <dgm:else name="moreThanSixSibTrans">
                    <dgm:choose name="contrsForMoreThanSixSibTrans">
                      <dgm:if name="sevenToEightSibTrans" axis="ch" ptType="sibTrans" func="cnt" op="lte" val="8">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7"/>
                          <dgm:constr type="w" for="ch" ptType="sibTrans" op="equ"/>
                        </dgm:constrLst>
                      </dgm:if>
                      <dgm:else name="moreThanEightSibTrans">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9"/>
                          <dgm:constr type="w" for="ch" ptType="sibTrans" op="equ"/>
                        </dgm:constrLst>
                      </dgm:else>
                    </dgm:choose>
                  </dgm:else>
                </dgm:choose>
              </dgm:else>
            </dgm:choose>
          </dgm:else>
        </dgm:choose>
      </dgm:else>
    </dgm:choose>
    <dgm:ruleLst/>
    <dgm:forEach name="Name6" axis="ch" ptType="node">
      <dgm:layoutNode name="composite">
        <dgm:alg type="composite"/>
        <dgm:shape xmlns:r="http://schemas.openxmlformats.org/officeDocument/2006/relationships" r:blip="">
          <dgm:adjLst/>
        </dgm:shape>
        <dgm:presOf/>
        <dgm:choose name="LayoutLTRorRTL">
          <dgm:if name="LayoutLTR" func="var" arg="dir" op="equ" val="norm">
            <dgm:constrLst>
              <dgm:constr type="w" for="ch" forName="L" refType="w" fact="0.08"/>
              <dgm:constr type="h" for="ch" forName="L" refType="h" fact="0.75"/>
              <dgm:constr type="l" for="ch" forName="L"/>
              <dgm:constr type="l" for="ch" forName="parTx"/>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l" for="ch" forName="desTx" refType="r" refFor="ch" refForName="L"/>
              <dgm:constr type="w" for="ch" forName="desTx" refType="w" fact="0.812"/>
              <dgm:constr type="w" for="ch" forName="EmptyPlaceHolder" refType="w" fact="0.82"/>
              <dgm:constr type="l" for="ch" forName="EmptyPlaceHolder" refType="r" refFor="ch" refForName="L"/>
              <dgm:constr type="b" for="ch" forName="EmptyPlaceHolder" refType="b" refFor="ch" refForName="L"/>
              <dgm:constr type="h" for="ch" forName="EmptyPlaceHolder" refType="t" refFor="ch" refForName="desTx"/>
            </dgm:constrLst>
          </dgm:if>
          <dgm:else name="LayoutRTL">
            <dgm:constrLst>
              <dgm:constr type="w" for="ch" forName="L" refType="w" fact="0.08"/>
              <dgm:constr type="h" for="ch" forName="L" refType="h" fact="0.75"/>
              <dgm:constr type="r" for="ch" forName="L" refType="w"/>
              <dgm:constr type="r" for="ch" forName="parTx" refType="w"/>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r" for="ch" forName="desTx" refType="l" refFor="ch" refForName="L"/>
              <dgm:constr type="w" for="ch" forName="desTx" refType="w" fact="0.812"/>
              <dgm:constr type="w" for="ch" forName="EmptyPlaceHolder" refType="w" fact="0.82"/>
              <dgm:constr type="h" for="ch" forName="EmptyPlaceHolder" refType="w" refFor="ch" refForName="L" fact="0.6"/>
              <dgm:constr type="b" for="ch" forName="EmptyPlaceHolder" refType="b" refFor="ch" refForName="L"/>
            </dgm:constrLst>
          </dgm:else>
        </dgm:choose>
        <dgm:layoutNode name="L" styleLbl="solidFgAcc1" moveWith="parTx">
          <dgm:varLst>
            <dgm:chMax val="0"/>
            <dgm:chPref val="0"/>
          </dgm:varLst>
          <dgm:alg type="sp"/>
          <dgm:choose name="Name310">
            <dgm:if name="Name311" func="var" arg="dir" op="equ" val="norm">
              <dgm:shape xmlns:r="http://schemas.openxmlformats.org/officeDocument/2006/relationships" rot="90" type="corner" r:blip="">
                <dgm:adjLst>
                  <dgm:adj idx="1" val="0.01"/>
                  <dgm:adj idx="2" val="0.01"/>
                </dgm:adjLst>
              </dgm:shape>
            </dgm:if>
            <dgm:else name="Name312">
              <dgm:shape xmlns:r="http://schemas.openxmlformats.org/officeDocument/2006/relationships" rot="180" type="corner" r:blip="">
                <dgm:adjLst>
                  <dgm:adj idx="1" val="0.01"/>
                  <dgm:adj idx="2" val="0.01"/>
                </dgm:adjLst>
              </dgm:shape>
            </dgm:else>
          </dgm:choose>
          <dgm:presOf/>
          <dgm:constrLst/>
          <dgm:ruleLst/>
        </dgm:layoutNode>
        <dgm:layoutNode name="parTx" styleLbl="alignNode1">
          <dgm:varLst>
            <dgm:chMax val="0"/>
            <dgm:chPref val="0"/>
            <dgm:bulletEnabled val="1"/>
          </dgm:varLst>
          <dgm:alg type="tx">
            <dgm:param type="txAnchorVert" val="mid"/>
            <dgm:param type="parTxLTRAlign" val="ctr"/>
            <dgm:param type="parTxRTLAlign" val="ctr"/>
          </dgm:alg>
          <dgm:choose name="MakeFirstNodeHomePlate">
            <dgm:if name="IfFirstNode" axis="self" ptType="node" func="pos" op="equ" val="1">
              <dgm:choose name="Name110">
                <dgm:if name="Name111" func="var" arg="dir" op="equ" val="norm">
                  <dgm:shape xmlns:r="http://schemas.openxmlformats.org/officeDocument/2006/relationships" type="homePlate" r:blip="">
                    <dgm:adjLst>
                      <dgm:adj idx="1" val="0.25"/>
                    </dgm:adjLst>
                  </dgm:shape>
                </dgm:if>
                <dgm:else name="Name112">
                  <dgm:shape xmlns:r="http://schemas.openxmlformats.org/officeDocument/2006/relationships" rot="180" type="homePlate" r:blip="">
                    <dgm:adjLst>
                      <dgm:adj idx="1" val="0.25"/>
                    </dgm:adjLst>
                  </dgm:shape>
                </dgm:else>
              </dgm:choose>
            </dgm:if>
            <dgm:else name="MakeRestOfNodesChevrons">
              <dgm:choose name="Name10">
                <dgm:if name="Name11" func="var" arg="dir" op="equ" val="norm">
                  <dgm:shape xmlns:r="http://schemas.openxmlformats.org/officeDocument/2006/relationships" type="chevron" r:blip="">
                    <dgm:adjLst>
                      <dgm:adj idx="1" val="0.25"/>
                    </dgm:adjLst>
                  </dgm:shape>
                </dgm:if>
                <dgm:else name="Name12">
                  <dgm:shape xmlns:r="http://schemas.openxmlformats.org/officeDocument/2006/relationships" rot="180" type="chevron" r:blip="">
                    <dgm:adjLst>
                      <dgm:adj idx="1" val="0.25"/>
                    </dgm:adjLst>
                  </dgm:shape>
                </dgm:else>
              </dgm:choose>
            </dgm:else>
          </dgm:choose>
          <dgm:presOf axis="self" ptType="node"/>
          <dgm:constrLst>
            <dgm:constr type="tMarg" refType="primFontSz"/>
            <dgm:constr type="bMarg" refType="primFontSz"/>
            <dgm:constr type="lMarg" refType="primFontSz" fact="0.5"/>
            <dgm:constr type="rMarg" refType="primFontSz" fact="0.5"/>
          </dgm:constrLst>
          <dgm:ruleLst>
            <dgm:rule type="primFontSz" val="13" fact="NaN" max="NaN"/>
          </dgm:ruleLst>
        </dgm:layoutNode>
        <dgm:layoutNode name="desTx" styleLbl="revTx" moveWith="parTx">
          <dgm:varLst>
            <dgm:chMax val="0"/>
            <dgm:chPref val="0"/>
            <dgm:bulletEnabled val="1"/>
          </dgm:varLst>
          <dgm:choose name="Name210">
            <dgm:if name="Name211" func="var" arg="dir" op="equ" val="norm">
              <dgm:alg type="tx">
                <dgm:param type="txAnchorVert" val="t"/>
                <dgm:param type="parTxLTRAlign" val="l"/>
                <dgm:param type="shpTxLTRAlignCh" val="l"/>
                <dgm:param type="parTxRTLAlign" val="l"/>
                <dgm:param type="shpTxRTLAlignCh" val="l"/>
              </dgm:alg>
            </dgm:if>
            <dgm:else name="Name212">
              <dgm:alg type="tx">
                <dgm:param type="txAnchorVert" val="t"/>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 ptType="node"/>
          <dgm:constrLst>
            <dgm:constr type="tMarg"/>
            <dgm:constr type="bMarg"/>
            <dgm:constr type="lMarg"/>
            <dgm:constr type="rMarg"/>
          </dgm:constrLst>
          <dgm:ruleLst>
            <dgm:rule type="primFontSz" val="11" fact="NaN" max="NaN"/>
            <dgm:rule type="secFontSz" val="9" fact="NaN" max="NaN"/>
          </dgm:ruleLst>
        </dgm:layoutNode>
        <dgm:layoutNode name="EmptyPlaceHolder">
          <dgm:alg type="sp"/>
          <dgm:shape xmlns:r="http://schemas.openxmlformats.org/officeDocument/2006/relationships" r:blip="">
            <dgm:adjLst/>
          </dgm:shape>
          <dgm:presOf/>
          <dgm:constr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EA5F9B-66E4-2341-90F4-00F8B1862C2B}" type="datetimeFigureOut">
              <a:rPr lang="en-US" smtClean="0"/>
              <a:t>5/31/26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8A3F55-C73A-0C43-8C37-3148B491D3AE}" type="slidenum">
              <a:rPr lang="en-US" smtClean="0"/>
              <a:t>‹#›</a:t>
            </a:fld>
            <a:endParaRPr lang="en-US" dirty="0"/>
          </a:p>
        </p:txBody>
      </p:sp>
    </p:spTree>
    <p:extLst>
      <p:ext uri="{BB962C8B-B14F-4D97-AF65-F5344CB8AC3E}">
        <p14:creationId xmlns:p14="http://schemas.microsoft.com/office/powerpoint/2010/main" val="2812198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26637C-AED1-4C9B-AF67-68E9E7E52901}" type="datetimeFigureOut">
              <a:rPr lang="en-US" smtClean="0"/>
              <a:t>5/31/26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E51881-CAE8-473F-98BD-3AC8BE50DCFF}" type="slidenum">
              <a:rPr lang="en-US" smtClean="0"/>
              <a:t>‹#›</a:t>
            </a:fld>
            <a:endParaRPr lang="en-US" dirty="0"/>
          </a:p>
        </p:txBody>
      </p:sp>
    </p:spTree>
    <p:extLst>
      <p:ext uri="{BB962C8B-B14F-4D97-AF65-F5344CB8AC3E}">
        <p14:creationId xmlns:p14="http://schemas.microsoft.com/office/powerpoint/2010/main" val="1912949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26637C-AED1-4C9B-AF67-68E9E7E52901}" type="datetimeFigureOut">
              <a:rPr lang="en-US" smtClean="0"/>
              <a:t>5/31/26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E51881-CAE8-473F-98BD-3AC8BE50DCFF}" type="slidenum">
              <a:rPr lang="en-US" smtClean="0"/>
              <a:t>‹#›</a:t>
            </a:fld>
            <a:endParaRPr lang="en-US" dirty="0"/>
          </a:p>
        </p:txBody>
      </p:sp>
    </p:spTree>
    <p:extLst>
      <p:ext uri="{BB962C8B-B14F-4D97-AF65-F5344CB8AC3E}">
        <p14:creationId xmlns:p14="http://schemas.microsoft.com/office/powerpoint/2010/main" val="2796656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26637C-AED1-4C9B-AF67-68E9E7E52901}" type="datetimeFigureOut">
              <a:rPr lang="en-US" smtClean="0"/>
              <a:t>5/31/26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E51881-CAE8-473F-98BD-3AC8BE50DCFF}" type="slidenum">
              <a:rPr lang="en-US" smtClean="0"/>
              <a:t>‹#›</a:t>
            </a:fld>
            <a:endParaRPr lang="en-US" dirty="0"/>
          </a:p>
        </p:txBody>
      </p:sp>
    </p:spTree>
    <p:extLst>
      <p:ext uri="{BB962C8B-B14F-4D97-AF65-F5344CB8AC3E}">
        <p14:creationId xmlns:p14="http://schemas.microsoft.com/office/powerpoint/2010/main" val="422794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26637C-AED1-4C9B-AF67-68E9E7E52901}" type="datetimeFigureOut">
              <a:rPr lang="en-US" smtClean="0"/>
              <a:t>5/31/26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E51881-CAE8-473F-98BD-3AC8BE50DCFF}" type="slidenum">
              <a:rPr lang="en-US" smtClean="0"/>
              <a:t>‹#›</a:t>
            </a:fld>
            <a:endParaRPr lang="en-US" dirty="0"/>
          </a:p>
        </p:txBody>
      </p:sp>
    </p:spTree>
    <p:extLst>
      <p:ext uri="{BB962C8B-B14F-4D97-AF65-F5344CB8AC3E}">
        <p14:creationId xmlns:p14="http://schemas.microsoft.com/office/powerpoint/2010/main" val="1141539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26637C-AED1-4C9B-AF67-68E9E7E52901}" type="datetimeFigureOut">
              <a:rPr lang="en-US" smtClean="0"/>
              <a:t>5/31/26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E51881-CAE8-473F-98BD-3AC8BE50DCFF}" type="slidenum">
              <a:rPr lang="en-US" smtClean="0"/>
              <a:t>‹#›</a:t>
            </a:fld>
            <a:endParaRPr lang="en-US" dirty="0"/>
          </a:p>
        </p:txBody>
      </p:sp>
    </p:spTree>
    <p:extLst>
      <p:ext uri="{BB962C8B-B14F-4D97-AF65-F5344CB8AC3E}">
        <p14:creationId xmlns:p14="http://schemas.microsoft.com/office/powerpoint/2010/main" val="3200830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26637C-AED1-4C9B-AF67-68E9E7E52901}" type="datetimeFigureOut">
              <a:rPr lang="en-US" smtClean="0"/>
              <a:t>5/31/26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E51881-CAE8-473F-98BD-3AC8BE50DCFF}" type="slidenum">
              <a:rPr lang="en-US" smtClean="0"/>
              <a:t>‹#›</a:t>
            </a:fld>
            <a:endParaRPr lang="en-US" dirty="0"/>
          </a:p>
        </p:txBody>
      </p:sp>
    </p:spTree>
    <p:extLst>
      <p:ext uri="{BB962C8B-B14F-4D97-AF65-F5344CB8AC3E}">
        <p14:creationId xmlns:p14="http://schemas.microsoft.com/office/powerpoint/2010/main" val="3157717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26637C-AED1-4C9B-AF67-68E9E7E52901}" type="datetimeFigureOut">
              <a:rPr lang="en-US" smtClean="0"/>
              <a:t>5/31/26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DE51881-CAE8-473F-98BD-3AC8BE50DCFF}" type="slidenum">
              <a:rPr lang="en-US" smtClean="0"/>
              <a:t>‹#›</a:t>
            </a:fld>
            <a:endParaRPr lang="en-US" dirty="0"/>
          </a:p>
        </p:txBody>
      </p:sp>
    </p:spTree>
    <p:extLst>
      <p:ext uri="{BB962C8B-B14F-4D97-AF65-F5344CB8AC3E}">
        <p14:creationId xmlns:p14="http://schemas.microsoft.com/office/powerpoint/2010/main" val="1580830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26637C-AED1-4C9B-AF67-68E9E7E52901}" type="datetimeFigureOut">
              <a:rPr lang="en-US" smtClean="0"/>
              <a:t>5/31/26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DE51881-CAE8-473F-98BD-3AC8BE50DCFF}" type="slidenum">
              <a:rPr lang="en-US" smtClean="0"/>
              <a:t>‹#›</a:t>
            </a:fld>
            <a:endParaRPr lang="en-US" dirty="0"/>
          </a:p>
        </p:txBody>
      </p:sp>
    </p:spTree>
    <p:extLst>
      <p:ext uri="{BB962C8B-B14F-4D97-AF65-F5344CB8AC3E}">
        <p14:creationId xmlns:p14="http://schemas.microsoft.com/office/powerpoint/2010/main" val="404477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6637C-AED1-4C9B-AF67-68E9E7E52901}" type="datetimeFigureOut">
              <a:rPr lang="en-US" smtClean="0"/>
              <a:t>5/31/26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DE51881-CAE8-473F-98BD-3AC8BE50DCFF}" type="slidenum">
              <a:rPr lang="en-US" smtClean="0"/>
              <a:t>‹#›</a:t>
            </a:fld>
            <a:endParaRPr lang="en-US" dirty="0"/>
          </a:p>
        </p:txBody>
      </p:sp>
    </p:spTree>
    <p:extLst>
      <p:ext uri="{BB962C8B-B14F-4D97-AF65-F5344CB8AC3E}">
        <p14:creationId xmlns:p14="http://schemas.microsoft.com/office/powerpoint/2010/main" val="2361839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26637C-AED1-4C9B-AF67-68E9E7E52901}" type="datetimeFigureOut">
              <a:rPr lang="en-US" smtClean="0"/>
              <a:t>5/31/26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E51881-CAE8-473F-98BD-3AC8BE50DCFF}" type="slidenum">
              <a:rPr lang="en-US" smtClean="0"/>
              <a:t>‹#›</a:t>
            </a:fld>
            <a:endParaRPr lang="en-US" dirty="0"/>
          </a:p>
        </p:txBody>
      </p:sp>
    </p:spTree>
    <p:extLst>
      <p:ext uri="{BB962C8B-B14F-4D97-AF65-F5344CB8AC3E}">
        <p14:creationId xmlns:p14="http://schemas.microsoft.com/office/powerpoint/2010/main" val="3626791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26637C-AED1-4C9B-AF67-68E9E7E52901}" type="datetimeFigureOut">
              <a:rPr lang="en-US" smtClean="0"/>
              <a:t>5/31/26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E51881-CAE8-473F-98BD-3AC8BE50DCFF}" type="slidenum">
              <a:rPr lang="en-US" smtClean="0"/>
              <a:t>‹#›</a:t>
            </a:fld>
            <a:endParaRPr lang="en-US" dirty="0"/>
          </a:p>
        </p:txBody>
      </p:sp>
    </p:spTree>
    <p:extLst>
      <p:ext uri="{BB962C8B-B14F-4D97-AF65-F5344CB8AC3E}">
        <p14:creationId xmlns:p14="http://schemas.microsoft.com/office/powerpoint/2010/main" val="503187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26637C-AED1-4C9B-AF67-68E9E7E52901}" type="datetimeFigureOut">
              <a:rPr lang="en-US" smtClean="0"/>
              <a:t>5/31/26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E51881-CAE8-473F-98BD-3AC8BE50DCFF}" type="slidenum">
              <a:rPr lang="en-US" smtClean="0"/>
              <a:t>‹#›</a:t>
            </a:fld>
            <a:endParaRPr lang="en-US" dirty="0"/>
          </a:p>
        </p:txBody>
      </p:sp>
    </p:spTree>
    <p:extLst>
      <p:ext uri="{BB962C8B-B14F-4D97-AF65-F5344CB8AC3E}">
        <p14:creationId xmlns:p14="http://schemas.microsoft.com/office/powerpoint/2010/main" val="44438945"/>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mailto:jfoley@touro.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D10D7C5-20A4-FFB5-1C25-BEAAA7B14DEC}"/>
              </a:ext>
            </a:extLst>
          </p:cNvPr>
          <p:cNvSpPr>
            <a:spLocks noGrp="1"/>
          </p:cNvSpPr>
          <p:nvPr>
            <p:ph type="ctrTitle"/>
          </p:nvPr>
        </p:nvSpPr>
        <p:spPr>
          <a:xfrm>
            <a:off x="838199" y="1093788"/>
            <a:ext cx="10506455" cy="2967208"/>
          </a:xfrm>
        </p:spPr>
        <p:txBody>
          <a:bodyPr>
            <a:normAutofit/>
          </a:bodyPr>
          <a:lstStyle/>
          <a:p>
            <a:pPr algn="l"/>
            <a:r>
              <a:rPr lang="en-US" sz="3800" b="1" dirty="0">
                <a:latin typeface="+mn-lt"/>
              </a:rPr>
              <a:t>Regulating Nursing Home Ownership Through State Health Care Transaction Review Laws</a:t>
            </a:r>
            <a:endParaRPr lang="en-US" sz="3800" dirty="0">
              <a:latin typeface="+mn-lt"/>
            </a:endParaRPr>
          </a:p>
        </p:txBody>
      </p:sp>
      <p:sp>
        <p:nvSpPr>
          <p:cNvPr id="3" name="Subtitle 2">
            <a:extLst>
              <a:ext uri="{FF2B5EF4-FFF2-40B4-BE49-F238E27FC236}">
                <a16:creationId xmlns:a16="http://schemas.microsoft.com/office/drawing/2014/main" id="{A9AA626B-564C-F3FF-BFAF-468BE83E2D3D}"/>
              </a:ext>
            </a:extLst>
          </p:cNvPr>
          <p:cNvSpPr>
            <a:spLocks noGrp="1"/>
          </p:cNvSpPr>
          <p:nvPr>
            <p:ph type="subTitle" idx="1"/>
          </p:nvPr>
        </p:nvSpPr>
        <p:spPr>
          <a:xfrm>
            <a:off x="7045340" y="4620367"/>
            <a:ext cx="4210924" cy="983360"/>
          </a:xfrm>
        </p:spPr>
        <p:txBody>
          <a:bodyPr>
            <a:noAutofit/>
          </a:bodyPr>
          <a:lstStyle/>
          <a:p>
            <a:pPr algn="l"/>
            <a:r>
              <a:rPr lang="en-US" sz="2000" dirty="0"/>
              <a:t>Professor Joan Foley</a:t>
            </a:r>
          </a:p>
          <a:p>
            <a:pPr algn="l"/>
            <a:r>
              <a:rPr lang="en-US" sz="2000" dirty="0"/>
              <a:t>Touro University Jacob D. Fuchsberg Law Center</a:t>
            </a:r>
          </a:p>
          <a:p>
            <a:pPr algn="l"/>
            <a:r>
              <a:rPr lang="en-US" sz="2000" dirty="0"/>
              <a:t>Health Law Professors Conference</a:t>
            </a:r>
          </a:p>
          <a:p>
            <a:pPr algn="l"/>
            <a:r>
              <a:rPr lang="en-US" sz="2000" dirty="0"/>
              <a:t>June 3, 2026</a:t>
            </a:r>
          </a:p>
        </p:txBody>
      </p:sp>
      <p:sp>
        <p:nvSpPr>
          <p:cNvPr id="52" name="Rectangle 51">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54" name="Rectangle 53">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44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400"/>
                                        <p:tgtEl>
                                          <p:spTgt spid="3">
                                            <p:txEl>
                                              <p:pRg st="1" end="1"/>
                                            </p:txEl>
                                          </p:spTgt>
                                        </p:tgtEl>
                                      </p:cBhvr>
                                    </p:animEffect>
                                  </p:childTnLst>
                                </p:cTn>
                              </p:par>
                              <p:par>
                                <p:cTn id="11" presetID="10" presetClass="entr" presetSubtype="0" fill="hold" grpId="0" nodeType="withEffect">
                                  <p:stCondLst>
                                    <p:cond delay="2000"/>
                                  </p:stCondLst>
                                  <p:iterate type="lt">
                                    <p:tmPct val="10000"/>
                                  </p:iterate>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400"/>
                                        <p:tgtEl>
                                          <p:spTgt spid="3">
                                            <p:txEl>
                                              <p:pRg st="2" end="2"/>
                                            </p:txEl>
                                          </p:spTgt>
                                        </p:tgtEl>
                                      </p:cBhvr>
                                    </p:animEffect>
                                  </p:childTnLst>
                                </p:cTn>
                              </p:par>
                              <p:par>
                                <p:cTn id="14" presetID="10" presetClass="entr" presetSubtype="0" fill="hold" grpId="0" nodeType="withEffect">
                                  <p:stCondLst>
                                    <p:cond delay="2000"/>
                                  </p:stCondLst>
                                  <p:iterate type="lt">
                                    <p:tmPct val="10000"/>
                                  </p:iterate>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400"/>
                                        <p:tgtEl>
                                          <p:spTgt spid="3">
                                            <p:txEl>
                                              <p:pRg st="3" end="3"/>
                                            </p:txEl>
                                          </p:spTgt>
                                        </p:tgtEl>
                                      </p:cBhvr>
                                    </p:animEffect>
                                  </p:childTnLst>
                                </p:cTn>
                              </p:par>
                              <p:par>
                                <p:cTn id="17" presetID="10" presetClass="entr" presetSubtype="0" fill="hold" grpId="0" nodeType="withEffect">
                                  <p:stCondLst>
                                    <p:cond delay="500"/>
                                  </p:stCondLst>
                                  <p:iterate type="lt">
                                    <p:tmPct val="10000"/>
                                  </p:iterate>
                                  <p:childTnLst>
                                    <p:set>
                                      <p:cBhvr>
                                        <p:cTn id="18" dur="1" fill="hold">
                                          <p:stCondLst>
                                            <p:cond delay="0"/>
                                          </p:stCondLst>
                                        </p:cTn>
                                        <p:tgtEl>
                                          <p:spTgt spid="2"/>
                                        </p:tgtEl>
                                        <p:attrNameLst>
                                          <p:attrName>style.visibility</p:attrName>
                                        </p:attrNameLst>
                                      </p:cBhvr>
                                      <p:to>
                                        <p:strVal val="visible"/>
                                      </p:to>
                                    </p:set>
                                    <p:animEffect transition="in" filter="fade">
                                      <p:cBhvr>
                                        <p:cTn id="19"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3" name="Rectangle 112">
            <a:extLst>
              <a:ext uri="{FF2B5EF4-FFF2-40B4-BE49-F238E27FC236}">
                <a16:creationId xmlns:a16="http://schemas.microsoft.com/office/drawing/2014/main" id="{637B2035-1FCB-439A-B421-095E136C7E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Freeform: Shape 114">
            <a:extLst>
              <a:ext uri="{FF2B5EF4-FFF2-40B4-BE49-F238E27FC236}">
                <a16:creationId xmlns:a16="http://schemas.microsoft.com/office/drawing/2014/main" id="{B39A1F5A-E57E-4178-8F57-A18DC747E5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91618" cy="5097980"/>
          </a:xfrm>
          <a:custGeom>
            <a:avLst/>
            <a:gdLst>
              <a:gd name="connsiteX0" fmla="*/ 0 w 6530408"/>
              <a:gd name="connsiteY0" fmla="*/ 0 h 5753325"/>
              <a:gd name="connsiteX1" fmla="*/ 6438980 w 6530408"/>
              <a:gd name="connsiteY1" fmla="*/ 0 h 5753325"/>
              <a:gd name="connsiteX2" fmla="*/ 6439047 w 6530408"/>
              <a:gd name="connsiteY2" fmla="*/ 147 h 5753325"/>
              <a:gd name="connsiteX3" fmla="*/ 6443456 w 6530408"/>
              <a:gd name="connsiteY3" fmla="*/ 130105 h 5753325"/>
              <a:gd name="connsiteX4" fmla="*/ 6447632 w 6530408"/>
              <a:gd name="connsiteY4" fmla="*/ 170016 h 5753325"/>
              <a:gd name="connsiteX5" fmla="*/ 6465936 w 6530408"/>
              <a:gd name="connsiteY5" fmla="*/ 274847 h 5753325"/>
              <a:gd name="connsiteX6" fmla="*/ 6506836 w 6530408"/>
              <a:gd name="connsiteY6" fmla="*/ 331778 h 5753325"/>
              <a:gd name="connsiteX7" fmla="*/ 6530408 w 6530408"/>
              <a:gd name="connsiteY7" fmla="*/ 427517 h 5753325"/>
              <a:gd name="connsiteX8" fmla="*/ 6516105 w 6530408"/>
              <a:gd name="connsiteY8" fmla="*/ 476071 h 5753325"/>
              <a:gd name="connsiteX9" fmla="*/ 6488360 w 6530408"/>
              <a:gd name="connsiteY9" fmla="*/ 535865 h 5753325"/>
              <a:gd name="connsiteX10" fmla="*/ 6492864 w 6530408"/>
              <a:gd name="connsiteY10" fmla="*/ 615799 h 5753325"/>
              <a:gd name="connsiteX11" fmla="*/ 6459988 w 6530408"/>
              <a:gd name="connsiteY11" fmla="*/ 707628 h 5753325"/>
              <a:gd name="connsiteX12" fmla="*/ 6453989 w 6530408"/>
              <a:gd name="connsiteY12" fmla="*/ 711876 h 5753325"/>
              <a:gd name="connsiteX13" fmla="*/ 6453209 w 6530408"/>
              <a:gd name="connsiteY13" fmla="*/ 719127 h 5753325"/>
              <a:gd name="connsiteX14" fmla="*/ 6457662 w 6530408"/>
              <a:gd name="connsiteY14" fmla="*/ 723331 h 5753325"/>
              <a:gd name="connsiteX15" fmla="*/ 6447445 w 6530408"/>
              <a:gd name="connsiteY15" fmla="*/ 780003 h 5753325"/>
              <a:gd name="connsiteX16" fmla="*/ 6426552 w 6530408"/>
              <a:gd name="connsiteY16" fmla="*/ 845805 h 5753325"/>
              <a:gd name="connsiteX17" fmla="*/ 6434072 w 6530408"/>
              <a:gd name="connsiteY17" fmla="*/ 910733 h 5753325"/>
              <a:gd name="connsiteX18" fmla="*/ 6432570 w 6530408"/>
              <a:gd name="connsiteY18" fmla="*/ 983394 h 5753325"/>
              <a:gd name="connsiteX19" fmla="*/ 6431878 w 6530408"/>
              <a:gd name="connsiteY19" fmla="*/ 1026728 h 5753325"/>
              <a:gd name="connsiteX20" fmla="*/ 6414269 w 6530408"/>
              <a:gd name="connsiteY20" fmla="*/ 1151111 h 5753325"/>
              <a:gd name="connsiteX21" fmla="*/ 6371722 w 6530408"/>
              <a:gd name="connsiteY21" fmla="*/ 1318080 h 5753325"/>
              <a:gd name="connsiteX22" fmla="*/ 6356023 w 6530408"/>
              <a:gd name="connsiteY22" fmla="*/ 1356227 h 5753325"/>
              <a:gd name="connsiteX23" fmla="*/ 6356157 w 6530408"/>
              <a:gd name="connsiteY23" fmla="*/ 1361967 h 5753325"/>
              <a:gd name="connsiteX24" fmla="*/ 6350613 w 6530408"/>
              <a:gd name="connsiteY24" fmla="*/ 1393569 h 5753325"/>
              <a:gd name="connsiteX25" fmla="*/ 6357062 w 6530408"/>
              <a:gd name="connsiteY25" fmla="*/ 1444071 h 5753325"/>
              <a:gd name="connsiteX26" fmla="*/ 6364832 w 6530408"/>
              <a:gd name="connsiteY26" fmla="*/ 1478763 h 5753325"/>
              <a:gd name="connsiteX27" fmla="*/ 6369745 w 6530408"/>
              <a:gd name="connsiteY27" fmla="*/ 1495680 h 5753325"/>
              <a:gd name="connsiteX28" fmla="*/ 6370898 w 6530408"/>
              <a:gd name="connsiteY28" fmla="*/ 1513331 h 5753325"/>
              <a:gd name="connsiteX29" fmla="*/ 6368801 w 6530408"/>
              <a:gd name="connsiteY29" fmla="*/ 1527414 h 5753325"/>
              <a:gd name="connsiteX30" fmla="*/ 6359177 w 6530408"/>
              <a:gd name="connsiteY30" fmla="*/ 1639513 h 5753325"/>
              <a:gd name="connsiteX31" fmla="*/ 6299489 w 6530408"/>
              <a:gd name="connsiteY31" fmla="*/ 1784860 h 5753325"/>
              <a:gd name="connsiteX32" fmla="*/ 6267878 w 6530408"/>
              <a:gd name="connsiteY32" fmla="*/ 1858572 h 5753325"/>
              <a:gd name="connsiteX33" fmla="*/ 6251146 w 6530408"/>
              <a:gd name="connsiteY33" fmla="*/ 1926167 h 5753325"/>
              <a:gd name="connsiteX34" fmla="*/ 6210686 w 6530408"/>
              <a:gd name="connsiteY34" fmla="*/ 2014834 h 5753325"/>
              <a:gd name="connsiteX35" fmla="*/ 6106652 w 6530408"/>
              <a:gd name="connsiteY35" fmla="*/ 2150572 h 5753325"/>
              <a:gd name="connsiteX36" fmla="*/ 6097813 w 6530408"/>
              <a:gd name="connsiteY36" fmla="*/ 2172208 h 5753325"/>
              <a:gd name="connsiteX37" fmla="*/ 6095990 w 6530408"/>
              <a:gd name="connsiteY37" fmla="*/ 2181185 h 5753325"/>
              <a:gd name="connsiteX38" fmla="*/ 6090126 w 6530408"/>
              <a:gd name="connsiteY38" fmla="*/ 2192533 h 5753325"/>
              <a:gd name="connsiteX39" fmla="*/ 6089503 w 6530408"/>
              <a:gd name="connsiteY39" fmla="*/ 2192543 h 5753325"/>
              <a:gd name="connsiteX40" fmla="*/ 6084946 w 6530408"/>
              <a:gd name="connsiteY40" fmla="*/ 2203694 h 5753325"/>
              <a:gd name="connsiteX41" fmla="*/ 5987861 w 6530408"/>
              <a:gd name="connsiteY41" fmla="*/ 2304868 h 5753325"/>
              <a:gd name="connsiteX42" fmla="*/ 5973439 w 6530408"/>
              <a:gd name="connsiteY42" fmla="*/ 2385635 h 5753325"/>
              <a:gd name="connsiteX43" fmla="*/ 5916727 w 6530408"/>
              <a:gd name="connsiteY43" fmla="*/ 2458777 h 5753325"/>
              <a:gd name="connsiteX44" fmla="*/ 5856524 w 6530408"/>
              <a:gd name="connsiteY44" fmla="*/ 2583281 h 5753325"/>
              <a:gd name="connsiteX45" fmla="*/ 5838091 w 6530408"/>
              <a:gd name="connsiteY45" fmla="*/ 2753474 h 5753325"/>
              <a:gd name="connsiteX46" fmla="*/ 5777471 w 6530408"/>
              <a:gd name="connsiteY46" fmla="*/ 2901570 h 5753325"/>
              <a:gd name="connsiteX47" fmla="*/ 5723992 w 6530408"/>
              <a:gd name="connsiteY47" fmla="*/ 2998752 h 5753325"/>
              <a:gd name="connsiteX48" fmla="*/ 5557886 w 6530408"/>
              <a:gd name="connsiteY48" fmla="*/ 3329735 h 5753325"/>
              <a:gd name="connsiteX49" fmla="*/ 5471501 w 6530408"/>
              <a:gd name="connsiteY49" fmla="*/ 3462221 h 5753325"/>
              <a:gd name="connsiteX50" fmla="*/ 5465154 w 6530408"/>
              <a:gd name="connsiteY50" fmla="*/ 3541065 h 5753325"/>
              <a:gd name="connsiteX51" fmla="*/ 5437889 w 6530408"/>
              <a:gd name="connsiteY51" fmla="*/ 3559927 h 5753325"/>
              <a:gd name="connsiteX52" fmla="*/ 5432770 w 6530408"/>
              <a:gd name="connsiteY52" fmla="*/ 3562948 h 5753325"/>
              <a:gd name="connsiteX53" fmla="*/ 5406795 w 6530408"/>
              <a:gd name="connsiteY53" fmla="*/ 3578594 h 5753325"/>
              <a:gd name="connsiteX54" fmla="*/ 5381495 w 6530408"/>
              <a:gd name="connsiteY54" fmla="*/ 3599883 h 5753325"/>
              <a:gd name="connsiteX55" fmla="*/ 5363689 w 6530408"/>
              <a:gd name="connsiteY55" fmla="*/ 3633299 h 5753325"/>
              <a:gd name="connsiteX56" fmla="*/ 5291870 w 6530408"/>
              <a:gd name="connsiteY56" fmla="*/ 3799039 h 5753325"/>
              <a:gd name="connsiteX57" fmla="*/ 5241600 w 6530408"/>
              <a:gd name="connsiteY57" fmla="*/ 3894238 h 5753325"/>
              <a:gd name="connsiteX58" fmla="*/ 5211041 w 6530408"/>
              <a:gd name="connsiteY58" fmla="*/ 3924184 h 5753325"/>
              <a:gd name="connsiteX59" fmla="*/ 5176073 w 6530408"/>
              <a:gd name="connsiteY59" fmla="*/ 3970179 h 5753325"/>
              <a:gd name="connsiteX60" fmla="*/ 5172826 w 6530408"/>
              <a:gd name="connsiteY60" fmla="*/ 3991773 h 5753325"/>
              <a:gd name="connsiteX61" fmla="*/ 5157053 w 6530408"/>
              <a:gd name="connsiteY61" fmla="*/ 3997708 h 5753325"/>
              <a:gd name="connsiteX62" fmla="*/ 5127922 w 6530408"/>
              <a:gd name="connsiteY62" fmla="*/ 4022660 h 5753325"/>
              <a:gd name="connsiteX63" fmla="*/ 5020872 w 6530408"/>
              <a:gd name="connsiteY63" fmla="*/ 4075951 h 5753325"/>
              <a:gd name="connsiteX64" fmla="*/ 4991410 w 6530408"/>
              <a:gd name="connsiteY64" fmla="*/ 4087598 h 5753325"/>
              <a:gd name="connsiteX65" fmla="*/ 4930112 w 6530408"/>
              <a:gd name="connsiteY65" fmla="*/ 4138459 h 5753325"/>
              <a:gd name="connsiteX66" fmla="*/ 4834224 w 6530408"/>
              <a:gd name="connsiteY66" fmla="*/ 4231643 h 5753325"/>
              <a:gd name="connsiteX67" fmla="*/ 4812599 w 6530408"/>
              <a:gd name="connsiteY67" fmla="*/ 4249449 h 5753325"/>
              <a:gd name="connsiteX68" fmla="*/ 4789188 w 6530408"/>
              <a:gd name="connsiteY68" fmla="*/ 4256678 h 5753325"/>
              <a:gd name="connsiteX69" fmla="*/ 4779554 w 6530408"/>
              <a:gd name="connsiteY69" fmla="*/ 4251313 h 5753325"/>
              <a:gd name="connsiteX70" fmla="*/ 4766885 w 6530408"/>
              <a:gd name="connsiteY70" fmla="*/ 4259812 h 5753325"/>
              <a:gd name="connsiteX71" fmla="*/ 4762510 w 6530408"/>
              <a:gd name="connsiteY71" fmla="*/ 4260383 h 5753325"/>
              <a:gd name="connsiteX72" fmla="*/ 4738416 w 6530408"/>
              <a:gd name="connsiteY72" fmla="*/ 4265355 h 5753325"/>
              <a:gd name="connsiteX73" fmla="*/ 4712007 w 6530408"/>
              <a:gd name="connsiteY73" fmla="*/ 4317892 h 5753325"/>
              <a:gd name="connsiteX74" fmla="*/ 4658930 w 6530408"/>
              <a:gd name="connsiteY74" fmla="*/ 4348041 h 5753325"/>
              <a:gd name="connsiteX75" fmla="*/ 4443526 w 6530408"/>
              <a:gd name="connsiteY75" fmla="*/ 4507851 h 5753325"/>
              <a:gd name="connsiteX76" fmla="*/ 4289766 w 6530408"/>
              <a:gd name="connsiteY76" fmla="*/ 4711450 h 5753325"/>
              <a:gd name="connsiteX77" fmla="*/ 4150870 w 6530408"/>
              <a:gd name="connsiteY77" fmla="*/ 4818480 h 5753325"/>
              <a:gd name="connsiteX78" fmla="*/ 4006639 w 6530408"/>
              <a:gd name="connsiteY78" fmla="*/ 4933815 h 5753325"/>
              <a:gd name="connsiteX79" fmla="*/ 3298210 w 6530408"/>
              <a:gd name="connsiteY79" fmla="*/ 5070790 h 5753325"/>
              <a:gd name="connsiteX80" fmla="*/ 2947678 w 6530408"/>
              <a:gd name="connsiteY80" fmla="*/ 5117869 h 5753325"/>
              <a:gd name="connsiteX81" fmla="*/ 2822169 w 6530408"/>
              <a:gd name="connsiteY81" fmla="*/ 5129396 h 5753325"/>
              <a:gd name="connsiteX82" fmla="*/ 2538773 w 6530408"/>
              <a:gd name="connsiteY82" fmla="*/ 5313397 h 5753325"/>
              <a:gd name="connsiteX83" fmla="*/ 2014500 w 6530408"/>
              <a:gd name="connsiteY83" fmla="*/ 5519744 h 5753325"/>
              <a:gd name="connsiteX84" fmla="*/ 1934391 w 6530408"/>
              <a:gd name="connsiteY84" fmla="*/ 5591335 h 5753325"/>
              <a:gd name="connsiteX85" fmla="*/ 1892550 w 6530408"/>
              <a:gd name="connsiteY85" fmla="*/ 5649708 h 5753325"/>
              <a:gd name="connsiteX86" fmla="*/ 1854769 w 6530408"/>
              <a:gd name="connsiteY86" fmla="*/ 5647691 h 5753325"/>
              <a:gd name="connsiteX87" fmla="*/ 1809461 w 6530408"/>
              <a:gd name="connsiteY87" fmla="*/ 5648628 h 5753325"/>
              <a:gd name="connsiteX88" fmla="*/ 1745150 w 6530408"/>
              <a:gd name="connsiteY88" fmla="*/ 5693879 h 5753325"/>
              <a:gd name="connsiteX89" fmla="*/ 1713375 w 6530408"/>
              <a:gd name="connsiteY89" fmla="*/ 5684672 h 5753325"/>
              <a:gd name="connsiteX90" fmla="*/ 1707808 w 6530408"/>
              <a:gd name="connsiteY90" fmla="*/ 5682611 h 5753325"/>
              <a:gd name="connsiteX91" fmla="*/ 1679313 w 6530408"/>
              <a:gd name="connsiteY91" fmla="*/ 5672360 h 5753325"/>
              <a:gd name="connsiteX92" fmla="*/ 1646933 w 6530408"/>
              <a:gd name="connsiteY92" fmla="*/ 5666227 h 5753325"/>
              <a:gd name="connsiteX93" fmla="*/ 1610055 w 6530408"/>
              <a:gd name="connsiteY93" fmla="*/ 5673643 h 5753325"/>
              <a:gd name="connsiteX94" fmla="*/ 1437641 w 6530408"/>
              <a:gd name="connsiteY94" fmla="*/ 5723266 h 5753325"/>
              <a:gd name="connsiteX95" fmla="*/ 1332869 w 6530408"/>
              <a:gd name="connsiteY95" fmla="*/ 5744752 h 5753325"/>
              <a:gd name="connsiteX96" fmla="*/ 1290525 w 6530408"/>
              <a:gd name="connsiteY96" fmla="*/ 5740036 h 5753325"/>
              <a:gd name="connsiteX97" fmla="*/ 1233107 w 6530408"/>
              <a:gd name="connsiteY97" fmla="*/ 5742106 h 5753325"/>
              <a:gd name="connsiteX98" fmla="*/ 1214532 w 6530408"/>
              <a:gd name="connsiteY98" fmla="*/ 5753325 h 5753325"/>
              <a:gd name="connsiteX99" fmla="*/ 1199955 w 6530408"/>
              <a:gd name="connsiteY99" fmla="*/ 5744831 h 5753325"/>
              <a:gd name="connsiteX100" fmla="*/ 1162337 w 6530408"/>
              <a:gd name="connsiteY100" fmla="*/ 5738048 h 5753325"/>
              <a:gd name="connsiteX101" fmla="*/ 1053457 w 6530408"/>
              <a:gd name="connsiteY101" fmla="*/ 5688676 h 5753325"/>
              <a:gd name="connsiteX102" fmla="*/ 1025798 w 6530408"/>
              <a:gd name="connsiteY102" fmla="*/ 5673166 h 5753325"/>
              <a:gd name="connsiteX103" fmla="*/ 947900 w 6530408"/>
              <a:gd name="connsiteY103" fmla="*/ 5657848 h 5753325"/>
              <a:gd name="connsiteX104" fmla="*/ 815627 w 6530408"/>
              <a:gd name="connsiteY104" fmla="*/ 5642557 h 5753325"/>
              <a:gd name="connsiteX105" fmla="*/ 788251 w 6530408"/>
              <a:gd name="connsiteY105" fmla="*/ 5637065 h 5753325"/>
              <a:gd name="connsiteX106" fmla="*/ 767822 w 6530408"/>
              <a:gd name="connsiteY106" fmla="*/ 5623450 h 5753325"/>
              <a:gd name="connsiteX107" fmla="*/ 765791 w 6530408"/>
              <a:gd name="connsiteY107" fmla="*/ 5612539 h 5753325"/>
              <a:gd name="connsiteX108" fmla="*/ 751230 w 6530408"/>
              <a:gd name="connsiteY108" fmla="*/ 5608092 h 5753325"/>
              <a:gd name="connsiteX109" fmla="*/ 748008 w 6530408"/>
              <a:gd name="connsiteY109" fmla="*/ 5605052 h 5753325"/>
              <a:gd name="connsiteX110" fmla="*/ 728871 w 6530408"/>
              <a:gd name="connsiteY110" fmla="*/ 5589469 h 5753325"/>
              <a:gd name="connsiteX111" fmla="*/ 671898 w 6530408"/>
              <a:gd name="connsiteY111" fmla="*/ 5602363 h 5753325"/>
              <a:gd name="connsiteX112" fmla="*/ 615065 w 6530408"/>
              <a:gd name="connsiteY112" fmla="*/ 5580257 h 5753325"/>
              <a:gd name="connsiteX113" fmla="*/ 355785 w 6530408"/>
              <a:gd name="connsiteY113" fmla="*/ 5514383 h 5753325"/>
              <a:gd name="connsiteX114" fmla="*/ 102269 w 6530408"/>
              <a:gd name="connsiteY114" fmla="*/ 5524347 h 5753325"/>
              <a:gd name="connsiteX115" fmla="*/ 13160 w 6530408"/>
              <a:gd name="connsiteY115" fmla="*/ 5514159 h 5753325"/>
              <a:gd name="connsiteX116" fmla="*/ 0 w 6530408"/>
              <a:gd name="connsiteY116" fmla="*/ 5511735 h 5753325"/>
              <a:gd name="connsiteX0" fmla="*/ 0 w 6530408"/>
              <a:gd name="connsiteY0" fmla="*/ 0 h 5753325"/>
              <a:gd name="connsiteX1" fmla="*/ 6438980 w 6530408"/>
              <a:gd name="connsiteY1" fmla="*/ 0 h 5753325"/>
              <a:gd name="connsiteX2" fmla="*/ 6439047 w 6530408"/>
              <a:gd name="connsiteY2" fmla="*/ 147 h 5753325"/>
              <a:gd name="connsiteX3" fmla="*/ 6443456 w 6530408"/>
              <a:gd name="connsiteY3" fmla="*/ 130105 h 5753325"/>
              <a:gd name="connsiteX4" fmla="*/ 6447632 w 6530408"/>
              <a:gd name="connsiteY4" fmla="*/ 170016 h 5753325"/>
              <a:gd name="connsiteX5" fmla="*/ 6465936 w 6530408"/>
              <a:gd name="connsiteY5" fmla="*/ 274847 h 5753325"/>
              <a:gd name="connsiteX6" fmla="*/ 6506836 w 6530408"/>
              <a:gd name="connsiteY6" fmla="*/ 331778 h 5753325"/>
              <a:gd name="connsiteX7" fmla="*/ 6530408 w 6530408"/>
              <a:gd name="connsiteY7" fmla="*/ 427517 h 5753325"/>
              <a:gd name="connsiteX8" fmla="*/ 6488360 w 6530408"/>
              <a:gd name="connsiteY8" fmla="*/ 535865 h 5753325"/>
              <a:gd name="connsiteX9" fmla="*/ 6492864 w 6530408"/>
              <a:gd name="connsiteY9" fmla="*/ 615799 h 5753325"/>
              <a:gd name="connsiteX10" fmla="*/ 6459988 w 6530408"/>
              <a:gd name="connsiteY10" fmla="*/ 707628 h 5753325"/>
              <a:gd name="connsiteX11" fmla="*/ 6453989 w 6530408"/>
              <a:gd name="connsiteY11" fmla="*/ 711876 h 5753325"/>
              <a:gd name="connsiteX12" fmla="*/ 6453209 w 6530408"/>
              <a:gd name="connsiteY12" fmla="*/ 719127 h 5753325"/>
              <a:gd name="connsiteX13" fmla="*/ 6457662 w 6530408"/>
              <a:gd name="connsiteY13" fmla="*/ 723331 h 5753325"/>
              <a:gd name="connsiteX14" fmla="*/ 6447445 w 6530408"/>
              <a:gd name="connsiteY14" fmla="*/ 780003 h 5753325"/>
              <a:gd name="connsiteX15" fmla="*/ 6426552 w 6530408"/>
              <a:gd name="connsiteY15" fmla="*/ 845805 h 5753325"/>
              <a:gd name="connsiteX16" fmla="*/ 6434072 w 6530408"/>
              <a:gd name="connsiteY16" fmla="*/ 910733 h 5753325"/>
              <a:gd name="connsiteX17" fmla="*/ 6432570 w 6530408"/>
              <a:gd name="connsiteY17" fmla="*/ 983394 h 5753325"/>
              <a:gd name="connsiteX18" fmla="*/ 6431878 w 6530408"/>
              <a:gd name="connsiteY18" fmla="*/ 1026728 h 5753325"/>
              <a:gd name="connsiteX19" fmla="*/ 6414269 w 6530408"/>
              <a:gd name="connsiteY19" fmla="*/ 1151111 h 5753325"/>
              <a:gd name="connsiteX20" fmla="*/ 6371722 w 6530408"/>
              <a:gd name="connsiteY20" fmla="*/ 1318080 h 5753325"/>
              <a:gd name="connsiteX21" fmla="*/ 6356023 w 6530408"/>
              <a:gd name="connsiteY21" fmla="*/ 1356227 h 5753325"/>
              <a:gd name="connsiteX22" fmla="*/ 6356157 w 6530408"/>
              <a:gd name="connsiteY22" fmla="*/ 1361967 h 5753325"/>
              <a:gd name="connsiteX23" fmla="*/ 6350613 w 6530408"/>
              <a:gd name="connsiteY23" fmla="*/ 1393569 h 5753325"/>
              <a:gd name="connsiteX24" fmla="*/ 6357062 w 6530408"/>
              <a:gd name="connsiteY24" fmla="*/ 1444071 h 5753325"/>
              <a:gd name="connsiteX25" fmla="*/ 6364832 w 6530408"/>
              <a:gd name="connsiteY25" fmla="*/ 1478763 h 5753325"/>
              <a:gd name="connsiteX26" fmla="*/ 6369745 w 6530408"/>
              <a:gd name="connsiteY26" fmla="*/ 1495680 h 5753325"/>
              <a:gd name="connsiteX27" fmla="*/ 6370898 w 6530408"/>
              <a:gd name="connsiteY27" fmla="*/ 1513331 h 5753325"/>
              <a:gd name="connsiteX28" fmla="*/ 6368801 w 6530408"/>
              <a:gd name="connsiteY28" fmla="*/ 1527414 h 5753325"/>
              <a:gd name="connsiteX29" fmla="*/ 6359177 w 6530408"/>
              <a:gd name="connsiteY29" fmla="*/ 1639513 h 5753325"/>
              <a:gd name="connsiteX30" fmla="*/ 6299489 w 6530408"/>
              <a:gd name="connsiteY30" fmla="*/ 1784860 h 5753325"/>
              <a:gd name="connsiteX31" fmla="*/ 6267878 w 6530408"/>
              <a:gd name="connsiteY31" fmla="*/ 1858572 h 5753325"/>
              <a:gd name="connsiteX32" fmla="*/ 6251146 w 6530408"/>
              <a:gd name="connsiteY32" fmla="*/ 1926167 h 5753325"/>
              <a:gd name="connsiteX33" fmla="*/ 6210686 w 6530408"/>
              <a:gd name="connsiteY33" fmla="*/ 2014834 h 5753325"/>
              <a:gd name="connsiteX34" fmla="*/ 6106652 w 6530408"/>
              <a:gd name="connsiteY34" fmla="*/ 2150572 h 5753325"/>
              <a:gd name="connsiteX35" fmla="*/ 6097813 w 6530408"/>
              <a:gd name="connsiteY35" fmla="*/ 2172208 h 5753325"/>
              <a:gd name="connsiteX36" fmla="*/ 6095990 w 6530408"/>
              <a:gd name="connsiteY36" fmla="*/ 2181185 h 5753325"/>
              <a:gd name="connsiteX37" fmla="*/ 6090126 w 6530408"/>
              <a:gd name="connsiteY37" fmla="*/ 2192533 h 5753325"/>
              <a:gd name="connsiteX38" fmla="*/ 6089503 w 6530408"/>
              <a:gd name="connsiteY38" fmla="*/ 2192543 h 5753325"/>
              <a:gd name="connsiteX39" fmla="*/ 6084946 w 6530408"/>
              <a:gd name="connsiteY39" fmla="*/ 2203694 h 5753325"/>
              <a:gd name="connsiteX40" fmla="*/ 5987861 w 6530408"/>
              <a:gd name="connsiteY40" fmla="*/ 2304868 h 5753325"/>
              <a:gd name="connsiteX41" fmla="*/ 5973439 w 6530408"/>
              <a:gd name="connsiteY41" fmla="*/ 2385635 h 5753325"/>
              <a:gd name="connsiteX42" fmla="*/ 5916727 w 6530408"/>
              <a:gd name="connsiteY42" fmla="*/ 2458777 h 5753325"/>
              <a:gd name="connsiteX43" fmla="*/ 5856524 w 6530408"/>
              <a:gd name="connsiteY43" fmla="*/ 2583281 h 5753325"/>
              <a:gd name="connsiteX44" fmla="*/ 5838091 w 6530408"/>
              <a:gd name="connsiteY44" fmla="*/ 2753474 h 5753325"/>
              <a:gd name="connsiteX45" fmla="*/ 5777471 w 6530408"/>
              <a:gd name="connsiteY45" fmla="*/ 2901570 h 5753325"/>
              <a:gd name="connsiteX46" fmla="*/ 5723992 w 6530408"/>
              <a:gd name="connsiteY46" fmla="*/ 2998752 h 5753325"/>
              <a:gd name="connsiteX47" fmla="*/ 5557886 w 6530408"/>
              <a:gd name="connsiteY47" fmla="*/ 3329735 h 5753325"/>
              <a:gd name="connsiteX48" fmla="*/ 5471501 w 6530408"/>
              <a:gd name="connsiteY48" fmla="*/ 3462221 h 5753325"/>
              <a:gd name="connsiteX49" fmla="*/ 5465154 w 6530408"/>
              <a:gd name="connsiteY49" fmla="*/ 3541065 h 5753325"/>
              <a:gd name="connsiteX50" fmla="*/ 5437889 w 6530408"/>
              <a:gd name="connsiteY50" fmla="*/ 3559927 h 5753325"/>
              <a:gd name="connsiteX51" fmla="*/ 5432770 w 6530408"/>
              <a:gd name="connsiteY51" fmla="*/ 3562948 h 5753325"/>
              <a:gd name="connsiteX52" fmla="*/ 5406795 w 6530408"/>
              <a:gd name="connsiteY52" fmla="*/ 3578594 h 5753325"/>
              <a:gd name="connsiteX53" fmla="*/ 5381495 w 6530408"/>
              <a:gd name="connsiteY53" fmla="*/ 3599883 h 5753325"/>
              <a:gd name="connsiteX54" fmla="*/ 5363689 w 6530408"/>
              <a:gd name="connsiteY54" fmla="*/ 3633299 h 5753325"/>
              <a:gd name="connsiteX55" fmla="*/ 5291870 w 6530408"/>
              <a:gd name="connsiteY55" fmla="*/ 3799039 h 5753325"/>
              <a:gd name="connsiteX56" fmla="*/ 5241600 w 6530408"/>
              <a:gd name="connsiteY56" fmla="*/ 3894238 h 5753325"/>
              <a:gd name="connsiteX57" fmla="*/ 5211041 w 6530408"/>
              <a:gd name="connsiteY57" fmla="*/ 3924184 h 5753325"/>
              <a:gd name="connsiteX58" fmla="*/ 5176073 w 6530408"/>
              <a:gd name="connsiteY58" fmla="*/ 3970179 h 5753325"/>
              <a:gd name="connsiteX59" fmla="*/ 5172826 w 6530408"/>
              <a:gd name="connsiteY59" fmla="*/ 3991773 h 5753325"/>
              <a:gd name="connsiteX60" fmla="*/ 5157053 w 6530408"/>
              <a:gd name="connsiteY60" fmla="*/ 3997708 h 5753325"/>
              <a:gd name="connsiteX61" fmla="*/ 5127922 w 6530408"/>
              <a:gd name="connsiteY61" fmla="*/ 4022660 h 5753325"/>
              <a:gd name="connsiteX62" fmla="*/ 5020872 w 6530408"/>
              <a:gd name="connsiteY62" fmla="*/ 4075951 h 5753325"/>
              <a:gd name="connsiteX63" fmla="*/ 4991410 w 6530408"/>
              <a:gd name="connsiteY63" fmla="*/ 4087598 h 5753325"/>
              <a:gd name="connsiteX64" fmla="*/ 4930112 w 6530408"/>
              <a:gd name="connsiteY64" fmla="*/ 4138459 h 5753325"/>
              <a:gd name="connsiteX65" fmla="*/ 4834224 w 6530408"/>
              <a:gd name="connsiteY65" fmla="*/ 4231643 h 5753325"/>
              <a:gd name="connsiteX66" fmla="*/ 4812599 w 6530408"/>
              <a:gd name="connsiteY66" fmla="*/ 4249449 h 5753325"/>
              <a:gd name="connsiteX67" fmla="*/ 4789188 w 6530408"/>
              <a:gd name="connsiteY67" fmla="*/ 4256678 h 5753325"/>
              <a:gd name="connsiteX68" fmla="*/ 4779554 w 6530408"/>
              <a:gd name="connsiteY68" fmla="*/ 4251313 h 5753325"/>
              <a:gd name="connsiteX69" fmla="*/ 4766885 w 6530408"/>
              <a:gd name="connsiteY69" fmla="*/ 4259812 h 5753325"/>
              <a:gd name="connsiteX70" fmla="*/ 4762510 w 6530408"/>
              <a:gd name="connsiteY70" fmla="*/ 4260383 h 5753325"/>
              <a:gd name="connsiteX71" fmla="*/ 4738416 w 6530408"/>
              <a:gd name="connsiteY71" fmla="*/ 4265355 h 5753325"/>
              <a:gd name="connsiteX72" fmla="*/ 4712007 w 6530408"/>
              <a:gd name="connsiteY72" fmla="*/ 4317892 h 5753325"/>
              <a:gd name="connsiteX73" fmla="*/ 4658930 w 6530408"/>
              <a:gd name="connsiteY73" fmla="*/ 4348041 h 5753325"/>
              <a:gd name="connsiteX74" fmla="*/ 4443526 w 6530408"/>
              <a:gd name="connsiteY74" fmla="*/ 4507851 h 5753325"/>
              <a:gd name="connsiteX75" fmla="*/ 4289766 w 6530408"/>
              <a:gd name="connsiteY75" fmla="*/ 4711450 h 5753325"/>
              <a:gd name="connsiteX76" fmla="*/ 4150870 w 6530408"/>
              <a:gd name="connsiteY76" fmla="*/ 4818480 h 5753325"/>
              <a:gd name="connsiteX77" fmla="*/ 4006639 w 6530408"/>
              <a:gd name="connsiteY77" fmla="*/ 4933815 h 5753325"/>
              <a:gd name="connsiteX78" fmla="*/ 3298210 w 6530408"/>
              <a:gd name="connsiteY78" fmla="*/ 5070790 h 5753325"/>
              <a:gd name="connsiteX79" fmla="*/ 2947678 w 6530408"/>
              <a:gd name="connsiteY79" fmla="*/ 5117869 h 5753325"/>
              <a:gd name="connsiteX80" fmla="*/ 2822169 w 6530408"/>
              <a:gd name="connsiteY80" fmla="*/ 5129396 h 5753325"/>
              <a:gd name="connsiteX81" fmla="*/ 2538773 w 6530408"/>
              <a:gd name="connsiteY81" fmla="*/ 5313397 h 5753325"/>
              <a:gd name="connsiteX82" fmla="*/ 2014500 w 6530408"/>
              <a:gd name="connsiteY82" fmla="*/ 5519744 h 5753325"/>
              <a:gd name="connsiteX83" fmla="*/ 1934391 w 6530408"/>
              <a:gd name="connsiteY83" fmla="*/ 5591335 h 5753325"/>
              <a:gd name="connsiteX84" fmla="*/ 1892550 w 6530408"/>
              <a:gd name="connsiteY84" fmla="*/ 5649708 h 5753325"/>
              <a:gd name="connsiteX85" fmla="*/ 1854769 w 6530408"/>
              <a:gd name="connsiteY85" fmla="*/ 5647691 h 5753325"/>
              <a:gd name="connsiteX86" fmla="*/ 1809461 w 6530408"/>
              <a:gd name="connsiteY86" fmla="*/ 5648628 h 5753325"/>
              <a:gd name="connsiteX87" fmla="*/ 1745150 w 6530408"/>
              <a:gd name="connsiteY87" fmla="*/ 5693879 h 5753325"/>
              <a:gd name="connsiteX88" fmla="*/ 1713375 w 6530408"/>
              <a:gd name="connsiteY88" fmla="*/ 5684672 h 5753325"/>
              <a:gd name="connsiteX89" fmla="*/ 1707808 w 6530408"/>
              <a:gd name="connsiteY89" fmla="*/ 5682611 h 5753325"/>
              <a:gd name="connsiteX90" fmla="*/ 1679313 w 6530408"/>
              <a:gd name="connsiteY90" fmla="*/ 5672360 h 5753325"/>
              <a:gd name="connsiteX91" fmla="*/ 1646933 w 6530408"/>
              <a:gd name="connsiteY91" fmla="*/ 5666227 h 5753325"/>
              <a:gd name="connsiteX92" fmla="*/ 1610055 w 6530408"/>
              <a:gd name="connsiteY92" fmla="*/ 5673643 h 5753325"/>
              <a:gd name="connsiteX93" fmla="*/ 1437641 w 6530408"/>
              <a:gd name="connsiteY93" fmla="*/ 5723266 h 5753325"/>
              <a:gd name="connsiteX94" fmla="*/ 1332869 w 6530408"/>
              <a:gd name="connsiteY94" fmla="*/ 5744752 h 5753325"/>
              <a:gd name="connsiteX95" fmla="*/ 1290525 w 6530408"/>
              <a:gd name="connsiteY95" fmla="*/ 5740036 h 5753325"/>
              <a:gd name="connsiteX96" fmla="*/ 1233107 w 6530408"/>
              <a:gd name="connsiteY96" fmla="*/ 5742106 h 5753325"/>
              <a:gd name="connsiteX97" fmla="*/ 1214532 w 6530408"/>
              <a:gd name="connsiteY97" fmla="*/ 5753325 h 5753325"/>
              <a:gd name="connsiteX98" fmla="*/ 1199955 w 6530408"/>
              <a:gd name="connsiteY98" fmla="*/ 5744831 h 5753325"/>
              <a:gd name="connsiteX99" fmla="*/ 1162337 w 6530408"/>
              <a:gd name="connsiteY99" fmla="*/ 5738048 h 5753325"/>
              <a:gd name="connsiteX100" fmla="*/ 1053457 w 6530408"/>
              <a:gd name="connsiteY100" fmla="*/ 5688676 h 5753325"/>
              <a:gd name="connsiteX101" fmla="*/ 1025798 w 6530408"/>
              <a:gd name="connsiteY101" fmla="*/ 5673166 h 5753325"/>
              <a:gd name="connsiteX102" fmla="*/ 947900 w 6530408"/>
              <a:gd name="connsiteY102" fmla="*/ 5657848 h 5753325"/>
              <a:gd name="connsiteX103" fmla="*/ 815627 w 6530408"/>
              <a:gd name="connsiteY103" fmla="*/ 5642557 h 5753325"/>
              <a:gd name="connsiteX104" fmla="*/ 788251 w 6530408"/>
              <a:gd name="connsiteY104" fmla="*/ 5637065 h 5753325"/>
              <a:gd name="connsiteX105" fmla="*/ 767822 w 6530408"/>
              <a:gd name="connsiteY105" fmla="*/ 5623450 h 5753325"/>
              <a:gd name="connsiteX106" fmla="*/ 765791 w 6530408"/>
              <a:gd name="connsiteY106" fmla="*/ 5612539 h 5753325"/>
              <a:gd name="connsiteX107" fmla="*/ 751230 w 6530408"/>
              <a:gd name="connsiteY107" fmla="*/ 5608092 h 5753325"/>
              <a:gd name="connsiteX108" fmla="*/ 748008 w 6530408"/>
              <a:gd name="connsiteY108" fmla="*/ 5605052 h 5753325"/>
              <a:gd name="connsiteX109" fmla="*/ 728871 w 6530408"/>
              <a:gd name="connsiteY109" fmla="*/ 5589469 h 5753325"/>
              <a:gd name="connsiteX110" fmla="*/ 671898 w 6530408"/>
              <a:gd name="connsiteY110" fmla="*/ 5602363 h 5753325"/>
              <a:gd name="connsiteX111" fmla="*/ 615065 w 6530408"/>
              <a:gd name="connsiteY111" fmla="*/ 5580257 h 5753325"/>
              <a:gd name="connsiteX112" fmla="*/ 355785 w 6530408"/>
              <a:gd name="connsiteY112" fmla="*/ 5514383 h 5753325"/>
              <a:gd name="connsiteX113" fmla="*/ 102269 w 6530408"/>
              <a:gd name="connsiteY113" fmla="*/ 5524347 h 5753325"/>
              <a:gd name="connsiteX114" fmla="*/ 13160 w 6530408"/>
              <a:gd name="connsiteY114" fmla="*/ 5514159 h 5753325"/>
              <a:gd name="connsiteX115" fmla="*/ 0 w 6530408"/>
              <a:gd name="connsiteY115" fmla="*/ 5511735 h 5753325"/>
              <a:gd name="connsiteX116" fmla="*/ 0 w 6530408"/>
              <a:gd name="connsiteY116" fmla="*/ 0 h 5753325"/>
              <a:gd name="connsiteX0" fmla="*/ 0 w 6506836"/>
              <a:gd name="connsiteY0" fmla="*/ 0 h 5753325"/>
              <a:gd name="connsiteX1" fmla="*/ 6438980 w 6506836"/>
              <a:gd name="connsiteY1" fmla="*/ 0 h 5753325"/>
              <a:gd name="connsiteX2" fmla="*/ 6439047 w 6506836"/>
              <a:gd name="connsiteY2" fmla="*/ 147 h 5753325"/>
              <a:gd name="connsiteX3" fmla="*/ 6443456 w 6506836"/>
              <a:gd name="connsiteY3" fmla="*/ 130105 h 5753325"/>
              <a:gd name="connsiteX4" fmla="*/ 6447632 w 6506836"/>
              <a:gd name="connsiteY4" fmla="*/ 170016 h 5753325"/>
              <a:gd name="connsiteX5" fmla="*/ 6465936 w 6506836"/>
              <a:gd name="connsiteY5" fmla="*/ 274847 h 5753325"/>
              <a:gd name="connsiteX6" fmla="*/ 6506836 w 6506836"/>
              <a:gd name="connsiteY6" fmla="*/ 331778 h 5753325"/>
              <a:gd name="connsiteX7" fmla="*/ 6488360 w 6506836"/>
              <a:gd name="connsiteY7" fmla="*/ 535865 h 5753325"/>
              <a:gd name="connsiteX8" fmla="*/ 6492864 w 6506836"/>
              <a:gd name="connsiteY8" fmla="*/ 615799 h 5753325"/>
              <a:gd name="connsiteX9" fmla="*/ 6459988 w 6506836"/>
              <a:gd name="connsiteY9" fmla="*/ 707628 h 5753325"/>
              <a:gd name="connsiteX10" fmla="*/ 6453989 w 6506836"/>
              <a:gd name="connsiteY10" fmla="*/ 711876 h 5753325"/>
              <a:gd name="connsiteX11" fmla="*/ 6453209 w 6506836"/>
              <a:gd name="connsiteY11" fmla="*/ 719127 h 5753325"/>
              <a:gd name="connsiteX12" fmla="*/ 6457662 w 6506836"/>
              <a:gd name="connsiteY12" fmla="*/ 723331 h 5753325"/>
              <a:gd name="connsiteX13" fmla="*/ 6447445 w 6506836"/>
              <a:gd name="connsiteY13" fmla="*/ 780003 h 5753325"/>
              <a:gd name="connsiteX14" fmla="*/ 6426552 w 6506836"/>
              <a:gd name="connsiteY14" fmla="*/ 845805 h 5753325"/>
              <a:gd name="connsiteX15" fmla="*/ 6434072 w 6506836"/>
              <a:gd name="connsiteY15" fmla="*/ 910733 h 5753325"/>
              <a:gd name="connsiteX16" fmla="*/ 6432570 w 6506836"/>
              <a:gd name="connsiteY16" fmla="*/ 983394 h 5753325"/>
              <a:gd name="connsiteX17" fmla="*/ 6431878 w 6506836"/>
              <a:gd name="connsiteY17" fmla="*/ 1026728 h 5753325"/>
              <a:gd name="connsiteX18" fmla="*/ 6414269 w 6506836"/>
              <a:gd name="connsiteY18" fmla="*/ 1151111 h 5753325"/>
              <a:gd name="connsiteX19" fmla="*/ 6371722 w 6506836"/>
              <a:gd name="connsiteY19" fmla="*/ 1318080 h 5753325"/>
              <a:gd name="connsiteX20" fmla="*/ 6356023 w 6506836"/>
              <a:gd name="connsiteY20" fmla="*/ 1356227 h 5753325"/>
              <a:gd name="connsiteX21" fmla="*/ 6356157 w 6506836"/>
              <a:gd name="connsiteY21" fmla="*/ 1361967 h 5753325"/>
              <a:gd name="connsiteX22" fmla="*/ 6350613 w 6506836"/>
              <a:gd name="connsiteY22" fmla="*/ 1393569 h 5753325"/>
              <a:gd name="connsiteX23" fmla="*/ 6357062 w 6506836"/>
              <a:gd name="connsiteY23" fmla="*/ 1444071 h 5753325"/>
              <a:gd name="connsiteX24" fmla="*/ 6364832 w 6506836"/>
              <a:gd name="connsiteY24" fmla="*/ 1478763 h 5753325"/>
              <a:gd name="connsiteX25" fmla="*/ 6369745 w 6506836"/>
              <a:gd name="connsiteY25" fmla="*/ 1495680 h 5753325"/>
              <a:gd name="connsiteX26" fmla="*/ 6370898 w 6506836"/>
              <a:gd name="connsiteY26" fmla="*/ 1513331 h 5753325"/>
              <a:gd name="connsiteX27" fmla="*/ 6368801 w 6506836"/>
              <a:gd name="connsiteY27" fmla="*/ 1527414 h 5753325"/>
              <a:gd name="connsiteX28" fmla="*/ 6359177 w 6506836"/>
              <a:gd name="connsiteY28" fmla="*/ 1639513 h 5753325"/>
              <a:gd name="connsiteX29" fmla="*/ 6299489 w 6506836"/>
              <a:gd name="connsiteY29" fmla="*/ 1784860 h 5753325"/>
              <a:gd name="connsiteX30" fmla="*/ 6267878 w 6506836"/>
              <a:gd name="connsiteY30" fmla="*/ 1858572 h 5753325"/>
              <a:gd name="connsiteX31" fmla="*/ 6251146 w 6506836"/>
              <a:gd name="connsiteY31" fmla="*/ 1926167 h 5753325"/>
              <a:gd name="connsiteX32" fmla="*/ 6210686 w 6506836"/>
              <a:gd name="connsiteY32" fmla="*/ 2014834 h 5753325"/>
              <a:gd name="connsiteX33" fmla="*/ 6106652 w 6506836"/>
              <a:gd name="connsiteY33" fmla="*/ 2150572 h 5753325"/>
              <a:gd name="connsiteX34" fmla="*/ 6097813 w 6506836"/>
              <a:gd name="connsiteY34" fmla="*/ 2172208 h 5753325"/>
              <a:gd name="connsiteX35" fmla="*/ 6095990 w 6506836"/>
              <a:gd name="connsiteY35" fmla="*/ 2181185 h 5753325"/>
              <a:gd name="connsiteX36" fmla="*/ 6090126 w 6506836"/>
              <a:gd name="connsiteY36" fmla="*/ 2192533 h 5753325"/>
              <a:gd name="connsiteX37" fmla="*/ 6089503 w 6506836"/>
              <a:gd name="connsiteY37" fmla="*/ 2192543 h 5753325"/>
              <a:gd name="connsiteX38" fmla="*/ 6084946 w 6506836"/>
              <a:gd name="connsiteY38" fmla="*/ 2203694 h 5753325"/>
              <a:gd name="connsiteX39" fmla="*/ 5987861 w 6506836"/>
              <a:gd name="connsiteY39" fmla="*/ 2304868 h 5753325"/>
              <a:gd name="connsiteX40" fmla="*/ 5973439 w 6506836"/>
              <a:gd name="connsiteY40" fmla="*/ 2385635 h 5753325"/>
              <a:gd name="connsiteX41" fmla="*/ 5916727 w 6506836"/>
              <a:gd name="connsiteY41" fmla="*/ 2458777 h 5753325"/>
              <a:gd name="connsiteX42" fmla="*/ 5856524 w 6506836"/>
              <a:gd name="connsiteY42" fmla="*/ 2583281 h 5753325"/>
              <a:gd name="connsiteX43" fmla="*/ 5838091 w 6506836"/>
              <a:gd name="connsiteY43" fmla="*/ 2753474 h 5753325"/>
              <a:gd name="connsiteX44" fmla="*/ 5777471 w 6506836"/>
              <a:gd name="connsiteY44" fmla="*/ 2901570 h 5753325"/>
              <a:gd name="connsiteX45" fmla="*/ 5723992 w 6506836"/>
              <a:gd name="connsiteY45" fmla="*/ 2998752 h 5753325"/>
              <a:gd name="connsiteX46" fmla="*/ 5557886 w 6506836"/>
              <a:gd name="connsiteY46" fmla="*/ 3329735 h 5753325"/>
              <a:gd name="connsiteX47" fmla="*/ 5471501 w 6506836"/>
              <a:gd name="connsiteY47" fmla="*/ 3462221 h 5753325"/>
              <a:gd name="connsiteX48" fmla="*/ 5465154 w 6506836"/>
              <a:gd name="connsiteY48" fmla="*/ 3541065 h 5753325"/>
              <a:gd name="connsiteX49" fmla="*/ 5437889 w 6506836"/>
              <a:gd name="connsiteY49" fmla="*/ 3559927 h 5753325"/>
              <a:gd name="connsiteX50" fmla="*/ 5432770 w 6506836"/>
              <a:gd name="connsiteY50" fmla="*/ 3562948 h 5753325"/>
              <a:gd name="connsiteX51" fmla="*/ 5406795 w 6506836"/>
              <a:gd name="connsiteY51" fmla="*/ 3578594 h 5753325"/>
              <a:gd name="connsiteX52" fmla="*/ 5381495 w 6506836"/>
              <a:gd name="connsiteY52" fmla="*/ 3599883 h 5753325"/>
              <a:gd name="connsiteX53" fmla="*/ 5363689 w 6506836"/>
              <a:gd name="connsiteY53" fmla="*/ 3633299 h 5753325"/>
              <a:gd name="connsiteX54" fmla="*/ 5291870 w 6506836"/>
              <a:gd name="connsiteY54" fmla="*/ 3799039 h 5753325"/>
              <a:gd name="connsiteX55" fmla="*/ 5241600 w 6506836"/>
              <a:gd name="connsiteY55" fmla="*/ 3894238 h 5753325"/>
              <a:gd name="connsiteX56" fmla="*/ 5211041 w 6506836"/>
              <a:gd name="connsiteY56" fmla="*/ 3924184 h 5753325"/>
              <a:gd name="connsiteX57" fmla="*/ 5176073 w 6506836"/>
              <a:gd name="connsiteY57" fmla="*/ 3970179 h 5753325"/>
              <a:gd name="connsiteX58" fmla="*/ 5172826 w 6506836"/>
              <a:gd name="connsiteY58" fmla="*/ 3991773 h 5753325"/>
              <a:gd name="connsiteX59" fmla="*/ 5157053 w 6506836"/>
              <a:gd name="connsiteY59" fmla="*/ 3997708 h 5753325"/>
              <a:gd name="connsiteX60" fmla="*/ 5127922 w 6506836"/>
              <a:gd name="connsiteY60" fmla="*/ 4022660 h 5753325"/>
              <a:gd name="connsiteX61" fmla="*/ 5020872 w 6506836"/>
              <a:gd name="connsiteY61" fmla="*/ 4075951 h 5753325"/>
              <a:gd name="connsiteX62" fmla="*/ 4991410 w 6506836"/>
              <a:gd name="connsiteY62" fmla="*/ 4087598 h 5753325"/>
              <a:gd name="connsiteX63" fmla="*/ 4930112 w 6506836"/>
              <a:gd name="connsiteY63" fmla="*/ 4138459 h 5753325"/>
              <a:gd name="connsiteX64" fmla="*/ 4834224 w 6506836"/>
              <a:gd name="connsiteY64" fmla="*/ 4231643 h 5753325"/>
              <a:gd name="connsiteX65" fmla="*/ 4812599 w 6506836"/>
              <a:gd name="connsiteY65" fmla="*/ 4249449 h 5753325"/>
              <a:gd name="connsiteX66" fmla="*/ 4789188 w 6506836"/>
              <a:gd name="connsiteY66" fmla="*/ 4256678 h 5753325"/>
              <a:gd name="connsiteX67" fmla="*/ 4779554 w 6506836"/>
              <a:gd name="connsiteY67" fmla="*/ 4251313 h 5753325"/>
              <a:gd name="connsiteX68" fmla="*/ 4766885 w 6506836"/>
              <a:gd name="connsiteY68" fmla="*/ 4259812 h 5753325"/>
              <a:gd name="connsiteX69" fmla="*/ 4762510 w 6506836"/>
              <a:gd name="connsiteY69" fmla="*/ 4260383 h 5753325"/>
              <a:gd name="connsiteX70" fmla="*/ 4738416 w 6506836"/>
              <a:gd name="connsiteY70" fmla="*/ 4265355 h 5753325"/>
              <a:gd name="connsiteX71" fmla="*/ 4712007 w 6506836"/>
              <a:gd name="connsiteY71" fmla="*/ 4317892 h 5753325"/>
              <a:gd name="connsiteX72" fmla="*/ 4658930 w 6506836"/>
              <a:gd name="connsiteY72" fmla="*/ 4348041 h 5753325"/>
              <a:gd name="connsiteX73" fmla="*/ 4443526 w 6506836"/>
              <a:gd name="connsiteY73" fmla="*/ 4507851 h 5753325"/>
              <a:gd name="connsiteX74" fmla="*/ 4289766 w 6506836"/>
              <a:gd name="connsiteY74" fmla="*/ 4711450 h 5753325"/>
              <a:gd name="connsiteX75" fmla="*/ 4150870 w 6506836"/>
              <a:gd name="connsiteY75" fmla="*/ 4818480 h 5753325"/>
              <a:gd name="connsiteX76" fmla="*/ 4006639 w 6506836"/>
              <a:gd name="connsiteY76" fmla="*/ 4933815 h 5753325"/>
              <a:gd name="connsiteX77" fmla="*/ 3298210 w 6506836"/>
              <a:gd name="connsiteY77" fmla="*/ 5070790 h 5753325"/>
              <a:gd name="connsiteX78" fmla="*/ 2947678 w 6506836"/>
              <a:gd name="connsiteY78" fmla="*/ 5117869 h 5753325"/>
              <a:gd name="connsiteX79" fmla="*/ 2822169 w 6506836"/>
              <a:gd name="connsiteY79" fmla="*/ 5129396 h 5753325"/>
              <a:gd name="connsiteX80" fmla="*/ 2538773 w 6506836"/>
              <a:gd name="connsiteY80" fmla="*/ 5313397 h 5753325"/>
              <a:gd name="connsiteX81" fmla="*/ 2014500 w 6506836"/>
              <a:gd name="connsiteY81" fmla="*/ 5519744 h 5753325"/>
              <a:gd name="connsiteX82" fmla="*/ 1934391 w 6506836"/>
              <a:gd name="connsiteY82" fmla="*/ 5591335 h 5753325"/>
              <a:gd name="connsiteX83" fmla="*/ 1892550 w 6506836"/>
              <a:gd name="connsiteY83" fmla="*/ 5649708 h 5753325"/>
              <a:gd name="connsiteX84" fmla="*/ 1854769 w 6506836"/>
              <a:gd name="connsiteY84" fmla="*/ 5647691 h 5753325"/>
              <a:gd name="connsiteX85" fmla="*/ 1809461 w 6506836"/>
              <a:gd name="connsiteY85" fmla="*/ 5648628 h 5753325"/>
              <a:gd name="connsiteX86" fmla="*/ 1745150 w 6506836"/>
              <a:gd name="connsiteY86" fmla="*/ 5693879 h 5753325"/>
              <a:gd name="connsiteX87" fmla="*/ 1713375 w 6506836"/>
              <a:gd name="connsiteY87" fmla="*/ 5684672 h 5753325"/>
              <a:gd name="connsiteX88" fmla="*/ 1707808 w 6506836"/>
              <a:gd name="connsiteY88" fmla="*/ 5682611 h 5753325"/>
              <a:gd name="connsiteX89" fmla="*/ 1679313 w 6506836"/>
              <a:gd name="connsiteY89" fmla="*/ 5672360 h 5753325"/>
              <a:gd name="connsiteX90" fmla="*/ 1646933 w 6506836"/>
              <a:gd name="connsiteY90" fmla="*/ 5666227 h 5753325"/>
              <a:gd name="connsiteX91" fmla="*/ 1610055 w 6506836"/>
              <a:gd name="connsiteY91" fmla="*/ 5673643 h 5753325"/>
              <a:gd name="connsiteX92" fmla="*/ 1437641 w 6506836"/>
              <a:gd name="connsiteY92" fmla="*/ 5723266 h 5753325"/>
              <a:gd name="connsiteX93" fmla="*/ 1332869 w 6506836"/>
              <a:gd name="connsiteY93" fmla="*/ 5744752 h 5753325"/>
              <a:gd name="connsiteX94" fmla="*/ 1290525 w 6506836"/>
              <a:gd name="connsiteY94" fmla="*/ 5740036 h 5753325"/>
              <a:gd name="connsiteX95" fmla="*/ 1233107 w 6506836"/>
              <a:gd name="connsiteY95" fmla="*/ 5742106 h 5753325"/>
              <a:gd name="connsiteX96" fmla="*/ 1214532 w 6506836"/>
              <a:gd name="connsiteY96" fmla="*/ 5753325 h 5753325"/>
              <a:gd name="connsiteX97" fmla="*/ 1199955 w 6506836"/>
              <a:gd name="connsiteY97" fmla="*/ 5744831 h 5753325"/>
              <a:gd name="connsiteX98" fmla="*/ 1162337 w 6506836"/>
              <a:gd name="connsiteY98" fmla="*/ 5738048 h 5753325"/>
              <a:gd name="connsiteX99" fmla="*/ 1053457 w 6506836"/>
              <a:gd name="connsiteY99" fmla="*/ 5688676 h 5753325"/>
              <a:gd name="connsiteX100" fmla="*/ 1025798 w 6506836"/>
              <a:gd name="connsiteY100" fmla="*/ 5673166 h 5753325"/>
              <a:gd name="connsiteX101" fmla="*/ 947900 w 6506836"/>
              <a:gd name="connsiteY101" fmla="*/ 5657848 h 5753325"/>
              <a:gd name="connsiteX102" fmla="*/ 815627 w 6506836"/>
              <a:gd name="connsiteY102" fmla="*/ 5642557 h 5753325"/>
              <a:gd name="connsiteX103" fmla="*/ 788251 w 6506836"/>
              <a:gd name="connsiteY103" fmla="*/ 5637065 h 5753325"/>
              <a:gd name="connsiteX104" fmla="*/ 767822 w 6506836"/>
              <a:gd name="connsiteY104" fmla="*/ 5623450 h 5753325"/>
              <a:gd name="connsiteX105" fmla="*/ 765791 w 6506836"/>
              <a:gd name="connsiteY105" fmla="*/ 5612539 h 5753325"/>
              <a:gd name="connsiteX106" fmla="*/ 751230 w 6506836"/>
              <a:gd name="connsiteY106" fmla="*/ 5608092 h 5753325"/>
              <a:gd name="connsiteX107" fmla="*/ 748008 w 6506836"/>
              <a:gd name="connsiteY107" fmla="*/ 5605052 h 5753325"/>
              <a:gd name="connsiteX108" fmla="*/ 728871 w 6506836"/>
              <a:gd name="connsiteY108" fmla="*/ 5589469 h 5753325"/>
              <a:gd name="connsiteX109" fmla="*/ 671898 w 6506836"/>
              <a:gd name="connsiteY109" fmla="*/ 5602363 h 5753325"/>
              <a:gd name="connsiteX110" fmla="*/ 615065 w 6506836"/>
              <a:gd name="connsiteY110" fmla="*/ 5580257 h 5753325"/>
              <a:gd name="connsiteX111" fmla="*/ 355785 w 6506836"/>
              <a:gd name="connsiteY111" fmla="*/ 5514383 h 5753325"/>
              <a:gd name="connsiteX112" fmla="*/ 102269 w 6506836"/>
              <a:gd name="connsiteY112" fmla="*/ 5524347 h 5753325"/>
              <a:gd name="connsiteX113" fmla="*/ 13160 w 6506836"/>
              <a:gd name="connsiteY113" fmla="*/ 5514159 h 5753325"/>
              <a:gd name="connsiteX114" fmla="*/ 0 w 6506836"/>
              <a:gd name="connsiteY114" fmla="*/ 5511735 h 5753325"/>
              <a:gd name="connsiteX115" fmla="*/ 0 w 6506836"/>
              <a:gd name="connsiteY115"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465936 w 6492864"/>
              <a:gd name="connsiteY5" fmla="*/ 274847 h 5753325"/>
              <a:gd name="connsiteX6" fmla="*/ 6488360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396598 w 6492864"/>
              <a:gd name="connsiteY5" fmla="*/ 274847 h 5753325"/>
              <a:gd name="connsiteX6" fmla="*/ 6488360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396598 w 6492864"/>
              <a:gd name="connsiteY5" fmla="*/ 274847 h 5753325"/>
              <a:gd name="connsiteX6" fmla="*/ 6375685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62955"/>
              <a:gd name="connsiteY0" fmla="*/ 0 h 5753325"/>
              <a:gd name="connsiteX1" fmla="*/ 6438980 w 6462955"/>
              <a:gd name="connsiteY1" fmla="*/ 0 h 5753325"/>
              <a:gd name="connsiteX2" fmla="*/ 6439047 w 6462955"/>
              <a:gd name="connsiteY2" fmla="*/ 147 h 5753325"/>
              <a:gd name="connsiteX3" fmla="*/ 6443456 w 6462955"/>
              <a:gd name="connsiteY3" fmla="*/ 130105 h 5753325"/>
              <a:gd name="connsiteX4" fmla="*/ 6447632 w 6462955"/>
              <a:gd name="connsiteY4" fmla="*/ 170016 h 5753325"/>
              <a:gd name="connsiteX5" fmla="*/ 6396598 w 6462955"/>
              <a:gd name="connsiteY5" fmla="*/ 274847 h 5753325"/>
              <a:gd name="connsiteX6" fmla="*/ 6375685 w 6462955"/>
              <a:gd name="connsiteY6" fmla="*/ 535865 h 5753325"/>
              <a:gd name="connsiteX7" fmla="*/ 6354187 w 6462955"/>
              <a:gd name="connsiteY7" fmla="*/ 615799 h 5753325"/>
              <a:gd name="connsiteX8" fmla="*/ 6459988 w 6462955"/>
              <a:gd name="connsiteY8" fmla="*/ 707628 h 5753325"/>
              <a:gd name="connsiteX9" fmla="*/ 6453989 w 6462955"/>
              <a:gd name="connsiteY9" fmla="*/ 711876 h 5753325"/>
              <a:gd name="connsiteX10" fmla="*/ 6453209 w 6462955"/>
              <a:gd name="connsiteY10" fmla="*/ 719127 h 5753325"/>
              <a:gd name="connsiteX11" fmla="*/ 6457662 w 6462955"/>
              <a:gd name="connsiteY11" fmla="*/ 723331 h 5753325"/>
              <a:gd name="connsiteX12" fmla="*/ 6447445 w 6462955"/>
              <a:gd name="connsiteY12" fmla="*/ 780003 h 5753325"/>
              <a:gd name="connsiteX13" fmla="*/ 6426552 w 6462955"/>
              <a:gd name="connsiteY13" fmla="*/ 845805 h 5753325"/>
              <a:gd name="connsiteX14" fmla="*/ 6434072 w 6462955"/>
              <a:gd name="connsiteY14" fmla="*/ 910733 h 5753325"/>
              <a:gd name="connsiteX15" fmla="*/ 6432570 w 6462955"/>
              <a:gd name="connsiteY15" fmla="*/ 983394 h 5753325"/>
              <a:gd name="connsiteX16" fmla="*/ 6431878 w 6462955"/>
              <a:gd name="connsiteY16" fmla="*/ 1026728 h 5753325"/>
              <a:gd name="connsiteX17" fmla="*/ 6414269 w 6462955"/>
              <a:gd name="connsiteY17" fmla="*/ 1151111 h 5753325"/>
              <a:gd name="connsiteX18" fmla="*/ 6371722 w 6462955"/>
              <a:gd name="connsiteY18" fmla="*/ 1318080 h 5753325"/>
              <a:gd name="connsiteX19" fmla="*/ 6356023 w 6462955"/>
              <a:gd name="connsiteY19" fmla="*/ 1356227 h 5753325"/>
              <a:gd name="connsiteX20" fmla="*/ 6356157 w 6462955"/>
              <a:gd name="connsiteY20" fmla="*/ 1361967 h 5753325"/>
              <a:gd name="connsiteX21" fmla="*/ 6350613 w 6462955"/>
              <a:gd name="connsiteY21" fmla="*/ 1393569 h 5753325"/>
              <a:gd name="connsiteX22" fmla="*/ 6357062 w 6462955"/>
              <a:gd name="connsiteY22" fmla="*/ 1444071 h 5753325"/>
              <a:gd name="connsiteX23" fmla="*/ 6364832 w 6462955"/>
              <a:gd name="connsiteY23" fmla="*/ 1478763 h 5753325"/>
              <a:gd name="connsiteX24" fmla="*/ 6369745 w 6462955"/>
              <a:gd name="connsiteY24" fmla="*/ 1495680 h 5753325"/>
              <a:gd name="connsiteX25" fmla="*/ 6370898 w 6462955"/>
              <a:gd name="connsiteY25" fmla="*/ 1513331 h 5753325"/>
              <a:gd name="connsiteX26" fmla="*/ 6368801 w 6462955"/>
              <a:gd name="connsiteY26" fmla="*/ 1527414 h 5753325"/>
              <a:gd name="connsiteX27" fmla="*/ 6359177 w 6462955"/>
              <a:gd name="connsiteY27" fmla="*/ 1639513 h 5753325"/>
              <a:gd name="connsiteX28" fmla="*/ 6299489 w 6462955"/>
              <a:gd name="connsiteY28" fmla="*/ 1784860 h 5753325"/>
              <a:gd name="connsiteX29" fmla="*/ 6267878 w 6462955"/>
              <a:gd name="connsiteY29" fmla="*/ 1858572 h 5753325"/>
              <a:gd name="connsiteX30" fmla="*/ 6251146 w 6462955"/>
              <a:gd name="connsiteY30" fmla="*/ 1926167 h 5753325"/>
              <a:gd name="connsiteX31" fmla="*/ 6210686 w 6462955"/>
              <a:gd name="connsiteY31" fmla="*/ 2014834 h 5753325"/>
              <a:gd name="connsiteX32" fmla="*/ 6106652 w 6462955"/>
              <a:gd name="connsiteY32" fmla="*/ 2150572 h 5753325"/>
              <a:gd name="connsiteX33" fmla="*/ 6097813 w 6462955"/>
              <a:gd name="connsiteY33" fmla="*/ 2172208 h 5753325"/>
              <a:gd name="connsiteX34" fmla="*/ 6095990 w 6462955"/>
              <a:gd name="connsiteY34" fmla="*/ 2181185 h 5753325"/>
              <a:gd name="connsiteX35" fmla="*/ 6090126 w 6462955"/>
              <a:gd name="connsiteY35" fmla="*/ 2192533 h 5753325"/>
              <a:gd name="connsiteX36" fmla="*/ 6089503 w 6462955"/>
              <a:gd name="connsiteY36" fmla="*/ 2192543 h 5753325"/>
              <a:gd name="connsiteX37" fmla="*/ 6084946 w 6462955"/>
              <a:gd name="connsiteY37" fmla="*/ 2203694 h 5753325"/>
              <a:gd name="connsiteX38" fmla="*/ 5987861 w 6462955"/>
              <a:gd name="connsiteY38" fmla="*/ 2304868 h 5753325"/>
              <a:gd name="connsiteX39" fmla="*/ 5973439 w 6462955"/>
              <a:gd name="connsiteY39" fmla="*/ 2385635 h 5753325"/>
              <a:gd name="connsiteX40" fmla="*/ 5916727 w 6462955"/>
              <a:gd name="connsiteY40" fmla="*/ 2458777 h 5753325"/>
              <a:gd name="connsiteX41" fmla="*/ 5856524 w 6462955"/>
              <a:gd name="connsiteY41" fmla="*/ 2583281 h 5753325"/>
              <a:gd name="connsiteX42" fmla="*/ 5838091 w 6462955"/>
              <a:gd name="connsiteY42" fmla="*/ 2753474 h 5753325"/>
              <a:gd name="connsiteX43" fmla="*/ 5777471 w 6462955"/>
              <a:gd name="connsiteY43" fmla="*/ 2901570 h 5753325"/>
              <a:gd name="connsiteX44" fmla="*/ 5723992 w 6462955"/>
              <a:gd name="connsiteY44" fmla="*/ 2998752 h 5753325"/>
              <a:gd name="connsiteX45" fmla="*/ 5557886 w 6462955"/>
              <a:gd name="connsiteY45" fmla="*/ 3329735 h 5753325"/>
              <a:gd name="connsiteX46" fmla="*/ 5471501 w 6462955"/>
              <a:gd name="connsiteY46" fmla="*/ 3462221 h 5753325"/>
              <a:gd name="connsiteX47" fmla="*/ 5465154 w 6462955"/>
              <a:gd name="connsiteY47" fmla="*/ 3541065 h 5753325"/>
              <a:gd name="connsiteX48" fmla="*/ 5437889 w 6462955"/>
              <a:gd name="connsiteY48" fmla="*/ 3559927 h 5753325"/>
              <a:gd name="connsiteX49" fmla="*/ 5432770 w 6462955"/>
              <a:gd name="connsiteY49" fmla="*/ 3562948 h 5753325"/>
              <a:gd name="connsiteX50" fmla="*/ 5406795 w 6462955"/>
              <a:gd name="connsiteY50" fmla="*/ 3578594 h 5753325"/>
              <a:gd name="connsiteX51" fmla="*/ 5381495 w 6462955"/>
              <a:gd name="connsiteY51" fmla="*/ 3599883 h 5753325"/>
              <a:gd name="connsiteX52" fmla="*/ 5363689 w 6462955"/>
              <a:gd name="connsiteY52" fmla="*/ 3633299 h 5753325"/>
              <a:gd name="connsiteX53" fmla="*/ 5291870 w 6462955"/>
              <a:gd name="connsiteY53" fmla="*/ 3799039 h 5753325"/>
              <a:gd name="connsiteX54" fmla="*/ 5241600 w 6462955"/>
              <a:gd name="connsiteY54" fmla="*/ 3894238 h 5753325"/>
              <a:gd name="connsiteX55" fmla="*/ 5211041 w 6462955"/>
              <a:gd name="connsiteY55" fmla="*/ 3924184 h 5753325"/>
              <a:gd name="connsiteX56" fmla="*/ 5176073 w 6462955"/>
              <a:gd name="connsiteY56" fmla="*/ 3970179 h 5753325"/>
              <a:gd name="connsiteX57" fmla="*/ 5172826 w 6462955"/>
              <a:gd name="connsiteY57" fmla="*/ 3991773 h 5753325"/>
              <a:gd name="connsiteX58" fmla="*/ 5157053 w 6462955"/>
              <a:gd name="connsiteY58" fmla="*/ 3997708 h 5753325"/>
              <a:gd name="connsiteX59" fmla="*/ 5127922 w 6462955"/>
              <a:gd name="connsiteY59" fmla="*/ 4022660 h 5753325"/>
              <a:gd name="connsiteX60" fmla="*/ 5020872 w 6462955"/>
              <a:gd name="connsiteY60" fmla="*/ 4075951 h 5753325"/>
              <a:gd name="connsiteX61" fmla="*/ 4991410 w 6462955"/>
              <a:gd name="connsiteY61" fmla="*/ 4087598 h 5753325"/>
              <a:gd name="connsiteX62" fmla="*/ 4930112 w 6462955"/>
              <a:gd name="connsiteY62" fmla="*/ 4138459 h 5753325"/>
              <a:gd name="connsiteX63" fmla="*/ 4834224 w 6462955"/>
              <a:gd name="connsiteY63" fmla="*/ 4231643 h 5753325"/>
              <a:gd name="connsiteX64" fmla="*/ 4812599 w 6462955"/>
              <a:gd name="connsiteY64" fmla="*/ 4249449 h 5753325"/>
              <a:gd name="connsiteX65" fmla="*/ 4789188 w 6462955"/>
              <a:gd name="connsiteY65" fmla="*/ 4256678 h 5753325"/>
              <a:gd name="connsiteX66" fmla="*/ 4779554 w 6462955"/>
              <a:gd name="connsiteY66" fmla="*/ 4251313 h 5753325"/>
              <a:gd name="connsiteX67" fmla="*/ 4766885 w 6462955"/>
              <a:gd name="connsiteY67" fmla="*/ 4259812 h 5753325"/>
              <a:gd name="connsiteX68" fmla="*/ 4762510 w 6462955"/>
              <a:gd name="connsiteY68" fmla="*/ 4260383 h 5753325"/>
              <a:gd name="connsiteX69" fmla="*/ 4738416 w 6462955"/>
              <a:gd name="connsiteY69" fmla="*/ 4265355 h 5753325"/>
              <a:gd name="connsiteX70" fmla="*/ 4712007 w 6462955"/>
              <a:gd name="connsiteY70" fmla="*/ 4317892 h 5753325"/>
              <a:gd name="connsiteX71" fmla="*/ 4658930 w 6462955"/>
              <a:gd name="connsiteY71" fmla="*/ 4348041 h 5753325"/>
              <a:gd name="connsiteX72" fmla="*/ 4443526 w 6462955"/>
              <a:gd name="connsiteY72" fmla="*/ 4507851 h 5753325"/>
              <a:gd name="connsiteX73" fmla="*/ 4289766 w 6462955"/>
              <a:gd name="connsiteY73" fmla="*/ 4711450 h 5753325"/>
              <a:gd name="connsiteX74" fmla="*/ 4150870 w 6462955"/>
              <a:gd name="connsiteY74" fmla="*/ 4818480 h 5753325"/>
              <a:gd name="connsiteX75" fmla="*/ 4006639 w 6462955"/>
              <a:gd name="connsiteY75" fmla="*/ 4933815 h 5753325"/>
              <a:gd name="connsiteX76" fmla="*/ 3298210 w 6462955"/>
              <a:gd name="connsiteY76" fmla="*/ 5070790 h 5753325"/>
              <a:gd name="connsiteX77" fmla="*/ 2947678 w 6462955"/>
              <a:gd name="connsiteY77" fmla="*/ 5117869 h 5753325"/>
              <a:gd name="connsiteX78" fmla="*/ 2822169 w 6462955"/>
              <a:gd name="connsiteY78" fmla="*/ 5129396 h 5753325"/>
              <a:gd name="connsiteX79" fmla="*/ 2538773 w 6462955"/>
              <a:gd name="connsiteY79" fmla="*/ 5313397 h 5753325"/>
              <a:gd name="connsiteX80" fmla="*/ 2014500 w 6462955"/>
              <a:gd name="connsiteY80" fmla="*/ 5519744 h 5753325"/>
              <a:gd name="connsiteX81" fmla="*/ 1934391 w 6462955"/>
              <a:gd name="connsiteY81" fmla="*/ 5591335 h 5753325"/>
              <a:gd name="connsiteX82" fmla="*/ 1892550 w 6462955"/>
              <a:gd name="connsiteY82" fmla="*/ 5649708 h 5753325"/>
              <a:gd name="connsiteX83" fmla="*/ 1854769 w 6462955"/>
              <a:gd name="connsiteY83" fmla="*/ 5647691 h 5753325"/>
              <a:gd name="connsiteX84" fmla="*/ 1809461 w 6462955"/>
              <a:gd name="connsiteY84" fmla="*/ 5648628 h 5753325"/>
              <a:gd name="connsiteX85" fmla="*/ 1745150 w 6462955"/>
              <a:gd name="connsiteY85" fmla="*/ 5693879 h 5753325"/>
              <a:gd name="connsiteX86" fmla="*/ 1713375 w 6462955"/>
              <a:gd name="connsiteY86" fmla="*/ 5684672 h 5753325"/>
              <a:gd name="connsiteX87" fmla="*/ 1707808 w 6462955"/>
              <a:gd name="connsiteY87" fmla="*/ 5682611 h 5753325"/>
              <a:gd name="connsiteX88" fmla="*/ 1679313 w 6462955"/>
              <a:gd name="connsiteY88" fmla="*/ 5672360 h 5753325"/>
              <a:gd name="connsiteX89" fmla="*/ 1646933 w 6462955"/>
              <a:gd name="connsiteY89" fmla="*/ 5666227 h 5753325"/>
              <a:gd name="connsiteX90" fmla="*/ 1610055 w 6462955"/>
              <a:gd name="connsiteY90" fmla="*/ 5673643 h 5753325"/>
              <a:gd name="connsiteX91" fmla="*/ 1437641 w 6462955"/>
              <a:gd name="connsiteY91" fmla="*/ 5723266 h 5753325"/>
              <a:gd name="connsiteX92" fmla="*/ 1332869 w 6462955"/>
              <a:gd name="connsiteY92" fmla="*/ 5744752 h 5753325"/>
              <a:gd name="connsiteX93" fmla="*/ 1290525 w 6462955"/>
              <a:gd name="connsiteY93" fmla="*/ 5740036 h 5753325"/>
              <a:gd name="connsiteX94" fmla="*/ 1233107 w 6462955"/>
              <a:gd name="connsiteY94" fmla="*/ 5742106 h 5753325"/>
              <a:gd name="connsiteX95" fmla="*/ 1214532 w 6462955"/>
              <a:gd name="connsiteY95" fmla="*/ 5753325 h 5753325"/>
              <a:gd name="connsiteX96" fmla="*/ 1199955 w 6462955"/>
              <a:gd name="connsiteY96" fmla="*/ 5744831 h 5753325"/>
              <a:gd name="connsiteX97" fmla="*/ 1162337 w 6462955"/>
              <a:gd name="connsiteY97" fmla="*/ 5738048 h 5753325"/>
              <a:gd name="connsiteX98" fmla="*/ 1053457 w 6462955"/>
              <a:gd name="connsiteY98" fmla="*/ 5688676 h 5753325"/>
              <a:gd name="connsiteX99" fmla="*/ 1025798 w 6462955"/>
              <a:gd name="connsiteY99" fmla="*/ 5673166 h 5753325"/>
              <a:gd name="connsiteX100" fmla="*/ 947900 w 6462955"/>
              <a:gd name="connsiteY100" fmla="*/ 5657848 h 5753325"/>
              <a:gd name="connsiteX101" fmla="*/ 815627 w 6462955"/>
              <a:gd name="connsiteY101" fmla="*/ 5642557 h 5753325"/>
              <a:gd name="connsiteX102" fmla="*/ 788251 w 6462955"/>
              <a:gd name="connsiteY102" fmla="*/ 5637065 h 5753325"/>
              <a:gd name="connsiteX103" fmla="*/ 767822 w 6462955"/>
              <a:gd name="connsiteY103" fmla="*/ 5623450 h 5753325"/>
              <a:gd name="connsiteX104" fmla="*/ 765791 w 6462955"/>
              <a:gd name="connsiteY104" fmla="*/ 5612539 h 5753325"/>
              <a:gd name="connsiteX105" fmla="*/ 751230 w 6462955"/>
              <a:gd name="connsiteY105" fmla="*/ 5608092 h 5753325"/>
              <a:gd name="connsiteX106" fmla="*/ 748008 w 6462955"/>
              <a:gd name="connsiteY106" fmla="*/ 5605052 h 5753325"/>
              <a:gd name="connsiteX107" fmla="*/ 728871 w 6462955"/>
              <a:gd name="connsiteY107" fmla="*/ 5589469 h 5753325"/>
              <a:gd name="connsiteX108" fmla="*/ 671898 w 6462955"/>
              <a:gd name="connsiteY108" fmla="*/ 5602363 h 5753325"/>
              <a:gd name="connsiteX109" fmla="*/ 615065 w 6462955"/>
              <a:gd name="connsiteY109" fmla="*/ 5580257 h 5753325"/>
              <a:gd name="connsiteX110" fmla="*/ 355785 w 6462955"/>
              <a:gd name="connsiteY110" fmla="*/ 5514383 h 5753325"/>
              <a:gd name="connsiteX111" fmla="*/ 102269 w 6462955"/>
              <a:gd name="connsiteY111" fmla="*/ 5524347 h 5753325"/>
              <a:gd name="connsiteX112" fmla="*/ 13160 w 6462955"/>
              <a:gd name="connsiteY112" fmla="*/ 5514159 h 5753325"/>
              <a:gd name="connsiteX113" fmla="*/ 0 w 6462955"/>
              <a:gd name="connsiteY113" fmla="*/ 5511735 h 5753325"/>
              <a:gd name="connsiteX114" fmla="*/ 0 w 6462955"/>
              <a:gd name="connsiteY114"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453989 w 6459988"/>
              <a:gd name="connsiteY9" fmla="*/ 711876 h 5753325"/>
              <a:gd name="connsiteX10" fmla="*/ 6453209 w 6459988"/>
              <a:gd name="connsiteY10" fmla="*/ 719127 h 5753325"/>
              <a:gd name="connsiteX11" fmla="*/ 6344988 w 6459988"/>
              <a:gd name="connsiteY11" fmla="*/ 697330 h 5753325"/>
              <a:gd name="connsiteX12" fmla="*/ 6447445 w 6459988"/>
              <a:gd name="connsiteY12" fmla="*/ 780003 h 5753325"/>
              <a:gd name="connsiteX13" fmla="*/ 6426552 w 6459988"/>
              <a:gd name="connsiteY13" fmla="*/ 845805 h 5753325"/>
              <a:gd name="connsiteX14" fmla="*/ 6434072 w 6459988"/>
              <a:gd name="connsiteY14" fmla="*/ 910733 h 5753325"/>
              <a:gd name="connsiteX15" fmla="*/ 6432570 w 6459988"/>
              <a:gd name="connsiteY15" fmla="*/ 983394 h 5753325"/>
              <a:gd name="connsiteX16" fmla="*/ 6431878 w 6459988"/>
              <a:gd name="connsiteY16" fmla="*/ 1026728 h 5753325"/>
              <a:gd name="connsiteX17" fmla="*/ 6414269 w 6459988"/>
              <a:gd name="connsiteY17" fmla="*/ 1151111 h 5753325"/>
              <a:gd name="connsiteX18" fmla="*/ 6371722 w 6459988"/>
              <a:gd name="connsiteY18" fmla="*/ 1318080 h 5753325"/>
              <a:gd name="connsiteX19" fmla="*/ 6356023 w 6459988"/>
              <a:gd name="connsiteY19" fmla="*/ 1356227 h 5753325"/>
              <a:gd name="connsiteX20" fmla="*/ 6356157 w 6459988"/>
              <a:gd name="connsiteY20" fmla="*/ 1361967 h 5753325"/>
              <a:gd name="connsiteX21" fmla="*/ 6350613 w 6459988"/>
              <a:gd name="connsiteY21" fmla="*/ 1393569 h 5753325"/>
              <a:gd name="connsiteX22" fmla="*/ 6357062 w 6459988"/>
              <a:gd name="connsiteY22" fmla="*/ 1444071 h 5753325"/>
              <a:gd name="connsiteX23" fmla="*/ 6364832 w 6459988"/>
              <a:gd name="connsiteY23" fmla="*/ 1478763 h 5753325"/>
              <a:gd name="connsiteX24" fmla="*/ 6369745 w 6459988"/>
              <a:gd name="connsiteY24" fmla="*/ 1495680 h 5753325"/>
              <a:gd name="connsiteX25" fmla="*/ 6370898 w 6459988"/>
              <a:gd name="connsiteY25" fmla="*/ 1513331 h 5753325"/>
              <a:gd name="connsiteX26" fmla="*/ 6368801 w 6459988"/>
              <a:gd name="connsiteY26" fmla="*/ 1527414 h 5753325"/>
              <a:gd name="connsiteX27" fmla="*/ 6359177 w 6459988"/>
              <a:gd name="connsiteY27" fmla="*/ 1639513 h 5753325"/>
              <a:gd name="connsiteX28" fmla="*/ 6299489 w 6459988"/>
              <a:gd name="connsiteY28" fmla="*/ 1784860 h 5753325"/>
              <a:gd name="connsiteX29" fmla="*/ 6267878 w 6459988"/>
              <a:gd name="connsiteY29" fmla="*/ 1858572 h 5753325"/>
              <a:gd name="connsiteX30" fmla="*/ 6251146 w 6459988"/>
              <a:gd name="connsiteY30" fmla="*/ 1926167 h 5753325"/>
              <a:gd name="connsiteX31" fmla="*/ 6210686 w 6459988"/>
              <a:gd name="connsiteY31" fmla="*/ 2014834 h 5753325"/>
              <a:gd name="connsiteX32" fmla="*/ 6106652 w 6459988"/>
              <a:gd name="connsiteY32" fmla="*/ 2150572 h 5753325"/>
              <a:gd name="connsiteX33" fmla="*/ 6097813 w 6459988"/>
              <a:gd name="connsiteY33" fmla="*/ 2172208 h 5753325"/>
              <a:gd name="connsiteX34" fmla="*/ 6095990 w 6459988"/>
              <a:gd name="connsiteY34" fmla="*/ 2181185 h 5753325"/>
              <a:gd name="connsiteX35" fmla="*/ 6090126 w 6459988"/>
              <a:gd name="connsiteY35" fmla="*/ 2192533 h 5753325"/>
              <a:gd name="connsiteX36" fmla="*/ 6089503 w 6459988"/>
              <a:gd name="connsiteY36" fmla="*/ 2192543 h 5753325"/>
              <a:gd name="connsiteX37" fmla="*/ 6084946 w 6459988"/>
              <a:gd name="connsiteY37" fmla="*/ 2203694 h 5753325"/>
              <a:gd name="connsiteX38" fmla="*/ 5987861 w 6459988"/>
              <a:gd name="connsiteY38" fmla="*/ 2304868 h 5753325"/>
              <a:gd name="connsiteX39" fmla="*/ 5973439 w 6459988"/>
              <a:gd name="connsiteY39" fmla="*/ 2385635 h 5753325"/>
              <a:gd name="connsiteX40" fmla="*/ 5916727 w 6459988"/>
              <a:gd name="connsiteY40" fmla="*/ 2458777 h 5753325"/>
              <a:gd name="connsiteX41" fmla="*/ 5856524 w 6459988"/>
              <a:gd name="connsiteY41" fmla="*/ 2583281 h 5753325"/>
              <a:gd name="connsiteX42" fmla="*/ 5838091 w 6459988"/>
              <a:gd name="connsiteY42" fmla="*/ 2753474 h 5753325"/>
              <a:gd name="connsiteX43" fmla="*/ 5777471 w 6459988"/>
              <a:gd name="connsiteY43" fmla="*/ 2901570 h 5753325"/>
              <a:gd name="connsiteX44" fmla="*/ 5723992 w 6459988"/>
              <a:gd name="connsiteY44" fmla="*/ 2998752 h 5753325"/>
              <a:gd name="connsiteX45" fmla="*/ 5557886 w 6459988"/>
              <a:gd name="connsiteY45" fmla="*/ 3329735 h 5753325"/>
              <a:gd name="connsiteX46" fmla="*/ 5471501 w 6459988"/>
              <a:gd name="connsiteY46" fmla="*/ 3462221 h 5753325"/>
              <a:gd name="connsiteX47" fmla="*/ 5465154 w 6459988"/>
              <a:gd name="connsiteY47" fmla="*/ 3541065 h 5753325"/>
              <a:gd name="connsiteX48" fmla="*/ 5437889 w 6459988"/>
              <a:gd name="connsiteY48" fmla="*/ 3559927 h 5753325"/>
              <a:gd name="connsiteX49" fmla="*/ 5432770 w 6459988"/>
              <a:gd name="connsiteY49" fmla="*/ 3562948 h 5753325"/>
              <a:gd name="connsiteX50" fmla="*/ 5406795 w 6459988"/>
              <a:gd name="connsiteY50" fmla="*/ 3578594 h 5753325"/>
              <a:gd name="connsiteX51" fmla="*/ 5381495 w 6459988"/>
              <a:gd name="connsiteY51" fmla="*/ 3599883 h 5753325"/>
              <a:gd name="connsiteX52" fmla="*/ 5363689 w 6459988"/>
              <a:gd name="connsiteY52" fmla="*/ 3633299 h 5753325"/>
              <a:gd name="connsiteX53" fmla="*/ 5291870 w 6459988"/>
              <a:gd name="connsiteY53" fmla="*/ 3799039 h 5753325"/>
              <a:gd name="connsiteX54" fmla="*/ 5241600 w 6459988"/>
              <a:gd name="connsiteY54" fmla="*/ 3894238 h 5753325"/>
              <a:gd name="connsiteX55" fmla="*/ 5211041 w 6459988"/>
              <a:gd name="connsiteY55" fmla="*/ 3924184 h 5753325"/>
              <a:gd name="connsiteX56" fmla="*/ 5176073 w 6459988"/>
              <a:gd name="connsiteY56" fmla="*/ 3970179 h 5753325"/>
              <a:gd name="connsiteX57" fmla="*/ 5172826 w 6459988"/>
              <a:gd name="connsiteY57" fmla="*/ 3991773 h 5753325"/>
              <a:gd name="connsiteX58" fmla="*/ 5157053 w 6459988"/>
              <a:gd name="connsiteY58" fmla="*/ 3997708 h 5753325"/>
              <a:gd name="connsiteX59" fmla="*/ 5127922 w 6459988"/>
              <a:gd name="connsiteY59" fmla="*/ 4022660 h 5753325"/>
              <a:gd name="connsiteX60" fmla="*/ 5020872 w 6459988"/>
              <a:gd name="connsiteY60" fmla="*/ 4075951 h 5753325"/>
              <a:gd name="connsiteX61" fmla="*/ 4991410 w 6459988"/>
              <a:gd name="connsiteY61" fmla="*/ 4087598 h 5753325"/>
              <a:gd name="connsiteX62" fmla="*/ 4930112 w 6459988"/>
              <a:gd name="connsiteY62" fmla="*/ 4138459 h 5753325"/>
              <a:gd name="connsiteX63" fmla="*/ 4834224 w 6459988"/>
              <a:gd name="connsiteY63" fmla="*/ 4231643 h 5753325"/>
              <a:gd name="connsiteX64" fmla="*/ 4812599 w 6459988"/>
              <a:gd name="connsiteY64" fmla="*/ 4249449 h 5753325"/>
              <a:gd name="connsiteX65" fmla="*/ 4789188 w 6459988"/>
              <a:gd name="connsiteY65" fmla="*/ 4256678 h 5753325"/>
              <a:gd name="connsiteX66" fmla="*/ 4779554 w 6459988"/>
              <a:gd name="connsiteY66" fmla="*/ 4251313 h 5753325"/>
              <a:gd name="connsiteX67" fmla="*/ 4766885 w 6459988"/>
              <a:gd name="connsiteY67" fmla="*/ 4259812 h 5753325"/>
              <a:gd name="connsiteX68" fmla="*/ 4762510 w 6459988"/>
              <a:gd name="connsiteY68" fmla="*/ 4260383 h 5753325"/>
              <a:gd name="connsiteX69" fmla="*/ 4738416 w 6459988"/>
              <a:gd name="connsiteY69" fmla="*/ 4265355 h 5753325"/>
              <a:gd name="connsiteX70" fmla="*/ 4712007 w 6459988"/>
              <a:gd name="connsiteY70" fmla="*/ 4317892 h 5753325"/>
              <a:gd name="connsiteX71" fmla="*/ 4658930 w 6459988"/>
              <a:gd name="connsiteY71" fmla="*/ 4348041 h 5753325"/>
              <a:gd name="connsiteX72" fmla="*/ 4443526 w 6459988"/>
              <a:gd name="connsiteY72" fmla="*/ 4507851 h 5753325"/>
              <a:gd name="connsiteX73" fmla="*/ 4289766 w 6459988"/>
              <a:gd name="connsiteY73" fmla="*/ 4711450 h 5753325"/>
              <a:gd name="connsiteX74" fmla="*/ 4150870 w 6459988"/>
              <a:gd name="connsiteY74" fmla="*/ 4818480 h 5753325"/>
              <a:gd name="connsiteX75" fmla="*/ 4006639 w 6459988"/>
              <a:gd name="connsiteY75" fmla="*/ 4933815 h 5753325"/>
              <a:gd name="connsiteX76" fmla="*/ 3298210 w 6459988"/>
              <a:gd name="connsiteY76" fmla="*/ 5070790 h 5753325"/>
              <a:gd name="connsiteX77" fmla="*/ 2947678 w 6459988"/>
              <a:gd name="connsiteY77" fmla="*/ 5117869 h 5753325"/>
              <a:gd name="connsiteX78" fmla="*/ 2822169 w 6459988"/>
              <a:gd name="connsiteY78" fmla="*/ 5129396 h 5753325"/>
              <a:gd name="connsiteX79" fmla="*/ 2538773 w 6459988"/>
              <a:gd name="connsiteY79" fmla="*/ 5313397 h 5753325"/>
              <a:gd name="connsiteX80" fmla="*/ 2014500 w 6459988"/>
              <a:gd name="connsiteY80" fmla="*/ 5519744 h 5753325"/>
              <a:gd name="connsiteX81" fmla="*/ 1934391 w 6459988"/>
              <a:gd name="connsiteY81" fmla="*/ 5591335 h 5753325"/>
              <a:gd name="connsiteX82" fmla="*/ 1892550 w 6459988"/>
              <a:gd name="connsiteY82" fmla="*/ 5649708 h 5753325"/>
              <a:gd name="connsiteX83" fmla="*/ 1854769 w 6459988"/>
              <a:gd name="connsiteY83" fmla="*/ 5647691 h 5753325"/>
              <a:gd name="connsiteX84" fmla="*/ 1809461 w 6459988"/>
              <a:gd name="connsiteY84" fmla="*/ 5648628 h 5753325"/>
              <a:gd name="connsiteX85" fmla="*/ 1745150 w 6459988"/>
              <a:gd name="connsiteY85" fmla="*/ 5693879 h 5753325"/>
              <a:gd name="connsiteX86" fmla="*/ 1713375 w 6459988"/>
              <a:gd name="connsiteY86" fmla="*/ 5684672 h 5753325"/>
              <a:gd name="connsiteX87" fmla="*/ 1707808 w 6459988"/>
              <a:gd name="connsiteY87" fmla="*/ 5682611 h 5753325"/>
              <a:gd name="connsiteX88" fmla="*/ 1679313 w 6459988"/>
              <a:gd name="connsiteY88" fmla="*/ 5672360 h 5753325"/>
              <a:gd name="connsiteX89" fmla="*/ 1646933 w 6459988"/>
              <a:gd name="connsiteY89" fmla="*/ 5666227 h 5753325"/>
              <a:gd name="connsiteX90" fmla="*/ 1610055 w 6459988"/>
              <a:gd name="connsiteY90" fmla="*/ 5673643 h 5753325"/>
              <a:gd name="connsiteX91" fmla="*/ 1437641 w 6459988"/>
              <a:gd name="connsiteY91" fmla="*/ 5723266 h 5753325"/>
              <a:gd name="connsiteX92" fmla="*/ 1332869 w 6459988"/>
              <a:gd name="connsiteY92" fmla="*/ 5744752 h 5753325"/>
              <a:gd name="connsiteX93" fmla="*/ 1290525 w 6459988"/>
              <a:gd name="connsiteY93" fmla="*/ 5740036 h 5753325"/>
              <a:gd name="connsiteX94" fmla="*/ 1233107 w 6459988"/>
              <a:gd name="connsiteY94" fmla="*/ 5742106 h 5753325"/>
              <a:gd name="connsiteX95" fmla="*/ 1214532 w 6459988"/>
              <a:gd name="connsiteY95" fmla="*/ 5753325 h 5753325"/>
              <a:gd name="connsiteX96" fmla="*/ 1199955 w 6459988"/>
              <a:gd name="connsiteY96" fmla="*/ 5744831 h 5753325"/>
              <a:gd name="connsiteX97" fmla="*/ 1162337 w 6459988"/>
              <a:gd name="connsiteY97" fmla="*/ 5738048 h 5753325"/>
              <a:gd name="connsiteX98" fmla="*/ 1053457 w 6459988"/>
              <a:gd name="connsiteY98" fmla="*/ 5688676 h 5753325"/>
              <a:gd name="connsiteX99" fmla="*/ 1025798 w 6459988"/>
              <a:gd name="connsiteY99" fmla="*/ 5673166 h 5753325"/>
              <a:gd name="connsiteX100" fmla="*/ 947900 w 6459988"/>
              <a:gd name="connsiteY100" fmla="*/ 5657848 h 5753325"/>
              <a:gd name="connsiteX101" fmla="*/ 815627 w 6459988"/>
              <a:gd name="connsiteY101" fmla="*/ 5642557 h 5753325"/>
              <a:gd name="connsiteX102" fmla="*/ 788251 w 6459988"/>
              <a:gd name="connsiteY102" fmla="*/ 5637065 h 5753325"/>
              <a:gd name="connsiteX103" fmla="*/ 767822 w 6459988"/>
              <a:gd name="connsiteY103" fmla="*/ 5623450 h 5753325"/>
              <a:gd name="connsiteX104" fmla="*/ 765791 w 6459988"/>
              <a:gd name="connsiteY104" fmla="*/ 5612539 h 5753325"/>
              <a:gd name="connsiteX105" fmla="*/ 751230 w 6459988"/>
              <a:gd name="connsiteY105" fmla="*/ 5608092 h 5753325"/>
              <a:gd name="connsiteX106" fmla="*/ 748008 w 6459988"/>
              <a:gd name="connsiteY106" fmla="*/ 5605052 h 5753325"/>
              <a:gd name="connsiteX107" fmla="*/ 728871 w 6459988"/>
              <a:gd name="connsiteY107" fmla="*/ 5589469 h 5753325"/>
              <a:gd name="connsiteX108" fmla="*/ 671898 w 6459988"/>
              <a:gd name="connsiteY108" fmla="*/ 5602363 h 5753325"/>
              <a:gd name="connsiteX109" fmla="*/ 615065 w 6459988"/>
              <a:gd name="connsiteY109" fmla="*/ 5580257 h 5753325"/>
              <a:gd name="connsiteX110" fmla="*/ 355785 w 6459988"/>
              <a:gd name="connsiteY110" fmla="*/ 5514383 h 5753325"/>
              <a:gd name="connsiteX111" fmla="*/ 102269 w 6459988"/>
              <a:gd name="connsiteY111" fmla="*/ 5524347 h 5753325"/>
              <a:gd name="connsiteX112" fmla="*/ 13160 w 6459988"/>
              <a:gd name="connsiteY112" fmla="*/ 5514159 h 5753325"/>
              <a:gd name="connsiteX113" fmla="*/ 0 w 6459988"/>
              <a:gd name="connsiteY113" fmla="*/ 5511735 h 5753325"/>
              <a:gd name="connsiteX114" fmla="*/ 0 w 6459988"/>
              <a:gd name="connsiteY114"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453989 w 6459988"/>
              <a:gd name="connsiteY9" fmla="*/ 711876 h 5753325"/>
              <a:gd name="connsiteX10" fmla="*/ 6344988 w 6459988"/>
              <a:gd name="connsiteY10" fmla="*/ 697330 h 5753325"/>
              <a:gd name="connsiteX11" fmla="*/ 6447445 w 6459988"/>
              <a:gd name="connsiteY11" fmla="*/ 780003 h 5753325"/>
              <a:gd name="connsiteX12" fmla="*/ 6426552 w 6459988"/>
              <a:gd name="connsiteY12" fmla="*/ 845805 h 5753325"/>
              <a:gd name="connsiteX13" fmla="*/ 6434072 w 6459988"/>
              <a:gd name="connsiteY13" fmla="*/ 910733 h 5753325"/>
              <a:gd name="connsiteX14" fmla="*/ 6432570 w 6459988"/>
              <a:gd name="connsiteY14" fmla="*/ 983394 h 5753325"/>
              <a:gd name="connsiteX15" fmla="*/ 6431878 w 6459988"/>
              <a:gd name="connsiteY15" fmla="*/ 1026728 h 5753325"/>
              <a:gd name="connsiteX16" fmla="*/ 6414269 w 6459988"/>
              <a:gd name="connsiteY16" fmla="*/ 1151111 h 5753325"/>
              <a:gd name="connsiteX17" fmla="*/ 6371722 w 6459988"/>
              <a:gd name="connsiteY17" fmla="*/ 1318080 h 5753325"/>
              <a:gd name="connsiteX18" fmla="*/ 6356023 w 6459988"/>
              <a:gd name="connsiteY18" fmla="*/ 1356227 h 5753325"/>
              <a:gd name="connsiteX19" fmla="*/ 6356157 w 6459988"/>
              <a:gd name="connsiteY19" fmla="*/ 1361967 h 5753325"/>
              <a:gd name="connsiteX20" fmla="*/ 6350613 w 6459988"/>
              <a:gd name="connsiteY20" fmla="*/ 1393569 h 5753325"/>
              <a:gd name="connsiteX21" fmla="*/ 6357062 w 6459988"/>
              <a:gd name="connsiteY21" fmla="*/ 1444071 h 5753325"/>
              <a:gd name="connsiteX22" fmla="*/ 6364832 w 6459988"/>
              <a:gd name="connsiteY22" fmla="*/ 1478763 h 5753325"/>
              <a:gd name="connsiteX23" fmla="*/ 6369745 w 6459988"/>
              <a:gd name="connsiteY23" fmla="*/ 1495680 h 5753325"/>
              <a:gd name="connsiteX24" fmla="*/ 6370898 w 6459988"/>
              <a:gd name="connsiteY24" fmla="*/ 1513331 h 5753325"/>
              <a:gd name="connsiteX25" fmla="*/ 6368801 w 6459988"/>
              <a:gd name="connsiteY25" fmla="*/ 1527414 h 5753325"/>
              <a:gd name="connsiteX26" fmla="*/ 6359177 w 6459988"/>
              <a:gd name="connsiteY26" fmla="*/ 1639513 h 5753325"/>
              <a:gd name="connsiteX27" fmla="*/ 6299489 w 6459988"/>
              <a:gd name="connsiteY27" fmla="*/ 1784860 h 5753325"/>
              <a:gd name="connsiteX28" fmla="*/ 6267878 w 6459988"/>
              <a:gd name="connsiteY28" fmla="*/ 1858572 h 5753325"/>
              <a:gd name="connsiteX29" fmla="*/ 6251146 w 6459988"/>
              <a:gd name="connsiteY29" fmla="*/ 1926167 h 5753325"/>
              <a:gd name="connsiteX30" fmla="*/ 6210686 w 6459988"/>
              <a:gd name="connsiteY30" fmla="*/ 2014834 h 5753325"/>
              <a:gd name="connsiteX31" fmla="*/ 6106652 w 6459988"/>
              <a:gd name="connsiteY31" fmla="*/ 2150572 h 5753325"/>
              <a:gd name="connsiteX32" fmla="*/ 6097813 w 6459988"/>
              <a:gd name="connsiteY32" fmla="*/ 2172208 h 5753325"/>
              <a:gd name="connsiteX33" fmla="*/ 6095990 w 6459988"/>
              <a:gd name="connsiteY33" fmla="*/ 2181185 h 5753325"/>
              <a:gd name="connsiteX34" fmla="*/ 6090126 w 6459988"/>
              <a:gd name="connsiteY34" fmla="*/ 2192533 h 5753325"/>
              <a:gd name="connsiteX35" fmla="*/ 6089503 w 6459988"/>
              <a:gd name="connsiteY35" fmla="*/ 2192543 h 5753325"/>
              <a:gd name="connsiteX36" fmla="*/ 6084946 w 6459988"/>
              <a:gd name="connsiteY36" fmla="*/ 2203694 h 5753325"/>
              <a:gd name="connsiteX37" fmla="*/ 5987861 w 6459988"/>
              <a:gd name="connsiteY37" fmla="*/ 2304868 h 5753325"/>
              <a:gd name="connsiteX38" fmla="*/ 5973439 w 6459988"/>
              <a:gd name="connsiteY38" fmla="*/ 2385635 h 5753325"/>
              <a:gd name="connsiteX39" fmla="*/ 5916727 w 6459988"/>
              <a:gd name="connsiteY39" fmla="*/ 2458777 h 5753325"/>
              <a:gd name="connsiteX40" fmla="*/ 5856524 w 6459988"/>
              <a:gd name="connsiteY40" fmla="*/ 2583281 h 5753325"/>
              <a:gd name="connsiteX41" fmla="*/ 5838091 w 6459988"/>
              <a:gd name="connsiteY41" fmla="*/ 2753474 h 5753325"/>
              <a:gd name="connsiteX42" fmla="*/ 5777471 w 6459988"/>
              <a:gd name="connsiteY42" fmla="*/ 2901570 h 5753325"/>
              <a:gd name="connsiteX43" fmla="*/ 5723992 w 6459988"/>
              <a:gd name="connsiteY43" fmla="*/ 2998752 h 5753325"/>
              <a:gd name="connsiteX44" fmla="*/ 5557886 w 6459988"/>
              <a:gd name="connsiteY44" fmla="*/ 3329735 h 5753325"/>
              <a:gd name="connsiteX45" fmla="*/ 5471501 w 6459988"/>
              <a:gd name="connsiteY45" fmla="*/ 3462221 h 5753325"/>
              <a:gd name="connsiteX46" fmla="*/ 5465154 w 6459988"/>
              <a:gd name="connsiteY46" fmla="*/ 3541065 h 5753325"/>
              <a:gd name="connsiteX47" fmla="*/ 5437889 w 6459988"/>
              <a:gd name="connsiteY47" fmla="*/ 3559927 h 5753325"/>
              <a:gd name="connsiteX48" fmla="*/ 5432770 w 6459988"/>
              <a:gd name="connsiteY48" fmla="*/ 3562948 h 5753325"/>
              <a:gd name="connsiteX49" fmla="*/ 5406795 w 6459988"/>
              <a:gd name="connsiteY49" fmla="*/ 3578594 h 5753325"/>
              <a:gd name="connsiteX50" fmla="*/ 5381495 w 6459988"/>
              <a:gd name="connsiteY50" fmla="*/ 3599883 h 5753325"/>
              <a:gd name="connsiteX51" fmla="*/ 5363689 w 6459988"/>
              <a:gd name="connsiteY51" fmla="*/ 3633299 h 5753325"/>
              <a:gd name="connsiteX52" fmla="*/ 5291870 w 6459988"/>
              <a:gd name="connsiteY52" fmla="*/ 3799039 h 5753325"/>
              <a:gd name="connsiteX53" fmla="*/ 5241600 w 6459988"/>
              <a:gd name="connsiteY53" fmla="*/ 3894238 h 5753325"/>
              <a:gd name="connsiteX54" fmla="*/ 5211041 w 6459988"/>
              <a:gd name="connsiteY54" fmla="*/ 3924184 h 5753325"/>
              <a:gd name="connsiteX55" fmla="*/ 5176073 w 6459988"/>
              <a:gd name="connsiteY55" fmla="*/ 3970179 h 5753325"/>
              <a:gd name="connsiteX56" fmla="*/ 5172826 w 6459988"/>
              <a:gd name="connsiteY56" fmla="*/ 3991773 h 5753325"/>
              <a:gd name="connsiteX57" fmla="*/ 5157053 w 6459988"/>
              <a:gd name="connsiteY57" fmla="*/ 3997708 h 5753325"/>
              <a:gd name="connsiteX58" fmla="*/ 5127922 w 6459988"/>
              <a:gd name="connsiteY58" fmla="*/ 4022660 h 5753325"/>
              <a:gd name="connsiteX59" fmla="*/ 5020872 w 6459988"/>
              <a:gd name="connsiteY59" fmla="*/ 4075951 h 5753325"/>
              <a:gd name="connsiteX60" fmla="*/ 4991410 w 6459988"/>
              <a:gd name="connsiteY60" fmla="*/ 4087598 h 5753325"/>
              <a:gd name="connsiteX61" fmla="*/ 4930112 w 6459988"/>
              <a:gd name="connsiteY61" fmla="*/ 4138459 h 5753325"/>
              <a:gd name="connsiteX62" fmla="*/ 4834224 w 6459988"/>
              <a:gd name="connsiteY62" fmla="*/ 4231643 h 5753325"/>
              <a:gd name="connsiteX63" fmla="*/ 4812599 w 6459988"/>
              <a:gd name="connsiteY63" fmla="*/ 4249449 h 5753325"/>
              <a:gd name="connsiteX64" fmla="*/ 4789188 w 6459988"/>
              <a:gd name="connsiteY64" fmla="*/ 4256678 h 5753325"/>
              <a:gd name="connsiteX65" fmla="*/ 4779554 w 6459988"/>
              <a:gd name="connsiteY65" fmla="*/ 4251313 h 5753325"/>
              <a:gd name="connsiteX66" fmla="*/ 4766885 w 6459988"/>
              <a:gd name="connsiteY66" fmla="*/ 4259812 h 5753325"/>
              <a:gd name="connsiteX67" fmla="*/ 4762510 w 6459988"/>
              <a:gd name="connsiteY67" fmla="*/ 4260383 h 5753325"/>
              <a:gd name="connsiteX68" fmla="*/ 4738416 w 6459988"/>
              <a:gd name="connsiteY68" fmla="*/ 4265355 h 5753325"/>
              <a:gd name="connsiteX69" fmla="*/ 4712007 w 6459988"/>
              <a:gd name="connsiteY69" fmla="*/ 4317892 h 5753325"/>
              <a:gd name="connsiteX70" fmla="*/ 4658930 w 6459988"/>
              <a:gd name="connsiteY70" fmla="*/ 4348041 h 5753325"/>
              <a:gd name="connsiteX71" fmla="*/ 4443526 w 6459988"/>
              <a:gd name="connsiteY71" fmla="*/ 4507851 h 5753325"/>
              <a:gd name="connsiteX72" fmla="*/ 4289766 w 6459988"/>
              <a:gd name="connsiteY72" fmla="*/ 4711450 h 5753325"/>
              <a:gd name="connsiteX73" fmla="*/ 4150870 w 6459988"/>
              <a:gd name="connsiteY73" fmla="*/ 4818480 h 5753325"/>
              <a:gd name="connsiteX74" fmla="*/ 4006639 w 6459988"/>
              <a:gd name="connsiteY74" fmla="*/ 4933815 h 5753325"/>
              <a:gd name="connsiteX75" fmla="*/ 3298210 w 6459988"/>
              <a:gd name="connsiteY75" fmla="*/ 5070790 h 5753325"/>
              <a:gd name="connsiteX76" fmla="*/ 2947678 w 6459988"/>
              <a:gd name="connsiteY76" fmla="*/ 5117869 h 5753325"/>
              <a:gd name="connsiteX77" fmla="*/ 2822169 w 6459988"/>
              <a:gd name="connsiteY77" fmla="*/ 5129396 h 5753325"/>
              <a:gd name="connsiteX78" fmla="*/ 2538773 w 6459988"/>
              <a:gd name="connsiteY78" fmla="*/ 5313397 h 5753325"/>
              <a:gd name="connsiteX79" fmla="*/ 2014500 w 6459988"/>
              <a:gd name="connsiteY79" fmla="*/ 5519744 h 5753325"/>
              <a:gd name="connsiteX80" fmla="*/ 1934391 w 6459988"/>
              <a:gd name="connsiteY80" fmla="*/ 5591335 h 5753325"/>
              <a:gd name="connsiteX81" fmla="*/ 1892550 w 6459988"/>
              <a:gd name="connsiteY81" fmla="*/ 5649708 h 5753325"/>
              <a:gd name="connsiteX82" fmla="*/ 1854769 w 6459988"/>
              <a:gd name="connsiteY82" fmla="*/ 5647691 h 5753325"/>
              <a:gd name="connsiteX83" fmla="*/ 1809461 w 6459988"/>
              <a:gd name="connsiteY83" fmla="*/ 5648628 h 5753325"/>
              <a:gd name="connsiteX84" fmla="*/ 1745150 w 6459988"/>
              <a:gd name="connsiteY84" fmla="*/ 5693879 h 5753325"/>
              <a:gd name="connsiteX85" fmla="*/ 1713375 w 6459988"/>
              <a:gd name="connsiteY85" fmla="*/ 5684672 h 5753325"/>
              <a:gd name="connsiteX86" fmla="*/ 1707808 w 6459988"/>
              <a:gd name="connsiteY86" fmla="*/ 5682611 h 5753325"/>
              <a:gd name="connsiteX87" fmla="*/ 1679313 w 6459988"/>
              <a:gd name="connsiteY87" fmla="*/ 5672360 h 5753325"/>
              <a:gd name="connsiteX88" fmla="*/ 1646933 w 6459988"/>
              <a:gd name="connsiteY88" fmla="*/ 5666227 h 5753325"/>
              <a:gd name="connsiteX89" fmla="*/ 1610055 w 6459988"/>
              <a:gd name="connsiteY89" fmla="*/ 5673643 h 5753325"/>
              <a:gd name="connsiteX90" fmla="*/ 1437641 w 6459988"/>
              <a:gd name="connsiteY90" fmla="*/ 5723266 h 5753325"/>
              <a:gd name="connsiteX91" fmla="*/ 1332869 w 6459988"/>
              <a:gd name="connsiteY91" fmla="*/ 5744752 h 5753325"/>
              <a:gd name="connsiteX92" fmla="*/ 1290525 w 6459988"/>
              <a:gd name="connsiteY92" fmla="*/ 5740036 h 5753325"/>
              <a:gd name="connsiteX93" fmla="*/ 1233107 w 6459988"/>
              <a:gd name="connsiteY93" fmla="*/ 5742106 h 5753325"/>
              <a:gd name="connsiteX94" fmla="*/ 1214532 w 6459988"/>
              <a:gd name="connsiteY94" fmla="*/ 5753325 h 5753325"/>
              <a:gd name="connsiteX95" fmla="*/ 1199955 w 6459988"/>
              <a:gd name="connsiteY95" fmla="*/ 5744831 h 5753325"/>
              <a:gd name="connsiteX96" fmla="*/ 1162337 w 6459988"/>
              <a:gd name="connsiteY96" fmla="*/ 5738048 h 5753325"/>
              <a:gd name="connsiteX97" fmla="*/ 1053457 w 6459988"/>
              <a:gd name="connsiteY97" fmla="*/ 5688676 h 5753325"/>
              <a:gd name="connsiteX98" fmla="*/ 1025798 w 6459988"/>
              <a:gd name="connsiteY98" fmla="*/ 5673166 h 5753325"/>
              <a:gd name="connsiteX99" fmla="*/ 947900 w 6459988"/>
              <a:gd name="connsiteY99" fmla="*/ 5657848 h 5753325"/>
              <a:gd name="connsiteX100" fmla="*/ 815627 w 6459988"/>
              <a:gd name="connsiteY100" fmla="*/ 5642557 h 5753325"/>
              <a:gd name="connsiteX101" fmla="*/ 788251 w 6459988"/>
              <a:gd name="connsiteY101" fmla="*/ 5637065 h 5753325"/>
              <a:gd name="connsiteX102" fmla="*/ 767822 w 6459988"/>
              <a:gd name="connsiteY102" fmla="*/ 5623450 h 5753325"/>
              <a:gd name="connsiteX103" fmla="*/ 765791 w 6459988"/>
              <a:gd name="connsiteY103" fmla="*/ 5612539 h 5753325"/>
              <a:gd name="connsiteX104" fmla="*/ 751230 w 6459988"/>
              <a:gd name="connsiteY104" fmla="*/ 5608092 h 5753325"/>
              <a:gd name="connsiteX105" fmla="*/ 748008 w 6459988"/>
              <a:gd name="connsiteY105" fmla="*/ 5605052 h 5753325"/>
              <a:gd name="connsiteX106" fmla="*/ 728871 w 6459988"/>
              <a:gd name="connsiteY106" fmla="*/ 5589469 h 5753325"/>
              <a:gd name="connsiteX107" fmla="*/ 671898 w 6459988"/>
              <a:gd name="connsiteY107" fmla="*/ 5602363 h 5753325"/>
              <a:gd name="connsiteX108" fmla="*/ 615065 w 6459988"/>
              <a:gd name="connsiteY108" fmla="*/ 5580257 h 5753325"/>
              <a:gd name="connsiteX109" fmla="*/ 355785 w 6459988"/>
              <a:gd name="connsiteY109" fmla="*/ 5514383 h 5753325"/>
              <a:gd name="connsiteX110" fmla="*/ 102269 w 6459988"/>
              <a:gd name="connsiteY110" fmla="*/ 5524347 h 5753325"/>
              <a:gd name="connsiteX111" fmla="*/ 13160 w 6459988"/>
              <a:gd name="connsiteY111" fmla="*/ 5514159 h 5753325"/>
              <a:gd name="connsiteX112" fmla="*/ 0 w 6459988"/>
              <a:gd name="connsiteY112" fmla="*/ 5511735 h 5753325"/>
              <a:gd name="connsiteX113" fmla="*/ 0 w 6459988"/>
              <a:gd name="connsiteY113"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344988 w 6459988"/>
              <a:gd name="connsiteY9" fmla="*/ 697330 h 5753325"/>
              <a:gd name="connsiteX10" fmla="*/ 6447445 w 6459988"/>
              <a:gd name="connsiteY10" fmla="*/ 780003 h 5753325"/>
              <a:gd name="connsiteX11" fmla="*/ 6426552 w 6459988"/>
              <a:gd name="connsiteY11" fmla="*/ 845805 h 5753325"/>
              <a:gd name="connsiteX12" fmla="*/ 6434072 w 6459988"/>
              <a:gd name="connsiteY12" fmla="*/ 910733 h 5753325"/>
              <a:gd name="connsiteX13" fmla="*/ 6432570 w 6459988"/>
              <a:gd name="connsiteY13" fmla="*/ 983394 h 5753325"/>
              <a:gd name="connsiteX14" fmla="*/ 6431878 w 6459988"/>
              <a:gd name="connsiteY14" fmla="*/ 1026728 h 5753325"/>
              <a:gd name="connsiteX15" fmla="*/ 6414269 w 6459988"/>
              <a:gd name="connsiteY15" fmla="*/ 1151111 h 5753325"/>
              <a:gd name="connsiteX16" fmla="*/ 6371722 w 6459988"/>
              <a:gd name="connsiteY16" fmla="*/ 1318080 h 5753325"/>
              <a:gd name="connsiteX17" fmla="*/ 6356023 w 6459988"/>
              <a:gd name="connsiteY17" fmla="*/ 1356227 h 5753325"/>
              <a:gd name="connsiteX18" fmla="*/ 6356157 w 6459988"/>
              <a:gd name="connsiteY18" fmla="*/ 1361967 h 5753325"/>
              <a:gd name="connsiteX19" fmla="*/ 6350613 w 6459988"/>
              <a:gd name="connsiteY19" fmla="*/ 1393569 h 5753325"/>
              <a:gd name="connsiteX20" fmla="*/ 6357062 w 6459988"/>
              <a:gd name="connsiteY20" fmla="*/ 1444071 h 5753325"/>
              <a:gd name="connsiteX21" fmla="*/ 6364832 w 6459988"/>
              <a:gd name="connsiteY21" fmla="*/ 1478763 h 5753325"/>
              <a:gd name="connsiteX22" fmla="*/ 6369745 w 6459988"/>
              <a:gd name="connsiteY22" fmla="*/ 1495680 h 5753325"/>
              <a:gd name="connsiteX23" fmla="*/ 6370898 w 6459988"/>
              <a:gd name="connsiteY23" fmla="*/ 1513331 h 5753325"/>
              <a:gd name="connsiteX24" fmla="*/ 6368801 w 6459988"/>
              <a:gd name="connsiteY24" fmla="*/ 1527414 h 5753325"/>
              <a:gd name="connsiteX25" fmla="*/ 6359177 w 6459988"/>
              <a:gd name="connsiteY25" fmla="*/ 1639513 h 5753325"/>
              <a:gd name="connsiteX26" fmla="*/ 6299489 w 6459988"/>
              <a:gd name="connsiteY26" fmla="*/ 1784860 h 5753325"/>
              <a:gd name="connsiteX27" fmla="*/ 6267878 w 6459988"/>
              <a:gd name="connsiteY27" fmla="*/ 1858572 h 5753325"/>
              <a:gd name="connsiteX28" fmla="*/ 6251146 w 6459988"/>
              <a:gd name="connsiteY28" fmla="*/ 1926167 h 5753325"/>
              <a:gd name="connsiteX29" fmla="*/ 6210686 w 6459988"/>
              <a:gd name="connsiteY29" fmla="*/ 2014834 h 5753325"/>
              <a:gd name="connsiteX30" fmla="*/ 6106652 w 6459988"/>
              <a:gd name="connsiteY30" fmla="*/ 2150572 h 5753325"/>
              <a:gd name="connsiteX31" fmla="*/ 6097813 w 6459988"/>
              <a:gd name="connsiteY31" fmla="*/ 2172208 h 5753325"/>
              <a:gd name="connsiteX32" fmla="*/ 6095990 w 6459988"/>
              <a:gd name="connsiteY32" fmla="*/ 2181185 h 5753325"/>
              <a:gd name="connsiteX33" fmla="*/ 6090126 w 6459988"/>
              <a:gd name="connsiteY33" fmla="*/ 2192533 h 5753325"/>
              <a:gd name="connsiteX34" fmla="*/ 6089503 w 6459988"/>
              <a:gd name="connsiteY34" fmla="*/ 2192543 h 5753325"/>
              <a:gd name="connsiteX35" fmla="*/ 6084946 w 6459988"/>
              <a:gd name="connsiteY35" fmla="*/ 2203694 h 5753325"/>
              <a:gd name="connsiteX36" fmla="*/ 5987861 w 6459988"/>
              <a:gd name="connsiteY36" fmla="*/ 2304868 h 5753325"/>
              <a:gd name="connsiteX37" fmla="*/ 5973439 w 6459988"/>
              <a:gd name="connsiteY37" fmla="*/ 2385635 h 5753325"/>
              <a:gd name="connsiteX38" fmla="*/ 5916727 w 6459988"/>
              <a:gd name="connsiteY38" fmla="*/ 2458777 h 5753325"/>
              <a:gd name="connsiteX39" fmla="*/ 5856524 w 6459988"/>
              <a:gd name="connsiteY39" fmla="*/ 2583281 h 5753325"/>
              <a:gd name="connsiteX40" fmla="*/ 5838091 w 6459988"/>
              <a:gd name="connsiteY40" fmla="*/ 2753474 h 5753325"/>
              <a:gd name="connsiteX41" fmla="*/ 5777471 w 6459988"/>
              <a:gd name="connsiteY41" fmla="*/ 2901570 h 5753325"/>
              <a:gd name="connsiteX42" fmla="*/ 5723992 w 6459988"/>
              <a:gd name="connsiteY42" fmla="*/ 2998752 h 5753325"/>
              <a:gd name="connsiteX43" fmla="*/ 5557886 w 6459988"/>
              <a:gd name="connsiteY43" fmla="*/ 3329735 h 5753325"/>
              <a:gd name="connsiteX44" fmla="*/ 5471501 w 6459988"/>
              <a:gd name="connsiteY44" fmla="*/ 3462221 h 5753325"/>
              <a:gd name="connsiteX45" fmla="*/ 5465154 w 6459988"/>
              <a:gd name="connsiteY45" fmla="*/ 3541065 h 5753325"/>
              <a:gd name="connsiteX46" fmla="*/ 5437889 w 6459988"/>
              <a:gd name="connsiteY46" fmla="*/ 3559927 h 5753325"/>
              <a:gd name="connsiteX47" fmla="*/ 5432770 w 6459988"/>
              <a:gd name="connsiteY47" fmla="*/ 3562948 h 5753325"/>
              <a:gd name="connsiteX48" fmla="*/ 5406795 w 6459988"/>
              <a:gd name="connsiteY48" fmla="*/ 3578594 h 5753325"/>
              <a:gd name="connsiteX49" fmla="*/ 5381495 w 6459988"/>
              <a:gd name="connsiteY49" fmla="*/ 3599883 h 5753325"/>
              <a:gd name="connsiteX50" fmla="*/ 5363689 w 6459988"/>
              <a:gd name="connsiteY50" fmla="*/ 3633299 h 5753325"/>
              <a:gd name="connsiteX51" fmla="*/ 5291870 w 6459988"/>
              <a:gd name="connsiteY51" fmla="*/ 3799039 h 5753325"/>
              <a:gd name="connsiteX52" fmla="*/ 5241600 w 6459988"/>
              <a:gd name="connsiteY52" fmla="*/ 3894238 h 5753325"/>
              <a:gd name="connsiteX53" fmla="*/ 5211041 w 6459988"/>
              <a:gd name="connsiteY53" fmla="*/ 3924184 h 5753325"/>
              <a:gd name="connsiteX54" fmla="*/ 5176073 w 6459988"/>
              <a:gd name="connsiteY54" fmla="*/ 3970179 h 5753325"/>
              <a:gd name="connsiteX55" fmla="*/ 5172826 w 6459988"/>
              <a:gd name="connsiteY55" fmla="*/ 3991773 h 5753325"/>
              <a:gd name="connsiteX56" fmla="*/ 5157053 w 6459988"/>
              <a:gd name="connsiteY56" fmla="*/ 3997708 h 5753325"/>
              <a:gd name="connsiteX57" fmla="*/ 5127922 w 6459988"/>
              <a:gd name="connsiteY57" fmla="*/ 4022660 h 5753325"/>
              <a:gd name="connsiteX58" fmla="*/ 5020872 w 6459988"/>
              <a:gd name="connsiteY58" fmla="*/ 4075951 h 5753325"/>
              <a:gd name="connsiteX59" fmla="*/ 4991410 w 6459988"/>
              <a:gd name="connsiteY59" fmla="*/ 4087598 h 5753325"/>
              <a:gd name="connsiteX60" fmla="*/ 4930112 w 6459988"/>
              <a:gd name="connsiteY60" fmla="*/ 4138459 h 5753325"/>
              <a:gd name="connsiteX61" fmla="*/ 4834224 w 6459988"/>
              <a:gd name="connsiteY61" fmla="*/ 4231643 h 5753325"/>
              <a:gd name="connsiteX62" fmla="*/ 4812599 w 6459988"/>
              <a:gd name="connsiteY62" fmla="*/ 4249449 h 5753325"/>
              <a:gd name="connsiteX63" fmla="*/ 4789188 w 6459988"/>
              <a:gd name="connsiteY63" fmla="*/ 4256678 h 5753325"/>
              <a:gd name="connsiteX64" fmla="*/ 4779554 w 6459988"/>
              <a:gd name="connsiteY64" fmla="*/ 4251313 h 5753325"/>
              <a:gd name="connsiteX65" fmla="*/ 4766885 w 6459988"/>
              <a:gd name="connsiteY65" fmla="*/ 4259812 h 5753325"/>
              <a:gd name="connsiteX66" fmla="*/ 4762510 w 6459988"/>
              <a:gd name="connsiteY66" fmla="*/ 4260383 h 5753325"/>
              <a:gd name="connsiteX67" fmla="*/ 4738416 w 6459988"/>
              <a:gd name="connsiteY67" fmla="*/ 4265355 h 5753325"/>
              <a:gd name="connsiteX68" fmla="*/ 4712007 w 6459988"/>
              <a:gd name="connsiteY68" fmla="*/ 4317892 h 5753325"/>
              <a:gd name="connsiteX69" fmla="*/ 4658930 w 6459988"/>
              <a:gd name="connsiteY69" fmla="*/ 4348041 h 5753325"/>
              <a:gd name="connsiteX70" fmla="*/ 4443526 w 6459988"/>
              <a:gd name="connsiteY70" fmla="*/ 4507851 h 5753325"/>
              <a:gd name="connsiteX71" fmla="*/ 4289766 w 6459988"/>
              <a:gd name="connsiteY71" fmla="*/ 4711450 h 5753325"/>
              <a:gd name="connsiteX72" fmla="*/ 4150870 w 6459988"/>
              <a:gd name="connsiteY72" fmla="*/ 4818480 h 5753325"/>
              <a:gd name="connsiteX73" fmla="*/ 4006639 w 6459988"/>
              <a:gd name="connsiteY73" fmla="*/ 4933815 h 5753325"/>
              <a:gd name="connsiteX74" fmla="*/ 3298210 w 6459988"/>
              <a:gd name="connsiteY74" fmla="*/ 5070790 h 5753325"/>
              <a:gd name="connsiteX75" fmla="*/ 2947678 w 6459988"/>
              <a:gd name="connsiteY75" fmla="*/ 5117869 h 5753325"/>
              <a:gd name="connsiteX76" fmla="*/ 2822169 w 6459988"/>
              <a:gd name="connsiteY76" fmla="*/ 5129396 h 5753325"/>
              <a:gd name="connsiteX77" fmla="*/ 2538773 w 6459988"/>
              <a:gd name="connsiteY77" fmla="*/ 5313397 h 5753325"/>
              <a:gd name="connsiteX78" fmla="*/ 2014500 w 6459988"/>
              <a:gd name="connsiteY78" fmla="*/ 5519744 h 5753325"/>
              <a:gd name="connsiteX79" fmla="*/ 1934391 w 6459988"/>
              <a:gd name="connsiteY79" fmla="*/ 5591335 h 5753325"/>
              <a:gd name="connsiteX80" fmla="*/ 1892550 w 6459988"/>
              <a:gd name="connsiteY80" fmla="*/ 5649708 h 5753325"/>
              <a:gd name="connsiteX81" fmla="*/ 1854769 w 6459988"/>
              <a:gd name="connsiteY81" fmla="*/ 5647691 h 5753325"/>
              <a:gd name="connsiteX82" fmla="*/ 1809461 w 6459988"/>
              <a:gd name="connsiteY82" fmla="*/ 5648628 h 5753325"/>
              <a:gd name="connsiteX83" fmla="*/ 1745150 w 6459988"/>
              <a:gd name="connsiteY83" fmla="*/ 5693879 h 5753325"/>
              <a:gd name="connsiteX84" fmla="*/ 1713375 w 6459988"/>
              <a:gd name="connsiteY84" fmla="*/ 5684672 h 5753325"/>
              <a:gd name="connsiteX85" fmla="*/ 1707808 w 6459988"/>
              <a:gd name="connsiteY85" fmla="*/ 5682611 h 5753325"/>
              <a:gd name="connsiteX86" fmla="*/ 1679313 w 6459988"/>
              <a:gd name="connsiteY86" fmla="*/ 5672360 h 5753325"/>
              <a:gd name="connsiteX87" fmla="*/ 1646933 w 6459988"/>
              <a:gd name="connsiteY87" fmla="*/ 5666227 h 5753325"/>
              <a:gd name="connsiteX88" fmla="*/ 1610055 w 6459988"/>
              <a:gd name="connsiteY88" fmla="*/ 5673643 h 5753325"/>
              <a:gd name="connsiteX89" fmla="*/ 1437641 w 6459988"/>
              <a:gd name="connsiteY89" fmla="*/ 5723266 h 5753325"/>
              <a:gd name="connsiteX90" fmla="*/ 1332869 w 6459988"/>
              <a:gd name="connsiteY90" fmla="*/ 5744752 h 5753325"/>
              <a:gd name="connsiteX91" fmla="*/ 1290525 w 6459988"/>
              <a:gd name="connsiteY91" fmla="*/ 5740036 h 5753325"/>
              <a:gd name="connsiteX92" fmla="*/ 1233107 w 6459988"/>
              <a:gd name="connsiteY92" fmla="*/ 5742106 h 5753325"/>
              <a:gd name="connsiteX93" fmla="*/ 1214532 w 6459988"/>
              <a:gd name="connsiteY93" fmla="*/ 5753325 h 5753325"/>
              <a:gd name="connsiteX94" fmla="*/ 1199955 w 6459988"/>
              <a:gd name="connsiteY94" fmla="*/ 5744831 h 5753325"/>
              <a:gd name="connsiteX95" fmla="*/ 1162337 w 6459988"/>
              <a:gd name="connsiteY95" fmla="*/ 5738048 h 5753325"/>
              <a:gd name="connsiteX96" fmla="*/ 1053457 w 6459988"/>
              <a:gd name="connsiteY96" fmla="*/ 5688676 h 5753325"/>
              <a:gd name="connsiteX97" fmla="*/ 1025798 w 6459988"/>
              <a:gd name="connsiteY97" fmla="*/ 5673166 h 5753325"/>
              <a:gd name="connsiteX98" fmla="*/ 947900 w 6459988"/>
              <a:gd name="connsiteY98" fmla="*/ 5657848 h 5753325"/>
              <a:gd name="connsiteX99" fmla="*/ 815627 w 6459988"/>
              <a:gd name="connsiteY99" fmla="*/ 5642557 h 5753325"/>
              <a:gd name="connsiteX100" fmla="*/ 788251 w 6459988"/>
              <a:gd name="connsiteY100" fmla="*/ 5637065 h 5753325"/>
              <a:gd name="connsiteX101" fmla="*/ 767822 w 6459988"/>
              <a:gd name="connsiteY101" fmla="*/ 5623450 h 5753325"/>
              <a:gd name="connsiteX102" fmla="*/ 765791 w 6459988"/>
              <a:gd name="connsiteY102" fmla="*/ 5612539 h 5753325"/>
              <a:gd name="connsiteX103" fmla="*/ 751230 w 6459988"/>
              <a:gd name="connsiteY103" fmla="*/ 5608092 h 5753325"/>
              <a:gd name="connsiteX104" fmla="*/ 748008 w 6459988"/>
              <a:gd name="connsiteY104" fmla="*/ 5605052 h 5753325"/>
              <a:gd name="connsiteX105" fmla="*/ 728871 w 6459988"/>
              <a:gd name="connsiteY105" fmla="*/ 5589469 h 5753325"/>
              <a:gd name="connsiteX106" fmla="*/ 671898 w 6459988"/>
              <a:gd name="connsiteY106" fmla="*/ 5602363 h 5753325"/>
              <a:gd name="connsiteX107" fmla="*/ 615065 w 6459988"/>
              <a:gd name="connsiteY107" fmla="*/ 5580257 h 5753325"/>
              <a:gd name="connsiteX108" fmla="*/ 355785 w 6459988"/>
              <a:gd name="connsiteY108" fmla="*/ 5514383 h 5753325"/>
              <a:gd name="connsiteX109" fmla="*/ 102269 w 6459988"/>
              <a:gd name="connsiteY109" fmla="*/ 5524347 h 5753325"/>
              <a:gd name="connsiteX110" fmla="*/ 13160 w 6459988"/>
              <a:gd name="connsiteY110" fmla="*/ 5514159 h 5753325"/>
              <a:gd name="connsiteX111" fmla="*/ 0 w 6459988"/>
              <a:gd name="connsiteY111" fmla="*/ 5511735 h 5753325"/>
              <a:gd name="connsiteX112" fmla="*/ 0 w 6459988"/>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75685 w 6447632"/>
              <a:gd name="connsiteY6" fmla="*/ 535865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447445 w 6447632"/>
              <a:gd name="connsiteY10" fmla="*/ 780003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75685 w 6447632"/>
              <a:gd name="connsiteY6" fmla="*/ 535865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362266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05877 w 6447632"/>
              <a:gd name="connsiteY14" fmla="*/ 1026728 h 5753325"/>
              <a:gd name="connsiteX15" fmla="*/ 6362266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05877 w 6447632"/>
              <a:gd name="connsiteY13" fmla="*/ 1026728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405877 w 6447632"/>
              <a:gd name="connsiteY13" fmla="*/ 1026728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04423 w 6447632"/>
              <a:gd name="connsiteY7" fmla="*/ 582623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20797 w 6447632"/>
              <a:gd name="connsiteY14" fmla="*/ 1146964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09888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20797 w 6447632"/>
              <a:gd name="connsiteY14" fmla="*/ 1146964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3456"/>
              <a:gd name="connsiteY0" fmla="*/ 0 h 5753325"/>
              <a:gd name="connsiteX1" fmla="*/ 6438980 w 6443456"/>
              <a:gd name="connsiteY1" fmla="*/ 0 h 5753325"/>
              <a:gd name="connsiteX2" fmla="*/ 6439047 w 6443456"/>
              <a:gd name="connsiteY2" fmla="*/ 147 h 5753325"/>
              <a:gd name="connsiteX3" fmla="*/ 6443456 w 6443456"/>
              <a:gd name="connsiteY3" fmla="*/ 130105 h 5753325"/>
              <a:gd name="connsiteX4" fmla="*/ 6422751 w 6443456"/>
              <a:gd name="connsiteY4" fmla="*/ 174163 h 5753325"/>
              <a:gd name="connsiteX5" fmla="*/ 6396598 w 6443456"/>
              <a:gd name="connsiteY5" fmla="*/ 274847 h 5753325"/>
              <a:gd name="connsiteX6" fmla="*/ 6337615 w 6443456"/>
              <a:gd name="connsiteY6" fmla="*/ 471794 h 5753325"/>
              <a:gd name="connsiteX7" fmla="*/ 6304423 w 6443456"/>
              <a:gd name="connsiteY7" fmla="*/ 582623 h 5753325"/>
              <a:gd name="connsiteX8" fmla="*/ 6303977 w 6443456"/>
              <a:gd name="connsiteY8" fmla="*/ 664291 h 5753325"/>
              <a:gd name="connsiteX9" fmla="*/ 6299372 w 6443456"/>
              <a:gd name="connsiteY9" fmla="*/ 697330 h 5753325"/>
              <a:gd name="connsiteX10" fmla="*/ 6309888 w 6443456"/>
              <a:gd name="connsiteY10" fmla="*/ 754001 h 5753325"/>
              <a:gd name="connsiteX11" fmla="*/ 6339879 w 6443456"/>
              <a:gd name="connsiteY11" fmla="*/ 811136 h 5753325"/>
              <a:gd name="connsiteX12" fmla="*/ 6330065 w 6443456"/>
              <a:gd name="connsiteY12" fmla="*/ 893399 h 5753325"/>
              <a:gd name="connsiteX13" fmla="*/ 6328618 w 6443456"/>
              <a:gd name="connsiteY13" fmla="*/ 1009766 h 5753325"/>
              <a:gd name="connsiteX14" fmla="*/ 6320797 w 6443456"/>
              <a:gd name="connsiteY14" fmla="*/ 1146964 h 5753325"/>
              <a:gd name="connsiteX15" fmla="*/ 6334400 w 6443456"/>
              <a:gd name="connsiteY15" fmla="*/ 1280757 h 5753325"/>
              <a:gd name="connsiteX16" fmla="*/ 6356023 w 6443456"/>
              <a:gd name="connsiteY16" fmla="*/ 1356227 h 5753325"/>
              <a:gd name="connsiteX17" fmla="*/ 6356157 w 6443456"/>
              <a:gd name="connsiteY17" fmla="*/ 1361967 h 5753325"/>
              <a:gd name="connsiteX18" fmla="*/ 6350613 w 6443456"/>
              <a:gd name="connsiteY18" fmla="*/ 1393569 h 5753325"/>
              <a:gd name="connsiteX19" fmla="*/ 6357062 w 6443456"/>
              <a:gd name="connsiteY19" fmla="*/ 1444071 h 5753325"/>
              <a:gd name="connsiteX20" fmla="*/ 6364832 w 6443456"/>
              <a:gd name="connsiteY20" fmla="*/ 1478763 h 5753325"/>
              <a:gd name="connsiteX21" fmla="*/ 6369745 w 6443456"/>
              <a:gd name="connsiteY21" fmla="*/ 1495680 h 5753325"/>
              <a:gd name="connsiteX22" fmla="*/ 6370898 w 6443456"/>
              <a:gd name="connsiteY22" fmla="*/ 1513331 h 5753325"/>
              <a:gd name="connsiteX23" fmla="*/ 6339773 w 6443456"/>
              <a:gd name="connsiteY23" fmla="*/ 1527414 h 5753325"/>
              <a:gd name="connsiteX24" fmla="*/ 6321854 w 6443456"/>
              <a:gd name="connsiteY24" fmla="*/ 1635366 h 5753325"/>
              <a:gd name="connsiteX25" fmla="*/ 6299489 w 6443456"/>
              <a:gd name="connsiteY25" fmla="*/ 1784860 h 5753325"/>
              <a:gd name="connsiteX26" fmla="*/ 6267878 w 6443456"/>
              <a:gd name="connsiteY26" fmla="*/ 1858572 h 5753325"/>
              <a:gd name="connsiteX27" fmla="*/ 6251146 w 6443456"/>
              <a:gd name="connsiteY27" fmla="*/ 1926167 h 5753325"/>
              <a:gd name="connsiteX28" fmla="*/ 6210686 w 6443456"/>
              <a:gd name="connsiteY28" fmla="*/ 2014834 h 5753325"/>
              <a:gd name="connsiteX29" fmla="*/ 6106652 w 6443456"/>
              <a:gd name="connsiteY29" fmla="*/ 2150572 h 5753325"/>
              <a:gd name="connsiteX30" fmla="*/ 6097813 w 6443456"/>
              <a:gd name="connsiteY30" fmla="*/ 2172208 h 5753325"/>
              <a:gd name="connsiteX31" fmla="*/ 6095990 w 6443456"/>
              <a:gd name="connsiteY31" fmla="*/ 2181185 h 5753325"/>
              <a:gd name="connsiteX32" fmla="*/ 6090126 w 6443456"/>
              <a:gd name="connsiteY32" fmla="*/ 2192533 h 5753325"/>
              <a:gd name="connsiteX33" fmla="*/ 6089503 w 6443456"/>
              <a:gd name="connsiteY33" fmla="*/ 2192543 h 5753325"/>
              <a:gd name="connsiteX34" fmla="*/ 6084946 w 6443456"/>
              <a:gd name="connsiteY34" fmla="*/ 2203694 h 5753325"/>
              <a:gd name="connsiteX35" fmla="*/ 5987861 w 6443456"/>
              <a:gd name="connsiteY35" fmla="*/ 2304868 h 5753325"/>
              <a:gd name="connsiteX36" fmla="*/ 5973439 w 6443456"/>
              <a:gd name="connsiteY36" fmla="*/ 2385635 h 5753325"/>
              <a:gd name="connsiteX37" fmla="*/ 5916727 w 6443456"/>
              <a:gd name="connsiteY37" fmla="*/ 2458777 h 5753325"/>
              <a:gd name="connsiteX38" fmla="*/ 5856524 w 6443456"/>
              <a:gd name="connsiteY38" fmla="*/ 2583281 h 5753325"/>
              <a:gd name="connsiteX39" fmla="*/ 5838091 w 6443456"/>
              <a:gd name="connsiteY39" fmla="*/ 2753474 h 5753325"/>
              <a:gd name="connsiteX40" fmla="*/ 5744296 w 6443456"/>
              <a:gd name="connsiteY40" fmla="*/ 2893276 h 5753325"/>
              <a:gd name="connsiteX41" fmla="*/ 5682522 w 6443456"/>
              <a:gd name="connsiteY41" fmla="*/ 3044368 h 5753325"/>
              <a:gd name="connsiteX42" fmla="*/ 5557886 w 6443456"/>
              <a:gd name="connsiteY42" fmla="*/ 3304853 h 5753325"/>
              <a:gd name="connsiteX43" fmla="*/ 5483942 w 6443456"/>
              <a:gd name="connsiteY43" fmla="*/ 3416604 h 5753325"/>
              <a:gd name="connsiteX44" fmla="*/ 5461007 w 6443456"/>
              <a:gd name="connsiteY44" fmla="*/ 3503742 h 5753325"/>
              <a:gd name="connsiteX45" fmla="*/ 5437889 w 6443456"/>
              <a:gd name="connsiteY45" fmla="*/ 3559927 h 5753325"/>
              <a:gd name="connsiteX46" fmla="*/ 5432770 w 6443456"/>
              <a:gd name="connsiteY46" fmla="*/ 3562948 h 5753325"/>
              <a:gd name="connsiteX47" fmla="*/ 5406795 w 6443456"/>
              <a:gd name="connsiteY47" fmla="*/ 3578594 h 5753325"/>
              <a:gd name="connsiteX48" fmla="*/ 5381495 w 6443456"/>
              <a:gd name="connsiteY48" fmla="*/ 3599883 h 5753325"/>
              <a:gd name="connsiteX49" fmla="*/ 5363689 w 6443456"/>
              <a:gd name="connsiteY49" fmla="*/ 3633299 h 5753325"/>
              <a:gd name="connsiteX50" fmla="*/ 5291870 w 6443456"/>
              <a:gd name="connsiteY50" fmla="*/ 3799039 h 5753325"/>
              <a:gd name="connsiteX51" fmla="*/ 5241600 w 6443456"/>
              <a:gd name="connsiteY51" fmla="*/ 3894238 h 5753325"/>
              <a:gd name="connsiteX52" fmla="*/ 5211041 w 6443456"/>
              <a:gd name="connsiteY52" fmla="*/ 3924184 h 5753325"/>
              <a:gd name="connsiteX53" fmla="*/ 5176073 w 6443456"/>
              <a:gd name="connsiteY53" fmla="*/ 3970179 h 5753325"/>
              <a:gd name="connsiteX54" fmla="*/ 5172826 w 6443456"/>
              <a:gd name="connsiteY54" fmla="*/ 3991773 h 5753325"/>
              <a:gd name="connsiteX55" fmla="*/ 5157053 w 6443456"/>
              <a:gd name="connsiteY55" fmla="*/ 3997708 h 5753325"/>
              <a:gd name="connsiteX56" fmla="*/ 5127922 w 6443456"/>
              <a:gd name="connsiteY56" fmla="*/ 4022660 h 5753325"/>
              <a:gd name="connsiteX57" fmla="*/ 5020872 w 6443456"/>
              <a:gd name="connsiteY57" fmla="*/ 4075951 h 5753325"/>
              <a:gd name="connsiteX58" fmla="*/ 4991410 w 6443456"/>
              <a:gd name="connsiteY58" fmla="*/ 4087598 h 5753325"/>
              <a:gd name="connsiteX59" fmla="*/ 4930112 w 6443456"/>
              <a:gd name="connsiteY59" fmla="*/ 4138459 h 5753325"/>
              <a:gd name="connsiteX60" fmla="*/ 4834224 w 6443456"/>
              <a:gd name="connsiteY60" fmla="*/ 4231643 h 5753325"/>
              <a:gd name="connsiteX61" fmla="*/ 4812599 w 6443456"/>
              <a:gd name="connsiteY61" fmla="*/ 4249449 h 5753325"/>
              <a:gd name="connsiteX62" fmla="*/ 4789188 w 6443456"/>
              <a:gd name="connsiteY62" fmla="*/ 4256678 h 5753325"/>
              <a:gd name="connsiteX63" fmla="*/ 4779554 w 6443456"/>
              <a:gd name="connsiteY63" fmla="*/ 4251313 h 5753325"/>
              <a:gd name="connsiteX64" fmla="*/ 4766885 w 6443456"/>
              <a:gd name="connsiteY64" fmla="*/ 4259812 h 5753325"/>
              <a:gd name="connsiteX65" fmla="*/ 4762510 w 6443456"/>
              <a:gd name="connsiteY65" fmla="*/ 4260383 h 5753325"/>
              <a:gd name="connsiteX66" fmla="*/ 4738416 w 6443456"/>
              <a:gd name="connsiteY66" fmla="*/ 4265355 h 5753325"/>
              <a:gd name="connsiteX67" fmla="*/ 4712007 w 6443456"/>
              <a:gd name="connsiteY67" fmla="*/ 4317892 h 5753325"/>
              <a:gd name="connsiteX68" fmla="*/ 4658930 w 6443456"/>
              <a:gd name="connsiteY68" fmla="*/ 4348041 h 5753325"/>
              <a:gd name="connsiteX69" fmla="*/ 4443526 w 6443456"/>
              <a:gd name="connsiteY69" fmla="*/ 4507851 h 5753325"/>
              <a:gd name="connsiteX70" fmla="*/ 4289766 w 6443456"/>
              <a:gd name="connsiteY70" fmla="*/ 4711450 h 5753325"/>
              <a:gd name="connsiteX71" fmla="*/ 4150870 w 6443456"/>
              <a:gd name="connsiteY71" fmla="*/ 4818480 h 5753325"/>
              <a:gd name="connsiteX72" fmla="*/ 4006639 w 6443456"/>
              <a:gd name="connsiteY72" fmla="*/ 4933815 h 5753325"/>
              <a:gd name="connsiteX73" fmla="*/ 3298210 w 6443456"/>
              <a:gd name="connsiteY73" fmla="*/ 5070790 h 5753325"/>
              <a:gd name="connsiteX74" fmla="*/ 2947678 w 6443456"/>
              <a:gd name="connsiteY74" fmla="*/ 5117869 h 5753325"/>
              <a:gd name="connsiteX75" fmla="*/ 2822169 w 6443456"/>
              <a:gd name="connsiteY75" fmla="*/ 5129396 h 5753325"/>
              <a:gd name="connsiteX76" fmla="*/ 2538773 w 6443456"/>
              <a:gd name="connsiteY76" fmla="*/ 5313397 h 5753325"/>
              <a:gd name="connsiteX77" fmla="*/ 2014500 w 6443456"/>
              <a:gd name="connsiteY77" fmla="*/ 5519744 h 5753325"/>
              <a:gd name="connsiteX78" fmla="*/ 1934391 w 6443456"/>
              <a:gd name="connsiteY78" fmla="*/ 5591335 h 5753325"/>
              <a:gd name="connsiteX79" fmla="*/ 1892550 w 6443456"/>
              <a:gd name="connsiteY79" fmla="*/ 5649708 h 5753325"/>
              <a:gd name="connsiteX80" fmla="*/ 1854769 w 6443456"/>
              <a:gd name="connsiteY80" fmla="*/ 5647691 h 5753325"/>
              <a:gd name="connsiteX81" fmla="*/ 1809461 w 6443456"/>
              <a:gd name="connsiteY81" fmla="*/ 5648628 h 5753325"/>
              <a:gd name="connsiteX82" fmla="*/ 1745150 w 6443456"/>
              <a:gd name="connsiteY82" fmla="*/ 5693879 h 5753325"/>
              <a:gd name="connsiteX83" fmla="*/ 1713375 w 6443456"/>
              <a:gd name="connsiteY83" fmla="*/ 5684672 h 5753325"/>
              <a:gd name="connsiteX84" fmla="*/ 1707808 w 6443456"/>
              <a:gd name="connsiteY84" fmla="*/ 5682611 h 5753325"/>
              <a:gd name="connsiteX85" fmla="*/ 1679313 w 6443456"/>
              <a:gd name="connsiteY85" fmla="*/ 5672360 h 5753325"/>
              <a:gd name="connsiteX86" fmla="*/ 1646933 w 6443456"/>
              <a:gd name="connsiteY86" fmla="*/ 5666227 h 5753325"/>
              <a:gd name="connsiteX87" fmla="*/ 1610055 w 6443456"/>
              <a:gd name="connsiteY87" fmla="*/ 5673643 h 5753325"/>
              <a:gd name="connsiteX88" fmla="*/ 1437641 w 6443456"/>
              <a:gd name="connsiteY88" fmla="*/ 5723266 h 5753325"/>
              <a:gd name="connsiteX89" fmla="*/ 1332869 w 6443456"/>
              <a:gd name="connsiteY89" fmla="*/ 5744752 h 5753325"/>
              <a:gd name="connsiteX90" fmla="*/ 1290525 w 6443456"/>
              <a:gd name="connsiteY90" fmla="*/ 5740036 h 5753325"/>
              <a:gd name="connsiteX91" fmla="*/ 1233107 w 6443456"/>
              <a:gd name="connsiteY91" fmla="*/ 5742106 h 5753325"/>
              <a:gd name="connsiteX92" fmla="*/ 1214532 w 6443456"/>
              <a:gd name="connsiteY92" fmla="*/ 5753325 h 5753325"/>
              <a:gd name="connsiteX93" fmla="*/ 1199955 w 6443456"/>
              <a:gd name="connsiteY93" fmla="*/ 5744831 h 5753325"/>
              <a:gd name="connsiteX94" fmla="*/ 1162337 w 6443456"/>
              <a:gd name="connsiteY94" fmla="*/ 5738048 h 5753325"/>
              <a:gd name="connsiteX95" fmla="*/ 1053457 w 6443456"/>
              <a:gd name="connsiteY95" fmla="*/ 5688676 h 5753325"/>
              <a:gd name="connsiteX96" fmla="*/ 1025798 w 6443456"/>
              <a:gd name="connsiteY96" fmla="*/ 5673166 h 5753325"/>
              <a:gd name="connsiteX97" fmla="*/ 947900 w 6443456"/>
              <a:gd name="connsiteY97" fmla="*/ 5657848 h 5753325"/>
              <a:gd name="connsiteX98" fmla="*/ 815627 w 6443456"/>
              <a:gd name="connsiteY98" fmla="*/ 5642557 h 5753325"/>
              <a:gd name="connsiteX99" fmla="*/ 788251 w 6443456"/>
              <a:gd name="connsiteY99" fmla="*/ 5637065 h 5753325"/>
              <a:gd name="connsiteX100" fmla="*/ 767822 w 6443456"/>
              <a:gd name="connsiteY100" fmla="*/ 5623450 h 5753325"/>
              <a:gd name="connsiteX101" fmla="*/ 765791 w 6443456"/>
              <a:gd name="connsiteY101" fmla="*/ 5612539 h 5753325"/>
              <a:gd name="connsiteX102" fmla="*/ 751230 w 6443456"/>
              <a:gd name="connsiteY102" fmla="*/ 5608092 h 5753325"/>
              <a:gd name="connsiteX103" fmla="*/ 748008 w 6443456"/>
              <a:gd name="connsiteY103" fmla="*/ 5605052 h 5753325"/>
              <a:gd name="connsiteX104" fmla="*/ 728871 w 6443456"/>
              <a:gd name="connsiteY104" fmla="*/ 5589469 h 5753325"/>
              <a:gd name="connsiteX105" fmla="*/ 671898 w 6443456"/>
              <a:gd name="connsiteY105" fmla="*/ 5602363 h 5753325"/>
              <a:gd name="connsiteX106" fmla="*/ 615065 w 6443456"/>
              <a:gd name="connsiteY106" fmla="*/ 5580257 h 5753325"/>
              <a:gd name="connsiteX107" fmla="*/ 355785 w 6443456"/>
              <a:gd name="connsiteY107" fmla="*/ 5514383 h 5753325"/>
              <a:gd name="connsiteX108" fmla="*/ 102269 w 6443456"/>
              <a:gd name="connsiteY108" fmla="*/ 5524347 h 5753325"/>
              <a:gd name="connsiteX109" fmla="*/ 13160 w 6443456"/>
              <a:gd name="connsiteY109" fmla="*/ 5514159 h 5753325"/>
              <a:gd name="connsiteX110" fmla="*/ 0 w 6443456"/>
              <a:gd name="connsiteY110" fmla="*/ 5511735 h 5753325"/>
              <a:gd name="connsiteX111" fmla="*/ 0 w 6443456"/>
              <a:gd name="connsiteY111" fmla="*/ 0 h 5753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6443456" h="5753325">
                <a:moveTo>
                  <a:pt x="0" y="0"/>
                </a:moveTo>
                <a:lnTo>
                  <a:pt x="6438980" y="0"/>
                </a:lnTo>
                <a:cubicBezTo>
                  <a:pt x="6439002" y="49"/>
                  <a:pt x="6439025" y="98"/>
                  <a:pt x="6439047" y="147"/>
                </a:cubicBezTo>
                <a:lnTo>
                  <a:pt x="6443456" y="130105"/>
                </a:lnTo>
                <a:cubicBezTo>
                  <a:pt x="6430828" y="154008"/>
                  <a:pt x="6411458" y="168030"/>
                  <a:pt x="6422751" y="174163"/>
                </a:cubicBezTo>
                <a:cubicBezTo>
                  <a:pt x="6418487" y="214830"/>
                  <a:pt x="6390727" y="235497"/>
                  <a:pt x="6396598" y="274847"/>
                </a:cubicBezTo>
                <a:cubicBezTo>
                  <a:pt x="6403386" y="335822"/>
                  <a:pt x="6333127" y="414969"/>
                  <a:pt x="6337615" y="471794"/>
                </a:cubicBezTo>
                <a:cubicBezTo>
                  <a:pt x="6324407" y="534783"/>
                  <a:pt x="6296331" y="556933"/>
                  <a:pt x="6304423" y="582623"/>
                </a:cubicBezTo>
                <a:cubicBezTo>
                  <a:pt x="6293676" y="611941"/>
                  <a:pt x="6296956" y="631352"/>
                  <a:pt x="6303977" y="664291"/>
                </a:cubicBezTo>
                <a:cubicBezTo>
                  <a:pt x="6302444" y="677879"/>
                  <a:pt x="6301462" y="685268"/>
                  <a:pt x="6299372" y="697330"/>
                </a:cubicBezTo>
                <a:cubicBezTo>
                  <a:pt x="6314387" y="714913"/>
                  <a:pt x="6313827" y="721408"/>
                  <a:pt x="6309888" y="754001"/>
                </a:cubicBezTo>
                <a:cubicBezTo>
                  <a:pt x="6306930" y="769492"/>
                  <a:pt x="6343751" y="814234"/>
                  <a:pt x="6339879" y="811136"/>
                </a:cubicBezTo>
                <a:lnTo>
                  <a:pt x="6330065" y="893399"/>
                </a:lnTo>
                <a:cubicBezTo>
                  <a:pt x="6341065" y="929331"/>
                  <a:pt x="6340586" y="969703"/>
                  <a:pt x="6328618" y="1009766"/>
                </a:cubicBezTo>
                <a:cubicBezTo>
                  <a:pt x="6286987" y="1110847"/>
                  <a:pt x="6336677" y="1067927"/>
                  <a:pt x="6320797" y="1146964"/>
                </a:cubicBezTo>
                <a:cubicBezTo>
                  <a:pt x="6308238" y="1199586"/>
                  <a:pt x="6355190" y="1221191"/>
                  <a:pt x="6334400" y="1280757"/>
                </a:cubicBezTo>
                <a:lnTo>
                  <a:pt x="6356023" y="1356227"/>
                </a:lnTo>
                <a:cubicBezTo>
                  <a:pt x="6356068" y="1358140"/>
                  <a:pt x="6356112" y="1360054"/>
                  <a:pt x="6356157" y="1361967"/>
                </a:cubicBezTo>
                <a:cubicBezTo>
                  <a:pt x="6355533" y="1373512"/>
                  <a:pt x="6353847" y="1384370"/>
                  <a:pt x="6350613" y="1393569"/>
                </a:cubicBezTo>
                <a:cubicBezTo>
                  <a:pt x="6364468" y="1383914"/>
                  <a:pt x="6345614" y="1435855"/>
                  <a:pt x="6357062" y="1444071"/>
                </a:cubicBezTo>
                <a:cubicBezTo>
                  <a:pt x="6366618" y="1448518"/>
                  <a:pt x="6363125" y="1465312"/>
                  <a:pt x="6364832" y="1478763"/>
                </a:cubicBezTo>
                <a:cubicBezTo>
                  <a:pt x="6367033" y="1481449"/>
                  <a:pt x="6368644" y="1487606"/>
                  <a:pt x="6369745" y="1495680"/>
                </a:cubicBezTo>
                <a:cubicBezTo>
                  <a:pt x="6370129" y="1501564"/>
                  <a:pt x="6370514" y="1507447"/>
                  <a:pt x="6370898" y="1513331"/>
                </a:cubicBezTo>
                <a:lnTo>
                  <a:pt x="6339773" y="1527414"/>
                </a:lnTo>
                <a:cubicBezTo>
                  <a:pt x="6334226" y="1566662"/>
                  <a:pt x="6321052" y="1604564"/>
                  <a:pt x="6321854" y="1635366"/>
                </a:cubicBezTo>
                <a:cubicBezTo>
                  <a:pt x="6320655" y="1701187"/>
                  <a:pt x="6292278" y="1721205"/>
                  <a:pt x="6299489" y="1784860"/>
                </a:cubicBezTo>
                <a:cubicBezTo>
                  <a:pt x="6294212" y="1831400"/>
                  <a:pt x="6277478" y="1829559"/>
                  <a:pt x="6267878" y="1858572"/>
                </a:cubicBezTo>
                <a:lnTo>
                  <a:pt x="6251146" y="1926167"/>
                </a:lnTo>
                <a:lnTo>
                  <a:pt x="6210686" y="2014834"/>
                </a:lnTo>
                <a:lnTo>
                  <a:pt x="6106652" y="2150572"/>
                </a:lnTo>
                <a:lnTo>
                  <a:pt x="6097813" y="2172208"/>
                </a:lnTo>
                <a:lnTo>
                  <a:pt x="6095990" y="2181185"/>
                </a:lnTo>
                <a:cubicBezTo>
                  <a:pt x="6094176" y="2187056"/>
                  <a:pt x="6092249" y="2190556"/>
                  <a:pt x="6090126" y="2192533"/>
                </a:cubicBezTo>
                <a:lnTo>
                  <a:pt x="6089503" y="2192543"/>
                </a:lnTo>
                <a:lnTo>
                  <a:pt x="6084946" y="2203694"/>
                </a:lnTo>
                <a:cubicBezTo>
                  <a:pt x="6068006" y="2222414"/>
                  <a:pt x="6006445" y="2274546"/>
                  <a:pt x="5987861" y="2304868"/>
                </a:cubicBezTo>
                <a:lnTo>
                  <a:pt x="5973439" y="2385635"/>
                </a:lnTo>
                <a:lnTo>
                  <a:pt x="5916727" y="2458777"/>
                </a:lnTo>
                <a:cubicBezTo>
                  <a:pt x="5897241" y="2491718"/>
                  <a:pt x="5869630" y="2534165"/>
                  <a:pt x="5856524" y="2583281"/>
                </a:cubicBezTo>
                <a:cubicBezTo>
                  <a:pt x="5857506" y="2592319"/>
                  <a:pt x="5833326" y="2744711"/>
                  <a:pt x="5838091" y="2753474"/>
                </a:cubicBezTo>
                <a:cubicBezTo>
                  <a:pt x="5785248" y="2871502"/>
                  <a:pt x="5778642" y="2803565"/>
                  <a:pt x="5744296" y="2893276"/>
                </a:cubicBezTo>
                <a:cubicBezTo>
                  <a:pt x="5695297" y="2988328"/>
                  <a:pt x="5724634" y="2958553"/>
                  <a:pt x="5682522" y="3044368"/>
                </a:cubicBezTo>
                <a:cubicBezTo>
                  <a:pt x="5632185" y="3125072"/>
                  <a:pt x="5597317" y="3217236"/>
                  <a:pt x="5557886" y="3304853"/>
                </a:cubicBezTo>
                <a:cubicBezTo>
                  <a:pt x="5482395" y="3325072"/>
                  <a:pt x="5519234" y="3371478"/>
                  <a:pt x="5483942" y="3416604"/>
                </a:cubicBezTo>
                <a:cubicBezTo>
                  <a:pt x="5462927" y="3437263"/>
                  <a:pt x="5484515" y="3475608"/>
                  <a:pt x="5461007" y="3503742"/>
                </a:cubicBezTo>
                <a:cubicBezTo>
                  <a:pt x="5452964" y="3510933"/>
                  <a:pt x="5447709" y="3554203"/>
                  <a:pt x="5437889" y="3559927"/>
                </a:cubicBezTo>
                <a:lnTo>
                  <a:pt x="5432770" y="3562948"/>
                </a:lnTo>
                <a:lnTo>
                  <a:pt x="5406795" y="3578594"/>
                </a:lnTo>
                <a:lnTo>
                  <a:pt x="5381495" y="3599883"/>
                </a:lnTo>
                <a:cubicBezTo>
                  <a:pt x="5373777" y="3608845"/>
                  <a:pt x="5367528" y="3619642"/>
                  <a:pt x="5363689" y="3633299"/>
                </a:cubicBezTo>
                <a:cubicBezTo>
                  <a:pt x="5370837" y="3689178"/>
                  <a:pt x="5280250" y="3728687"/>
                  <a:pt x="5291870" y="3799039"/>
                </a:cubicBezTo>
                <a:cubicBezTo>
                  <a:pt x="5291660" y="3823262"/>
                  <a:pt x="5263601" y="3888134"/>
                  <a:pt x="5241600" y="3894238"/>
                </a:cubicBezTo>
                <a:cubicBezTo>
                  <a:pt x="5232312" y="3906493"/>
                  <a:pt x="5231731" y="3924583"/>
                  <a:pt x="5211041" y="3924184"/>
                </a:cubicBezTo>
                <a:cubicBezTo>
                  <a:pt x="5184976" y="3926521"/>
                  <a:pt x="5198956" y="3986438"/>
                  <a:pt x="5176073" y="3970179"/>
                </a:cubicBezTo>
                <a:lnTo>
                  <a:pt x="5172826" y="3991773"/>
                </a:lnTo>
                <a:lnTo>
                  <a:pt x="5157053" y="3997708"/>
                </a:lnTo>
                <a:cubicBezTo>
                  <a:pt x="5140589" y="4003541"/>
                  <a:pt x="5128715" y="4008828"/>
                  <a:pt x="5127922" y="4022660"/>
                </a:cubicBezTo>
                <a:cubicBezTo>
                  <a:pt x="5105225" y="4035701"/>
                  <a:pt x="5043623" y="4065128"/>
                  <a:pt x="5020872" y="4075951"/>
                </a:cubicBezTo>
                <a:cubicBezTo>
                  <a:pt x="5006705" y="4069570"/>
                  <a:pt x="5001251" y="4081880"/>
                  <a:pt x="4991410" y="4087598"/>
                </a:cubicBezTo>
                <a:cubicBezTo>
                  <a:pt x="4974522" y="4085320"/>
                  <a:pt x="4937025" y="4121806"/>
                  <a:pt x="4930112" y="4138459"/>
                </a:cubicBezTo>
                <a:cubicBezTo>
                  <a:pt x="4918473" y="4190437"/>
                  <a:pt x="4844909" y="4190974"/>
                  <a:pt x="4834224" y="4231643"/>
                </a:cubicBezTo>
                <a:cubicBezTo>
                  <a:pt x="4827758" y="4239937"/>
                  <a:pt x="4820427" y="4245543"/>
                  <a:pt x="4812599" y="4249449"/>
                </a:cubicBezTo>
                <a:lnTo>
                  <a:pt x="4789188" y="4256678"/>
                </a:lnTo>
                <a:lnTo>
                  <a:pt x="4779554" y="4251313"/>
                </a:lnTo>
                <a:lnTo>
                  <a:pt x="4766885" y="4259812"/>
                </a:lnTo>
                <a:lnTo>
                  <a:pt x="4762510" y="4260383"/>
                </a:lnTo>
                <a:cubicBezTo>
                  <a:pt x="4754131" y="4261437"/>
                  <a:pt x="4745977" y="4262766"/>
                  <a:pt x="4738416" y="4265355"/>
                </a:cubicBezTo>
                <a:cubicBezTo>
                  <a:pt x="4764694" y="4302719"/>
                  <a:pt x="4678447" y="4293536"/>
                  <a:pt x="4712007" y="4317892"/>
                </a:cubicBezTo>
                <a:cubicBezTo>
                  <a:pt x="4675039" y="4338619"/>
                  <a:pt x="4716682" y="4356361"/>
                  <a:pt x="4658930" y="4348041"/>
                </a:cubicBezTo>
                <a:cubicBezTo>
                  <a:pt x="4614182" y="4379702"/>
                  <a:pt x="4505053" y="4447283"/>
                  <a:pt x="4443526" y="4507851"/>
                </a:cubicBezTo>
                <a:cubicBezTo>
                  <a:pt x="4410144" y="4540439"/>
                  <a:pt x="4338540" y="4659677"/>
                  <a:pt x="4289766" y="4711450"/>
                </a:cubicBezTo>
                <a:cubicBezTo>
                  <a:pt x="4238344" y="4747694"/>
                  <a:pt x="4215457" y="4807131"/>
                  <a:pt x="4150870" y="4818480"/>
                </a:cubicBezTo>
                <a:cubicBezTo>
                  <a:pt x="4103683" y="4855538"/>
                  <a:pt x="4148748" y="4891762"/>
                  <a:pt x="4006639" y="4933815"/>
                </a:cubicBezTo>
                <a:cubicBezTo>
                  <a:pt x="3736045" y="4990755"/>
                  <a:pt x="3474704" y="5040115"/>
                  <a:pt x="3298210" y="5070790"/>
                </a:cubicBezTo>
                <a:cubicBezTo>
                  <a:pt x="3121717" y="5101466"/>
                  <a:pt x="3041810" y="5115566"/>
                  <a:pt x="2947678" y="5117869"/>
                </a:cubicBezTo>
                <a:cubicBezTo>
                  <a:pt x="2853544" y="5120174"/>
                  <a:pt x="2858560" y="5135060"/>
                  <a:pt x="2822169" y="5129396"/>
                </a:cubicBezTo>
                <a:lnTo>
                  <a:pt x="2538773" y="5313397"/>
                </a:lnTo>
                <a:cubicBezTo>
                  <a:pt x="2405817" y="5334661"/>
                  <a:pt x="2144167" y="5431620"/>
                  <a:pt x="2014500" y="5519744"/>
                </a:cubicBezTo>
                <a:cubicBezTo>
                  <a:pt x="1982084" y="5541774"/>
                  <a:pt x="1956346" y="5565847"/>
                  <a:pt x="1934391" y="5591335"/>
                </a:cubicBezTo>
                <a:lnTo>
                  <a:pt x="1892550" y="5649708"/>
                </a:lnTo>
                <a:lnTo>
                  <a:pt x="1854769" y="5647691"/>
                </a:lnTo>
                <a:cubicBezTo>
                  <a:pt x="1838936" y="5647705"/>
                  <a:pt x="1823701" y="5648312"/>
                  <a:pt x="1809461" y="5648628"/>
                </a:cubicBezTo>
                <a:cubicBezTo>
                  <a:pt x="1834147" y="5698228"/>
                  <a:pt x="1737274" y="5633540"/>
                  <a:pt x="1745150" y="5693879"/>
                </a:cubicBezTo>
                <a:cubicBezTo>
                  <a:pt x="1734532" y="5692199"/>
                  <a:pt x="1724002" y="5688669"/>
                  <a:pt x="1713375" y="5684672"/>
                </a:cubicBezTo>
                <a:lnTo>
                  <a:pt x="1707808" y="5682611"/>
                </a:lnTo>
                <a:lnTo>
                  <a:pt x="1679313" y="5672360"/>
                </a:lnTo>
                <a:lnTo>
                  <a:pt x="1646933" y="5666227"/>
                </a:lnTo>
                <a:cubicBezTo>
                  <a:pt x="1635170" y="5665926"/>
                  <a:pt x="1622939" y="5667937"/>
                  <a:pt x="1610055" y="5673643"/>
                </a:cubicBezTo>
                <a:cubicBezTo>
                  <a:pt x="1571890" y="5714775"/>
                  <a:pt x="1484024" y="5669440"/>
                  <a:pt x="1437641" y="5723266"/>
                </a:cubicBezTo>
                <a:cubicBezTo>
                  <a:pt x="1418992" y="5738521"/>
                  <a:pt x="1351540" y="5757985"/>
                  <a:pt x="1332869" y="5744752"/>
                </a:cubicBezTo>
                <a:cubicBezTo>
                  <a:pt x="1317589" y="5745326"/>
                  <a:pt x="1303391" y="5756388"/>
                  <a:pt x="1290525" y="5740036"/>
                </a:cubicBezTo>
                <a:cubicBezTo>
                  <a:pt x="1272146" y="5721242"/>
                  <a:pt x="1235243" y="5770261"/>
                  <a:pt x="1233107" y="5742106"/>
                </a:cubicBezTo>
                <a:lnTo>
                  <a:pt x="1214532" y="5753325"/>
                </a:lnTo>
                <a:lnTo>
                  <a:pt x="1199955" y="5744831"/>
                </a:lnTo>
                <a:cubicBezTo>
                  <a:pt x="1185016" y="5735734"/>
                  <a:pt x="1173414" y="5729861"/>
                  <a:pt x="1162337" y="5738048"/>
                </a:cubicBezTo>
                <a:cubicBezTo>
                  <a:pt x="1137920" y="5728689"/>
                  <a:pt x="1076212" y="5699490"/>
                  <a:pt x="1053457" y="5688676"/>
                </a:cubicBezTo>
                <a:cubicBezTo>
                  <a:pt x="1049315" y="5673592"/>
                  <a:pt x="1036434" y="5677184"/>
                  <a:pt x="1025798" y="5673166"/>
                </a:cubicBezTo>
                <a:cubicBezTo>
                  <a:pt x="1016787" y="5658576"/>
                  <a:pt x="965030" y="5652626"/>
                  <a:pt x="947900" y="5657848"/>
                </a:cubicBezTo>
                <a:cubicBezTo>
                  <a:pt x="900757" y="5681878"/>
                  <a:pt x="853518" y="5624981"/>
                  <a:pt x="815627" y="5642557"/>
                </a:cubicBezTo>
                <a:cubicBezTo>
                  <a:pt x="805172" y="5642805"/>
                  <a:pt x="796221" y="5640669"/>
                  <a:pt x="788251" y="5637065"/>
                </a:cubicBezTo>
                <a:lnTo>
                  <a:pt x="767822" y="5623450"/>
                </a:lnTo>
                <a:lnTo>
                  <a:pt x="765791" y="5612539"/>
                </a:lnTo>
                <a:lnTo>
                  <a:pt x="751230" y="5608092"/>
                </a:lnTo>
                <a:lnTo>
                  <a:pt x="748008" y="5605052"/>
                </a:lnTo>
                <a:cubicBezTo>
                  <a:pt x="741868" y="5599203"/>
                  <a:pt x="735661" y="5593704"/>
                  <a:pt x="728871" y="5589469"/>
                </a:cubicBezTo>
                <a:cubicBezTo>
                  <a:pt x="717035" y="5633700"/>
                  <a:pt x="669153" y="5560747"/>
                  <a:pt x="671898" y="5602363"/>
                </a:cubicBezTo>
                <a:cubicBezTo>
                  <a:pt x="632522" y="5586794"/>
                  <a:pt x="645467" y="5630489"/>
                  <a:pt x="615065" y="5580257"/>
                </a:cubicBezTo>
                <a:cubicBezTo>
                  <a:pt x="562379" y="5565593"/>
                  <a:pt x="441250" y="5523701"/>
                  <a:pt x="355785" y="5514383"/>
                </a:cubicBezTo>
                <a:cubicBezTo>
                  <a:pt x="309622" y="5509152"/>
                  <a:pt x="172894" y="5529342"/>
                  <a:pt x="102269" y="5524347"/>
                </a:cubicBezTo>
                <a:cubicBezTo>
                  <a:pt x="72050" y="5515878"/>
                  <a:pt x="41939" y="5516649"/>
                  <a:pt x="13160" y="5514159"/>
                </a:cubicBezTo>
                <a:lnTo>
                  <a:pt x="0" y="551173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277EA689-9073-3BCB-6297-D151AC7D58F2}"/>
              </a:ext>
            </a:extLst>
          </p:cNvPr>
          <p:cNvSpPr>
            <a:spLocks noGrp="1"/>
          </p:cNvSpPr>
          <p:nvPr>
            <p:ph type="title"/>
          </p:nvPr>
        </p:nvSpPr>
        <p:spPr>
          <a:xfrm>
            <a:off x="838199" y="1068891"/>
            <a:ext cx="4259731" cy="1985085"/>
          </a:xfrm>
        </p:spPr>
        <p:txBody>
          <a:bodyPr vert="horz" lIns="91440" tIns="45720" rIns="91440" bIns="45720" rtlCol="0" anchor="b">
            <a:normAutofit/>
          </a:bodyPr>
          <a:lstStyle/>
          <a:p>
            <a:pPr algn="ctr"/>
            <a:endParaRPr lang="en-US" kern="1200" dirty="0">
              <a:solidFill>
                <a:schemeClr val="tx1"/>
              </a:solidFill>
              <a:latin typeface="+mj-lt"/>
              <a:ea typeface="+mj-ea"/>
              <a:cs typeface="+mj-cs"/>
            </a:endParaRPr>
          </a:p>
        </p:txBody>
      </p:sp>
      <p:sp>
        <p:nvSpPr>
          <p:cNvPr id="117" name="Freeform: Shape 116">
            <a:extLst>
              <a:ext uri="{FF2B5EF4-FFF2-40B4-BE49-F238E27FC236}">
                <a16:creationId xmlns:a16="http://schemas.microsoft.com/office/drawing/2014/main" id="{CF93DC6C-1BFD-4414-BF23-471C8831C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664" y="3440576"/>
            <a:ext cx="4114800" cy="2675059"/>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FFFFF"/>
          </a:solidFill>
          <a:ln>
            <a:noFill/>
          </a:ln>
          <a:effectLst>
            <a:outerShdw blurRad="508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9" name="Rectangle 6">
            <a:extLst>
              <a:ext uri="{FF2B5EF4-FFF2-40B4-BE49-F238E27FC236}">
                <a16:creationId xmlns:a16="http://schemas.microsoft.com/office/drawing/2014/main" id="{001928A5-13A8-4372-8A77-BCAAE5553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4188" y="5840345"/>
            <a:ext cx="1707751"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5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135BBD50-4E42-1289-1EBD-08155D2E5918}"/>
              </a:ext>
            </a:extLst>
          </p:cNvPr>
          <p:cNvSpPr>
            <a:spLocks noGrp="1"/>
          </p:cNvSpPr>
          <p:nvPr>
            <p:ph sz="half" idx="2"/>
          </p:nvPr>
        </p:nvSpPr>
        <p:spPr>
          <a:xfrm>
            <a:off x="6586415" y="723153"/>
            <a:ext cx="4555782" cy="5392482"/>
          </a:xfrm>
        </p:spPr>
        <p:txBody>
          <a:bodyPr vert="horz" lIns="91440" tIns="45720" rIns="91440" bIns="45720" rtlCol="0" anchor="ctr">
            <a:normAutofit/>
          </a:bodyPr>
          <a:lstStyle/>
          <a:p>
            <a:pPr marL="0" indent="0">
              <a:buNone/>
            </a:pPr>
            <a:r>
              <a:rPr lang="en-US" sz="2400" dirty="0"/>
              <a:t>“</a:t>
            </a:r>
            <a:r>
              <a:rPr lang="en-US" b="1" dirty="0">
                <a:latin typeface="Times New Roman" panose="02020603050405020304" pitchFamily="18" charset="0"/>
                <a:cs typeface="Times New Roman" panose="02020603050405020304" pitchFamily="18" charset="0"/>
              </a:rPr>
              <a:t>States Aim to Combat Private-Equity Healthcare Take Over: More than a dozen states are pushing back against private-equity-backed consolidation of medical businesses</a:t>
            </a:r>
            <a:r>
              <a:rPr lang="en-US" sz="2400" dirty="0"/>
              <a:t>”</a:t>
            </a:r>
          </a:p>
          <a:p>
            <a:pPr marL="0" indent="0">
              <a:buNone/>
            </a:pPr>
            <a:r>
              <a:rPr lang="en-US" sz="2000" dirty="0"/>
              <a:t>4</a:t>
            </a:r>
            <a:r>
              <a:rPr lang="en-US" sz="2000" b="0" i="0" dirty="0">
                <a:effectLst/>
              </a:rPr>
              <a:t>/18/24</a:t>
            </a:r>
            <a:endParaRPr lang="en-US" sz="2000" dirty="0"/>
          </a:p>
        </p:txBody>
      </p:sp>
      <p:pic>
        <p:nvPicPr>
          <p:cNvPr id="8" name="Content Placeholder 7" descr="A black and white logo&#10;&#10;Description automatically generated">
            <a:extLst>
              <a:ext uri="{FF2B5EF4-FFF2-40B4-BE49-F238E27FC236}">
                <a16:creationId xmlns:a16="http://schemas.microsoft.com/office/drawing/2014/main" id="{8981E381-BF8A-D012-EBF5-C6597FDD8605}"/>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32963" y="3781071"/>
            <a:ext cx="2870200" cy="1752600"/>
          </a:xfrm>
        </p:spPr>
      </p:pic>
    </p:spTree>
    <p:extLst>
      <p:ext uri="{BB962C8B-B14F-4D97-AF65-F5344CB8AC3E}">
        <p14:creationId xmlns:p14="http://schemas.microsoft.com/office/powerpoint/2010/main" val="3724054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2">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A4835BB4-BC64-7ACD-800E-979542C6966C}"/>
              </a:ext>
            </a:extLst>
          </p:cNvPr>
          <p:cNvSpPr>
            <a:spLocks noGrp="1"/>
          </p:cNvSpPr>
          <p:nvPr>
            <p:ph type="title"/>
          </p:nvPr>
        </p:nvSpPr>
        <p:spPr>
          <a:xfrm>
            <a:off x="572493" y="238539"/>
            <a:ext cx="11018520" cy="1434415"/>
          </a:xfrm>
        </p:spPr>
        <p:txBody>
          <a:bodyPr anchor="b">
            <a:normAutofit fontScale="90000"/>
          </a:bodyPr>
          <a:lstStyle/>
          <a:p>
            <a:r>
              <a:rPr lang="en-US" sz="5400" dirty="0"/>
              <a:t>State Health Care Transaction Review Laws (TRLs) </a:t>
            </a:r>
          </a:p>
        </p:txBody>
      </p:sp>
      <p:sp>
        <p:nvSpPr>
          <p:cNvPr id="34"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FF3C021E-EA36-7C1D-1BF0-E5F23EBE8A11}"/>
              </a:ext>
            </a:extLst>
          </p:cNvPr>
          <p:cNvSpPr>
            <a:spLocks noGrp="1"/>
          </p:cNvSpPr>
          <p:nvPr>
            <p:ph idx="1"/>
          </p:nvPr>
        </p:nvSpPr>
        <p:spPr>
          <a:xfrm>
            <a:off x="572493" y="2071316"/>
            <a:ext cx="6713552" cy="4119172"/>
          </a:xfrm>
        </p:spPr>
        <p:txBody>
          <a:bodyPr anchor="t">
            <a:normAutofit/>
          </a:bodyPr>
          <a:lstStyle/>
          <a:p>
            <a:pPr marL="0" indent="0">
              <a:buNone/>
            </a:pPr>
            <a:r>
              <a:rPr lang="en-US" dirty="0"/>
              <a:t>Require a qualifying “health care entity” to provide notice to a designated state authority (e.g., state agency or state Attorney General) of a proposed “material change transaction” (i.e., merger, acquisition, other qualifying entity reformation) </a:t>
            </a:r>
          </a:p>
        </p:txBody>
      </p:sp>
      <p:pic>
        <p:nvPicPr>
          <p:cNvPr id="18" name="Picture 7" descr="A stethoscope in white background">
            <a:extLst>
              <a:ext uri="{FF2B5EF4-FFF2-40B4-BE49-F238E27FC236}">
                <a16:creationId xmlns:a16="http://schemas.microsoft.com/office/drawing/2014/main" id="{C150EF74-4363-1356-67A4-0ABF09E0EB86}"/>
              </a:ext>
            </a:extLst>
          </p:cNvPr>
          <p:cNvPicPr>
            <a:picLocks noChangeAspect="1"/>
          </p:cNvPicPr>
          <p:nvPr/>
        </p:nvPicPr>
        <p:blipFill>
          <a:blip r:embed="rId2"/>
          <a:srcRect l="34383" r="1401" b="2"/>
          <a:stretch>
            <a:fillRect/>
          </a:stretch>
        </p:blipFill>
        <p:spPr>
          <a:xfrm>
            <a:off x="7675658" y="2093976"/>
            <a:ext cx="3941064" cy="4096512"/>
          </a:xfrm>
          <a:prstGeom prst="rect">
            <a:avLst/>
          </a:prstGeom>
        </p:spPr>
      </p:pic>
    </p:spTree>
    <p:extLst>
      <p:ext uri="{BB962C8B-B14F-4D97-AF65-F5344CB8AC3E}">
        <p14:creationId xmlns:p14="http://schemas.microsoft.com/office/powerpoint/2010/main" val="2267566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1470E41-A064-C713-54C8-DC2B700D5DBA}"/>
              </a:ext>
            </a:extLst>
          </p:cNvPr>
          <p:cNvSpPr>
            <a:spLocks noGrp="1"/>
          </p:cNvSpPr>
          <p:nvPr>
            <p:ph type="title"/>
          </p:nvPr>
        </p:nvSpPr>
        <p:spPr>
          <a:xfrm>
            <a:off x="635000" y="640823"/>
            <a:ext cx="3418659" cy="5583148"/>
          </a:xfrm>
        </p:spPr>
        <p:txBody>
          <a:bodyPr anchor="ctr">
            <a:normAutofit/>
          </a:bodyPr>
          <a:lstStyle/>
          <a:p>
            <a:r>
              <a:rPr lang="en-US" sz="4000" dirty="0"/>
              <a:t>Key Components </a:t>
            </a:r>
          </a:p>
        </p:txBody>
      </p:sp>
      <p:sp>
        <p:nvSpPr>
          <p:cNvPr id="18"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2" name="Content Placeholder 2">
            <a:extLst>
              <a:ext uri="{FF2B5EF4-FFF2-40B4-BE49-F238E27FC236}">
                <a16:creationId xmlns:a16="http://schemas.microsoft.com/office/drawing/2014/main" id="{171C9930-2E4A-9F54-2C0B-044D9FD33A63}"/>
              </a:ext>
            </a:extLst>
          </p:cNvPr>
          <p:cNvGraphicFramePr>
            <a:graphicFrameLocks noGrp="1"/>
          </p:cNvGraphicFramePr>
          <p:nvPr>
            <p:ph idx="1"/>
            <p:extLst>
              <p:ext uri="{D42A27DB-BD31-4B8C-83A1-F6EECF244321}">
                <p14:modId xmlns:p14="http://schemas.microsoft.com/office/powerpoint/2010/main" val="350191886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7338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4F331-283E-F271-B8FD-D6EF66627633}"/>
              </a:ext>
            </a:extLst>
          </p:cNvPr>
          <p:cNvSpPr>
            <a:spLocks noGrp="1"/>
          </p:cNvSpPr>
          <p:nvPr>
            <p:ph type="title"/>
          </p:nvPr>
        </p:nvSpPr>
        <p:spPr>
          <a:xfrm>
            <a:off x="323850" y="-269242"/>
            <a:ext cx="10515600" cy="1325563"/>
          </a:xfrm>
        </p:spPr>
        <p:txBody>
          <a:bodyPr>
            <a:normAutofit/>
          </a:bodyPr>
          <a:lstStyle/>
          <a:p>
            <a:pPr marL="342900" indent="-342900">
              <a:buFont typeface="Arial" panose="020B0604020202020204" pitchFamily="34" charset="0"/>
              <a:buChar char="•"/>
            </a:pPr>
            <a:r>
              <a:rPr lang="en-US" sz="2200" dirty="0"/>
              <a:t>Massachusetts</a:t>
            </a:r>
            <a:r>
              <a:rPr lang="en-US" sz="2200" b="1" dirty="0"/>
              <a:t> – </a:t>
            </a:r>
            <a:r>
              <a:rPr lang="en-US" sz="2200" dirty="0"/>
              <a:t>Mass. Gen. Laws ch. 6D </a:t>
            </a:r>
            <a:r>
              <a:rPr lang="en-US" sz="2200" kern="1200" dirty="0">
                <a:effectLst/>
                <a:ea typeface="+mn-ea"/>
                <a:cs typeface="+mn-cs"/>
              </a:rPr>
              <a:t>§ 1 et seq. (2025)</a:t>
            </a:r>
            <a:endParaRPr lang="en-US" sz="2200" dirty="0"/>
          </a:p>
        </p:txBody>
      </p:sp>
      <p:sp>
        <p:nvSpPr>
          <p:cNvPr id="3" name="Content Placeholder 2">
            <a:extLst>
              <a:ext uri="{FF2B5EF4-FFF2-40B4-BE49-F238E27FC236}">
                <a16:creationId xmlns:a16="http://schemas.microsoft.com/office/drawing/2014/main" id="{2AE95AFC-BEDE-5BBA-9DB3-D8F625898E29}"/>
              </a:ext>
            </a:extLst>
          </p:cNvPr>
          <p:cNvSpPr>
            <a:spLocks noGrp="1"/>
          </p:cNvSpPr>
          <p:nvPr>
            <p:ph idx="1"/>
          </p:nvPr>
        </p:nvSpPr>
        <p:spPr>
          <a:xfrm>
            <a:off x="323850" y="1405573"/>
            <a:ext cx="10652760" cy="4396106"/>
          </a:xfrm>
        </p:spPr>
        <p:txBody>
          <a:bodyPr/>
          <a:lstStyle/>
          <a:p>
            <a:endParaRPr lang="en-US" dirty="0"/>
          </a:p>
          <a:p>
            <a:pPr marL="0" indent="0">
              <a:buNone/>
            </a:pPr>
            <a:endParaRPr lang="en-US" dirty="0"/>
          </a:p>
        </p:txBody>
      </p:sp>
      <p:graphicFrame>
        <p:nvGraphicFramePr>
          <p:cNvPr id="4" name="Table 4">
            <a:extLst>
              <a:ext uri="{FF2B5EF4-FFF2-40B4-BE49-F238E27FC236}">
                <a16:creationId xmlns:a16="http://schemas.microsoft.com/office/drawing/2014/main" id="{C9192F0D-4E51-CE60-47AF-E62902016925}"/>
              </a:ext>
            </a:extLst>
          </p:cNvPr>
          <p:cNvGraphicFramePr>
            <a:graphicFrameLocks noGrp="1"/>
          </p:cNvGraphicFramePr>
          <p:nvPr>
            <p:extLst>
              <p:ext uri="{D42A27DB-BD31-4B8C-83A1-F6EECF244321}">
                <p14:modId xmlns:p14="http://schemas.microsoft.com/office/powerpoint/2010/main" val="3281631041"/>
              </p:ext>
            </p:extLst>
          </p:nvPr>
        </p:nvGraphicFramePr>
        <p:xfrm>
          <a:off x="323850" y="605790"/>
          <a:ext cx="11685272" cy="5361094"/>
        </p:xfrm>
        <a:graphic>
          <a:graphicData uri="http://schemas.openxmlformats.org/drawingml/2006/table">
            <a:tbl>
              <a:tblPr firstRow="1" bandRow="1">
                <a:tableStyleId>{5940675A-B579-460E-94D1-54222C63F5DA}</a:tableStyleId>
              </a:tblPr>
              <a:tblGrid>
                <a:gridCol w="2921318">
                  <a:extLst>
                    <a:ext uri="{9D8B030D-6E8A-4147-A177-3AD203B41FA5}">
                      <a16:colId xmlns:a16="http://schemas.microsoft.com/office/drawing/2014/main" val="2213056731"/>
                    </a:ext>
                  </a:extLst>
                </a:gridCol>
                <a:gridCol w="2401252">
                  <a:extLst>
                    <a:ext uri="{9D8B030D-6E8A-4147-A177-3AD203B41FA5}">
                      <a16:colId xmlns:a16="http://schemas.microsoft.com/office/drawing/2014/main" val="2729802300"/>
                    </a:ext>
                  </a:extLst>
                </a:gridCol>
                <a:gridCol w="4663440">
                  <a:extLst>
                    <a:ext uri="{9D8B030D-6E8A-4147-A177-3AD203B41FA5}">
                      <a16:colId xmlns:a16="http://schemas.microsoft.com/office/drawing/2014/main" val="1411652810"/>
                    </a:ext>
                  </a:extLst>
                </a:gridCol>
                <a:gridCol w="1699262">
                  <a:extLst>
                    <a:ext uri="{9D8B030D-6E8A-4147-A177-3AD203B41FA5}">
                      <a16:colId xmlns:a16="http://schemas.microsoft.com/office/drawing/2014/main" val="2361043839"/>
                    </a:ext>
                  </a:extLst>
                </a:gridCol>
              </a:tblGrid>
              <a:tr h="5147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Covered Entities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Qualifying Transactions </a:t>
                      </a:r>
                    </a:p>
                  </a:txBody>
                  <a:tcPr/>
                </a:tc>
                <a:tc>
                  <a:txBody>
                    <a:bodyPr/>
                    <a:lstStyle/>
                    <a:p>
                      <a:r>
                        <a:rPr lang="en-US" dirty="0"/>
                        <a:t>Review</a:t>
                      </a:r>
                    </a:p>
                  </a:txBody>
                  <a:tcPr/>
                </a:tc>
                <a:tc>
                  <a:txBody>
                    <a:bodyPr/>
                    <a:lstStyle/>
                    <a:p>
                      <a:r>
                        <a:rPr lang="en-US" dirty="0"/>
                        <a:t>Post</a:t>
                      </a:r>
                    </a:p>
                  </a:txBody>
                  <a:tcPr/>
                </a:tc>
                <a:extLst>
                  <a:ext uri="{0D108BD9-81ED-4DB2-BD59-A6C34878D82A}">
                    <a16:rowId xmlns:a16="http://schemas.microsoft.com/office/drawing/2014/main" val="2843594772"/>
                  </a:ext>
                </a:extLst>
              </a:tr>
              <a:tr h="17164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“’Provider’, any person, corporation, partnership, governmental unit, state institution or any other entity qualified under the laws of the commonwealth to perform or provide health care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“'Health care services', supplies, care and services of medical, …, rehabilitative, supportive or geriatric nature...”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“Facility'', a licensed institution providing health care services or a health care setting, including…skilled nursing centers ‘’ and rehabilitation and other therapeutic health settings.”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''Health care real estate investment trust'', a real estate investment trust, as defined by 26 U.S.C section 856, whose assets consist of real property held in connection with the use or operations of a provider or provider organization.”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mn-lt"/>
                        </a:rPr>
                        <a:t>Mass. Gen Laws ch. </a:t>
                      </a:r>
                      <a:r>
                        <a:rPr lang="en-US" sz="1200" kern="1200" dirty="0">
                          <a:solidFill>
                            <a:schemeClr val="tx1"/>
                          </a:solidFill>
                          <a:effectLst/>
                          <a:latin typeface="+mn-lt"/>
                          <a:ea typeface="+mn-ea"/>
                          <a:cs typeface="+mn-cs"/>
                        </a:rPr>
                        <a:t>§ 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mn-lt"/>
                        </a:rPr>
                        <a:t>Notice of Material Change Form: Provider types includes skill nursing facilities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“Every provider or provider organization shall, before making any material change to its operations or governance structure, submit notice to the commission, the center and the attorney general of such change, not fewer than 60 days before the date of the proposed change.”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 “Material changes" includes transactions involving: "significant equity investors," which specifically covers private equity companies; “significant acquisitions, sales or transfers of assets including, but not limited to, real estate sale lease-back arrangements”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Mass. Gen Laws ch. 6D </a:t>
                      </a:r>
                      <a:r>
                        <a:rPr lang="en-US" sz="1200" kern="1200" dirty="0">
                          <a:solidFill>
                            <a:schemeClr val="tx1"/>
                          </a:solidFill>
                          <a:effectLst/>
                          <a:latin typeface="+mn-lt"/>
                          <a:ea typeface="+mn-ea"/>
                          <a:cs typeface="+mn-cs"/>
                        </a:rPr>
                        <a:t>§ 13(a).</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The Commission may initiate a Cost and Market Impact Review (CMIR) &amp; consider the size and market share of any corporate affiliates or significant equity investors of of provider organization. CMIR may examine such factors that include “quality of service it provides, including patience experience,” ”role of the provider in serving at risk, undeserved and government payer patient population,” “or any other factors the commission determines to be in the public interest.” </a:t>
                      </a:r>
                      <a:r>
                        <a:rPr lang="en-US" sz="1200" dirty="0"/>
                        <a:t>Mass. Gen Laws ch. </a:t>
                      </a:r>
                      <a:r>
                        <a:rPr lang="en-US" sz="1200" kern="1200" dirty="0">
                          <a:solidFill>
                            <a:schemeClr val="tx1"/>
                          </a:solidFill>
                          <a:effectLst/>
                          <a:latin typeface="+mn-lt"/>
                          <a:ea typeface="+mn-ea"/>
                          <a:cs typeface="+mn-cs"/>
                        </a:rPr>
                        <a:t>§ 13(d).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“For any material change involving a significant equity investor, the commission may specify certain information required to be submitted as part of the notice, including, but not limited to, information regarding the significant equity investor's capital structure, general financial condition, ownership and management structure and audited financial statements.” </a:t>
                      </a:r>
                      <a:r>
                        <a:rPr lang="en-US" sz="1200" dirty="0"/>
                        <a:t>Mass. Gen Laws ch. </a:t>
                      </a:r>
                      <a:r>
                        <a:rPr lang="en-US" sz="1200" kern="1200" dirty="0">
                          <a:solidFill>
                            <a:schemeClr val="tx1"/>
                          </a:solidFill>
                          <a:effectLst/>
                          <a:latin typeface="+mn-lt"/>
                          <a:ea typeface="+mn-ea"/>
                          <a:cs typeface="+mn-cs"/>
                        </a:rPr>
                        <a:t>§ 13(c)(2).</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 material change cannot be completed until at least 30 days after the Commission issues its final report. The change cannot be completed if the AG brings an action challenging the change.  </a:t>
                      </a:r>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Notice of Material Change Form: Description including but not limited to “any anticipated impact of reimbursement rates, care referral patterns, access to needed services, and/or quality of care” </a:t>
                      </a:r>
                    </a:p>
                  </a:txBody>
                  <a:tcPr/>
                </a:tc>
                <a:tc>
                  <a:txBody>
                    <a:bodyPr/>
                    <a:lstStyle/>
                    <a:p>
                      <a:r>
                        <a:rPr lang="en-US" sz="1200" b="0" i="0" kern="1200" dirty="0">
                          <a:solidFill>
                            <a:schemeClr val="tx1"/>
                          </a:solidFill>
                          <a:effectLst/>
                          <a:latin typeface="+mn-lt"/>
                          <a:ea typeface="+mn-ea"/>
                          <a:cs typeface="+mn-cs"/>
                        </a:rPr>
                        <a:t>“The commission may also require, for a period of 5 years following the completion of a material change, that any provider or provider organization submit data and information necessary for the commission to assess the post-transaction impacts of a material change.”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Mass. Gen Laws ch. 6D </a:t>
                      </a:r>
                      <a:r>
                        <a:rPr lang="en-US" sz="1200" kern="1200" dirty="0">
                          <a:solidFill>
                            <a:schemeClr val="tx1"/>
                          </a:solidFill>
                          <a:effectLst/>
                          <a:latin typeface="+mn-lt"/>
                          <a:ea typeface="+mn-ea"/>
                          <a:cs typeface="+mn-cs"/>
                        </a:rPr>
                        <a:t>§ 13(c)(3)..</a:t>
                      </a:r>
                    </a:p>
                    <a:p>
                      <a:endParaRPr lang="en-US" sz="1200" dirty="0"/>
                    </a:p>
                  </a:txBody>
                  <a:tcPr/>
                </a:tc>
                <a:extLst>
                  <a:ext uri="{0D108BD9-81ED-4DB2-BD59-A6C34878D82A}">
                    <a16:rowId xmlns:a16="http://schemas.microsoft.com/office/drawing/2014/main" val="2894559520"/>
                  </a:ext>
                </a:extLst>
              </a:tr>
            </a:tbl>
          </a:graphicData>
        </a:graphic>
      </p:graphicFrame>
      <p:sp>
        <p:nvSpPr>
          <p:cNvPr id="5" name="TextBox 4">
            <a:extLst>
              <a:ext uri="{FF2B5EF4-FFF2-40B4-BE49-F238E27FC236}">
                <a16:creationId xmlns:a16="http://schemas.microsoft.com/office/drawing/2014/main" id="{6D97FB12-5F15-BBA7-F8BD-16F8C12D3089}"/>
              </a:ext>
            </a:extLst>
          </p:cNvPr>
          <p:cNvSpPr txBox="1"/>
          <p:nvPr/>
        </p:nvSpPr>
        <p:spPr>
          <a:xfrm>
            <a:off x="323850" y="6072475"/>
            <a:ext cx="10877550" cy="769441"/>
          </a:xfrm>
          <a:prstGeom prst="rect">
            <a:avLst/>
          </a:prstGeom>
          <a:noFill/>
        </p:spPr>
        <p:txBody>
          <a:bodyPr wrap="square" rtlCol="0">
            <a:spAutoFit/>
          </a:bodyPr>
          <a:lstStyle/>
          <a:p>
            <a:pPr marL="285750" indent="-285750">
              <a:buFont typeface="Arial" panose="020B0604020202020204" pitchFamily="34" charset="0"/>
              <a:buChar char="•"/>
            </a:pPr>
            <a:r>
              <a:rPr lang="en-US" sz="2200" dirty="0">
                <a:latin typeface="+mj-lt"/>
              </a:rPr>
              <a:t>Model Act for State Oversight of Proposed Health Care Mergers – National Academy for State Health Policy</a:t>
            </a:r>
          </a:p>
        </p:txBody>
      </p:sp>
    </p:spTree>
    <p:extLst>
      <p:ext uri="{BB962C8B-B14F-4D97-AF65-F5344CB8AC3E}">
        <p14:creationId xmlns:p14="http://schemas.microsoft.com/office/powerpoint/2010/main" val="1921960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A174EF-4153-7D25-FFB8-BD95B9128A4F}"/>
              </a:ext>
            </a:extLst>
          </p:cNvPr>
          <p:cNvSpPr>
            <a:spLocks noGrp="1"/>
          </p:cNvSpPr>
          <p:nvPr>
            <p:ph type="title"/>
          </p:nvPr>
        </p:nvSpPr>
        <p:spPr/>
        <p:txBody>
          <a:bodyPr/>
          <a:lstStyle/>
          <a:p>
            <a:r>
              <a:rPr lang="en-US" dirty="0"/>
              <a:t>Implications</a:t>
            </a:r>
          </a:p>
        </p:txBody>
      </p:sp>
      <p:pic>
        <p:nvPicPr>
          <p:cNvPr id="9" name="Content Placeholder 8" descr="A screenshot of a court document&#10;&#10;Description automatically generated">
            <a:extLst>
              <a:ext uri="{FF2B5EF4-FFF2-40B4-BE49-F238E27FC236}">
                <a16:creationId xmlns:a16="http://schemas.microsoft.com/office/drawing/2014/main" id="{9E548A5D-90EB-B9F9-85AC-28CB59D8C4BD}"/>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009609" y="1825625"/>
            <a:ext cx="4838782" cy="4351338"/>
          </a:xfrm>
        </p:spPr>
      </p:pic>
      <p:sp>
        <p:nvSpPr>
          <p:cNvPr id="7" name="Content Placeholder 6">
            <a:extLst>
              <a:ext uri="{FF2B5EF4-FFF2-40B4-BE49-F238E27FC236}">
                <a16:creationId xmlns:a16="http://schemas.microsoft.com/office/drawing/2014/main" id="{3B096892-C58A-5826-FB3B-114CAC8229B5}"/>
              </a:ext>
            </a:extLst>
          </p:cNvPr>
          <p:cNvSpPr>
            <a:spLocks noGrp="1"/>
          </p:cNvSpPr>
          <p:nvPr>
            <p:ph sz="half" idx="2"/>
          </p:nvPr>
        </p:nvSpPr>
        <p:spPr/>
        <p:txBody>
          <a:bodyPr>
            <a:normAutofit/>
          </a:bodyPr>
          <a:lstStyle/>
          <a:p>
            <a:pPr marL="0" indent="0">
              <a:buNone/>
            </a:pPr>
            <a:r>
              <a:rPr lang="en-US" sz="2000" dirty="0"/>
              <a:t>The Ninth Circuit affirmed district court’s summary judgment in favor of the Defendant Oregon and Oregon Health Authority dismissing Plaintiff Oregon Association of Hospitals and Health Systems’ claims that the Oregon Health Care Market Oversight law was void for vagueness under the Due Process Clause of 14th Amendment and violated the non-delegation clause of the Oregon Constitution.</a:t>
            </a:r>
          </a:p>
        </p:txBody>
      </p:sp>
    </p:spTree>
    <p:extLst>
      <p:ext uri="{BB962C8B-B14F-4D97-AF65-F5344CB8AC3E}">
        <p14:creationId xmlns:p14="http://schemas.microsoft.com/office/powerpoint/2010/main" val="44127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637B2035-1FCB-439A-B421-095E136C7E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B39A1F5A-E57E-4178-8F57-A18DC747E5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91618" cy="5097980"/>
          </a:xfrm>
          <a:custGeom>
            <a:avLst/>
            <a:gdLst>
              <a:gd name="connsiteX0" fmla="*/ 0 w 6530408"/>
              <a:gd name="connsiteY0" fmla="*/ 0 h 5753325"/>
              <a:gd name="connsiteX1" fmla="*/ 6438980 w 6530408"/>
              <a:gd name="connsiteY1" fmla="*/ 0 h 5753325"/>
              <a:gd name="connsiteX2" fmla="*/ 6439047 w 6530408"/>
              <a:gd name="connsiteY2" fmla="*/ 147 h 5753325"/>
              <a:gd name="connsiteX3" fmla="*/ 6443456 w 6530408"/>
              <a:gd name="connsiteY3" fmla="*/ 130105 h 5753325"/>
              <a:gd name="connsiteX4" fmla="*/ 6447632 w 6530408"/>
              <a:gd name="connsiteY4" fmla="*/ 170016 h 5753325"/>
              <a:gd name="connsiteX5" fmla="*/ 6465936 w 6530408"/>
              <a:gd name="connsiteY5" fmla="*/ 274847 h 5753325"/>
              <a:gd name="connsiteX6" fmla="*/ 6506836 w 6530408"/>
              <a:gd name="connsiteY6" fmla="*/ 331778 h 5753325"/>
              <a:gd name="connsiteX7" fmla="*/ 6530408 w 6530408"/>
              <a:gd name="connsiteY7" fmla="*/ 427517 h 5753325"/>
              <a:gd name="connsiteX8" fmla="*/ 6516105 w 6530408"/>
              <a:gd name="connsiteY8" fmla="*/ 476071 h 5753325"/>
              <a:gd name="connsiteX9" fmla="*/ 6488360 w 6530408"/>
              <a:gd name="connsiteY9" fmla="*/ 535865 h 5753325"/>
              <a:gd name="connsiteX10" fmla="*/ 6492864 w 6530408"/>
              <a:gd name="connsiteY10" fmla="*/ 615799 h 5753325"/>
              <a:gd name="connsiteX11" fmla="*/ 6459988 w 6530408"/>
              <a:gd name="connsiteY11" fmla="*/ 707628 h 5753325"/>
              <a:gd name="connsiteX12" fmla="*/ 6453989 w 6530408"/>
              <a:gd name="connsiteY12" fmla="*/ 711876 h 5753325"/>
              <a:gd name="connsiteX13" fmla="*/ 6453209 w 6530408"/>
              <a:gd name="connsiteY13" fmla="*/ 719127 h 5753325"/>
              <a:gd name="connsiteX14" fmla="*/ 6457662 w 6530408"/>
              <a:gd name="connsiteY14" fmla="*/ 723331 h 5753325"/>
              <a:gd name="connsiteX15" fmla="*/ 6447445 w 6530408"/>
              <a:gd name="connsiteY15" fmla="*/ 780003 h 5753325"/>
              <a:gd name="connsiteX16" fmla="*/ 6426552 w 6530408"/>
              <a:gd name="connsiteY16" fmla="*/ 845805 h 5753325"/>
              <a:gd name="connsiteX17" fmla="*/ 6434072 w 6530408"/>
              <a:gd name="connsiteY17" fmla="*/ 910733 h 5753325"/>
              <a:gd name="connsiteX18" fmla="*/ 6432570 w 6530408"/>
              <a:gd name="connsiteY18" fmla="*/ 983394 h 5753325"/>
              <a:gd name="connsiteX19" fmla="*/ 6431878 w 6530408"/>
              <a:gd name="connsiteY19" fmla="*/ 1026728 h 5753325"/>
              <a:gd name="connsiteX20" fmla="*/ 6414269 w 6530408"/>
              <a:gd name="connsiteY20" fmla="*/ 1151111 h 5753325"/>
              <a:gd name="connsiteX21" fmla="*/ 6371722 w 6530408"/>
              <a:gd name="connsiteY21" fmla="*/ 1318080 h 5753325"/>
              <a:gd name="connsiteX22" fmla="*/ 6356023 w 6530408"/>
              <a:gd name="connsiteY22" fmla="*/ 1356227 h 5753325"/>
              <a:gd name="connsiteX23" fmla="*/ 6356157 w 6530408"/>
              <a:gd name="connsiteY23" fmla="*/ 1361967 h 5753325"/>
              <a:gd name="connsiteX24" fmla="*/ 6350613 w 6530408"/>
              <a:gd name="connsiteY24" fmla="*/ 1393569 h 5753325"/>
              <a:gd name="connsiteX25" fmla="*/ 6357062 w 6530408"/>
              <a:gd name="connsiteY25" fmla="*/ 1444071 h 5753325"/>
              <a:gd name="connsiteX26" fmla="*/ 6364832 w 6530408"/>
              <a:gd name="connsiteY26" fmla="*/ 1478763 h 5753325"/>
              <a:gd name="connsiteX27" fmla="*/ 6369745 w 6530408"/>
              <a:gd name="connsiteY27" fmla="*/ 1495680 h 5753325"/>
              <a:gd name="connsiteX28" fmla="*/ 6370898 w 6530408"/>
              <a:gd name="connsiteY28" fmla="*/ 1513331 h 5753325"/>
              <a:gd name="connsiteX29" fmla="*/ 6368801 w 6530408"/>
              <a:gd name="connsiteY29" fmla="*/ 1527414 h 5753325"/>
              <a:gd name="connsiteX30" fmla="*/ 6359177 w 6530408"/>
              <a:gd name="connsiteY30" fmla="*/ 1639513 h 5753325"/>
              <a:gd name="connsiteX31" fmla="*/ 6299489 w 6530408"/>
              <a:gd name="connsiteY31" fmla="*/ 1784860 h 5753325"/>
              <a:gd name="connsiteX32" fmla="*/ 6267878 w 6530408"/>
              <a:gd name="connsiteY32" fmla="*/ 1858572 h 5753325"/>
              <a:gd name="connsiteX33" fmla="*/ 6251146 w 6530408"/>
              <a:gd name="connsiteY33" fmla="*/ 1926167 h 5753325"/>
              <a:gd name="connsiteX34" fmla="*/ 6210686 w 6530408"/>
              <a:gd name="connsiteY34" fmla="*/ 2014834 h 5753325"/>
              <a:gd name="connsiteX35" fmla="*/ 6106652 w 6530408"/>
              <a:gd name="connsiteY35" fmla="*/ 2150572 h 5753325"/>
              <a:gd name="connsiteX36" fmla="*/ 6097813 w 6530408"/>
              <a:gd name="connsiteY36" fmla="*/ 2172208 h 5753325"/>
              <a:gd name="connsiteX37" fmla="*/ 6095990 w 6530408"/>
              <a:gd name="connsiteY37" fmla="*/ 2181185 h 5753325"/>
              <a:gd name="connsiteX38" fmla="*/ 6090126 w 6530408"/>
              <a:gd name="connsiteY38" fmla="*/ 2192533 h 5753325"/>
              <a:gd name="connsiteX39" fmla="*/ 6089503 w 6530408"/>
              <a:gd name="connsiteY39" fmla="*/ 2192543 h 5753325"/>
              <a:gd name="connsiteX40" fmla="*/ 6084946 w 6530408"/>
              <a:gd name="connsiteY40" fmla="*/ 2203694 h 5753325"/>
              <a:gd name="connsiteX41" fmla="*/ 5987861 w 6530408"/>
              <a:gd name="connsiteY41" fmla="*/ 2304868 h 5753325"/>
              <a:gd name="connsiteX42" fmla="*/ 5973439 w 6530408"/>
              <a:gd name="connsiteY42" fmla="*/ 2385635 h 5753325"/>
              <a:gd name="connsiteX43" fmla="*/ 5916727 w 6530408"/>
              <a:gd name="connsiteY43" fmla="*/ 2458777 h 5753325"/>
              <a:gd name="connsiteX44" fmla="*/ 5856524 w 6530408"/>
              <a:gd name="connsiteY44" fmla="*/ 2583281 h 5753325"/>
              <a:gd name="connsiteX45" fmla="*/ 5838091 w 6530408"/>
              <a:gd name="connsiteY45" fmla="*/ 2753474 h 5753325"/>
              <a:gd name="connsiteX46" fmla="*/ 5777471 w 6530408"/>
              <a:gd name="connsiteY46" fmla="*/ 2901570 h 5753325"/>
              <a:gd name="connsiteX47" fmla="*/ 5723992 w 6530408"/>
              <a:gd name="connsiteY47" fmla="*/ 2998752 h 5753325"/>
              <a:gd name="connsiteX48" fmla="*/ 5557886 w 6530408"/>
              <a:gd name="connsiteY48" fmla="*/ 3329735 h 5753325"/>
              <a:gd name="connsiteX49" fmla="*/ 5471501 w 6530408"/>
              <a:gd name="connsiteY49" fmla="*/ 3462221 h 5753325"/>
              <a:gd name="connsiteX50" fmla="*/ 5465154 w 6530408"/>
              <a:gd name="connsiteY50" fmla="*/ 3541065 h 5753325"/>
              <a:gd name="connsiteX51" fmla="*/ 5437889 w 6530408"/>
              <a:gd name="connsiteY51" fmla="*/ 3559927 h 5753325"/>
              <a:gd name="connsiteX52" fmla="*/ 5432770 w 6530408"/>
              <a:gd name="connsiteY52" fmla="*/ 3562948 h 5753325"/>
              <a:gd name="connsiteX53" fmla="*/ 5406795 w 6530408"/>
              <a:gd name="connsiteY53" fmla="*/ 3578594 h 5753325"/>
              <a:gd name="connsiteX54" fmla="*/ 5381495 w 6530408"/>
              <a:gd name="connsiteY54" fmla="*/ 3599883 h 5753325"/>
              <a:gd name="connsiteX55" fmla="*/ 5363689 w 6530408"/>
              <a:gd name="connsiteY55" fmla="*/ 3633299 h 5753325"/>
              <a:gd name="connsiteX56" fmla="*/ 5291870 w 6530408"/>
              <a:gd name="connsiteY56" fmla="*/ 3799039 h 5753325"/>
              <a:gd name="connsiteX57" fmla="*/ 5241600 w 6530408"/>
              <a:gd name="connsiteY57" fmla="*/ 3894238 h 5753325"/>
              <a:gd name="connsiteX58" fmla="*/ 5211041 w 6530408"/>
              <a:gd name="connsiteY58" fmla="*/ 3924184 h 5753325"/>
              <a:gd name="connsiteX59" fmla="*/ 5176073 w 6530408"/>
              <a:gd name="connsiteY59" fmla="*/ 3970179 h 5753325"/>
              <a:gd name="connsiteX60" fmla="*/ 5172826 w 6530408"/>
              <a:gd name="connsiteY60" fmla="*/ 3991773 h 5753325"/>
              <a:gd name="connsiteX61" fmla="*/ 5157053 w 6530408"/>
              <a:gd name="connsiteY61" fmla="*/ 3997708 h 5753325"/>
              <a:gd name="connsiteX62" fmla="*/ 5127922 w 6530408"/>
              <a:gd name="connsiteY62" fmla="*/ 4022660 h 5753325"/>
              <a:gd name="connsiteX63" fmla="*/ 5020872 w 6530408"/>
              <a:gd name="connsiteY63" fmla="*/ 4075951 h 5753325"/>
              <a:gd name="connsiteX64" fmla="*/ 4991410 w 6530408"/>
              <a:gd name="connsiteY64" fmla="*/ 4087598 h 5753325"/>
              <a:gd name="connsiteX65" fmla="*/ 4930112 w 6530408"/>
              <a:gd name="connsiteY65" fmla="*/ 4138459 h 5753325"/>
              <a:gd name="connsiteX66" fmla="*/ 4834224 w 6530408"/>
              <a:gd name="connsiteY66" fmla="*/ 4231643 h 5753325"/>
              <a:gd name="connsiteX67" fmla="*/ 4812599 w 6530408"/>
              <a:gd name="connsiteY67" fmla="*/ 4249449 h 5753325"/>
              <a:gd name="connsiteX68" fmla="*/ 4789188 w 6530408"/>
              <a:gd name="connsiteY68" fmla="*/ 4256678 h 5753325"/>
              <a:gd name="connsiteX69" fmla="*/ 4779554 w 6530408"/>
              <a:gd name="connsiteY69" fmla="*/ 4251313 h 5753325"/>
              <a:gd name="connsiteX70" fmla="*/ 4766885 w 6530408"/>
              <a:gd name="connsiteY70" fmla="*/ 4259812 h 5753325"/>
              <a:gd name="connsiteX71" fmla="*/ 4762510 w 6530408"/>
              <a:gd name="connsiteY71" fmla="*/ 4260383 h 5753325"/>
              <a:gd name="connsiteX72" fmla="*/ 4738416 w 6530408"/>
              <a:gd name="connsiteY72" fmla="*/ 4265355 h 5753325"/>
              <a:gd name="connsiteX73" fmla="*/ 4712007 w 6530408"/>
              <a:gd name="connsiteY73" fmla="*/ 4317892 h 5753325"/>
              <a:gd name="connsiteX74" fmla="*/ 4658930 w 6530408"/>
              <a:gd name="connsiteY74" fmla="*/ 4348041 h 5753325"/>
              <a:gd name="connsiteX75" fmla="*/ 4443526 w 6530408"/>
              <a:gd name="connsiteY75" fmla="*/ 4507851 h 5753325"/>
              <a:gd name="connsiteX76" fmla="*/ 4289766 w 6530408"/>
              <a:gd name="connsiteY76" fmla="*/ 4711450 h 5753325"/>
              <a:gd name="connsiteX77" fmla="*/ 4150870 w 6530408"/>
              <a:gd name="connsiteY77" fmla="*/ 4818480 h 5753325"/>
              <a:gd name="connsiteX78" fmla="*/ 4006639 w 6530408"/>
              <a:gd name="connsiteY78" fmla="*/ 4933815 h 5753325"/>
              <a:gd name="connsiteX79" fmla="*/ 3298210 w 6530408"/>
              <a:gd name="connsiteY79" fmla="*/ 5070790 h 5753325"/>
              <a:gd name="connsiteX80" fmla="*/ 2947678 w 6530408"/>
              <a:gd name="connsiteY80" fmla="*/ 5117869 h 5753325"/>
              <a:gd name="connsiteX81" fmla="*/ 2822169 w 6530408"/>
              <a:gd name="connsiteY81" fmla="*/ 5129396 h 5753325"/>
              <a:gd name="connsiteX82" fmla="*/ 2538773 w 6530408"/>
              <a:gd name="connsiteY82" fmla="*/ 5313397 h 5753325"/>
              <a:gd name="connsiteX83" fmla="*/ 2014500 w 6530408"/>
              <a:gd name="connsiteY83" fmla="*/ 5519744 h 5753325"/>
              <a:gd name="connsiteX84" fmla="*/ 1934391 w 6530408"/>
              <a:gd name="connsiteY84" fmla="*/ 5591335 h 5753325"/>
              <a:gd name="connsiteX85" fmla="*/ 1892550 w 6530408"/>
              <a:gd name="connsiteY85" fmla="*/ 5649708 h 5753325"/>
              <a:gd name="connsiteX86" fmla="*/ 1854769 w 6530408"/>
              <a:gd name="connsiteY86" fmla="*/ 5647691 h 5753325"/>
              <a:gd name="connsiteX87" fmla="*/ 1809461 w 6530408"/>
              <a:gd name="connsiteY87" fmla="*/ 5648628 h 5753325"/>
              <a:gd name="connsiteX88" fmla="*/ 1745150 w 6530408"/>
              <a:gd name="connsiteY88" fmla="*/ 5693879 h 5753325"/>
              <a:gd name="connsiteX89" fmla="*/ 1713375 w 6530408"/>
              <a:gd name="connsiteY89" fmla="*/ 5684672 h 5753325"/>
              <a:gd name="connsiteX90" fmla="*/ 1707808 w 6530408"/>
              <a:gd name="connsiteY90" fmla="*/ 5682611 h 5753325"/>
              <a:gd name="connsiteX91" fmla="*/ 1679313 w 6530408"/>
              <a:gd name="connsiteY91" fmla="*/ 5672360 h 5753325"/>
              <a:gd name="connsiteX92" fmla="*/ 1646933 w 6530408"/>
              <a:gd name="connsiteY92" fmla="*/ 5666227 h 5753325"/>
              <a:gd name="connsiteX93" fmla="*/ 1610055 w 6530408"/>
              <a:gd name="connsiteY93" fmla="*/ 5673643 h 5753325"/>
              <a:gd name="connsiteX94" fmla="*/ 1437641 w 6530408"/>
              <a:gd name="connsiteY94" fmla="*/ 5723266 h 5753325"/>
              <a:gd name="connsiteX95" fmla="*/ 1332869 w 6530408"/>
              <a:gd name="connsiteY95" fmla="*/ 5744752 h 5753325"/>
              <a:gd name="connsiteX96" fmla="*/ 1290525 w 6530408"/>
              <a:gd name="connsiteY96" fmla="*/ 5740036 h 5753325"/>
              <a:gd name="connsiteX97" fmla="*/ 1233107 w 6530408"/>
              <a:gd name="connsiteY97" fmla="*/ 5742106 h 5753325"/>
              <a:gd name="connsiteX98" fmla="*/ 1214532 w 6530408"/>
              <a:gd name="connsiteY98" fmla="*/ 5753325 h 5753325"/>
              <a:gd name="connsiteX99" fmla="*/ 1199955 w 6530408"/>
              <a:gd name="connsiteY99" fmla="*/ 5744831 h 5753325"/>
              <a:gd name="connsiteX100" fmla="*/ 1162337 w 6530408"/>
              <a:gd name="connsiteY100" fmla="*/ 5738048 h 5753325"/>
              <a:gd name="connsiteX101" fmla="*/ 1053457 w 6530408"/>
              <a:gd name="connsiteY101" fmla="*/ 5688676 h 5753325"/>
              <a:gd name="connsiteX102" fmla="*/ 1025798 w 6530408"/>
              <a:gd name="connsiteY102" fmla="*/ 5673166 h 5753325"/>
              <a:gd name="connsiteX103" fmla="*/ 947900 w 6530408"/>
              <a:gd name="connsiteY103" fmla="*/ 5657848 h 5753325"/>
              <a:gd name="connsiteX104" fmla="*/ 815627 w 6530408"/>
              <a:gd name="connsiteY104" fmla="*/ 5642557 h 5753325"/>
              <a:gd name="connsiteX105" fmla="*/ 788251 w 6530408"/>
              <a:gd name="connsiteY105" fmla="*/ 5637065 h 5753325"/>
              <a:gd name="connsiteX106" fmla="*/ 767822 w 6530408"/>
              <a:gd name="connsiteY106" fmla="*/ 5623450 h 5753325"/>
              <a:gd name="connsiteX107" fmla="*/ 765791 w 6530408"/>
              <a:gd name="connsiteY107" fmla="*/ 5612539 h 5753325"/>
              <a:gd name="connsiteX108" fmla="*/ 751230 w 6530408"/>
              <a:gd name="connsiteY108" fmla="*/ 5608092 h 5753325"/>
              <a:gd name="connsiteX109" fmla="*/ 748008 w 6530408"/>
              <a:gd name="connsiteY109" fmla="*/ 5605052 h 5753325"/>
              <a:gd name="connsiteX110" fmla="*/ 728871 w 6530408"/>
              <a:gd name="connsiteY110" fmla="*/ 5589469 h 5753325"/>
              <a:gd name="connsiteX111" fmla="*/ 671898 w 6530408"/>
              <a:gd name="connsiteY111" fmla="*/ 5602363 h 5753325"/>
              <a:gd name="connsiteX112" fmla="*/ 615065 w 6530408"/>
              <a:gd name="connsiteY112" fmla="*/ 5580257 h 5753325"/>
              <a:gd name="connsiteX113" fmla="*/ 355785 w 6530408"/>
              <a:gd name="connsiteY113" fmla="*/ 5514383 h 5753325"/>
              <a:gd name="connsiteX114" fmla="*/ 102269 w 6530408"/>
              <a:gd name="connsiteY114" fmla="*/ 5524347 h 5753325"/>
              <a:gd name="connsiteX115" fmla="*/ 13160 w 6530408"/>
              <a:gd name="connsiteY115" fmla="*/ 5514159 h 5753325"/>
              <a:gd name="connsiteX116" fmla="*/ 0 w 6530408"/>
              <a:gd name="connsiteY116" fmla="*/ 5511735 h 5753325"/>
              <a:gd name="connsiteX0" fmla="*/ 0 w 6530408"/>
              <a:gd name="connsiteY0" fmla="*/ 0 h 5753325"/>
              <a:gd name="connsiteX1" fmla="*/ 6438980 w 6530408"/>
              <a:gd name="connsiteY1" fmla="*/ 0 h 5753325"/>
              <a:gd name="connsiteX2" fmla="*/ 6439047 w 6530408"/>
              <a:gd name="connsiteY2" fmla="*/ 147 h 5753325"/>
              <a:gd name="connsiteX3" fmla="*/ 6443456 w 6530408"/>
              <a:gd name="connsiteY3" fmla="*/ 130105 h 5753325"/>
              <a:gd name="connsiteX4" fmla="*/ 6447632 w 6530408"/>
              <a:gd name="connsiteY4" fmla="*/ 170016 h 5753325"/>
              <a:gd name="connsiteX5" fmla="*/ 6465936 w 6530408"/>
              <a:gd name="connsiteY5" fmla="*/ 274847 h 5753325"/>
              <a:gd name="connsiteX6" fmla="*/ 6506836 w 6530408"/>
              <a:gd name="connsiteY6" fmla="*/ 331778 h 5753325"/>
              <a:gd name="connsiteX7" fmla="*/ 6530408 w 6530408"/>
              <a:gd name="connsiteY7" fmla="*/ 427517 h 5753325"/>
              <a:gd name="connsiteX8" fmla="*/ 6488360 w 6530408"/>
              <a:gd name="connsiteY8" fmla="*/ 535865 h 5753325"/>
              <a:gd name="connsiteX9" fmla="*/ 6492864 w 6530408"/>
              <a:gd name="connsiteY9" fmla="*/ 615799 h 5753325"/>
              <a:gd name="connsiteX10" fmla="*/ 6459988 w 6530408"/>
              <a:gd name="connsiteY10" fmla="*/ 707628 h 5753325"/>
              <a:gd name="connsiteX11" fmla="*/ 6453989 w 6530408"/>
              <a:gd name="connsiteY11" fmla="*/ 711876 h 5753325"/>
              <a:gd name="connsiteX12" fmla="*/ 6453209 w 6530408"/>
              <a:gd name="connsiteY12" fmla="*/ 719127 h 5753325"/>
              <a:gd name="connsiteX13" fmla="*/ 6457662 w 6530408"/>
              <a:gd name="connsiteY13" fmla="*/ 723331 h 5753325"/>
              <a:gd name="connsiteX14" fmla="*/ 6447445 w 6530408"/>
              <a:gd name="connsiteY14" fmla="*/ 780003 h 5753325"/>
              <a:gd name="connsiteX15" fmla="*/ 6426552 w 6530408"/>
              <a:gd name="connsiteY15" fmla="*/ 845805 h 5753325"/>
              <a:gd name="connsiteX16" fmla="*/ 6434072 w 6530408"/>
              <a:gd name="connsiteY16" fmla="*/ 910733 h 5753325"/>
              <a:gd name="connsiteX17" fmla="*/ 6432570 w 6530408"/>
              <a:gd name="connsiteY17" fmla="*/ 983394 h 5753325"/>
              <a:gd name="connsiteX18" fmla="*/ 6431878 w 6530408"/>
              <a:gd name="connsiteY18" fmla="*/ 1026728 h 5753325"/>
              <a:gd name="connsiteX19" fmla="*/ 6414269 w 6530408"/>
              <a:gd name="connsiteY19" fmla="*/ 1151111 h 5753325"/>
              <a:gd name="connsiteX20" fmla="*/ 6371722 w 6530408"/>
              <a:gd name="connsiteY20" fmla="*/ 1318080 h 5753325"/>
              <a:gd name="connsiteX21" fmla="*/ 6356023 w 6530408"/>
              <a:gd name="connsiteY21" fmla="*/ 1356227 h 5753325"/>
              <a:gd name="connsiteX22" fmla="*/ 6356157 w 6530408"/>
              <a:gd name="connsiteY22" fmla="*/ 1361967 h 5753325"/>
              <a:gd name="connsiteX23" fmla="*/ 6350613 w 6530408"/>
              <a:gd name="connsiteY23" fmla="*/ 1393569 h 5753325"/>
              <a:gd name="connsiteX24" fmla="*/ 6357062 w 6530408"/>
              <a:gd name="connsiteY24" fmla="*/ 1444071 h 5753325"/>
              <a:gd name="connsiteX25" fmla="*/ 6364832 w 6530408"/>
              <a:gd name="connsiteY25" fmla="*/ 1478763 h 5753325"/>
              <a:gd name="connsiteX26" fmla="*/ 6369745 w 6530408"/>
              <a:gd name="connsiteY26" fmla="*/ 1495680 h 5753325"/>
              <a:gd name="connsiteX27" fmla="*/ 6370898 w 6530408"/>
              <a:gd name="connsiteY27" fmla="*/ 1513331 h 5753325"/>
              <a:gd name="connsiteX28" fmla="*/ 6368801 w 6530408"/>
              <a:gd name="connsiteY28" fmla="*/ 1527414 h 5753325"/>
              <a:gd name="connsiteX29" fmla="*/ 6359177 w 6530408"/>
              <a:gd name="connsiteY29" fmla="*/ 1639513 h 5753325"/>
              <a:gd name="connsiteX30" fmla="*/ 6299489 w 6530408"/>
              <a:gd name="connsiteY30" fmla="*/ 1784860 h 5753325"/>
              <a:gd name="connsiteX31" fmla="*/ 6267878 w 6530408"/>
              <a:gd name="connsiteY31" fmla="*/ 1858572 h 5753325"/>
              <a:gd name="connsiteX32" fmla="*/ 6251146 w 6530408"/>
              <a:gd name="connsiteY32" fmla="*/ 1926167 h 5753325"/>
              <a:gd name="connsiteX33" fmla="*/ 6210686 w 6530408"/>
              <a:gd name="connsiteY33" fmla="*/ 2014834 h 5753325"/>
              <a:gd name="connsiteX34" fmla="*/ 6106652 w 6530408"/>
              <a:gd name="connsiteY34" fmla="*/ 2150572 h 5753325"/>
              <a:gd name="connsiteX35" fmla="*/ 6097813 w 6530408"/>
              <a:gd name="connsiteY35" fmla="*/ 2172208 h 5753325"/>
              <a:gd name="connsiteX36" fmla="*/ 6095990 w 6530408"/>
              <a:gd name="connsiteY36" fmla="*/ 2181185 h 5753325"/>
              <a:gd name="connsiteX37" fmla="*/ 6090126 w 6530408"/>
              <a:gd name="connsiteY37" fmla="*/ 2192533 h 5753325"/>
              <a:gd name="connsiteX38" fmla="*/ 6089503 w 6530408"/>
              <a:gd name="connsiteY38" fmla="*/ 2192543 h 5753325"/>
              <a:gd name="connsiteX39" fmla="*/ 6084946 w 6530408"/>
              <a:gd name="connsiteY39" fmla="*/ 2203694 h 5753325"/>
              <a:gd name="connsiteX40" fmla="*/ 5987861 w 6530408"/>
              <a:gd name="connsiteY40" fmla="*/ 2304868 h 5753325"/>
              <a:gd name="connsiteX41" fmla="*/ 5973439 w 6530408"/>
              <a:gd name="connsiteY41" fmla="*/ 2385635 h 5753325"/>
              <a:gd name="connsiteX42" fmla="*/ 5916727 w 6530408"/>
              <a:gd name="connsiteY42" fmla="*/ 2458777 h 5753325"/>
              <a:gd name="connsiteX43" fmla="*/ 5856524 w 6530408"/>
              <a:gd name="connsiteY43" fmla="*/ 2583281 h 5753325"/>
              <a:gd name="connsiteX44" fmla="*/ 5838091 w 6530408"/>
              <a:gd name="connsiteY44" fmla="*/ 2753474 h 5753325"/>
              <a:gd name="connsiteX45" fmla="*/ 5777471 w 6530408"/>
              <a:gd name="connsiteY45" fmla="*/ 2901570 h 5753325"/>
              <a:gd name="connsiteX46" fmla="*/ 5723992 w 6530408"/>
              <a:gd name="connsiteY46" fmla="*/ 2998752 h 5753325"/>
              <a:gd name="connsiteX47" fmla="*/ 5557886 w 6530408"/>
              <a:gd name="connsiteY47" fmla="*/ 3329735 h 5753325"/>
              <a:gd name="connsiteX48" fmla="*/ 5471501 w 6530408"/>
              <a:gd name="connsiteY48" fmla="*/ 3462221 h 5753325"/>
              <a:gd name="connsiteX49" fmla="*/ 5465154 w 6530408"/>
              <a:gd name="connsiteY49" fmla="*/ 3541065 h 5753325"/>
              <a:gd name="connsiteX50" fmla="*/ 5437889 w 6530408"/>
              <a:gd name="connsiteY50" fmla="*/ 3559927 h 5753325"/>
              <a:gd name="connsiteX51" fmla="*/ 5432770 w 6530408"/>
              <a:gd name="connsiteY51" fmla="*/ 3562948 h 5753325"/>
              <a:gd name="connsiteX52" fmla="*/ 5406795 w 6530408"/>
              <a:gd name="connsiteY52" fmla="*/ 3578594 h 5753325"/>
              <a:gd name="connsiteX53" fmla="*/ 5381495 w 6530408"/>
              <a:gd name="connsiteY53" fmla="*/ 3599883 h 5753325"/>
              <a:gd name="connsiteX54" fmla="*/ 5363689 w 6530408"/>
              <a:gd name="connsiteY54" fmla="*/ 3633299 h 5753325"/>
              <a:gd name="connsiteX55" fmla="*/ 5291870 w 6530408"/>
              <a:gd name="connsiteY55" fmla="*/ 3799039 h 5753325"/>
              <a:gd name="connsiteX56" fmla="*/ 5241600 w 6530408"/>
              <a:gd name="connsiteY56" fmla="*/ 3894238 h 5753325"/>
              <a:gd name="connsiteX57" fmla="*/ 5211041 w 6530408"/>
              <a:gd name="connsiteY57" fmla="*/ 3924184 h 5753325"/>
              <a:gd name="connsiteX58" fmla="*/ 5176073 w 6530408"/>
              <a:gd name="connsiteY58" fmla="*/ 3970179 h 5753325"/>
              <a:gd name="connsiteX59" fmla="*/ 5172826 w 6530408"/>
              <a:gd name="connsiteY59" fmla="*/ 3991773 h 5753325"/>
              <a:gd name="connsiteX60" fmla="*/ 5157053 w 6530408"/>
              <a:gd name="connsiteY60" fmla="*/ 3997708 h 5753325"/>
              <a:gd name="connsiteX61" fmla="*/ 5127922 w 6530408"/>
              <a:gd name="connsiteY61" fmla="*/ 4022660 h 5753325"/>
              <a:gd name="connsiteX62" fmla="*/ 5020872 w 6530408"/>
              <a:gd name="connsiteY62" fmla="*/ 4075951 h 5753325"/>
              <a:gd name="connsiteX63" fmla="*/ 4991410 w 6530408"/>
              <a:gd name="connsiteY63" fmla="*/ 4087598 h 5753325"/>
              <a:gd name="connsiteX64" fmla="*/ 4930112 w 6530408"/>
              <a:gd name="connsiteY64" fmla="*/ 4138459 h 5753325"/>
              <a:gd name="connsiteX65" fmla="*/ 4834224 w 6530408"/>
              <a:gd name="connsiteY65" fmla="*/ 4231643 h 5753325"/>
              <a:gd name="connsiteX66" fmla="*/ 4812599 w 6530408"/>
              <a:gd name="connsiteY66" fmla="*/ 4249449 h 5753325"/>
              <a:gd name="connsiteX67" fmla="*/ 4789188 w 6530408"/>
              <a:gd name="connsiteY67" fmla="*/ 4256678 h 5753325"/>
              <a:gd name="connsiteX68" fmla="*/ 4779554 w 6530408"/>
              <a:gd name="connsiteY68" fmla="*/ 4251313 h 5753325"/>
              <a:gd name="connsiteX69" fmla="*/ 4766885 w 6530408"/>
              <a:gd name="connsiteY69" fmla="*/ 4259812 h 5753325"/>
              <a:gd name="connsiteX70" fmla="*/ 4762510 w 6530408"/>
              <a:gd name="connsiteY70" fmla="*/ 4260383 h 5753325"/>
              <a:gd name="connsiteX71" fmla="*/ 4738416 w 6530408"/>
              <a:gd name="connsiteY71" fmla="*/ 4265355 h 5753325"/>
              <a:gd name="connsiteX72" fmla="*/ 4712007 w 6530408"/>
              <a:gd name="connsiteY72" fmla="*/ 4317892 h 5753325"/>
              <a:gd name="connsiteX73" fmla="*/ 4658930 w 6530408"/>
              <a:gd name="connsiteY73" fmla="*/ 4348041 h 5753325"/>
              <a:gd name="connsiteX74" fmla="*/ 4443526 w 6530408"/>
              <a:gd name="connsiteY74" fmla="*/ 4507851 h 5753325"/>
              <a:gd name="connsiteX75" fmla="*/ 4289766 w 6530408"/>
              <a:gd name="connsiteY75" fmla="*/ 4711450 h 5753325"/>
              <a:gd name="connsiteX76" fmla="*/ 4150870 w 6530408"/>
              <a:gd name="connsiteY76" fmla="*/ 4818480 h 5753325"/>
              <a:gd name="connsiteX77" fmla="*/ 4006639 w 6530408"/>
              <a:gd name="connsiteY77" fmla="*/ 4933815 h 5753325"/>
              <a:gd name="connsiteX78" fmla="*/ 3298210 w 6530408"/>
              <a:gd name="connsiteY78" fmla="*/ 5070790 h 5753325"/>
              <a:gd name="connsiteX79" fmla="*/ 2947678 w 6530408"/>
              <a:gd name="connsiteY79" fmla="*/ 5117869 h 5753325"/>
              <a:gd name="connsiteX80" fmla="*/ 2822169 w 6530408"/>
              <a:gd name="connsiteY80" fmla="*/ 5129396 h 5753325"/>
              <a:gd name="connsiteX81" fmla="*/ 2538773 w 6530408"/>
              <a:gd name="connsiteY81" fmla="*/ 5313397 h 5753325"/>
              <a:gd name="connsiteX82" fmla="*/ 2014500 w 6530408"/>
              <a:gd name="connsiteY82" fmla="*/ 5519744 h 5753325"/>
              <a:gd name="connsiteX83" fmla="*/ 1934391 w 6530408"/>
              <a:gd name="connsiteY83" fmla="*/ 5591335 h 5753325"/>
              <a:gd name="connsiteX84" fmla="*/ 1892550 w 6530408"/>
              <a:gd name="connsiteY84" fmla="*/ 5649708 h 5753325"/>
              <a:gd name="connsiteX85" fmla="*/ 1854769 w 6530408"/>
              <a:gd name="connsiteY85" fmla="*/ 5647691 h 5753325"/>
              <a:gd name="connsiteX86" fmla="*/ 1809461 w 6530408"/>
              <a:gd name="connsiteY86" fmla="*/ 5648628 h 5753325"/>
              <a:gd name="connsiteX87" fmla="*/ 1745150 w 6530408"/>
              <a:gd name="connsiteY87" fmla="*/ 5693879 h 5753325"/>
              <a:gd name="connsiteX88" fmla="*/ 1713375 w 6530408"/>
              <a:gd name="connsiteY88" fmla="*/ 5684672 h 5753325"/>
              <a:gd name="connsiteX89" fmla="*/ 1707808 w 6530408"/>
              <a:gd name="connsiteY89" fmla="*/ 5682611 h 5753325"/>
              <a:gd name="connsiteX90" fmla="*/ 1679313 w 6530408"/>
              <a:gd name="connsiteY90" fmla="*/ 5672360 h 5753325"/>
              <a:gd name="connsiteX91" fmla="*/ 1646933 w 6530408"/>
              <a:gd name="connsiteY91" fmla="*/ 5666227 h 5753325"/>
              <a:gd name="connsiteX92" fmla="*/ 1610055 w 6530408"/>
              <a:gd name="connsiteY92" fmla="*/ 5673643 h 5753325"/>
              <a:gd name="connsiteX93" fmla="*/ 1437641 w 6530408"/>
              <a:gd name="connsiteY93" fmla="*/ 5723266 h 5753325"/>
              <a:gd name="connsiteX94" fmla="*/ 1332869 w 6530408"/>
              <a:gd name="connsiteY94" fmla="*/ 5744752 h 5753325"/>
              <a:gd name="connsiteX95" fmla="*/ 1290525 w 6530408"/>
              <a:gd name="connsiteY95" fmla="*/ 5740036 h 5753325"/>
              <a:gd name="connsiteX96" fmla="*/ 1233107 w 6530408"/>
              <a:gd name="connsiteY96" fmla="*/ 5742106 h 5753325"/>
              <a:gd name="connsiteX97" fmla="*/ 1214532 w 6530408"/>
              <a:gd name="connsiteY97" fmla="*/ 5753325 h 5753325"/>
              <a:gd name="connsiteX98" fmla="*/ 1199955 w 6530408"/>
              <a:gd name="connsiteY98" fmla="*/ 5744831 h 5753325"/>
              <a:gd name="connsiteX99" fmla="*/ 1162337 w 6530408"/>
              <a:gd name="connsiteY99" fmla="*/ 5738048 h 5753325"/>
              <a:gd name="connsiteX100" fmla="*/ 1053457 w 6530408"/>
              <a:gd name="connsiteY100" fmla="*/ 5688676 h 5753325"/>
              <a:gd name="connsiteX101" fmla="*/ 1025798 w 6530408"/>
              <a:gd name="connsiteY101" fmla="*/ 5673166 h 5753325"/>
              <a:gd name="connsiteX102" fmla="*/ 947900 w 6530408"/>
              <a:gd name="connsiteY102" fmla="*/ 5657848 h 5753325"/>
              <a:gd name="connsiteX103" fmla="*/ 815627 w 6530408"/>
              <a:gd name="connsiteY103" fmla="*/ 5642557 h 5753325"/>
              <a:gd name="connsiteX104" fmla="*/ 788251 w 6530408"/>
              <a:gd name="connsiteY104" fmla="*/ 5637065 h 5753325"/>
              <a:gd name="connsiteX105" fmla="*/ 767822 w 6530408"/>
              <a:gd name="connsiteY105" fmla="*/ 5623450 h 5753325"/>
              <a:gd name="connsiteX106" fmla="*/ 765791 w 6530408"/>
              <a:gd name="connsiteY106" fmla="*/ 5612539 h 5753325"/>
              <a:gd name="connsiteX107" fmla="*/ 751230 w 6530408"/>
              <a:gd name="connsiteY107" fmla="*/ 5608092 h 5753325"/>
              <a:gd name="connsiteX108" fmla="*/ 748008 w 6530408"/>
              <a:gd name="connsiteY108" fmla="*/ 5605052 h 5753325"/>
              <a:gd name="connsiteX109" fmla="*/ 728871 w 6530408"/>
              <a:gd name="connsiteY109" fmla="*/ 5589469 h 5753325"/>
              <a:gd name="connsiteX110" fmla="*/ 671898 w 6530408"/>
              <a:gd name="connsiteY110" fmla="*/ 5602363 h 5753325"/>
              <a:gd name="connsiteX111" fmla="*/ 615065 w 6530408"/>
              <a:gd name="connsiteY111" fmla="*/ 5580257 h 5753325"/>
              <a:gd name="connsiteX112" fmla="*/ 355785 w 6530408"/>
              <a:gd name="connsiteY112" fmla="*/ 5514383 h 5753325"/>
              <a:gd name="connsiteX113" fmla="*/ 102269 w 6530408"/>
              <a:gd name="connsiteY113" fmla="*/ 5524347 h 5753325"/>
              <a:gd name="connsiteX114" fmla="*/ 13160 w 6530408"/>
              <a:gd name="connsiteY114" fmla="*/ 5514159 h 5753325"/>
              <a:gd name="connsiteX115" fmla="*/ 0 w 6530408"/>
              <a:gd name="connsiteY115" fmla="*/ 5511735 h 5753325"/>
              <a:gd name="connsiteX116" fmla="*/ 0 w 6530408"/>
              <a:gd name="connsiteY116" fmla="*/ 0 h 5753325"/>
              <a:gd name="connsiteX0" fmla="*/ 0 w 6506836"/>
              <a:gd name="connsiteY0" fmla="*/ 0 h 5753325"/>
              <a:gd name="connsiteX1" fmla="*/ 6438980 w 6506836"/>
              <a:gd name="connsiteY1" fmla="*/ 0 h 5753325"/>
              <a:gd name="connsiteX2" fmla="*/ 6439047 w 6506836"/>
              <a:gd name="connsiteY2" fmla="*/ 147 h 5753325"/>
              <a:gd name="connsiteX3" fmla="*/ 6443456 w 6506836"/>
              <a:gd name="connsiteY3" fmla="*/ 130105 h 5753325"/>
              <a:gd name="connsiteX4" fmla="*/ 6447632 w 6506836"/>
              <a:gd name="connsiteY4" fmla="*/ 170016 h 5753325"/>
              <a:gd name="connsiteX5" fmla="*/ 6465936 w 6506836"/>
              <a:gd name="connsiteY5" fmla="*/ 274847 h 5753325"/>
              <a:gd name="connsiteX6" fmla="*/ 6506836 w 6506836"/>
              <a:gd name="connsiteY6" fmla="*/ 331778 h 5753325"/>
              <a:gd name="connsiteX7" fmla="*/ 6488360 w 6506836"/>
              <a:gd name="connsiteY7" fmla="*/ 535865 h 5753325"/>
              <a:gd name="connsiteX8" fmla="*/ 6492864 w 6506836"/>
              <a:gd name="connsiteY8" fmla="*/ 615799 h 5753325"/>
              <a:gd name="connsiteX9" fmla="*/ 6459988 w 6506836"/>
              <a:gd name="connsiteY9" fmla="*/ 707628 h 5753325"/>
              <a:gd name="connsiteX10" fmla="*/ 6453989 w 6506836"/>
              <a:gd name="connsiteY10" fmla="*/ 711876 h 5753325"/>
              <a:gd name="connsiteX11" fmla="*/ 6453209 w 6506836"/>
              <a:gd name="connsiteY11" fmla="*/ 719127 h 5753325"/>
              <a:gd name="connsiteX12" fmla="*/ 6457662 w 6506836"/>
              <a:gd name="connsiteY12" fmla="*/ 723331 h 5753325"/>
              <a:gd name="connsiteX13" fmla="*/ 6447445 w 6506836"/>
              <a:gd name="connsiteY13" fmla="*/ 780003 h 5753325"/>
              <a:gd name="connsiteX14" fmla="*/ 6426552 w 6506836"/>
              <a:gd name="connsiteY14" fmla="*/ 845805 h 5753325"/>
              <a:gd name="connsiteX15" fmla="*/ 6434072 w 6506836"/>
              <a:gd name="connsiteY15" fmla="*/ 910733 h 5753325"/>
              <a:gd name="connsiteX16" fmla="*/ 6432570 w 6506836"/>
              <a:gd name="connsiteY16" fmla="*/ 983394 h 5753325"/>
              <a:gd name="connsiteX17" fmla="*/ 6431878 w 6506836"/>
              <a:gd name="connsiteY17" fmla="*/ 1026728 h 5753325"/>
              <a:gd name="connsiteX18" fmla="*/ 6414269 w 6506836"/>
              <a:gd name="connsiteY18" fmla="*/ 1151111 h 5753325"/>
              <a:gd name="connsiteX19" fmla="*/ 6371722 w 6506836"/>
              <a:gd name="connsiteY19" fmla="*/ 1318080 h 5753325"/>
              <a:gd name="connsiteX20" fmla="*/ 6356023 w 6506836"/>
              <a:gd name="connsiteY20" fmla="*/ 1356227 h 5753325"/>
              <a:gd name="connsiteX21" fmla="*/ 6356157 w 6506836"/>
              <a:gd name="connsiteY21" fmla="*/ 1361967 h 5753325"/>
              <a:gd name="connsiteX22" fmla="*/ 6350613 w 6506836"/>
              <a:gd name="connsiteY22" fmla="*/ 1393569 h 5753325"/>
              <a:gd name="connsiteX23" fmla="*/ 6357062 w 6506836"/>
              <a:gd name="connsiteY23" fmla="*/ 1444071 h 5753325"/>
              <a:gd name="connsiteX24" fmla="*/ 6364832 w 6506836"/>
              <a:gd name="connsiteY24" fmla="*/ 1478763 h 5753325"/>
              <a:gd name="connsiteX25" fmla="*/ 6369745 w 6506836"/>
              <a:gd name="connsiteY25" fmla="*/ 1495680 h 5753325"/>
              <a:gd name="connsiteX26" fmla="*/ 6370898 w 6506836"/>
              <a:gd name="connsiteY26" fmla="*/ 1513331 h 5753325"/>
              <a:gd name="connsiteX27" fmla="*/ 6368801 w 6506836"/>
              <a:gd name="connsiteY27" fmla="*/ 1527414 h 5753325"/>
              <a:gd name="connsiteX28" fmla="*/ 6359177 w 6506836"/>
              <a:gd name="connsiteY28" fmla="*/ 1639513 h 5753325"/>
              <a:gd name="connsiteX29" fmla="*/ 6299489 w 6506836"/>
              <a:gd name="connsiteY29" fmla="*/ 1784860 h 5753325"/>
              <a:gd name="connsiteX30" fmla="*/ 6267878 w 6506836"/>
              <a:gd name="connsiteY30" fmla="*/ 1858572 h 5753325"/>
              <a:gd name="connsiteX31" fmla="*/ 6251146 w 6506836"/>
              <a:gd name="connsiteY31" fmla="*/ 1926167 h 5753325"/>
              <a:gd name="connsiteX32" fmla="*/ 6210686 w 6506836"/>
              <a:gd name="connsiteY32" fmla="*/ 2014834 h 5753325"/>
              <a:gd name="connsiteX33" fmla="*/ 6106652 w 6506836"/>
              <a:gd name="connsiteY33" fmla="*/ 2150572 h 5753325"/>
              <a:gd name="connsiteX34" fmla="*/ 6097813 w 6506836"/>
              <a:gd name="connsiteY34" fmla="*/ 2172208 h 5753325"/>
              <a:gd name="connsiteX35" fmla="*/ 6095990 w 6506836"/>
              <a:gd name="connsiteY35" fmla="*/ 2181185 h 5753325"/>
              <a:gd name="connsiteX36" fmla="*/ 6090126 w 6506836"/>
              <a:gd name="connsiteY36" fmla="*/ 2192533 h 5753325"/>
              <a:gd name="connsiteX37" fmla="*/ 6089503 w 6506836"/>
              <a:gd name="connsiteY37" fmla="*/ 2192543 h 5753325"/>
              <a:gd name="connsiteX38" fmla="*/ 6084946 w 6506836"/>
              <a:gd name="connsiteY38" fmla="*/ 2203694 h 5753325"/>
              <a:gd name="connsiteX39" fmla="*/ 5987861 w 6506836"/>
              <a:gd name="connsiteY39" fmla="*/ 2304868 h 5753325"/>
              <a:gd name="connsiteX40" fmla="*/ 5973439 w 6506836"/>
              <a:gd name="connsiteY40" fmla="*/ 2385635 h 5753325"/>
              <a:gd name="connsiteX41" fmla="*/ 5916727 w 6506836"/>
              <a:gd name="connsiteY41" fmla="*/ 2458777 h 5753325"/>
              <a:gd name="connsiteX42" fmla="*/ 5856524 w 6506836"/>
              <a:gd name="connsiteY42" fmla="*/ 2583281 h 5753325"/>
              <a:gd name="connsiteX43" fmla="*/ 5838091 w 6506836"/>
              <a:gd name="connsiteY43" fmla="*/ 2753474 h 5753325"/>
              <a:gd name="connsiteX44" fmla="*/ 5777471 w 6506836"/>
              <a:gd name="connsiteY44" fmla="*/ 2901570 h 5753325"/>
              <a:gd name="connsiteX45" fmla="*/ 5723992 w 6506836"/>
              <a:gd name="connsiteY45" fmla="*/ 2998752 h 5753325"/>
              <a:gd name="connsiteX46" fmla="*/ 5557886 w 6506836"/>
              <a:gd name="connsiteY46" fmla="*/ 3329735 h 5753325"/>
              <a:gd name="connsiteX47" fmla="*/ 5471501 w 6506836"/>
              <a:gd name="connsiteY47" fmla="*/ 3462221 h 5753325"/>
              <a:gd name="connsiteX48" fmla="*/ 5465154 w 6506836"/>
              <a:gd name="connsiteY48" fmla="*/ 3541065 h 5753325"/>
              <a:gd name="connsiteX49" fmla="*/ 5437889 w 6506836"/>
              <a:gd name="connsiteY49" fmla="*/ 3559927 h 5753325"/>
              <a:gd name="connsiteX50" fmla="*/ 5432770 w 6506836"/>
              <a:gd name="connsiteY50" fmla="*/ 3562948 h 5753325"/>
              <a:gd name="connsiteX51" fmla="*/ 5406795 w 6506836"/>
              <a:gd name="connsiteY51" fmla="*/ 3578594 h 5753325"/>
              <a:gd name="connsiteX52" fmla="*/ 5381495 w 6506836"/>
              <a:gd name="connsiteY52" fmla="*/ 3599883 h 5753325"/>
              <a:gd name="connsiteX53" fmla="*/ 5363689 w 6506836"/>
              <a:gd name="connsiteY53" fmla="*/ 3633299 h 5753325"/>
              <a:gd name="connsiteX54" fmla="*/ 5291870 w 6506836"/>
              <a:gd name="connsiteY54" fmla="*/ 3799039 h 5753325"/>
              <a:gd name="connsiteX55" fmla="*/ 5241600 w 6506836"/>
              <a:gd name="connsiteY55" fmla="*/ 3894238 h 5753325"/>
              <a:gd name="connsiteX56" fmla="*/ 5211041 w 6506836"/>
              <a:gd name="connsiteY56" fmla="*/ 3924184 h 5753325"/>
              <a:gd name="connsiteX57" fmla="*/ 5176073 w 6506836"/>
              <a:gd name="connsiteY57" fmla="*/ 3970179 h 5753325"/>
              <a:gd name="connsiteX58" fmla="*/ 5172826 w 6506836"/>
              <a:gd name="connsiteY58" fmla="*/ 3991773 h 5753325"/>
              <a:gd name="connsiteX59" fmla="*/ 5157053 w 6506836"/>
              <a:gd name="connsiteY59" fmla="*/ 3997708 h 5753325"/>
              <a:gd name="connsiteX60" fmla="*/ 5127922 w 6506836"/>
              <a:gd name="connsiteY60" fmla="*/ 4022660 h 5753325"/>
              <a:gd name="connsiteX61" fmla="*/ 5020872 w 6506836"/>
              <a:gd name="connsiteY61" fmla="*/ 4075951 h 5753325"/>
              <a:gd name="connsiteX62" fmla="*/ 4991410 w 6506836"/>
              <a:gd name="connsiteY62" fmla="*/ 4087598 h 5753325"/>
              <a:gd name="connsiteX63" fmla="*/ 4930112 w 6506836"/>
              <a:gd name="connsiteY63" fmla="*/ 4138459 h 5753325"/>
              <a:gd name="connsiteX64" fmla="*/ 4834224 w 6506836"/>
              <a:gd name="connsiteY64" fmla="*/ 4231643 h 5753325"/>
              <a:gd name="connsiteX65" fmla="*/ 4812599 w 6506836"/>
              <a:gd name="connsiteY65" fmla="*/ 4249449 h 5753325"/>
              <a:gd name="connsiteX66" fmla="*/ 4789188 w 6506836"/>
              <a:gd name="connsiteY66" fmla="*/ 4256678 h 5753325"/>
              <a:gd name="connsiteX67" fmla="*/ 4779554 w 6506836"/>
              <a:gd name="connsiteY67" fmla="*/ 4251313 h 5753325"/>
              <a:gd name="connsiteX68" fmla="*/ 4766885 w 6506836"/>
              <a:gd name="connsiteY68" fmla="*/ 4259812 h 5753325"/>
              <a:gd name="connsiteX69" fmla="*/ 4762510 w 6506836"/>
              <a:gd name="connsiteY69" fmla="*/ 4260383 h 5753325"/>
              <a:gd name="connsiteX70" fmla="*/ 4738416 w 6506836"/>
              <a:gd name="connsiteY70" fmla="*/ 4265355 h 5753325"/>
              <a:gd name="connsiteX71" fmla="*/ 4712007 w 6506836"/>
              <a:gd name="connsiteY71" fmla="*/ 4317892 h 5753325"/>
              <a:gd name="connsiteX72" fmla="*/ 4658930 w 6506836"/>
              <a:gd name="connsiteY72" fmla="*/ 4348041 h 5753325"/>
              <a:gd name="connsiteX73" fmla="*/ 4443526 w 6506836"/>
              <a:gd name="connsiteY73" fmla="*/ 4507851 h 5753325"/>
              <a:gd name="connsiteX74" fmla="*/ 4289766 w 6506836"/>
              <a:gd name="connsiteY74" fmla="*/ 4711450 h 5753325"/>
              <a:gd name="connsiteX75" fmla="*/ 4150870 w 6506836"/>
              <a:gd name="connsiteY75" fmla="*/ 4818480 h 5753325"/>
              <a:gd name="connsiteX76" fmla="*/ 4006639 w 6506836"/>
              <a:gd name="connsiteY76" fmla="*/ 4933815 h 5753325"/>
              <a:gd name="connsiteX77" fmla="*/ 3298210 w 6506836"/>
              <a:gd name="connsiteY77" fmla="*/ 5070790 h 5753325"/>
              <a:gd name="connsiteX78" fmla="*/ 2947678 w 6506836"/>
              <a:gd name="connsiteY78" fmla="*/ 5117869 h 5753325"/>
              <a:gd name="connsiteX79" fmla="*/ 2822169 w 6506836"/>
              <a:gd name="connsiteY79" fmla="*/ 5129396 h 5753325"/>
              <a:gd name="connsiteX80" fmla="*/ 2538773 w 6506836"/>
              <a:gd name="connsiteY80" fmla="*/ 5313397 h 5753325"/>
              <a:gd name="connsiteX81" fmla="*/ 2014500 w 6506836"/>
              <a:gd name="connsiteY81" fmla="*/ 5519744 h 5753325"/>
              <a:gd name="connsiteX82" fmla="*/ 1934391 w 6506836"/>
              <a:gd name="connsiteY82" fmla="*/ 5591335 h 5753325"/>
              <a:gd name="connsiteX83" fmla="*/ 1892550 w 6506836"/>
              <a:gd name="connsiteY83" fmla="*/ 5649708 h 5753325"/>
              <a:gd name="connsiteX84" fmla="*/ 1854769 w 6506836"/>
              <a:gd name="connsiteY84" fmla="*/ 5647691 h 5753325"/>
              <a:gd name="connsiteX85" fmla="*/ 1809461 w 6506836"/>
              <a:gd name="connsiteY85" fmla="*/ 5648628 h 5753325"/>
              <a:gd name="connsiteX86" fmla="*/ 1745150 w 6506836"/>
              <a:gd name="connsiteY86" fmla="*/ 5693879 h 5753325"/>
              <a:gd name="connsiteX87" fmla="*/ 1713375 w 6506836"/>
              <a:gd name="connsiteY87" fmla="*/ 5684672 h 5753325"/>
              <a:gd name="connsiteX88" fmla="*/ 1707808 w 6506836"/>
              <a:gd name="connsiteY88" fmla="*/ 5682611 h 5753325"/>
              <a:gd name="connsiteX89" fmla="*/ 1679313 w 6506836"/>
              <a:gd name="connsiteY89" fmla="*/ 5672360 h 5753325"/>
              <a:gd name="connsiteX90" fmla="*/ 1646933 w 6506836"/>
              <a:gd name="connsiteY90" fmla="*/ 5666227 h 5753325"/>
              <a:gd name="connsiteX91" fmla="*/ 1610055 w 6506836"/>
              <a:gd name="connsiteY91" fmla="*/ 5673643 h 5753325"/>
              <a:gd name="connsiteX92" fmla="*/ 1437641 w 6506836"/>
              <a:gd name="connsiteY92" fmla="*/ 5723266 h 5753325"/>
              <a:gd name="connsiteX93" fmla="*/ 1332869 w 6506836"/>
              <a:gd name="connsiteY93" fmla="*/ 5744752 h 5753325"/>
              <a:gd name="connsiteX94" fmla="*/ 1290525 w 6506836"/>
              <a:gd name="connsiteY94" fmla="*/ 5740036 h 5753325"/>
              <a:gd name="connsiteX95" fmla="*/ 1233107 w 6506836"/>
              <a:gd name="connsiteY95" fmla="*/ 5742106 h 5753325"/>
              <a:gd name="connsiteX96" fmla="*/ 1214532 w 6506836"/>
              <a:gd name="connsiteY96" fmla="*/ 5753325 h 5753325"/>
              <a:gd name="connsiteX97" fmla="*/ 1199955 w 6506836"/>
              <a:gd name="connsiteY97" fmla="*/ 5744831 h 5753325"/>
              <a:gd name="connsiteX98" fmla="*/ 1162337 w 6506836"/>
              <a:gd name="connsiteY98" fmla="*/ 5738048 h 5753325"/>
              <a:gd name="connsiteX99" fmla="*/ 1053457 w 6506836"/>
              <a:gd name="connsiteY99" fmla="*/ 5688676 h 5753325"/>
              <a:gd name="connsiteX100" fmla="*/ 1025798 w 6506836"/>
              <a:gd name="connsiteY100" fmla="*/ 5673166 h 5753325"/>
              <a:gd name="connsiteX101" fmla="*/ 947900 w 6506836"/>
              <a:gd name="connsiteY101" fmla="*/ 5657848 h 5753325"/>
              <a:gd name="connsiteX102" fmla="*/ 815627 w 6506836"/>
              <a:gd name="connsiteY102" fmla="*/ 5642557 h 5753325"/>
              <a:gd name="connsiteX103" fmla="*/ 788251 w 6506836"/>
              <a:gd name="connsiteY103" fmla="*/ 5637065 h 5753325"/>
              <a:gd name="connsiteX104" fmla="*/ 767822 w 6506836"/>
              <a:gd name="connsiteY104" fmla="*/ 5623450 h 5753325"/>
              <a:gd name="connsiteX105" fmla="*/ 765791 w 6506836"/>
              <a:gd name="connsiteY105" fmla="*/ 5612539 h 5753325"/>
              <a:gd name="connsiteX106" fmla="*/ 751230 w 6506836"/>
              <a:gd name="connsiteY106" fmla="*/ 5608092 h 5753325"/>
              <a:gd name="connsiteX107" fmla="*/ 748008 w 6506836"/>
              <a:gd name="connsiteY107" fmla="*/ 5605052 h 5753325"/>
              <a:gd name="connsiteX108" fmla="*/ 728871 w 6506836"/>
              <a:gd name="connsiteY108" fmla="*/ 5589469 h 5753325"/>
              <a:gd name="connsiteX109" fmla="*/ 671898 w 6506836"/>
              <a:gd name="connsiteY109" fmla="*/ 5602363 h 5753325"/>
              <a:gd name="connsiteX110" fmla="*/ 615065 w 6506836"/>
              <a:gd name="connsiteY110" fmla="*/ 5580257 h 5753325"/>
              <a:gd name="connsiteX111" fmla="*/ 355785 w 6506836"/>
              <a:gd name="connsiteY111" fmla="*/ 5514383 h 5753325"/>
              <a:gd name="connsiteX112" fmla="*/ 102269 w 6506836"/>
              <a:gd name="connsiteY112" fmla="*/ 5524347 h 5753325"/>
              <a:gd name="connsiteX113" fmla="*/ 13160 w 6506836"/>
              <a:gd name="connsiteY113" fmla="*/ 5514159 h 5753325"/>
              <a:gd name="connsiteX114" fmla="*/ 0 w 6506836"/>
              <a:gd name="connsiteY114" fmla="*/ 5511735 h 5753325"/>
              <a:gd name="connsiteX115" fmla="*/ 0 w 6506836"/>
              <a:gd name="connsiteY115"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465936 w 6492864"/>
              <a:gd name="connsiteY5" fmla="*/ 274847 h 5753325"/>
              <a:gd name="connsiteX6" fmla="*/ 6488360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396598 w 6492864"/>
              <a:gd name="connsiteY5" fmla="*/ 274847 h 5753325"/>
              <a:gd name="connsiteX6" fmla="*/ 6488360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396598 w 6492864"/>
              <a:gd name="connsiteY5" fmla="*/ 274847 h 5753325"/>
              <a:gd name="connsiteX6" fmla="*/ 6375685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62955"/>
              <a:gd name="connsiteY0" fmla="*/ 0 h 5753325"/>
              <a:gd name="connsiteX1" fmla="*/ 6438980 w 6462955"/>
              <a:gd name="connsiteY1" fmla="*/ 0 h 5753325"/>
              <a:gd name="connsiteX2" fmla="*/ 6439047 w 6462955"/>
              <a:gd name="connsiteY2" fmla="*/ 147 h 5753325"/>
              <a:gd name="connsiteX3" fmla="*/ 6443456 w 6462955"/>
              <a:gd name="connsiteY3" fmla="*/ 130105 h 5753325"/>
              <a:gd name="connsiteX4" fmla="*/ 6447632 w 6462955"/>
              <a:gd name="connsiteY4" fmla="*/ 170016 h 5753325"/>
              <a:gd name="connsiteX5" fmla="*/ 6396598 w 6462955"/>
              <a:gd name="connsiteY5" fmla="*/ 274847 h 5753325"/>
              <a:gd name="connsiteX6" fmla="*/ 6375685 w 6462955"/>
              <a:gd name="connsiteY6" fmla="*/ 535865 h 5753325"/>
              <a:gd name="connsiteX7" fmla="*/ 6354187 w 6462955"/>
              <a:gd name="connsiteY7" fmla="*/ 615799 h 5753325"/>
              <a:gd name="connsiteX8" fmla="*/ 6459988 w 6462955"/>
              <a:gd name="connsiteY8" fmla="*/ 707628 h 5753325"/>
              <a:gd name="connsiteX9" fmla="*/ 6453989 w 6462955"/>
              <a:gd name="connsiteY9" fmla="*/ 711876 h 5753325"/>
              <a:gd name="connsiteX10" fmla="*/ 6453209 w 6462955"/>
              <a:gd name="connsiteY10" fmla="*/ 719127 h 5753325"/>
              <a:gd name="connsiteX11" fmla="*/ 6457662 w 6462955"/>
              <a:gd name="connsiteY11" fmla="*/ 723331 h 5753325"/>
              <a:gd name="connsiteX12" fmla="*/ 6447445 w 6462955"/>
              <a:gd name="connsiteY12" fmla="*/ 780003 h 5753325"/>
              <a:gd name="connsiteX13" fmla="*/ 6426552 w 6462955"/>
              <a:gd name="connsiteY13" fmla="*/ 845805 h 5753325"/>
              <a:gd name="connsiteX14" fmla="*/ 6434072 w 6462955"/>
              <a:gd name="connsiteY14" fmla="*/ 910733 h 5753325"/>
              <a:gd name="connsiteX15" fmla="*/ 6432570 w 6462955"/>
              <a:gd name="connsiteY15" fmla="*/ 983394 h 5753325"/>
              <a:gd name="connsiteX16" fmla="*/ 6431878 w 6462955"/>
              <a:gd name="connsiteY16" fmla="*/ 1026728 h 5753325"/>
              <a:gd name="connsiteX17" fmla="*/ 6414269 w 6462955"/>
              <a:gd name="connsiteY17" fmla="*/ 1151111 h 5753325"/>
              <a:gd name="connsiteX18" fmla="*/ 6371722 w 6462955"/>
              <a:gd name="connsiteY18" fmla="*/ 1318080 h 5753325"/>
              <a:gd name="connsiteX19" fmla="*/ 6356023 w 6462955"/>
              <a:gd name="connsiteY19" fmla="*/ 1356227 h 5753325"/>
              <a:gd name="connsiteX20" fmla="*/ 6356157 w 6462955"/>
              <a:gd name="connsiteY20" fmla="*/ 1361967 h 5753325"/>
              <a:gd name="connsiteX21" fmla="*/ 6350613 w 6462955"/>
              <a:gd name="connsiteY21" fmla="*/ 1393569 h 5753325"/>
              <a:gd name="connsiteX22" fmla="*/ 6357062 w 6462955"/>
              <a:gd name="connsiteY22" fmla="*/ 1444071 h 5753325"/>
              <a:gd name="connsiteX23" fmla="*/ 6364832 w 6462955"/>
              <a:gd name="connsiteY23" fmla="*/ 1478763 h 5753325"/>
              <a:gd name="connsiteX24" fmla="*/ 6369745 w 6462955"/>
              <a:gd name="connsiteY24" fmla="*/ 1495680 h 5753325"/>
              <a:gd name="connsiteX25" fmla="*/ 6370898 w 6462955"/>
              <a:gd name="connsiteY25" fmla="*/ 1513331 h 5753325"/>
              <a:gd name="connsiteX26" fmla="*/ 6368801 w 6462955"/>
              <a:gd name="connsiteY26" fmla="*/ 1527414 h 5753325"/>
              <a:gd name="connsiteX27" fmla="*/ 6359177 w 6462955"/>
              <a:gd name="connsiteY27" fmla="*/ 1639513 h 5753325"/>
              <a:gd name="connsiteX28" fmla="*/ 6299489 w 6462955"/>
              <a:gd name="connsiteY28" fmla="*/ 1784860 h 5753325"/>
              <a:gd name="connsiteX29" fmla="*/ 6267878 w 6462955"/>
              <a:gd name="connsiteY29" fmla="*/ 1858572 h 5753325"/>
              <a:gd name="connsiteX30" fmla="*/ 6251146 w 6462955"/>
              <a:gd name="connsiteY30" fmla="*/ 1926167 h 5753325"/>
              <a:gd name="connsiteX31" fmla="*/ 6210686 w 6462955"/>
              <a:gd name="connsiteY31" fmla="*/ 2014834 h 5753325"/>
              <a:gd name="connsiteX32" fmla="*/ 6106652 w 6462955"/>
              <a:gd name="connsiteY32" fmla="*/ 2150572 h 5753325"/>
              <a:gd name="connsiteX33" fmla="*/ 6097813 w 6462955"/>
              <a:gd name="connsiteY33" fmla="*/ 2172208 h 5753325"/>
              <a:gd name="connsiteX34" fmla="*/ 6095990 w 6462955"/>
              <a:gd name="connsiteY34" fmla="*/ 2181185 h 5753325"/>
              <a:gd name="connsiteX35" fmla="*/ 6090126 w 6462955"/>
              <a:gd name="connsiteY35" fmla="*/ 2192533 h 5753325"/>
              <a:gd name="connsiteX36" fmla="*/ 6089503 w 6462955"/>
              <a:gd name="connsiteY36" fmla="*/ 2192543 h 5753325"/>
              <a:gd name="connsiteX37" fmla="*/ 6084946 w 6462955"/>
              <a:gd name="connsiteY37" fmla="*/ 2203694 h 5753325"/>
              <a:gd name="connsiteX38" fmla="*/ 5987861 w 6462955"/>
              <a:gd name="connsiteY38" fmla="*/ 2304868 h 5753325"/>
              <a:gd name="connsiteX39" fmla="*/ 5973439 w 6462955"/>
              <a:gd name="connsiteY39" fmla="*/ 2385635 h 5753325"/>
              <a:gd name="connsiteX40" fmla="*/ 5916727 w 6462955"/>
              <a:gd name="connsiteY40" fmla="*/ 2458777 h 5753325"/>
              <a:gd name="connsiteX41" fmla="*/ 5856524 w 6462955"/>
              <a:gd name="connsiteY41" fmla="*/ 2583281 h 5753325"/>
              <a:gd name="connsiteX42" fmla="*/ 5838091 w 6462955"/>
              <a:gd name="connsiteY42" fmla="*/ 2753474 h 5753325"/>
              <a:gd name="connsiteX43" fmla="*/ 5777471 w 6462955"/>
              <a:gd name="connsiteY43" fmla="*/ 2901570 h 5753325"/>
              <a:gd name="connsiteX44" fmla="*/ 5723992 w 6462955"/>
              <a:gd name="connsiteY44" fmla="*/ 2998752 h 5753325"/>
              <a:gd name="connsiteX45" fmla="*/ 5557886 w 6462955"/>
              <a:gd name="connsiteY45" fmla="*/ 3329735 h 5753325"/>
              <a:gd name="connsiteX46" fmla="*/ 5471501 w 6462955"/>
              <a:gd name="connsiteY46" fmla="*/ 3462221 h 5753325"/>
              <a:gd name="connsiteX47" fmla="*/ 5465154 w 6462955"/>
              <a:gd name="connsiteY47" fmla="*/ 3541065 h 5753325"/>
              <a:gd name="connsiteX48" fmla="*/ 5437889 w 6462955"/>
              <a:gd name="connsiteY48" fmla="*/ 3559927 h 5753325"/>
              <a:gd name="connsiteX49" fmla="*/ 5432770 w 6462955"/>
              <a:gd name="connsiteY49" fmla="*/ 3562948 h 5753325"/>
              <a:gd name="connsiteX50" fmla="*/ 5406795 w 6462955"/>
              <a:gd name="connsiteY50" fmla="*/ 3578594 h 5753325"/>
              <a:gd name="connsiteX51" fmla="*/ 5381495 w 6462955"/>
              <a:gd name="connsiteY51" fmla="*/ 3599883 h 5753325"/>
              <a:gd name="connsiteX52" fmla="*/ 5363689 w 6462955"/>
              <a:gd name="connsiteY52" fmla="*/ 3633299 h 5753325"/>
              <a:gd name="connsiteX53" fmla="*/ 5291870 w 6462955"/>
              <a:gd name="connsiteY53" fmla="*/ 3799039 h 5753325"/>
              <a:gd name="connsiteX54" fmla="*/ 5241600 w 6462955"/>
              <a:gd name="connsiteY54" fmla="*/ 3894238 h 5753325"/>
              <a:gd name="connsiteX55" fmla="*/ 5211041 w 6462955"/>
              <a:gd name="connsiteY55" fmla="*/ 3924184 h 5753325"/>
              <a:gd name="connsiteX56" fmla="*/ 5176073 w 6462955"/>
              <a:gd name="connsiteY56" fmla="*/ 3970179 h 5753325"/>
              <a:gd name="connsiteX57" fmla="*/ 5172826 w 6462955"/>
              <a:gd name="connsiteY57" fmla="*/ 3991773 h 5753325"/>
              <a:gd name="connsiteX58" fmla="*/ 5157053 w 6462955"/>
              <a:gd name="connsiteY58" fmla="*/ 3997708 h 5753325"/>
              <a:gd name="connsiteX59" fmla="*/ 5127922 w 6462955"/>
              <a:gd name="connsiteY59" fmla="*/ 4022660 h 5753325"/>
              <a:gd name="connsiteX60" fmla="*/ 5020872 w 6462955"/>
              <a:gd name="connsiteY60" fmla="*/ 4075951 h 5753325"/>
              <a:gd name="connsiteX61" fmla="*/ 4991410 w 6462955"/>
              <a:gd name="connsiteY61" fmla="*/ 4087598 h 5753325"/>
              <a:gd name="connsiteX62" fmla="*/ 4930112 w 6462955"/>
              <a:gd name="connsiteY62" fmla="*/ 4138459 h 5753325"/>
              <a:gd name="connsiteX63" fmla="*/ 4834224 w 6462955"/>
              <a:gd name="connsiteY63" fmla="*/ 4231643 h 5753325"/>
              <a:gd name="connsiteX64" fmla="*/ 4812599 w 6462955"/>
              <a:gd name="connsiteY64" fmla="*/ 4249449 h 5753325"/>
              <a:gd name="connsiteX65" fmla="*/ 4789188 w 6462955"/>
              <a:gd name="connsiteY65" fmla="*/ 4256678 h 5753325"/>
              <a:gd name="connsiteX66" fmla="*/ 4779554 w 6462955"/>
              <a:gd name="connsiteY66" fmla="*/ 4251313 h 5753325"/>
              <a:gd name="connsiteX67" fmla="*/ 4766885 w 6462955"/>
              <a:gd name="connsiteY67" fmla="*/ 4259812 h 5753325"/>
              <a:gd name="connsiteX68" fmla="*/ 4762510 w 6462955"/>
              <a:gd name="connsiteY68" fmla="*/ 4260383 h 5753325"/>
              <a:gd name="connsiteX69" fmla="*/ 4738416 w 6462955"/>
              <a:gd name="connsiteY69" fmla="*/ 4265355 h 5753325"/>
              <a:gd name="connsiteX70" fmla="*/ 4712007 w 6462955"/>
              <a:gd name="connsiteY70" fmla="*/ 4317892 h 5753325"/>
              <a:gd name="connsiteX71" fmla="*/ 4658930 w 6462955"/>
              <a:gd name="connsiteY71" fmla="*/ 4348041 h 5753325"/>
              <a:gd name="connsiteX72" fmla="*/ 4443526 w 6462955"/>
              <a:gd name="connsiteY72" fmla="*/ 4507851 h 5753325"/>
              <a:gd name="connsiteX73" fmla="*/ 4289766 w 6462955"/>
              <a:gd name="connsiteY73" fmla="*/ 4711450 h 5753325"/>
              <a:gd name="connsiteX74" fmla="*/ 4150870 w 6462955"/>
              <a:gd name="connsiteY74" fmla="*/ 4818480 h 5753325"/>
              <a:gd name="connsiteX75" fmla="*/ 4006639 w 6462955"/>
              <a:gd name="connsiteY75" fmla="*/ 4933815 h 5753325"/>
              <a:gd name="connsiteX76" fmla="*/ 3298210 w 6462955"/>
              <a:gd name="connsiteY76" fmla="*/ 5070790 h 5753325"/>
              <a:gd name="connsiteX77" fmla="*/ 2947678 w 6462955"/>
              <a:gd name="connsiteY77" fmla="*/ 5117869 h 5753325"/>
              <a:gd name="connsiteX78" fmla="*/ 2822169 w 6462955"/>
              <a:gd name="connsiteY78" fmla="*/ 5129396 h 5753325"/>
              <a:gd name="connsiteX79" fmla="*/ 2538773 w 6462955"/>
              <a:gd name="connsiteY79" fmla="*/ 5313397 h 5753325"/>
              <a:gd name="connsiteX80" fmla="*/ 2014500 w 6462955"/>
              <a:gd name="connsiteY80" fmla="*/ 5519744 h 5753325"/>
              <a:gd name="connsiteX81" fmla="*/ 1934391 w 6462955"/>
              <a:gd name="connsiteY81" fmla="*/ 5591335 h 5753325"/>
              <a:gd name="connsiteX82" fmla="*/ 1892550 w 6462955"/>
              <a:gd name="connsiteY82" fmla="*/ 5649708 h 5753325"/>
              <a:gd name="connsiteX83" fmla="*/ 1854769 w 6462955"/>
              <a:gd name="connsiteY83" fmla="*/ 5647691 h 5753325"/>
              <a:gd name="connsiteX84" fmla="*/ 1809461 w 6462955"/>
              <a:gd name="connsiteY84" fmla="*/ 5648628 h 5753325"/>
              <a:gd name="connsiteX85" fmla="*/ 1745150 w 6462955"/>
              <a:gd name="connsiteY85" fmla="*/ 5693879 h 5753325"/>
              <a:gd name="connsiteX86" fmla="*/ 1713375 w 6462955"/>
              <a:gd name="connsiteY86" fmla="*/ 5684672 h 5753325"/>
              <a:gd name="connsiteX87" fmla="*/ 1707808 w 6462955"/>
              <a:gd name="connsiteY87" fmla="*/ 5682611 h 5753325"/>
              <a:gd name="connsiteX88" fmla="*/ 1679313 w 6462955"/>
              <a:gd name="connsiteY88" fmla="*/ 5672360 h 5753325"/>
              <a:gd name="connsiteX89" fmla="*/ 1646933 w 6462955"/>
              <a:gd name="connsiteY89" fmla="*/ 5666227 h 5753325"/>
              <a:gd name="connsiteX90" fmla="*/ 1610055 w 6462955"/>
              <a:gd name="connsiteY90" fmla="*/ 5673643 h 5753325"/>
              <a:gd name="connsiteX91" fmla="*/ 1437641 w 6462955"/>
              <a:gd name="connsiteY91" fmla="*/ 5723266 h 5753325"/>
              <a:gd name="connsiteX92" fmla="*/ 1332869 w 6462955"/>
              <a:gd name="connsiteY92" fmla="*/ 5744752 h 5753325"/>
              <a:gd name="connsiteX93" fmla="*/ 1290525 w 6462955"/>
              <a:gd name="connsiteY93" fmla="*/ 5740036 h 5753325"/>
              <a:gd name="connsiteX94" fmla="*/ 1233107 w 6462955"/>
              <a:gd name="connsiteY94" fmla="*/ 5742106 h 5753325"/>
              <a:gd name="connsiteX95" fmla="*/ 1214532 w 6462955"/>
              <a:gd name="connsiteY95" fmla="*/ 5753325 h 5753325"/>
              <a:gd name="connsiteX96" fmla="*/ 1199955 w 6462955"/>
              <a:gd name="connsiteY96" fmla="*/ 5744831 h 5753325"/>
              <a:gd name="connsiteX97" fmla="*/ 1162337 w 6462955"/>
              <a:gd name="connsiteY97" fmla="*/ 5738048 h 5753325"/>
              <a:gd name="connsiteX98" fmla="*/ 1053457 w 6462955"/>
              <a:gd name="connsiteY98" fmla="*/ 5688676 h 5753325"/>
              <a:gd name="connsiteX99" fmla="*/ 1025798 w 6462955"/>
              <a:gd name="connsiteY99" fmla="*/ 5673166 h 5753325"/>
              <a:gd name="connsiteX100" fmla="*/ 947900 w 6462955"/>
              <a:gd name="connsiteY100" fmla="*/ 5657848 h 5753325"/>
              <a:gd name="connsiteX101" fmla="*/ 815627 w 6462955"/>
              <a:gd name="connsiteY101" fmla="*/ 5642557 h 5753325"/>
              <a:gd name="connsiteX102" fmla="*/ 788251 w 6462955"/>
              <a:gd name="connsiteY102" fmla="*/ 5637065 h 5753325"/>
              <a:gd name="connsiteX103" fmla="*/ 767822 w 6462955"/>
              <a:gd name="connsiteY103" fmla="*/ 5623450 h 5753325"/>
              <a:gd name="connsiteX104" fmla="*/ 765791 w 6462955"/>
              <a:gd name="connsiteY104" fmla="*/ 5612539 h 5753325"/>
              <a:gd name="connsiteX105" fmla="*/ 751230 w 6462955"/>
              <a:gd name="connsiteY105" fmla="*/ 5608092 h 5753325"/>
              <a:gd name="connsiteX106" fmla="*/ 748008 w 6462955"/>
              <a:gd name="connsiteY106" fmla="*/ 5605052 h 5753325"/>
              <a:gd name="connsiteX107" fmla="*/ 728871 w 6462955"/>
              <a:gd name="connsiteY107" fmla="*/ 5589469 h 5753325"/>
              <a:gd name="connsiteX108" fmla="*/ 671898 w 6462955"/>
              <a:gd name="connsiteY108" fmla="*/ 5602363 h 5753325"/>
              <a:gd name="connsiteX109" fmla="*/ 615065 w 6462955"/>
              <a:gd name="connsiteY109" fmla="*/ 5580257 h 5753325"/>
              <a:gd name="connsiteX110" fmla="*/ 355785 w 6462955"/>
              <a:gd name="connsiteY110" fmla="*/ 5514383 h 5753325"/>
              <a:gd name="connsiteX111" fmla="*/ 102269 w 6462955"/>
              <a:gd name="connsiteY111" fmla="*/ 5524347 h 5753325"/>
              <a:gd name="connsiteX112" fmla="*/ 13160 w 6462955"/>
              <a:gd name="connsiteY112" fmla="*/ 5514159 h 5753325"/>
              <a:gd name="connsiteX113" fmla="*/ 0 w 6462955"/>
              <a:gd name="connsiteY113" fmla="*/ 5511735 h 5753325"/>
              <a:gd name="connsiteX114" fmla="*/ 0 w 6462955"/>
              <a:gd name="connsiteY114"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453989 w 6459988"/>
              <a:gd name="connsiteY9" fmla="*/ 711876 h 5753325"/>
              <a:gd name="connsiteX10" fmla="*/ 6453209 w 6459988"/>
              <a:gd name="connsiteY10" fmla="*/ 719127 h 5753325"/>
              <a:gd name="connsiteX11" fmla="*/ 6344988 w 6459988"/>
              <a:gd name="connsiteY11" fmla="*/ 697330 h 5753325"/>
              <a:gd name="connsiteX12" fmla="*/ 6447445 w 6459988"/>
              <a:gd name="connsiteY12" fmla="*/ 780003 h 5753325"/>
              <a:gd name="connsiteX13" fmla="*/ 6426552 w 6459988"/>
              <a:gd name="connsiteY13" fmla="*/ 845805 h 5753325"/>
              <a:gd name="connsiteX14" fmla="*/ 6434072 w 6459988"/>
              <a:gd name="connsiteY14" fmla="*/ 910733 h 5753325"/>
              <a:gd name="connsiteX15" fmla="*/ 6432570 w 6459988"/>
              <a:gd name="connsiteY15" fmla="*/ 983394 h 5753325"/>
              <a:gd name="connsiteX16" fmla="*/ 6431878 w 6459988"/>
              <a:gd name="connsiteY16" fmla="*/ 1026728 h 5753325"/>
              <a:gd name="connsiteX17" fmla="*/ 6414269 w 6459988"/>
              <a:gd name="connsiteY17" fmla="*/ 1151111 h 5753325"/>
              <a:gd name="connsiteX18" fmla="*/ 6371722 w 6459988"/>
              <a:gd name="connsiteY18" fmla="*/ 1318080 h 5753325"/>
              <a:gd name="connsiteX19" fmla="*/ 6356023 w 6459988"/>
              <a:gd name="connsiteY19" fmla="*/ 1356227 h 5753325"/>
              <a:gd name="connsiteX20" fmla="*/ 6356157 w 6459988"/>
              <a:gd name="connsiteY20" fmla="*/ 1361967 h 5753325"/>
              <a:gd name="connsiteX21" fmla="*/ 6350613 w 6459988"/>
              <a:gd name="connsiteY21" fmla="*/ 1393569 h 5753325"/>
              <a:gd name="connsiteX22" fmla="*/ 6357062 w 6459988"/>
              <a:gd name="connsiteY22" fmla="*/ 1444071 h 5753325"/>
              <a:gd name="connsiteX23" fmla="*/ 6364832 w 6459988"/>
              <a:gd name="connsiteY23" fmla="*/ 1478763 h 5753325"/>
              <a:gd name="connsiteX24" fmla="*/ 6369745 w 6459988"/>
              <a:gd name="connsiteY24" fmla="*/ 1495680 h 5753325"/>
              <a:gd name="connsiteX25" fmla="*/ 6370898 w 6459988"/>
              <a:gd name="connsiteY25" fmla="*/ 1513331 h 5753325"/>
              <a:gd name="connsiteX26" fmla="*/ 6368801 w 6459988"/>
              <a:gd name="connsiteY26" fmla="*/ 1527414 h 5753325"/>
              <a:gd name="connsiteX27" fmla="*/ 6359177 w 6459988"/>
              <a:gd name="connsiteY27" fmla="*/ 1639513 h 5753325"/>
              <a:gd name="connsiteX28" fmla="*/ 6299489 w 6459988"/>
              <a:gd name="connsiteY28" fmla="*/ 1784860 h 5753325"/>
              <a:gd name="connsiteX29" fmla="*/ 6267878 w 6459988"/>
              <a:gd name="connsiteY29" fmla="*/ 1858572 h 5753325"/>
              <a:gd name="connsiteX30" fmla="*/ 6251146 w 6459988"/>
              <a:gd name="connsiteY30" fmla="*/ 1926167 h 5753325"/>
              <a:gd name="connsiteX31" fmla="*/ 6210686 w 6459988"/>
              <a:gd name="connsiteY31" fmla="*/ 2014834 h 5753325"/>
              <a:gd name="connsiteX32" fmla="*/ 6106652 w 6459988"/>
              <a:gd name="connsiteY32" fmla="*/ 2150572 h 5753325"/>
              <a:gd name="connsiteX33" fmla="*/ 6097813 w 6459988"/>
              <a:gd name="connsiteY33" fmla="*/ 2172208 h 5753325"/>
              <a:gd name="connsiteX34" fmla="*/ 6095990 w 6459988"/>
              <a:gd name="connsiteY34" fmla="*/ 2181185 h 5753325"/>
              <a:gd name="connsiteX35" fmla="*/ 6090126 w 6459988"/>
              <a:gd name="connsiteY35" fmla="*/ 2192533 h 5753325"/>
              <a:gd name="connsiteX36" fmla="*/ 6089503 w 6459988"/>
              <a:gd name="connsiteY36" fmla="*/ 2192543 h 5753325"/>
              <a:gd name="connsiteX37" fmla="*/ 6084946 w 6459988"/>
              <a:gd name="connsiteY37" fmla="*/ 2203694 h 5753325"/>
              <a:gd name="connsiteX38" fmla="*/ 5987861 w 6459988"/>
              <a:gd name="connsiteY38" fmla="*/ 2304868 h 5753325"/>
              <a:gd name="connsiteX39" fmla="*/ 5973439 w 6459988"/>
              <a:gd name="connsiteY39" fmla="*/ 2385635 h 5753325"/>
              <a:gd name="connsiteX40" fmla="*/ 5916727 w 6459988"/>
              <a:gd name="connsiteY40" fmla="*/ 2458777 h 5753325"/>
              <a:gd name="connsiteX41" fmla="*/ 5856524 w 6459988"/>
              <a:gd name="connsiteY41" fmla="*/ 2583281 h 5753325"/>
              <a:gd name="connsiteX42" fmla="*/ 5838091 w 6459988"/>
              <a:gd name="connsiteY42" fmla="*/ 2753474 h 5753325"/>
              <a:gd name="connsiteX43" fmla="*/ 5777471 w 6459988"/>
              <a:gd name="connsiteY43" fmla="*/ 2901570 h 5753325"/>
              <a:gd name="connsiteX44" fmla="*/ 5723992 w 6459988"/>
              <a:gd name="connsiteY44" fmla="*/ 2998752 h 5753325"/>
              <a:gd name="connsiteX45" fmla="*/ 5557886 w 6459988"/>
              <a:gd name="connsiteY45" fmla="*/ 3329735 h 5753325"/>
              <a:gd name="connsiteX46" fmla="*/ 5471501 w 6459988"/>
              <a:gd name="connsiteY46" fmla="*/ 3462221 h 5753325"/>
              <a:gd name="connsiteX47" fmla="*/ 5465154 w 6459988"/>
              <a:gd name="connsiteY47" fmla="*/ 3541065 h 5753325"/>
              <a:gd name="connsiteX48" fmla="*/ 5437889 w 6459988"/>
              <a:gd name="connsiteY48" fmla="*/ 3559927 h 5753325"/>
              <a:gd name="connsiteX49" fmla="*/ 5432770 w 6459988"/>
              <a:gd name="connsiteY49" fmla="*/ 3562948 h 5753325"/>
              <a:gd name="connsiteX50" fmla="*/ 5406795 w 6459988"/>
              <a:gd name="connsiteY50" fmla="*/ 3578594 h 5753325"/>
              <a:gd name="connsiteX51" fmla="*/ 5381495 w 6459988"/>
              <a:gd name="connsiteY51" fmla="*/ 3599883 h 5753325"/>
              <a:gd name="connsiteX52" fmla="*/ 5363689 w 6459988"/>
              <a:gd name="connsiteY52" fmla="*/ 3633299 h 5753325"/>
              <a:gd name="connsiteX53" fmla="*/ 5291870 w 6459988"/>
              <a:gd name="connsiteY53" fmla="*/ 3799039 h 5753325"/>
              <a:gd name="connsiteX54" fmla="*/ 5241600 w 6459988"/>
              <a:gd name="connsiteY54" fmla="*/ 3894238 h 5753325"/>
              <a:gd name="connsiteX55" fmla="*/ 5211041 w 6459988"/>
              <a:gd name="connsiteY55" fmla="*/ 3924184 h 5753325"/>
              <a:gd name="connsiteX56" fmla="*/ 5176073 w 6459988"/>
              <a:gd name="connsiteY56" fmla="*/ 3970179 h 5753325"/>
              <a:gd name="connsiteX57" fmla="*/ 5172826 w 6459988"/>
              <a:gd name="connsiteY57" fmla="*/ 3991773 h 5753325"/>
              <a:gd name="connsiteX58" fmla="*/ 5157053 w 6459988"/>
              <a:gd name="connsiteY58" fmla="*/ 3997708 h 5753325"/>
              <a:gd name="connsiteX59" fmla="*/ 5127922 w 6459988"/>
              <a:gd name="connsiteY59" fmla="*/ 4022660 h 5753325"/>
              <a:gd name="connsiteX60" fmla="*/ 5020872 w 6459988"/>
              <a:gd name="connsiteY60" fmla="*/ 4075951 h 5753325"/>
              <a:gd name="connsiteX61" fmla="*/ 4991410 w 6459988"/>
              <a:gd name="connsiteY61" fmla="*/ 4087598 h 5753325"/>
              <a:gd name="connsiteX62" fmla="*/ 4930112 w 6459988"/>
              <a:gd name="connsiteY62" fmla="*/ 4138459 h 5753325"/>
              <a:gd name="connsiteX63" fmla="*/ 4834224 w 6459988"/>
              <a:gd name="connsiteY63" fmla="*/ 4231643 h 5753325"/>
              <a:gd name="connsiteX64" fmla="*/ 4812599 w 6459988"/>
              <a:gd name="connsiteY64" fmla="*/ 4249449 h 5753325"/>
              <a:gd name="connsiteX65" fmla="*/ 4789188 w 6459988"/>
              <a:gd name="connsiteY65" fmla="*/ 4256678 h 5753325"/>
              <a:gd name="connsiteX66" fmla="*/ 4779554 w 6459988"/>
              <a:gd name="connsiteY66" fmla="*/ 4251313 h 5753325"/>
              <a:gd name="connsiteX67" fmla="*/ 4766885 w 6459988"/>
              <a:gd name="connsiteY67" fmla="*/ 4259812 h 5753325"/>
              <a:gd name="connsiteX68" fmla="*/ 4762510 w 6459988"/>
              <a:gd name="connsiteY68" fmla="*/ 4260383 h 5753325"/>
              <a:gd name="connsiteX69" fmla="*/ 4738416 w 6459988"/>
              <a:gd name="connsiteY69" fmla="*/ 4265355 h 5753325"/>
              <a:gd name="connsiteX70" fmla="*/ 4712007 w 6459988"/>
              <a:gd name="connsiteY70" fmla="*/ 4317892 h 5753325"/>
              <a:gd name="connsiteX71" fmla="*/ 4658930 w 6459988"/>
              <a:gd name="connsiteY71" fmla="*/ 4348041 h 5753325"/>
              <a:gd name="connsiteX72" fmla="*/ 4443526 w 6459988"/>
              <a:gd name="connsiteY72" fmla="*/ 4507851 h 5753325"/>
              <a:gd name="connsiteX73" fmla="*/ 4289766 w 6459988"/>
              <a:gd name="connsiteY73" fmla="*/ 4711450 h 5753325"/>
              <a:gd name="connsiteX74" fmla="*/ 4150870 w 6459988"/>
              <a:gd name="connsiteY74" fmla="*/ 4818480 h 5753325"/>
              <a:gd name="connsiteX75" fmla="*/ 4006639 w 6459988"/>
              <a:gd name="connsiteY75" fmla="*/ 4933815 h 5753325"/>
              <a:gd name="connsiteX76" fmla="*/ 3298210 w 6459988"/>
              <a:gd name="connsiteY76" fmla="*/ 5070790 h 5753325"/>
              <a:gd name="connsiteX77" fmla="*/ 2947678 w 6459988"/>
              <a:gd name="connsiteY77" fmla="*/ 5117869 h 5753325"/>
              <a:gd name="connsiteX78" fmla="*/ 2822169 w 6459988"/>
              <a:gd name="connsiteY78" fmla="*/ 5129396 h 5753325"/>
              <a:gd name="connsiteX79" fmla="*/ 2538773 w 6459988"/>
              <a:gd name="connsiteY79" fmla="*/ 5313397 h 5753325"/>
              <a:gd name="connsiteX80" fmla="*/ 2014500 w 6459988"/>
              <a:gd name="connsiteY80" fmla="*/ 5519744 h 5753325"/>
              <a:gd name="connsiteX81" fmla="*/ 1934391 w 6459988"/>
              <a:gd name="connsiteY81" fmla="*/ 5591335 h 5753325"/>
              <a:gd name="connsiteX82" fmla="*/ 1892550 w 6459988"/>
              <a:gd name="connsiteY82" fmla="*/ 5649708 h 5753325"/>
              <a:gd name="connsiteX83" fmla="*/ 1854769 w 6459988"/>
              <a:gd name="connsiteY83" fmla="*/ 5647691 h 5753325"/>
              <a:gd name="connsiteX84" fmla="*/ 1809461 w 6459988"/>
              <a:gd name="connsiteY84" fmla="*/ 5648628 h 5753325"/>
              <a:gd name="connsiteX85" fmla="*/ 1745150 w 6459988"/>
              <a:gd name="connsiteY85" fmla="*/ 5693879 h 5753325"/>
              <a:gd name="connsiteX86" fmla="*/ 1713375 w 6459988"/>
              <a:gd name="connsiteY86" fmla="*/ 5684672 h 5753325"/>
              <a:gd name="connsiteX87" fmla="*/ 1707808 w 6459988"/>
              <a:gd name="connsiteY87" fmla="*/ 5682611 h 5753325"/>
              <a:gd name="connsiteX88" fmla="*/ 1679313 w 6459988"/>
              <a:gd name="connsiteY88" fmla="*/ 5672360 h 5753325"/>
              <a:gd name="connsiteX89" fmla="*/ 1646933 w 6459988"/>
              <a:gd name="connsiteY89" fmla="*/ 5666227 h 5753325"/>
              <a:gd name="connsiteX90" fmla="*/ 1610055 w 6459988"/>
              <a:gd name="connsiteY90" fmla="*/ 5673643 h 5753325"/>
              <a:gd name="connsiteX91" fmla="*/ 1437641 w 6459988"/>
              <a:gd name="connsiteY91" fmla="*/ 5723266 h 5753325"/>
              <a:gd name="connsiteX92" fmla="*/ 1332869 w 6459988"/>
              <a:gd name="connsiteY92" fmla="*/ 5744752 h 5753325"/>
              <a:gd name="connsiteX93" fmla="*/ 1290525 w 6459988"/>
              <a:gd name="connsiteY93" fmla="*/ 5740036 h 5753325"/>
              <a:gd name="connsiteX94" fmla="*/ 1233107 w 6459988"/>
              <a:gd name="connsiteY94" fmla="*/ 5742106 h 5753325"/>
              <a:gd name="connsiteX95" fmla="*/ 1214532 w 6459988"/>
              <a:gd name="connsiteY95" fmla="*/ 5753325 h 5753325"/>
              <a:gd name="connsiteX96" fmla="*/ 1199955 w 6459988"/>
              <a:gd name="connsiteY96" fmla="*/ 5744831 h 5753325"/>
              <a:gd name="connsiteX97" fmla="*/ 1162337 w 6459988"/>
              <a:gd name="connsiteY97" fmla="*/ 5738048 h 5753325"/>
              <a:gd name="connsiteX98" fmla="*/ 1053457 w 6459988"/>
              <a:gd name="connsiteY98" fmla="*/ 5688676 h 5753325"/>
              <a:gd name="connsiteX99" fmla="*/ 1025798 w 6459988"/>
              <a:gd name="connsiteY99" fmla="*/ 5673166 h 5753325"/>
              <a:gd name="connsiteX100" fmla="*/ 947900 w 6459988"/>
              <a:gd name="connsiteY100" fmla="*/ 5657848 h 5753325"/>
              <a:gd name="connsiteX101" fmla="*/ 815627 w 6459988"/>
              <a:gd name="connsiteY101" fmla="*/ 5642557 h 5753325"/>
              <a:gd name="connsiteX102" fmla="*/ 788251 w 6459988"/>
              <a:gd name="connsiteY102" fmla="*/ 5637065 h 5753325"/>
              <a:gd name="connsiteX103" fmla="*/ 767822 w 6459988"/>
              <a:gd name="connsiteY103" fmla="*/ 5623450 h 5753325"/>
              <a:gd name="connsiteX104" fmla="*/ 765791 w 6459988"/>
              <a:gd name="connsiteY104" fmla="*/ 5612539 h 5753325"/>
              <a:gd name="connsiteX105" fmla="*/ 751230 w 6459988"/>
              <a:gd name="connsiteY105" fmla="*/ 5608092 h 5753325"/>
              <a:gd name="connsiteX106" fmla="*/ 748008 w 6459988"/>
              <a:gd name="connsiteY106" fmla="*/ 5605052 h 5753325"/>
              <a:gd name="connsiteX107" fmla="*/ 728871 w 6459988"/>
              <a:gd name="connsiteY107" fmla="*/ 5589469 h 5753325"/>
              <a:gd name="connsiteX108" fmla="*/ 671898 w 6459988"/>
              <a:gd name="connsiteY108" fmla="*/ 5602363 h 5753325"/>
              <a:gd name="connsiteX109" fmla="*/ 615065 w 6459988"/>
              <a:gd name="connsiteY109" fmla="*/ 5580257 h 5753325"/>
              <a:gd name="connsiteX110" fmla="*/ 355785 w 6459988"/>
              <a:gd name="connsiteY110" fmla="*/ 5514383 h 5753325"/>
              <a:gd name="connsiteX111" fmla="*/ 102269 w 6459988"/>
              <a:gd name="connsiteY111" fmla="*/ 5524347 h 5753325"/>
              <a:gd name="connsiteX112" fmla="*/ 13160 w 6459988"/>
              <a:gd name="connsiteY112" fmla="*/ 5514159 h 5753325"/>
              <a:gd name="connsiteX113" fmla="*/ 0 w 6459988"/>
              <a:gd name="connsiteY113" fmla="*/ 5511735 h 5753325"/>
              <a:gd name="connsiteX114" fmla="*/ 0 w 6459988"/>
              <a:gd name="connsiteY114"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453989 w 6459988"/>
              <a:gd name="connsiteY9" fmla="*/ 711876 h 5753325"/>
              <a:gd name="connsiteX10" fmla="*/ 6344988 w 6459988"/>
              <a:gd name="connsiteY10" fmla="*/ 697330 h 5753325"/>
              <a:gd name="connsiteX11" fmla="*/ 6447445 w 6459988"/>
              <a:gd name="connsiteY11" fmla="*/ 780003 h 5753325"/>
              <a:gd name="connsiteX12" fmla="*/ 6426552 w 6459988"/>
              <a:gd name="connsiteY12" fmla="*/ 845805 h 5753325"/>
              <a:gd name="connsiteX13" fmla="*/ 6434072 w 6459988"/>
              <a:gd name="connsiteY13" fmla="*/ 910733 h 5753325"/>
              <a:gd name="connsiteX14" fmla="*/ 6432570 w 6459988"/>
              <a:gd name="connsiteY14" fmla="*/ 983394 h 5753325"/>
              <a:gd name="connsiteX15" fmla="*/ 6431878 w 6459988"/>
              <a:gd name="connsiteY15" fmla="*/ 1026728 h 5753325"/>
              <a:gd name="connsiteX16" fmla="*/ 6414269 w 6459988"/>
              <a:gd name="connsiteY16" fmla="*/ 1151111 h 5753325"/>
              <a:gd name="connsiteX17" fmla="*/ 6371722 w 6459988"/>
              <a:gd name="connsiteY17" fmla="*/ 1318080 h 5753325"/>
              <a:gd name="connsiteX18" fmla="*/ 6356023 w 6459988"/>
              <a:gd name="connsiteY18" fmla="*/ 1356227 h 5753325"/>
              <a:gd name="connsiteX19" fmla="*/ 6356157 w 6459988"/>
              <a:gd name="connsiteY19" fmla="*/ 1361967 h 5753325"/>
              <a:gd name="connsiteX20" fmla="*/ 6350613 w 6459988"/>
              <a:gd name="connsiteY20" fmla="*/ 1393569 h 5753325"/>
              <a:gd name="connsiteX21" fmla="*/ 6357062 w 6459988"/>
              <a:gd name="connsiteY21" fmla="*/ 1444071 h 5753325"/>
              <a:gd name="connsiteX22" fmla="*/ 6364832 w 6459988"/>
              <a:gd name="connsiteY22" fmla="*/ 1478763 h 5753325"/>
              <a:gd name="connsiteX23" fmla="*/ 6369745 w 6459988"/>
              <a:gd name="connsiteY23" fmla="*/ 1495680 h 5753325"/>
              <a:gd name="connsiteX24" fmla="*/ 6370898 w 6459988"/>
              <a:gd name="connsiteY24" fmla="*/ 1513331 h 5753325"/>
              <a:gd name="connsiteX25" fmla="*/ 6368801 w 6459988"/>
              <a:gd name="connsiteY25" fmla="*/ 1527414 h 5753325"/>
              <a:gd name="connsiteX26" fmla="*/ 6359177 w 6459988"/>
              <a:gd name="connsiteY26" fmla="*/ 1639513 h 5753325"/>
              <a:gd name="connsiteX27" fmla="*/ 6299489 w 6459988"/>
              <a:gd name="connsiteY27" fmla="*/ 1784860 h 5753325"/>
              <a:gd name="connsiteX28" fmla="*/ 6267878 w 6459988"/>
              <a:gd name="connsiteY28" fmla="*/ 1858572 h 5753325"/>
              <a:gd name="connsiteX29" fmla="*/ 6251146 w 6459988"/>
              <a:gd name="connsiteY29" fmla="*/ 1926167 h 5753325"/>
              <a:gd name="connsiteX30" fmla="*/ 6210686 w 6459988"/>
              <a:gd name="connsiteY30" fmla="*/ 2014834 h 5753325"/>
              <a:gd name="connsiteX31" fmla="*/ 6106652 w 6459988"/>
              <a:gd name="connsiteY31" fmla="*/ 2150572 h 5753325"/>
              <a:gd name="connsiteX32" fmla="*/ 6097813 w 6459988"/>
              <a:gd name="connsiteY32" fmla="*/ 2172208 h 5753325"/>
              <a:gd name="connsiteX33" fmla="*/ 6095990 w 6459988"/>
              <a:gd name="connsiteY33" fmla="*/ 2181185 h 5753325"/>
              <a:gd name="connsiteX34" fmla="*/ 6090126 w 6459988"/>
              <a:gd name="connsiteY34" fmla="*/ 2192533 h 5753325"/>
              <a:gd name="connsiteX35" fmla="*/ 6089503 w 6459988"/>
              <a:gd name="connsiteY35" fmla="*/ 2192543 h 5753325"/>
              <a:gd name="connsiteX36" fmla="*/ 6084946 w 6459988"/>
              <a:gd name="connsiteY36" fmla="*/ 2203694 h 5753325"/>
              <a:gd name="connsiteX37" fmla="*/ 5987861 w 6459988"/>
              <a:gd name="connsiteY37" fmla="*/ 2304868 h 5753325"/>
              <a:gd name="connsiteX38" fmla="*/ 5973439 w 6459988"/>
              <a:gd name="connsiteY38" fmla="*/ 2385635 h 5753325"/>
              <a:gd name="connsiteX39" fmla="*/ 5916727 w 6459988"/>
              <a:gd name="connsiteY39" fmla="*/ 2458777 h 5753325"/>
              <a:gd name="connsiteX40" fmla="*/ 5856524 w 6459988"/>
              <a:gd name="connsiteY40" fmla="*/ 2583281 h 5753325"/>
              <a:gd name="connsiteX41" fmla="*/ 5838091 w 6459988"/>
              <a:gd name="connsiteY41" fmla="*/ 2753474 h 5753325"/>
              <a:gd name="connsiteX42" fmla="*/ 5777471 w 6459988"/>
              <a:gd name="connsiteY42" fmla="*/ 2901570 h 5753325"/>
              <a:gd name="connsiteX43" fmla="*/ 5723992 w 6459988"/>
              <a:gd name="connsiteY43" fmla="*/ 2998752 h 5753325"/>
              <a:gd name="connsiteX44" fmla="*/ 5557886 w 6459988"/>
              <a:gd name="connsiteY44" fmla="*/ 3329735 h 5753325"/>
              <a:gd name="connsiteX45" fmla="*/ 5471501 w 6459988"/>
              <a:gd name="connsiteY45" fmla="*/ 3462221 h 5753325"/>
              <a:gd name="connsiteX46" fmla="*/ 5465154 w 6459988"/>
              <a:gd name="connsiteY46" fmla="*/ 3541065 h 5753325"/>
              <a:gd name="connsiteX47" fmla="*/ 5437889 w 6459988"/>
              <a:gd name="connsiteY47" fmla="*/ 3559927 h 5753325"/>
              <a:gd name="connsiteX48" fmla="*/ 5432770 w 6459988"/>
              <a:gd name="connsiteY48" fmla="*/ 3562948 h 5753325"/>
              <a:gd name="connsiteX49" fmla="*/ 5406795 w 6459988"/>
              <a:gd name="connsiteY49" fmla="*/ 3578594 h 5753325"/>
              <a:gd name="connsiteX50" fmla="*/ 5381495 w 6459988"/>
              <a:gd name="connsiteY50" fmla="*/ 3599883 h 5753325"/>
              <a:gd name="connsiteX51" fmla="*/ 5363689 w 6459988"/>
              <a:gd name="connsiteY51" fmla="*/ 3633299 h 5753325"/>
              <a:gd name="connsiteX52" fmla="*/ 5291870 w 6459988"/>
              <a:gd name="connsiteY52" fmla="*/ 3799039 h 5753325"/>
              <a:gd name="connsiteX53" fmla="*/ 5241600 w 6459988"/>
              <a:gd name="connsiteY53" fmla="*/ 3894238 h 5753325"/>
              <a:gd name="connsiteX54" fmla="*/ 5211041 w 6459988"/>
              <a:gd name="connsiteY54" fmla="*/ 3924184 h 5753325"/>
              <a:gd name="connsiteX55" fmla="*/ 5176073 w 6459988"/>
              <a:gd name="connsiteY55" fmla="*/ 3970179 h 5753325"/>
              <a:gd name="connsiteX56" fmla="*/ 5172826 w 6459988"/>
              <a:gd name="connsiteY56" fmla="*/ 3991773 h 5753325"/>
              <a:gd name="connsiteX57" fmla="*/ 5157053 w 6459988"/>
              <a:gd name="connsiteY57" fmla="*/ 3997708 h 5753325"/>
              <a:gd name="connsiteX58" fmla="*/ 5127922 w 6459988"/>
              <a:gd name="connsiteY58" fmla="*/ 4022660 h 5753325"/>
              <a:gd name="connsiteX59" fmla="*/ 5020872 w 6459988"/>
              <a:gd name="connsiteY59" fmla="*/ 4075951 h 5753325"/>
              <a:gd name="connsiteX60" fmla="*/ 4991410 w 6459988"/>
              <a:gd name="connsiteY60" fmla="*/ 4087598 h 5753325"/>
              <a:gd name="connsiteX61" fmla="*/ 4930112 w 6459988"/>
              <a:gd name="connsiteY61" fmla="*/ 4138459 h 5753325"/>
              <a:gd name="connsiteX62" fmla="*/ 4834224 w 6459988"/>
              <a:gd name="connsiteY62" fmla="*/ 4231643 h 5753325"/>
              <a:gd name="connsiteX63" fmla="*/ 4812599 w 6459988"/>
              <a:gd name="connsiteY63" fmla="*/ 4249449 h 5753325"/>
              <a:gd name="connsiteX64" fmla="*/ 4789188 w 6459988"/>
              <a:gd name="connsiteY64" fmla="*/ 4256678 h 5753325"/>
              <a:gd name="connsiteX65" fmla="*/ 4779554 w 6459988"/>
              <a:gd name="connsiteY65" fmla="*/ 4251313 h 5753325"/>
              <a:gd name="connsiteX66" fmla="*/ 4766885 w 6459988"/>
              <a:gd name="connsiteY66" fmla="*/ 4259812 h 5753325"/>
              <a:gd name="connsiteX67" fmla="*/ 4762510 w 6459988"/>
              <a:gd name="connsiteY67" fmla="*/ 4260383 h 5753325"/>
              <a:gd name="connsiteX68" fmla="*/ 4738416 w 6459988"/>
              <a:gd name="connsiteY68" fmla="*/ 4265355 h 5753325"/>
              <a:gd name="connsiteX69" fmla="*/ 4712007 w 6459988"/>
              <a:gd name="connsiteY69" fmla="*/ 4317892 h 5753325"/>
              <a:gd name="connsiteX70" fmla="*/ 4658930 w 6459988"/>
              <a:gd name="connsiteY70" fmla="*/ 4348041 h 5753325"/>
              <a:gd name="connsiteX71" fmla="*/ 4443526 w 6459988"/>
              <a:gd name="connsiteY71" fmla="*/ 4507851 h 5753325"/>
              <a:gd name="connsiteX72" fmla="*/ 4289766 w 6459988"/>
              <a:gd name="connsiteY72" fmla="*/ 4711450 h 5753325"/>
              <a:gd name="connsiteX73" fmla="*/ 4150870 w 6459988"/>
              <a:gd name="connsiteY73" fmla="*/ 4818480 h 5753325"/>
              <a:gd name="connsiteX74" fmla="*/ 4006639 w 6459988"/>
              <a:gd name="connsiteY74" fmla="*/ 4933815 h 5753325"/>
              <a:gd name="connsiteX75" fmla="*/ 3298210 w 6459988"/>
              <a:gd name="connsiteY75" fmla="*/ 5070790 h 5753325"/>
              <a:gd name="connsiteX76" fmla="*/ 2947678 w 6459988"/>
              <a:gd name="connsiteY76" fmla="*/ 5117869 h 5753325"/>
              <a:gd name="connsiteX77" fmla="*/ 2822169 w 6459988"/>
              <a:gd name="connsiteY77" fmla="*/ 5129396 h 5753325"/>
              <a:gd name="connsiteX78" fmla="*/ 2538773 w 6459988"/>
              <a:gd name="connsiteY78" fmla="*/ 5313397 h 5753325"/>
              <a:gd name="connsiteX79" fmla="*/ 2014500 w 6459988"/>
              <a:gd name="connsiteY79" fmla="*/ 5519744 h 5753325"/>
              <a:gd name="connsiteX80" fmla="*/ 1934391 w 6459988"/>
              <a:gd name="connsiteY80" fmla="*/ 5591335 h 5753325"/>
              <a:gd name="connsiteX81" fmla="*/ 1892550 w 6459988"/>
              <a:gd name="connsiteY81" fmla="*/ 5649708 h 5753325"/>
              <a:gd name="connsiteX82" fmla="*/ 1854769 w 6459988"/>
              <a:gd name="connsiteY82" fmla="*/ 5647691 h 5753325"/>
              <a:gd name="connsiteX83" fmla="*/ 1809461 w 6459988"/>
              <a:gd name="connsiteY83" fmla="*/ 5648628 h 5753325"/>
              <a:gd name="connsiteX84" fmla="*/ 1745150 w 6459988"/>
              <a:gd name="connsiteY84" fmla="*/ 5693879 h 5753325"/>
              <a:gd name="connsiteX85" fmla="*/ 1713375 w 6459988"/>
              <a:gd name="connsiteY85" fmla="*/ 5684672 h 5753325"/>
              <a:gd name="connsiteX86" fmla="*/ 1707808 w 6459988"/>
              <a:gd name="connsiteY86" fmla="*/ 5682611 h 5753325"/>
              <a:gd name="connsiteX87" fmla="*/ 1679313 w 6459988"/>
              <a:gd name="connsiteY87" fmla="*/ 5672360 h 5753325"/>
              <a:gd name="connsiteX88" fmla="*/ 1646933 w 6459988"/>
              <a:gd name="connsiteY88" fmla="*/ 5666227 h 5753325"/>
              <a:gd name="connsiteX89" fmla="*/ 1610055 w 6459988"/>
              <a:gd name="connsiteY89" fmla="*/ 5673643 h 5753325"/>
              <a:gd name="connsiteX90" fmla="*/ 1437641 w 6459988"/>
              <a:gd name="connsiteY90" fmla="*/ 5723266 h 5753325"/>
              <a:gd name="connsiteX91" fmla="*/ 1332869 w 6459988"/>
              <a:gd name="connsiteY91" fmla="*/ 5744752 h 5753325"/>
              <a:gd name="connsiteX92" fmla="*/ 1290525 w 6459988"/>
              <a:gd name="connsiteY92" fmla="*/ 5740036 h 5753325"/>
              <a:gd name="connsiteX93" fmla="*/ 1233107 w 6459988"/>
              <a:gd name="connsiteY93" fmla="*/ 5742106 h 5753325"/>
              <a:gd name="connsiteX94" fmla="*/ 1214532 w 6459988"/>
              <a:gd name="connsiteY94" fmla="*/ 5753325 h 5753325"/>
              <a:gd name="connsiteX95" fmla="*/ 1199955 w 6459988"/>
              <a:gd name="connsiteY95" fmla="*/ 5744831 h 5753325"/>
              <a:gd name="connsiteX96" fmla="*/ 1162337 w 6459988"/>
              <a:gd name="connsiteY96" fmla="*/ 5738048 h 5753325"/>
              <a:gd name="connsiteX97" fmla="*/ 1053457 w 6459988"/>
              <a:gd name="connsiteY97" fmla="*/ 5688676 h 5753325"/>
              <a:gd name="connsiteX98" fmla="*/ 1025798 w 6459988"/>
              <a:gd name="connsiteY98" fmla="*/ 5673166 h 5753325"/>
              <a:gd name="connsiteX99" fmla="*/ 947900 w 6459988"/>
              <a:gd name="connsiteY99" fmla="*/ 5657848 h 5753325"/>
              <a:gd name="connsiteX100" fmla="*/ 815627 w 6459988"/>
              <a:gd name="connsiteY100" fmla="*/ 5642557 h 5753325"/>
              <a:gd name="connsiteX101" fmla="*/ 788251 w 6459988"/>
              <a:gd name="connsiteY101" fmla="*/ 5637065 h 5753325"/>
              <a:gd name="connsiteX102" fmla="*/ 767822 w 6459988"/>
              <a:gd name="connsiteY102" fmla="*/ 5623450 h 5753325"/>
              <a:gd name="connsiteX103" fmla="*/ 765791 w 6459988"/>
              <a:gd name="connsiteY103" fmla="*/ 5612539 h 5753325"/>
              <a:gd name="connsiteX104" fmla="*/ 751230 w 6459988"/>
              <a:gd name="connsiteY104" fmla="*/ 5608092 h 5753325"/>
              <a:gd name="connsiteX105" fmla="*/ 748008 w 6459988"/>
              <a:gd name="connsiteY105" fmla="*/ 5605052 h 5753325"/>
              <a:gd name="connsiteX106" fmla="*/ 728871 w 6459988"/>
              <a:gd name="connsiteY106" fmla="*/ 5589469 h 5753325"/>
              <a:gd name="connsiteX107" fmla="*/ 671898 w 6459988"/>
              <a:gd name="connsiteY107" fmla="*/ 5602363 h 5753325"/>
              <a:gd name="connsiteX108" fmla="*/ 615065 w 6459988"/>
              <a:gd name="connsiteY108" fmla="*/ 5580257 h 5753325"/>
              <a:gd name="connsiteX109" fmla="*/ 355785 w 6459988"/>
              <a:gd name="connsiteY109" fmla="*/ 5514383 h 5753325"/>
              <a:gd name="connsiteX110" fmla="*/ 102269 w 6459988"/>
              <a:gd name="connsiteY110" fmla="*/ 5524347 h 5753325"/>
              <a:gd name="connsiteX111" fmla="*/ 13160 w 6459988"/>
              <a:gd name="connsiteY111" fmla="*/ 5514159 h 5753325"/>
              <a:gd name="connsiteX112" fmla="*/ 0 w 6459988"/>
              <a:gd name="connsiteY112" fmla="*/ 5511735 h 5753325"/>
              <a:gd name="connsiteX113" fmla="*/ 0 w 6459988"/>
              <a:gd name="connsiteY113"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344988 w 6459988"/>
              <a:gd name="connsiteY9" fmla="*/ 697330 h 5753325"/>
              <a:gd name="connsiteX10" fmla="*/ 6447445 w 6459988"/>
              <a:gd name="connsiteY10" fmla="*/ 780003 h 5753325"/>
              <a:gd name="connsiteX11" fmla="*/ 6426552 w 6459988"/>
              <a:gd name="connsiteY11" fmla="*/ 845805 h 5753325"/>
              <a:gd name="connsiteX12" fmla="*/ 6434072 w 6459988"/>
              <a:gd name="connsiteY12" fmla="*/ 910733 h 5753325"/>
              <a:gd name="connsiteX13" fmla="*/ 6432570 w 6459988"/>
              <a:gd name="connsiteY13" fmla="*/ 983394 h 5753325"/>
              <a:gd name="connsiteX14" fmla="*/ 6431878 w 6459988"/>
              <a:gd name="connsiteY14" fmla="*/ 1026728 h 5753325"/>
              <a:gd name="connsiteX15" fmla="*/ 6414269 w 6459988"/>
              <a:gd name="connsiteY15" fmla="*/ 1151111 h 5753325"/>
              <a:gd name="connsiteX16" fmla="*/ 6371722 w 6459988"/>
              <a:gd name="connsiteY16" fmla="*/ 1318080 h 5753325"/>
              <a:gd name="connsiteX17" fmla="*/ 6356023 w 6459988"/>
              <a:gd name="connsiteY17" fmla="*/ 1356227 h 5753325"/>
              <a:gd name="connsiteX18" fmla="*/ 6356157 w 6459988"/>
              <a:gd name="connsiteY18" fmla="*/ 1361967 h 5753325"/>
              <a:gd name="connsiteX19" fmla="*/ 6350613 w 6459988"/>
              <a:gd name="connsiteY19" fmla="*/ 1393569 h 5753325"/>
              <a:gd name="connsiteX20" fmla="*/ 6357062 w 6459988"/>
              <a:gd name="connsiteY20" fmla="*/ 1444071 h 5753325"/>
              <a:gd name="connsiteX21" fmla="*/ 6364832 w 6459988"/>
              <a:gd name="connsiteY21" fmla="*/ 1478763 h 5753325"/>
              <a:gd name="connsiteX22" fmla="*/ 6369745 w 6459988"/>
              <a:gd name="connsiteY22" fmla="*/ 1495680 h 5753325"/>
              <a:gd name="connsiteX23" fmla="*/ 6370898 w 6459988"/>
              <a:gd name="connsiteY23" fmla="*/ 1513331 h 5753325"/>
              <a:gd name="connsiteX24" fmla="*/ 6368801 w 6459988"/>
              <a:gd name="connsiteY24" fmla="*/ 1527414 h 5753325"/>
              <a:gd name="connsiteX25" fmla="*/ 6359177 w 6459988"/>
              <a:gd name="connsiteY25" fmla="*/ 1639513 h 5753325"/>
              <a:gd name="connsiteX26" fmla="*/ 6299489 w 6459988"/>
              <a:gd name="connsiteY26" fmla="*/ 1784860 h 5753325"/>
              <a:gd name="connsiteX27" fmla="*/ 6267878 w 6459988"/>
              <a:gd name="connsiteY27" fmla="*/ 1858572 h 5753325"/>
              <a:gd name="connsiteX28" fmla="*/ 6251146 w 6459988"/>
              <a:gd name="connsiteY28" fmla="*/ 1926167 h 5753325"/>
              <a:gd name="connsiteX29" fmla="*/ 6210686 w 6459988"/>
              <a:gd name="connsiteY29" fmla="*/ 2014834 h 5753325"/>
              <a:gd name="connsiteX30" fmla="*/ 6106652 w 6459988"/>
              <a:gd name="connsiteY30" fmla="*/ 2150572 h 5753325"/>
              <a:gd name="connsiteX31" fmla="*/ 6097813 w 6459988"/>
              <a:gd name="connsiteY31" fmla="*/ 2172208 h 5753325"/>
              <a:gd name="connsiteX32" fmla="*/ 6095990 w 6459988"/>
              <a:gd name="connsiteY32" fmla="*/ 2181185 h 5753325"/>
              <a:gd name="connsiteX33" fmla="*/ 6090126 w 6459988"/>
              <a:gd name="connsiteY33" fmla="*/ 2192533 h 5753325"/>
              <a:gd name="connsiteX34" fmla="*/ 6089503 w 6459988"/>
              <a:gd name="connsiteY34" fmla="*/ 2192543 h 5753325"/>
              <a:gd name="connsiteX35" fmla="*/ 6084946 w 6459988"/>
              <a:gd name="connsiteY35" fmla="*/ 2203694 h 5753325"/>
              <a:gd name="connsiteX36" fmla="*/ 5987861 w 6459988"/>
              <a:gd name="connsiteY36" fmla="*/ 2304868 h 5753325"/>
              <a:gd name="connsiteX37" fmla="*/ 5973439 w 6459988"/>
              <a:gd name="connsiteY37" fmla="*/ 2385635 h 5753325"/>
              <a:gd name="connsiteX38" fmla="*/ 5916727 w 6459988"/>
              <a:gd name="connsiteY38" fmla="*/ 2458777 h 5753325"/>
              <a:gd name="connsiteX39" fmla="*/ 5856524 w 6459988"/>
              <a:gd name="connsiteY39" fmla="*/ 2583281 h 5753325"/>
              <a:gd name="connsiteX40" fmla="*/ 5838091 w 6459988"/>
              <a:gd name="connsiteY40" fmla="*/ 2753474 h 5753325"/>
              <a:gd name="connsiteX41" fmla="*/ 5777471 w 6459988"/>
              <a:gd name="connsiteY41" fmla="*/ 2901570 h 5753325"/>
              <a:gd name="connsiteX42" fmla="*/ 5723992 w 6459988"/>
              <a:gd name="connsiteY42" fmla="*/ 2998752 h 5753325"/>
              <a:gd name="connsiteX43" fmla="*/ 5557886 w 6459988"/>
              <a:gd name="connsiteY43" fmla="*/ 3329735 h 5753325"/>
              <a:gd name="connsiteX44" fmla="*/ 5471501 w 6459988"/>
              <a:gd name="connsiteY44" fmla="*/ 3462221 h 5753325"/>
              <a:gd name="connsiteX45" fmla="*/ 5465154 w 6459988"/>
              <a:gd name="connsiteY45" fmla="*/ 3541065 h 5753325"/>
              <a:gd name="connsiteX46" fmla="*/ 5437889 w 6459988"/>
              <a:gd name="connsiteY46" fmla="*/ 3559927 h 5753325"/>
              <a:gd name="connsiteX47" fmla="*/ 5432770 w 6459988"/>
              <a:gd name="connsiteY47" fmla="*/ 3562948 h 5753325"/>
              <a:gd name="connsiteX48" fmla="*/ 5406795 w 6459988"/>
              <a:gd name="connsiteY48" fmla="*/ 3578594 h 5753325"/>
              <a:gd name="connsiteX49" fmla="*/ 5381495 w 6459988"/>
              <a:gd name="connsiteY49" fmla="*/ 3599883 h 5753325"/>
              <a:gd name="connsiteX50" fmla="*/ 5363689 w 6459988"/>
              <a:gd name="connsiteY50" fmla="*/ 3633299 h 5753325"/>
              <a:gd name="connsiteX51" fmla="*/ 5291870 w 6459988"/>
              <a:gd name="connsiteY51" fmla="*/ 3799039 h 5753325"/>
              <a:gd name="connsiteX52" fmla="*/ 5241600 w 6459988"/>
              <a:gd name="connsiteY52" fmla="*/ 3894238 h 5753325"/>
              <a:gd name="connsiteX53" fmla="*/ 5211041 w 6459988"/>
              <a:gd name="connsiteY53" fmla="*/ 3924184 h 5753325"/>
              <a:gd name="connsiteX54" fmla="*/ 5176073 w 6459988"/>
              <a:gd name="connsiteY54" fmla="*/ 3970179 h 5753325"/>
              <a:gd name="connsiteX55" fmla="*/ 5172826 w 6459988"/>
              <a:gd name="connsiteY55" fmla="*/ 3991773 h 5753325"/>
              <a:gd name="connsiteX56" fmla="*/ 5157053 w 6459988"/>
              <a:gd name="connsiteY56" fmla="*/ 3997708 h 5753325"/>
              <a:gd name="connsiteX57" fmla="*/ 5127922 w 6459988"/>
              <a:gd name="connsiteY57" fmla="*/ 4022660 h 5753325"/>
              <a:gd name="connsiteX58" fmla="*/ 5020872 w 6459988"/>
              <a:gd name="connsiteY58" fmla="*/ 4075951 h 5753325"/>
              <a:gd name="connsiteX59" fmla="*/ 4991410 w 6459988"/>
              <a:gd name="connsiteY59" fmla="*/ 4087598 h 5753325"/>
              <a:gd name="connsiteX60" fmla="*/ 4930112 w 6459988"/>
              <a:gd name="connsiteY60" fmla="*/ 4138459 h 5753325"/>
              <a:gd name="connsiteX61" fmla="*/ 4834224 w 6459988"/>
              <a:gd name="connsiteY61" fmla="*/ 4231643 h 5753325"/>
              <a:gd name="connsiteX62" fmla="*/ 4812599 w 6459988"/>
              <a:gd name="connsiteY62" fmla="*/ 4249449 h 5753325"/>
              <a:gd name="connsiteX63" fmla="*/ 4789188 w 6459988"/>
              <a:gd name="connsiteY63" fmla="*/ 4256678 h 5753325"/>
              <a:gd name="connsiteX64" fmla="*/ 4779554 w 6459988"/>
              <a:gd name="connsiteY64" fmla="*/ 4251313 h 5753325"/>
              <a:gd name="connsiteX65" fmla="*/ 4766885 w 6459988"/>
              <a:gd name="connsiteY65" fmla="*/ 4259812 h 5753325"/>
              <a:gd name="connsiteX66" fmla="*/ 4762510 w 6459988"/>
              <a:gd name="connsiteY66" fmla="*/ 4260383 h 5753325"/>
              <a:gd name="connsiteX67" fmla="*/ 4738416 w 6459988"/>
              <a:gd name="connsiteY67" fmla="*/ 4265355 h 5753325"/>
              <a:gd name="connsiteX68" fmla="*/ 4712007 w 6459988"/>
              <a:gd name="connsiteY68" fmla="*/ 4317892 h 5753325"/>
              <a:gd name="connsiteX69" fmla="*/ 4658930 w 6459988"/>
              <a:gd name="connsiteY69" fmla="*/ 4348041 h 5753325"/>
              <a:gd name="connsiteX70" fmla="*/ 4443526 w 6459988"/>
              <a:gd name="connsiteY70" fmla="*/ 4507851 h 5753325"/>
              <a:gd name="connsiteX71" fmla="*/ 4289766 w 6459988"/>
              <a:gd name="connsiteY71" fmla="*/ 4711450 h 5753325"/>
              <a:gd name="connsiteX72" fmla="*/ 4150870 w 6459988"/>
              <a:gd name="connsiteY72" fmla="*/ 4818480 h 5753325"/>
              <a:gd name="connsiteX73" fmla="*/ 4006639 w 6459988"/>
              <a:gd name="connsiteY73" fmla="*/ 4933815 h 5753325"/>
              <a:gd name="connsiteX74" fmla="*/ 3298210 w 6459988"/>
              <a:gd name="connsiteY74" fmla="*/ 5070790 h 5753325"/>
              <a:gd name="connsiteX75" fmla="*/ 2947678 w 6459988"/>
              <a:gd name="connsiteY75" fmla="*/ 5117869 h 5753325"/>
              <a:gd name="connsiteX76" fmla="*/ 2822169 w 6459988"/>
              <a:gd name="connsiteY76" fmla="*/ 5129396 h 5753325"/>
              <a:gd name="connsiteX77" fmla="*/ 2538773 w 6459988"/>
              <a:gd name="connsiteY77" fmla="*/ 5313397 h 5753325"/>
              <a:gd name="connsiteX78" fmla="*/ 2014500 w 6459988"/>
              <a:gd name="connsiteY78" fmla="*/ 5519744 h 5753325"/>
              <a:gd name="connsiteX79" fmla="*/ 1934391 w 6459988"/>
              <a:gd name="connsiteY79" fmla="*/ 5591335 h 5753325"/>
              <a:gd name="connsiteX80" fmla="*/ 1892550 w 6459988"/>
              <a:gd name="connsiteY80" fmla="*/ 5649708 h 5753325"/>
              <a:gd name="connsiteX81" fmla="*/ 1854769 w 6459988"/>
              <a:gd name="connsiteY81" fmla="*/ 5647691 h 5753325"/>
              <a:gd name="connsiteX82" fmla="*/ 1809461 w 6459988"/>
              <a:gd name="connsiteY82" fmla="*/ 5648628 h 5753325"/>
              <a:gd name="connsiteX83" fmla="*/ 1745150 w 6459988"/>
              <a:gd name="connsiteY83" fmla="*/ 5693879 h 5753325"/>
              <a:gd name="connsiteX84" fmla="*/ 1713375 w 6459988"/>
              <a:gd name="connsiteY84" fmla="*/ 5684672 h 5753325"/>
              <a:gd name="connsiteX85" fmla="*/ 1707808 w 6459988"/>
              <a:gd name="connsiteY85" fmla="*/ 5682611 h 5753325"/>
              <a:gd name="connsiteX86" fmla="*/ 1679313 w 6459988"/>
              <a:gd name="connsiteY86" fmla="*/ 5672360 h 5753325"/>
              <a:gd name="connsiteX87" fmla="*/ 1646933 w 6459988"/>
              <a:gd name="connsiteY87" fmla="*/ 5666227 h 5753325"/>
              <a:gd name="connsiteX88" fmla="*/ 1610055 w 6459988"/>
              <a:gd name="connsiteY88" fmla="*/ 5673643 h 5753325"/>
              <a:gd name="connsiteX89" fmla="*/ 1437641 w 6459988"/>
              <a:gd name="connsiteY89" fmla="*/ 5723266 h 5753325"/>
              <a:gd name="connsiteX90" fmla="*/ 1332869 w 6459988"/>
              <a:gd name="connsiteY90" fmla="*/ 5744752 h 5753325"/>
              <a:gd name="connsiteX91" fmla="*/ 1290525 w 6459988"/>
              <a:gd name="connsiteY91" fmla="*/ 5740036 h 5753325"/>
              <a:gd name="connsiteX92" fmla="*/ 1233107 w 6459988"/>
              <a:gd name="connsiteY92" fmla="*/ 5742106 h 5753325"/>
              <a:gd name="connsiteX93" fmla="*/ 1214532 w 6459988"/>
              <a:gd name="connsiteY93" fmla="*/ 5753325 h 5753325"/>
              <a:gd name="connsiteX94" fmla="*/ 1199955 w 6459988"/>
              <a:gd name="connsiteY94" fmla="*/ 5744831 h 5753325"/>
              <a:gd name="connsiteX95" fmla="*/ 1162337 w 6459988"/>
              <a:gd name="connsiteY95" fmla="*/ 5738048 h 5753325"/>
              <a:gd name="connsiteX96" fmla="*/ 1053457 w 6459988"/>
              <a:gd name="connsiteY96" fmla="*/ 5688676 h 5753325"/>
              <a:gd name="connsiteX97" fmla="*/ 1025798 w 6459988"/>
              <a:gd name="connsiteY97" fmla="*/ 5673166 h 5753325"/>
              <a:gd name="connsiteX98" fmla="*/ 947900 w 6459988"/>
              <a:gd name="connsiteY98" fmla="*/ 5657848 h 5753325"/>
              <a:gd name="connsiteX99" fmla="*/ 815627 w 6459988"/>
              <a:gd name="connsiteY99" fmla="*/ 5642557 h 5753325"/>
              <a:gd name="connsiteX100" fmla="*/ 788251 w 6459988"/>
              <a:gd name="connsiteY100" fmla="*/ 5637065 h 5753325"/>
              <a:gd name="connsiteX101" fmla="*/ 767822 w 6459988"/>
              <a:gd name="connsiteY101" fmla="*/ 5623450 h 5753325"/>
              <a:gd name="connsiteX102" fmla="*/ 765791 w 6459988"/>
              <a:gd name="connsiteY102" fmla="*/ 5612539 h 5753325"/>
              <a:gd name="connsiteX103" fmla="*/ 751230 w 6459988"/>
              <a:gd name="connsiteY103" fmla="*/ 5608092 h 5753325"/>
              <a:gd name="connsiteX104" fmla="*/ 748008 w 6459988"/>
              <a:gd name="connsiteY104" fmla="*/ 5605052 h 5753325"/>
              <a:gd name="connsiteX105" fmla="*/ 728871 w 6459988"/>
              <a:gd name="connsiteY105" fmla="*/ 5589469 h 5753325"/>
              <a:gd name="connsiteX106" fmla="*/ 671898 w 6459988"/>
              <a:gd name="connsiteY106" fmla="*/ 5602363 h 5753325"/>
              <a:gd name="connsiteX107" fmla="*/ 615065 w 6459988"/>
              <a:gd name="connsiteY107" fmla="*/ 5580257 h 5753325"/>
              <a:gd name="connsiteX108" fmla="*/ 355785 w 6459988"/>
              <a:gd name="connsiteY108" fmla="*/ 5514383 h 5753325"/>
              <a:gd name="connsiteX109" fmla="*/ 102269 w 6459988"/>
              <a:gd name="connsiteY109" fmla="*/ 5524347 h 5753325"/>
              <a:gd name="connsiteX110" fmla="*/ 13160 w 6459988"/>
              <a:gd name="connsiteY110" fmla="*/ 5514159 h 5753325"/>
              <a:gd name="connsiteX111" fmla="*/ 0 w 6459988"/>
              <a:gd name="connsiteY111" fmla="*/ 5511735 h 5753325"/>
              <a:gd name="connsiteX112" fmla="*/ 0 w 6459988"/>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75685 w 6447632"/>
              <a:gd name="connsiteY6" fmla="*/ 535865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447445 w 6447632"/>
              <a:gd name="connsiteY10" fmla="*/ 780003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75685 w 6447632"/>
              <a:gd name="connsiteY6" fmla="*/ 535865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362266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05877 w 6447632"/>
              <a:gd name="connsiteY14" fmla="*/ 1026728 h 5753325"/>
              <a:gd name="connsiteX15" fmla="*/ 6362266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05877 w 6447632"/>
              <a:gd name="connsiteY13" fmla="*/ 1026728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405877 w 6447632"/>
              <a:gd name="connsiteY13" fmla="*/ 1026728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04423 w 6447632"/>
              <a:gd name="connsiteY7" fmla="*/ 582623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20797 w 6447632"/>
              <a:gd name="connsiteY14" fmla="*/ 1146964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09888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20797 w 6447632"/>
              <a:gd name="connsiteY14" fmla="*/ 1146964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3456"/>
              <a:gd name="connsiteY0" fmla="*/ 0 h 5753325"/>
              <a:gd name="connsiteX1" fmla="*/ 6438980 w 6443456"/>
              <a:gd name="connsiteY1" fmla="*/ 0 h 5753325"/>
              <a:gd name="connsiteX2" fmla="*/ 6439047 w 6443456"/>
              <a:gd name="connsiteY2" fmla="*/ 147 h 5753325"/>
              <a:gd name="connsiteX3" fmla="*/ 6443456 w 6443456"/>
              <a:gd name="connsiteY3" fmla="*/ 130105 h 5753325"/>
              <a:gd name="connsiteX4" fmla="*/ 6422751 w 6443456"/>
              <a:gd name="connsiteY4" fmla="*/ 174163 h 5753325"/>
              <a:gd name="connsiteX5" fmla="*/ 6396598 w 6443456"/>
              <a:gd name="connsiteY5" fmla="*/ 274847 h 5753325"/>
              <a:gd name="connsiteX6" fmla="*/ 6337615 w 6443456"/>
              <a:gd name="connsiteY6" fmla="*/ 471794 h 5753325"/>
              <a:gd name="connsiteX7" fmla="*/ 6304423 w 6443456"/>
              <a:gd name="connsiteY7" fmla="*/ 582623 h 5753325"/>
              <a:gd name="connsiteX8" fmla="*/ 6303977 w 6443456"/>
              <a:gd name="connsiteY8" fmla="*/ 664291 h 5753325"/>
              <a:gd name="connsiteX9" fmla="*/ 6299372 w 6443456"/>
              <a:gd name="connsiteY9" fmla="*/ 697330 h 5753325"/>
              <a:gd name="connsiteX10" fmla="*/ 6309888 w 6443456"/>
              <a:gd name="connsiteY10" fmla="*/ 754001 h 5753325"/>
              <a:gd name="connsiteX11" fmla="*/ 6339879 w 6443456"/>
              <a:gd name="connsiteY11" fmla="*/ 811136 h 5753325"/>
              <a:gd name="connsiteX12" fmla="*/ 6330065 w 6443456"/>
              <a:gd name="connsiteY12" fmla="*/ 893399 h 5753325"/>
              <a:gd name="connsiteX13" fmla="*/ 6328618 w 6443456"/>
              <a:gd name="connsiteY13" fmla="*/ 1009766 h 5753325"/>
              <a:gd name="connsiteX14" fmla="*/ 6320797 w 6443456"/>
              <a:gd name="connsiteY14" fmla="*/ 1146964 h 5753325"/>
              <a:gd name="connsiteX15" fmla="*/ 6334400 w 6443456"/>
              <a:gd name="connsiteY15" fmla="*/ 1280757 h 5753325"/>
              <a:gd name="connsiteX16" fmla="*/ 6356023 w 6443456"/>
              <a:gd name="connsiteY16" fmla="*/ 1356227 h 5753325"/>
              <a:gd name="connsiteX17" fmla="*/ 6356157 w 6443456"/>
              <a:gd name="connsiteY17" fmla="*/ 1361967 h 5753325"/>
              <a:gd name="connsiteX18" fmla="*/ 6350613 w 6443456"/>
              <a:gd name="connsiteY18" fmla="*/ 1393569 h 5753325"/>
              <a:gd name="connsiteX19" fmla="*/ 6357062 w 6443456"/>
              <a:gd name="connsiteY19" fmla="*/ 1444071 h 5753325"/>
              <a:gd name="connsiteX20" fmla="*/ 6364832 w 6443456"/>
              <a:gd name="connsiteY20" fmla="*/ 1478763 h 5753325"/>
              <a:gd name="connsiteX21" fmla="*/ 6369745 w 6443456"/>
              <a:gd name="connsiteY21" fmla="*/ 1495680 h 5753325"/>
              <a:gd name="connsiteX22" fmla="*/ 6370898 w 6443456"/>
              <a:gd name="connsiteY22" fmla="*/ 1513331 h 5753325"/>
              <a:gd name="connsiteX23" fmla="*/ 6339773 w 6443456"/>
              <a:gd name="connsiteY23" fmla="*/ 1527414 h 5753325"/>
              <a:gd name="connsiteX24" fmla="*/ 6321854 w 6443456"/>
              <a:gd name="connsiteY24" fmla="*/ 1635366 h 5753325"/>
              <a:gd name="connsiteX25" fmla="*/ 6299489 w 6443456"/>
              <a:gd name="connsiteY25" fmla="*/ 1784860 h 5753325"/>
              <a:gd name="connsiteX26" fmla="*/ 6267878 w 6443456"/>
              <a:gd name="connsiteY26" fmla="*/ 1858572 h 5753325"/>
              <a:gd name="connsiteX27" fmla="*/ 6251146 w 6443456"/>
              <a:gd name="connsiteY27" fmla="*/ 1926167 h 5753325"/>
              <a:gd name="connsiteX28" fmla="*/ 6210686 w 6443456"/>
              <a:gd name="connsiteY28" fmla="*/ 2014834 h 5753325"/>
              <a:gd name="connsiteX29" fmla="*/ 6106652 w 6443456"/>
              <a:gd name="connsiteY29" fmla="*/ 2150572 h 5753325"/>
              <a:gd name="connsiteX30" fmla="*/ 6097813 w 6443456"/>
              <a:gd name="connsiteY30" fmla="*/ 2172208 h 5753325"/>
              <a:gd name="connsiteX31" fmla="*/ 6095990 w 6443456"/>
              <a:gd name="connsiteY31" fmla="*/ 2181185 h 5753325"/>
              <a:gd name="connsiteX32" fmla="*/ 6090126 w 6443456"/>
              <a:gd name="connsiteY32" fmla="*/ 2192533 h 5753325"/>
              <a:gd name="connsiteX33" fmla="*/ 6089503 w 6443456"/>
              <a:gd name="connsiteY33" fmla="*/ 2192543 h 5753325"/>
              <a:gd name="connsiteX34" fmla="*/ 6084946 w 6443456"/>
              <a:gd name="connsiteY34" fmla="*/ 2203694 h 5753325"/>
              <a:gd name="connsiteX35" fmla="*/ 5987861 w 6443456"/>
              <a:gd name="connsiteY35" fmla="*/ 2304868 h 5753325"/>
              <a:gd name="connsiteX36" fmla="*/ 5973439 w 6443456"/>
              <a:gd name="connsiteY36" fmla="*/ 2385635 h 5753325"/>
              <a:gd name="connsiteX37" fmla="*/ 5916727 w 6443456"/>
              <a:gd name="connsiteY37" fmla="*/ 2458777 h 5753325"/>
              <a:gd name="connsiteX38" fmla="*/ 5856524 w 6443456"/>
              <a:gd name="connsiteY38" fmla="*/ 2583281 h 5753325"/>
              <a:gd name="connsiteX39" fmla="*/ 5838091 w 6443456"/>
              <a:gd name="connsiteY39" fmla="*/ 2753474 h 5753325"/>
              <a:gd name="connsiteX40" fmla="*/ 5744296 w 6443456"/>
              <a:gd name="connsiteY40" fmla="*/ 2893276 h 5753325"/>
              <a:gd name="connsiteX41" fmla="*/ 5682522 w 6443456"/>
              <a:gd name="connsiteY41" fmla="*/ 3044368 h 5753325"/>
              <a:gd name="connsiteX42" fmla="*/ 5557886 w 6443456"/>
              <a:gd name="connsiteY42" fmla="*/ 3304853 h 5753325"/>
              <a:gd name="connsiteX43" fmla="*/ 5483942 w 6443456"/>
              <a:gd name="connsiteY43" fmla="*/ 3416604 h 5753325"/>
              <a:gd name="connsiteX44" fmla="*/ 5461007 w 6443456"/>
              <a:gd name="connsiteY44" fmla="*/ 3503742 h 5753325"/>
              <a:gd name="connsiteX45" fmla="*/ 5437889 w 6443456"/>
              <a:gd name="connsiteY45" fmla="*/ 3559927 h 5753325"/>
              <a:gd name="connsiteX46" fmla="*/ 5432770 w 6443456"/>
              <a:gd name="connsiteY46" fmla="*/ 3562948 h 5753325"/>
              <a:gd name="connsiteX47" fmla="*/ 5406795 w 6443456"/>
              <a:gd name="connsiteY47" fmla="*/ 3578594 h 5753325"/>
              <a:gd name="connsiteX48" fmla="*/ 5381495 w 6443456"/>
              <a:gd name="connsiteY48" fmla="*/ 3599883 h 5753325"/>
              <a:gd name="connsiteX49" fmla="*/ 5363689 w 6443456"/>
              <a:gd name="connsiteY49" fmla="*/ 3633299 h 5753325"/>
              <a:gd name="connsiteX50" fmla="*/ 5291870 w 6443456"/>
              <a:gd name="connsiteY50" fmla="*/ 3799039 h 5753325"/>
              <a:gd name="connsiteX51" fmla="*/ 5241600 w 6443456"/>
              <a:gd name="connsiteY51" fmla="*/ 3894238 h 5753325"/>
              <a:gd name="connsiteX52" fmla="*/ 5211041 w 6443456"/>
              <a:gd name="connsiteY52" fmla="*/ 3924184 h 5753325"/>
              <a:gd name="connsiteX53" fmla="*/ 5176073 w 6443456"/>
              <a:gd name="connsiteY53" fmla="*/ 3970179 h 5753325"/>
              <a:gd name="connsiteX54" fmla="*/ 5172826 w 6443456"/>
              <a:gd name="connsiteY54" fmla="*/ 3991773 h 5753325"/>
              <a:gd name="connsiteX55" fmla="*/ 5157053 w 6443456"/>
              <a:gd name="connsiteY55" fmla="*/ 3997708 h 5753325"/>
              <a:gd name="connsiteX56" fmla="*/ 5127922 w 6443456"/>
              <a:gd name="connsiteY56" fmla="*/ 4022660 h 5753325"/>
              <a:gd name="connsiteX57" fmla="*/ 5020872 w 6443456"/>
              <a:gd name="connsiteY57" fmla="*/ 4075951 h 5753325"/>
              <a:gd name="connsiteX58" fmla="*/ 4991410 w 6443456"/>
              <a:gd name="connsiteY58" fmla="*/ 4087598 h 5753325"/>
              <a:gd name="connsiteX59" fmla="*/ 4930112 w 6443456"/>
              <a:gd name="connsiteY59" fmla="*/ 4138459 h 5753325"/>
              <a:gd name="connsiteX60" fmla="*/ 4834224 w 6443456"/>
              <a:gd name="connsiteY60" fmla="*/ 4231643 h 5753325"/>
              <a:gd name="connsiteX61" fmla="*/ 4812599 w 6443456"/>
              <a:gd name="connsiteY61" fmla="*/ 4249449 h 5753325"/>
              <a:gd name="connsiteX62" fmla="*/ 4789188 w 6443456"/>
              <a:gd name="connsiteY62" fmla="*/ 4256678 h 5753325"/>
              <a:gd name="connsiteX63" fmla="*/ 4779554 w 6443456"/>
              <a:gd name="connsiteY63" fmla="*/ 4251313 h 5753325"/>
              <a:gd name="connsiteX64" fmla="*/ 4766885 w 6443456"/>
              <a:gd name="connsiteY64" fmla="*/ 4259812 h 5753325"/>
              <a:gd name="connsiteX65" fmla="*/ 4762510 w 6443456"/>
              <a:gd name="connsiteY65" fmla="*/ 4260383 h 5753325"/>
              <a:gd name="connsiteX66" fmla="*/ 4738416 w 6443456"/>
              <a:gd name="connsiteY66" fmla="*/ 4265355 h 5753325"/>
              <a:gd name="connsiteX67" fmla="*/ 4712007 w 6443456"/>
              <a:gd name="connsiteY67" fmla="*/ 4317892 h 5753325"/>
              <a:gd name="connsiteX68" fmla="*/ 4658930 w 6443456"/>
              <a:gd name="connsiteY68" fmla="*/ 4348041 h 5753325"/>
              <a:gd name="connsiteX69" fmla="*/ 4443526 w 6443456"/>
              <a:gd name="connsiteY69" fmla="*/ 4507851 h 5753325"/>
              <a:gd name="connsiteX70" fmla="*/ 4289766 w 6443456"/>
              <a:gd name="connsiteY70" fmla="*/ 4711450 h 5753325"/>
              <a:gd name="connsiteX71" fmla="*/ 4150870 w 6443456"/>
              <a:gd name="connsiteY71" fmla="*/ 4818480 h 5753325"/>
              <a:gd name="connsiteX72" fmla="*/ 4006639 w 6443456"/>
              <a:gd name="connsiteY72" fmla="*/ 4933815 h 5753325"/>
              <a:gd name="connsiteX73" fmla="*/ 3298210 w 6443456"/>
              <a:gd name="connsiteY73" fmla="*/ 5070790 h 5753325"/>
              <a:gd name="connsiteX74" fmla="*/ 2947678 w 6443456"/>
              <a:gd name="connsiteY74" fmla="*/ 5117869 h 5753325"/>
              <a:gd name="connsiteX75" fmla="*/ 2822169 w 6443456"/>
              <a:gd name="connsiteY75" fmla="*/ 5129396 h 5753325"/>
              <a:gd name="connsiteX76" fmla="*/ 2538773 w 6443456"/>
              <a:gd name="connsiteY76" fmla="*/ 5313397 h 5753325"/>
              <a:gd name="connsiteX77" fmla="*/ 2014500 w 6443456"/>
              <a:gd name="connsiteY77" fmla="*/ 5519744 h 5753325"/>
              <a:gd name="connsiteX78" fmla="*/ 1934391 w 6443456"/>
              <a:gd name="connsiteY78" fmla="*/ 5591335 h 5753325"/>
              <a:gd name="connsiteX79" fmla="*/ 1892550 w 6443456"/>
              <a:gd name="connsiteY79" fmla="*/ 5649708 h 5753325"/>
              <a:gd name="connsiteX80" fmla="*/ 1854769 w 6443456"/>
              <a:gd name="connsiteY80" fmla="*/ 5647691 h 5753325"/>
              <a:gd name="connsiteX81" fmla="*/ 1809461 w 6443456"/>
              <a:gd name="connsiteY81" fmla="*/ 5648628 h 5753325"/>
              <a:gd name="connsiteX82" fmla="*/ 1745150 w 6443456"/>
              <a:gd name="connsiteY82" fmla="*/ 5693879 h 5753325"/>
              <a:gd name="connsiteX83" fmla="*/ 1713375 w 6443456"/>
              <a:gd name="connsiteY83" fmla="*/ 5684672 h 5753325"/>
              <a:gd name="connsiteX84" fmla="*/ 1707808 w 6443456"/>
              <a:gd name="connsiteY84" fmla="*/ 5682611 h 5753325"/>
              <a:gd name="connsiteX85" fmla="*/ 1679313 w 6443456"/>
              <a:gd name="connsiteY85" fmla="*/ 5672360 h 5753325"/>
              <a:gd name="connsiteX86" fmla="*/ 1646933 w 6443456"/>
              <a:gd name="connsiteY86" fmla="*/ 5666227 h 5753325"/>
              <a:gd name="connsiteX87" fmla="*/ 1610055 w 6443456"/>
              <a:gd name="connsiteY87" fmla="*/ 5673643 h 5753325"/>
              <a:gd name="connsiteX88" fmla="*/ 1437641 w 6443456"/>
              <a:gd name="connsiteY88" fmla="*/ 5723266 h 5753325"/>
              <a:gd name="connsiteX89" fmla="*/ 1332869 w 6443456"/>
              <a:gd name="connsiteY89" fmla="*/ 5744752 h 5753325"/>
              <a:gd name="connsiteX90" fmla="*/ 1290525 w 6443456"/>
              <a:gd name="connsiteY90" fmla="*/ 5740036 h 5753325"/>
              <a:gd name="connsiteX91" fmla="*/ 1233107 w 6443456"/>
              <a:gd name="connsiteY91" fmla="*/ 5742106 h 5753325"/>
              <a:gd name="connsiteX92" fmla="*/ 1214532 w 6443456"/>
              <a:gd name="connsiteY92" fmla="*/ 5753325 h 5753325"/>
              <a:gd name="connsiteX93" fmla="*/ 1199955 w 6443456"/>
              <a:gd name="connsiteY93" fmla="*/ 5744831 h 5753325"/>
              <a:gd name="connsiteX94" fmla="*/ 1162337 w 6443456"/>
              <a:gd name="connsiteY94" fmla="*/ 5738048 h 5753325"/>
              <a:gd name="connsiteX95" fmla="*/ 1053457 w 6443456"/>
              <a:gd name="connsiteY95" fmla="*/ 5688676 h 5753325"/>
              <a:gd name="connsiteX96" fmla="*/ 1025798 w 6443456"/>
              <a:gd name="connsiteY96" fmla="*/ 5673166 h 5753325"/>
              <a:gd name="connsiteX97" fmla="*/ 947900 w 6443456"/>
              <a:gd name="connsiteY97" fmla="*/ 5657848 h 5753325"/>
              <a:gd name="connsiteX98" fmla="*/ 815627 w 6443456"/>
              <a:gd name="connsiteY98" fmla="*/ 5642557 h 5753325"/>
              <a:gd name="connsiteX99" fmla="*/ 788251 w 6443456"/>
              <a:gd name="connsiteY99" fmla="*/ 5637065 h 5753325"/>
              <a:gd name="connsiteX100" fmla="*/ 767822 w 6443456"/>
              <a:gd name="connsiteY100" fmla="*/ 5623450 h 5753325"/>
              <a:gd name="connsiteX101" fmla="*/ 765791 w 6443456"/>
              <a:gd name="connsiteY101" fmla="*/ 5612539 h 5753325"/>
              <a:gd name="connsiteX102" fmla="*/ 751230 w 6443456"/>
              <a:gd name="connsiteY102" fmla="*/ 5608092 h 5753325"/>
              <a:gd name="connsiteX103" fmla="*/ 748008 w 6443456"/>
              <a:gd name="connsiteY103" fmla="*/ 5605052 h 5753325"/>
              <a:gd name="connsiteX104" fmla="*/ 728871 w 6443456"/>
              <a:gd name="connsiteY104" fmla="*/ 5589469 h 5753325"/>
              <a:gd name="connsiteX105" fmla="*/ 671898 w 6443456"/>
              <a:gd name="connsiteY105" fmla="*/ 5602363 h 5753325"/>
              <a:gd name="connsiteX106" fmla="*/ 615065 w 6443456"/>
              <a:gd name="connsiteY106" fmla="*/ 5580257 h 5753325"/>
              <a:gd name="connsiteX107" fmla="*/ 355785 w 6443456"/>
              <a:gd name="connsiteY107" fmla="*/ 5514383 h 5753325"/>
              <a:gd name="connsiteX108" fmla="*/ 102269 w 6443456"/>
              <a:gd name="connsiteY108" fmla="*/ 5524347 h 5753325"/>
              <a:gd name="connsiteX109" fmla="*/ 13160 w 6443456"/>
              <a:gd name="connsiteY109" fmla="*/ 5514159 h 5753325"/>
              <a:gd name="connsiteX110" fmla="*/ 0 w 6443456"/>
              <a:gd name="connsiteY110" fmla="*/ 5511735 h 5753325"/>
              <a:gd name="connsiteX111" fmla="*/ 0 w 6443456"/>
              <a:gd name="connsiteY111" fmla="*/ 0 h 5753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6443456" h="5753325">
                <a:moveTo>
                  <a:pt x="0" y="0"/>
                </a:moveTo>
                <a:lnTo>
                  <a:pt x="6438980" y="0"/>
                </a:lnTo>
                <a:cubicBezTo>
                  <a:pt x="6439002" y="49"/>
                  <a:pt x="6439025" y="98"/>
                  <a:pt x="6439047" y="147"/>
                </a:cubicBezTo>
                <a:lnTo>
                  <a:pt x="6443456" y="130105"/>
                </a:lnTo>
                <a:cubicBezTo>
                  <a:pt x="6430828" y="154008"/>
                  <a:pt x="6411458" y="168030"/>
                  <a:pt x="6422751" y="174163"/>
                </a:cubicBezTo>
                <a:cubicBezTo>
                  <a:pt x="6418487" y="214830"/>
                  <a:pt x="6390727" y="235497"/>
                  <a:pt x="6396598" y="274847"/>
                </a:cubicBezTo>
                <a:cubicBezTo>
                  <a:pt x="6403386" y="335822"/>
                  <a:pt x="6333127" y="414969"/>
                  <a:pt x="6337615" y="471794"/>
                </a:cubicBezTo>
                <a:cubicBezTo>
                  <a:pt x="6324407" y="534783"/>
                  <a:pt x="6296331" y="556933"/>
                  <a:pt x="6304423" y="582623"/>
                </a:cubicBezTo>
                <a:cubicBezTo>
                  <a:pt x="6293676" y="611941"/>
                  <a:pt x="6296956" y="631352"/>
                  <a:pt x="6303977" y="664291"/>
                </a:cubicBezTo>
                <a:cubicBezTo>
                  <a:pt x="6302444" y="677879"/>
                  <a:pt x="6301462" y="685268"/>
                  <a:pt x="6299372" y="697330"/>
                </a:cubicBezTo>
                <a:cubicBezTo>
                  <a:pt x="6314387" y="714913"/>
                  <a:pt x="6313827" y="721408"/>
                  <a:pt x="6309888" y="754001"/>
                </a:cubicBezTo>
                <a:cubicBezTo>
                  <a:pt x="6306930" y="769492"/>
                  <a:pt x="6343751" y="814234"/>
                  <a:pt x="6339879" y="811136"/>
                </a:cubicBezTo>
                <a:lnTo>
                  <a:pt x="6330065" y="893399"/>
                </a:lnTo>
                <a:cubicBezTo>
                  <a:pt x="6341065" y="929331"/>
                  <a:pt x="6340586" y="969703"/>
                  <a:pt x="6328618" y="1009766"/>
                </a:cubicBezTo>
                <a:cubicBezTo>
                  <a:pt x="6286987" y="1110847"/>
                  <a:pt x="6336677" y="1067927"/>
                  <a:pt x="6320797" y="1146964"/>
                </a:cubicBezTo>
                <a:cubicBezTo>
                  <a:pt x="6308238" y="1199586"/>
                  <a:pt x="6355190" y="1221191"/>
                  <a:pt x="6334400" y="1280757"/>
                </a:cubicBezTo>
                <a:lnTo>
                  <a:pt x="6356023" y="1356227"/>
                </a:lnTo>
                <a:cubicBezTo>
                  <a:pt x="6356068" y="1358140"/>
                  <a:pt x="6356112" y="1360054"/>
                  <a:pt x="6356157" y="1361967"/>
                </a:cubicBezTo>
                <a:cubicBezTo>
                  <a:pt x="6355533" y="1373512"/>
                  <a:pt x="6353847" y="1384370"/>
                  <a:pt x="6350613" y="1393569"/>
                </a:cubicBezTo>
                <a:cubicBezTo>
                  <a:pt x="6364468" y="1383914"/>
                  <a:pt x="6345614" y="1435855"/>
                  <a:pt x="6357062" y="1444071"/>
                </a:cubicBezTo>
                <a:cubicBezTo>
                  <a:pt x="6366618" y="1448518"/>
                  <a:pt x="6363125" y="1465312"/>
                  <a:pt x="6364832" y="1478763"/>
                </a:cubicBezTo>
                <a:cubicBezTo>
                  <a:pt x="6367033" y="1481449"/>
                  <a:pt x="6368644" y="1487606"/>
                  <a:pt x="6369745" y="1495680"/>
                </a:cubicBezTo>
                <a:cubicBezTo>
                  <a:pt x="6370129" y="1501564"/>
                  <a:pt x="6370514" y="1507447"/>
                  <a:pt x="6370898" y="1513331"/>
                </a:cubicBezTo>
                <a:lnTo>
                  <a:pt x="6339773" y="1527414"/>
                </a:lnTo>
                <a:cubicBezTo>
                  <a:pt x="6334226" y="1566662"/>
                  <a:pt x="6321052" y="1604564"/>
                  <a:pt x="6321854" y="1635366"/>
                </a:cubicBezTo>
                <a:cubicBezTo>
                  <a:pt x="6320655" y="1701187"/>
                  <a:pt x="6292278" y="1721205"/>
                  <a:pt x="6299489" y="1784860"/>
                </a:cubicBezTo>
                <a:cubicBezTo>
                  <a:pt x="6294212" y="1831400"/>
                  <a:pt x="6277478" y="1829559"/>
                  <a:pt x="6267878" y="1858572"/>
                </a:cubicBezTo>
                <a:lnTo>
                  <a:pt x="6251146" y="1926167"/>
                </a:lnTo>
                <a:lnTo>
                  <a:pt x="6210686" y="2014834"/>
                </a:lnTo>
                <a:lnTo>
                  <a:pt x="6106652" y="2150572"/>
                </a:lnTo>
                <a:lnTo>
                  <a:pt x="6097813" y="2172208"/>
                </a:lnTo>
                <a:lnTo>
                  <a:pt x="6095990" y="2181185"/>
                </a:lnTo>
                <a:cubicBezTo>
                  <a:pt x="6094176" y="2187056"/>
                  <a:pt x="6092249" y="2190556"/>
                  <a:pt x="6090126" y="2192533"/>
                </a:cubicBezTo>
                <a:lnTo>
                  <a:pt x="6089503" y="2192543"/>
                </a:lnTo>
                <a:lnTo>
                  <a:pt x="6084946" y="2203694"/>
                </a:lnTo>
                <a:cubicBezTo>
                  <a:pt x="6068006" y="2222414"/>
                  <a:pt x="6006445" y="2274546"/>
                  <a:pt x="5987861" y="2304868"/>
                </a:cubicBezTo>
                <a:lnTo>
                  <a:pt x="5973439" y="2385635"/>
                </a:lnTo>
                <a:lnTo>
                  <a:pt x="5916727" y="2458777"/>
                </a:lnTo>
                <a:cubicBezTo>
                  <a:pt x="5897241" y="2491718"/>
                  <a:pt x="5869630" y="2534165"/>
                  <a:pt x="5856524" y="2583281"/>
                </a:cubicBezTo>
                <a:cubicBezTo>
                  <a:pt x="5857506" y="2592319"/>
                  <a:pt x="5833326" y="2744711"/>
                  <a:pt x="5838091" y="2753474"/>
                </a:cubicBezTo>
                <a:cubicBezTo>
                  <a:pt x="5785248" y="2871502"/>
                  <a:pt x="5778642" y="2803565"/>
                  <a:pt x="5744296" y="2893276"/>
                </a:cubicBezTo>
                <a:cubicBezTo>
                  <a:pt x="5695297" y="2988328"/>
                  <a:pt x="5724634" y="2958553"/>
                  <a:pt x="5682522" y="3044368"/>
                </a:cubicBezTo>
                <a:cubicBezTo>
                  <a:pt x="5632185" y="3125072"/>
                  <a:pt x="5597317" y="3217236"/>
                  <a:pt x="5557886" y="3304853"/>
                </a:cubicBezTo>
                <a:cubicBezTo>
                  <a:pt x="5482395" y="3325072"/>
                  <a:pt x="5519234" y="3371478"/>
                  <a:pt x="5483942" y="3416604"/>
                </a:cubicBezTo>
                <a:cubicBezTo>
                  <a:pt x="5462927" y="3437263"/>
                  <a:pt x="5484515" y="3475608"/>
                  <a:pt x="5461007" y="3503742"/>
                </a:cubicBezTo>
                <a:cubicBezTo>
                  <a:pt x="5452964" y="3510933"/>
                  <a:pt x="5447709" y="3554203"/>
                  <a:pt x="5437889" y="3559927"/>
                </a:cubicBezTo>
                <a:lnTo>
                  <a:pt x="5432770" y="3562948"/>
                </a:lnTo>
                <a:lnTo>
                  <a:pt x="5406795" y="3578594"/>
                </a:lnTo>
                <a:lnTo>
                  <a:pt x="5381495" y="3599883"/>
                </a:lnTo>
                <a:cubicBezTo>
                  <a:pt x="5373777" y="3608845"/>
                  <a:pt x="5367528" y="3619642"/>
                  <a:pt x="5363689" y="3633299"/>
                </a:cubicBezTo>
                <a:cubicBezTo>
                  <a:pt x="5370837" y="3689178"/>
                  <a:pt x="5280250" y="3728687"/>
                  <a:pt x="5291870" y="3799039"/>
                </a:cubicBezTo>
                <a:cubicBezTo>
                  <a:pt x="5291660" y="3823262"/>
                  <a:pt x="5263601" y="3888134"/>
                  <a:pt x="5241600" y="3894238"/>
                </a:cubicBezTo>
                <a:cubicBezTo>
                  <a:pt x="5232312" y="3906493"/>
                  <a:pt x="5231731" y="3924583"/>
                  <a:pt x="5211041" y="3924184"/>
                </a:cubicBezTo>
                <a:cubicBezTo>
                  <a:pt x="5184976" y="3926521"/>
                  <a:pt x="5198956" y="3986438"/>
                  <a:pt x="5176073" y="3970179"/>
                </a:cubicBezTo>
                <a:lnTo>
                  <a:pt x="5172826" y="3991773"/>
                </a:lnTo>
                <a:lnTo>
                  <a:pt x="5157053" y="3997708"/>
                </a:lnTo>
                <a:cubicBezTo>
                  <a:pt x="5140589" y="4003541"/>
                  <a:pt x="5128715" y="4008828"/>
                  <a:pt x="5127922" y="4022660"/>
                </a:cubicBezTo>
                <a:cubicBezTo>
                  <a:pt x="5105225" y="4035701"/>
                  <a:pt x="5043623" y="4065128"/>
                  <a:pt x="5020872" y="4075951"/>
                </a:cubicBezTo>
                <a:cubicBezTo>
                  <a:pt x="5006705" y="4069570"/>
                  <a:pt x="5001251" y="4081880"/>
                  <a:pt x="4991410" y="4087598"/>
                </a:cubicBezTo>
                <a:cubicBezTo>
                  <a:pt x="4974522" y="4085320"/>
                  <a:pt x="4937025" y="4121806"/>
                  <a:pt x="4930112" y="4138459"/>
                </a:cubicBezTo>
                <a:cubicBezTo>
                  <a:pt x="4918473" y="4190437"/>
                  <a:pt x="4844909" y="4190974"/>
                  <a:pt x="4834224" y="4231643"/>
                </a:cubicBezTo>
                <a:cubicBezTo>
                  <a:pt x="4827758" y="4239937"/>
                  <a:pt x="4820427" y="4245543"/>
                  <a:pt x="4812599" y="4249449"/>
                </a:cubicBezTo>
                <a:lnTo>
                  <a:pt x="4789188" y="4256678"/>
                </a:lnTo>
                <a:lnTo>
                  <a:pt x="4779554" y="4251313"/>
                </a:lnTo>
                <a:lnTo>
                  <a:pt x="4766885" y="4259812"/>
                </a:lnTo>
                <a:lnTo>
                  <a:pt x="4762510" y="4260383"/>
                </a:lnTo>
                <a:cubicBezTo>
                  <a:pt x="4754131" y="4261437"/>
                  <a:pt x="4745977" y="4262766"/>
                  <a:pt x="4738416" y="4265355"/>
                </a:cubicBezTo>
                <a:cubicBezTo>
                  <a:pt x="4764694" y="4302719"/>
                  <a:pt x="4678447" y="4293536"/>
                  <a:pt x="4712007" y="4317892"/>
                </a:cubicBezTo>
                <a:cubicBezTo>
                  <a:pt x="4675039" y="4338619"/>
                  <a:pt x="4716682" y="4356361"/>
                  <a:pt x="4658930" y="4348041"/>
                </a:cubicBezTo>
                <a:cubicBezTo>
                  <a:pt x="4614182" y="4379702"/>
                  <a:pt x="4505053" y="4447283"/>
                  <a:pt x="4443526" y="4507851"/>
                </a:cubicBezTo>
                <a:cubicBezTo>
                  <a:pt x="4410144" y="4540439"/>
                  <a:pt x="4338540" y="4659677"/>
                  <a:pt x="4289766" y="4711450"/>
                </a:cubicBezTo>
                <a:cubicBezTo>
                  <a:pt x="4238344" y="4747694"/>
                  <a:pt x="4215457" y="4807131"/>
                  <a:pt x="4150870" y="4818480"/>
                </a:cubicBezTo>
                <a:cubicBezTo>
                  <a:pt x="4103683" y="4855538"/>
                  <a:pt x="4148748" y="4891762"/>
                  <a:pt x="4006639" y="4933815"/>
                </a:cubicBezTo>
                <a:cubicBezTo>
                  <a:pt x="3736045" y="4990755"/>
                  <a:pt x="3474704" y="5040115"/>
                  <a:pt x="3298210" y="5070790"/>
                </a:cubicBezTo>
                <a:cubicBezTo>
                  <a:pt x="3121717" y="5101466"/>
                  <a:pt x="3041810" y="5115566"/>
                  <a:pt x="2947678" y="5117869"/>
                </a:cubicBezTo>
                <a:cubicBezTo>
                  <a:pt x="2853544" y="5120174"/>
                  <a:pt x="2858560" y="5135060"/>
                  <a:pt x="2822169" y="5129396"/>
                </a:cubicBezTo>
                <a:lnTo>
                  <a:pt x="2538773" y="5313397"/>
                </a:lnTo>
                <a:cubicBezTo>
                  <a:pt x="2405817" y="5334661"/>
                  <a:pt x="2144167" y="5431620"/>
                  <a:pt x="2014500" y="5519744"/>
                </a:cubicBezTo>
                <a:cubicBezTo>
                  <a:pt x="1982084" y="5541774"/>
                  <a:pt x="1956346" y="5565847"/>
                  <a:pt x="1934391" y="5591335"/>
                </a:cubicBezTo>
                <a:lnTo>
                  <a:pt x="1892550" y="5649708"/>
                </a:lnTo>
                <a:lnTo>
                  <a:pt x="1854769" y="5647691"/>
                </a:lnTo>
                <a:cubicBezTo>
                  <a:pt x="1838936" y="5647705"/>
                  <a:pt x="1823701" y="5648312"/>
                  <a:pt x="1809461" y="5648628"/>
                </a:cubicBezTo>
                <a:cubicBezTo>
                  <a:pt x="1834147" y="5698228"/>
                  <a:pt x="1737274" y="5633540"/>
                  <a:pt x="1745150" y="5693879"/>
                </a:cubicBezTo>
                <a:cubicBezTo>
                  <a:pt x="1734532" y="5692199"/>
                  <a:pt x="1724002" y="5688669"/>
                  <a:pt x="1713375" y="5684672"/>
                </a:cubicBezTo>
                <a:lnTo>
                  <a:pt x="1707808" y="5682611"/>
                </a:lnTo>
                <a:lnTo>
                  <a:pt x="1679313" y="5672360"/>
                </a:lnTo>
                <a:lnTo>
                  <a:pt x="1646933" y="5666227"/>
                </a:lnTo>
                <a:cubicBezTo>
                  <a:pt x="1635170" y="5665926"/>
                  <a:pt x="1622939" y="5667937"/>
                  <a:pt x="1610055" y="5673643"/>
                </a:cubicBezTo>
                <a:cubicBezTo>
                  <a:pt x="1571890" y="5714775"/>
                  <a:pt x="1484024" y="5669440"/>
                  <a:pt x="1437641" y="5723266"/>
                </a:cubicBezTo>
                <a:cubicBezTo>
                  <a:pt x="1418992" y="5738521"/>
                  <a:pt x="1351540" y="5757985"/>
                  <a:pt x="1332869" y="5744752"/>
                </a:cubicBezTo>
                <a:cubicBezTo>
                  <a:pt x="1317589" y="5745326"/>
                  <a:pt x="1303391" y="5756388"/>
                  <a:pt x="1290525" y="5740036"/>
                </a:cubicBezTo>
                <a:cubicBezTo>
                  <a:pt x="1272146" y="5721242"/>
                  <a:pt x="1235243" y="5770261"/>
                  <a:pt x="1233107" y="5742106"/>
                </a:cubicBezTo>
                <a:lnTo>
                  <a:pt x="1214532" y="5753325"/>
                </a:lnTo>
                <a:lnTo>
                  <a:pt x="1199955" y="5744831"/>
                </a:lnTo>
                <a:cubicBezTo>
                  <a:pt x="1185016" y="5735734"/>
                  <a:pt x="1173414" y="5729861"/>
                  <a:pt x="1162337" y="5738048"/>
                </a:cubicBezTo>
                <a:cubicBezTo>
                  <a:pt x="1137920" y="5728689"/>
                  <a:pt x="1076212" y="5699490"/>
                  <a:pt x="1053457" y="5688676"/>
                </a:cubicBezTo>
                <a:cubicBezTo>
                  <a:pt x="1049315" y="5673592"/>
                  <a:pt x="1036434" y="5677184"/>
                  <a:pt x="1025798" y="5673166"/>
                </a:cubicBezTo>
                <a:cubicBezTo>
                  <a:pt x="1016787" y="5658576"/>
                  <a:pt x="965030" y="5652626"/>
                  <a:pt x="947900" y="5657848"/>
                </a:cubicBezTo>
                <a:cubicBezTo>
                  <a:pt x="900757" y="5681878"/>
                  <a:pt x="853518" y="5624981"/>
                  <a:pt x="815627" y="5642557"/>
                </a:cubicBezTo>
                <a:cubicBezTo>
                  <a:pt x="805172" y="5642805"/>
                  <a:pt x="796221" y="5640669"/>
                  <a:pt x="788251" y="5637065"/>
                </a:cubicBezTo>
                <a:lnTo>
                  <a:pt x="767822" y="5623450"/>
                </a:lnTo>
                <a:lnTo>
                  <a:pt x="765791" y="5612539"/>
                </a:lnTo>
                <a:lnTo>
                  <a:pt x="751230" y="5608092"/>
                </a:lnTo>
                <a:lnTo>
                  <a:pt x="748008" y="5605052"/>
                </a:lnTo>
                <a:cubicBezTo>
                  <a:pt x="741868" y="5599203"/>
                  <a:pt x="735661" y="5593704"/>
                  <a:pt x="728871" y="5589469"/>
                </a:cubicBezTo>
                <a:cubicBezTo>
                  <a:pt x="717035" y="5633700"/>
                  <a:pt x="669153" y="5560747"/>
                  <a:pt x="671898" y="5602363"/>
                </a:cubicBezTo>
                <a:cubicBezTo>
                  <a:pt x="632522" y="5586794"/>
                  <a:pt x="645467" y="5630489"/>
                  <a:pt x="615065" y="5580257"/>
                </a:cubicBezTo>
                <a:cubicBezTo>
                  <a:pt x="562379" y="5565593"/>
                  <a:pt x="441250" y="5523701"/>
                  <a:pt x="355785" y="5514383"/>
                </a:cubicBezTo>
                <a:cubicBezTo>
                  <a:pt x="309622" y="5509152"/>
                  <a:pt x="172894" y="5529342"/>
                  <a:pt x="102269" y="5524347"/>
                </a:cubicBezTo>
                <a:cubicBezTo>
                  <a:pt x="72050" y="5515878"/>
                  <a:pt x="41939" y="5516649"/>
                  <a:pt x="13160" y="5514159"/>
                </a:cubicBezTo>
                <a:lnTo>
                  <a:pt x="0" y="551173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Title 6">
            <a:extLst>
              <a:ext uri="{FF2B5EF4-FFF2-40B4-BE49-F238E27FC236}">
                <a16:creationId xmlns:a16="http://schemas.microsoft.com/office/drawing/2014/main" id="{FC3C64AE-6172-89EA-241D-15EAD47FE000}"/>
              </a:ext>
            </a:extLst>
          </p:cNvPr>
          <p:cNvSpPr>
            <a:spLocks noGrp="1"/>
          </p:cNvSpPr>
          <p:nvPr>
            <p:ph type="title"/>
          </p:nvPr>
        </p:nvSpPr>
        <p:spPr>
          <a:xfrm>
            <a:off x="838199" y="1068891"/>
            <a:ext cx="4259731" cy="1985085"/>
          </a:xfrm>
        </p:spPr>
        <p:txBody>
          <a:bodyPr vert="horz" lIns="91440" tIns="45720" rIns="91440" bIns="45720" rtlCol="0" anchor="b">
            <a:normAutofit/>
          </a:bodyPr>
          <a:lstStyle/>
          <a:p>
            <a:pPr algn="ctr"/>
            <a:endParaRPr lang="en-US" sz="4400" kern="1200" dirty="0">
              <a:solidFill>
                <a:schemeClr val="tx1"/>
              </a:solidFill>
              <a:latin typeface="+mj-lt"/>
              <a:ea typeface="+mj-ea"/>
              <a:cs typeface="+mj-cs"/>
            </a:endParaRPr>
          </a:p>
        </p:txBody>
      </p:sp>
      <p:sp>
        <p:nvSpPr>
          <p:cNvPr id="35" name="Freeform: Shape 34">
            <a:extLst>
              <a:ext uri="{FF2B5EF4-FFF2-40B4-BE49-F238E27FC236}">
                <a16:creationId xmlns:a16="http://schemas.microsoft.com/office/drawing/2014/main" id="{CF93DC6C-1BFD-4414-BF23-471C8831C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664" y="3440576"/>
            <a:ext cx="4114800" cy="2675059"/>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FFFFF"/>
          </a:solidFill>
          <a:ln>
            <a:noFill/>
          </a:ln>
          <a:effectLst>
            <a:outerShdw blurRad="508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Rectangle 6">
            <a:extLst>
              <a:ext uri="{FF2B5EF4-FFF2-40B4-BE49-F238E27FC236}">
                <a16:creationId xmlns:a16="http://schemas.microsoft.com/office/drawing/2014/main" id="{001928A5-13A8-4372-8A77-BCAAE5553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4188" y="5840345"/>
            <a:ext cx="1707751"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5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14">
            <a:extLst>
              <a:ext uri="{FF2B5EF4-FFF2-40B4-BE49-F238E27FC236}">
                <a16:creationId xmlns:a16="http://schemas.microsoft.com/office/drawing/2014/main" id="{221EA746-CCD6-BE47-98D6-8401F5A1ACE0}"/>
              </a:ext>
            </a:extLst>
          </p:cNvPr>
          <p:cNvSpPr>
            <a:spLocks noGrp="1"/>
          </p:cNvSpPr>
          <p:nvPr>
            <p:ph sz="half" idx="2"/>
          </p:nvPr>
        </p:nvSpPr>
        <p:spPr>
          <a:xfrm>
            <a:off x="6586415" y="723153"/>
            <a:ext cx="4555782" cy="5392482"/>
          </a:xfrm>
        </p:spPr>
        <p:txBody>
          <a:bodyPr vert="horz" lIns="91440" tIns="45720" rIns="91440" bIns="45720" rtlCol="0" anchor="ctr">
            <a:normAutofit/>
          </a:bodyPr>
          <a:lstStyle/>
          <a:p>
            <a:pPr marL="0" indent="0">
              <a:buNone/>
            </a:pPr>
            <a:r>
              <a:rPr lang="en-US" b="1" dirty="0">
                <a:effectLst/>
                <a:latin typeface="Times New Roman" panose="02020603050405020304" pitchFamily="18" charset="0"/>
                <a:cs typeface="Times New Roman" panose="02020603050405020304" pitchFamily="18" charset="0"/>
              </a:rPr>
              <a:t>“A Unique Oregon Law Allows It to Block Healthcare Deals. In Five Years, the State Hasn’t Done So Once.”</a:t>
            </a:r>
          </a:p>
          <a:p>
            <a:pPr marL="0" indent="0">
              <a:buNone/>
            </a:pPr>
            <a:r>
              <a:rPr lang="en-US" sz="2000" dirty="0"/>
              <a:t>5/14/26</a:t>
            </a:r>
            <a:endParaRPr lang="en-US" sz="2000" dirty="0">
              <a:effectLst/>
            </a:endParaRPr>
          </a:p>
          <a:p>
            <a:endParaRPr lang="en-US" sz="2000" dirty="0"/>
          </a:p>
        </p:txBody>
      </p:sp>
      <p:pic>
        <p:nvPicPr>
          <p:cNvPr id="5" name="Content Placeholder 4" descr="A close-up of a sign&#10;&#10;Description automatically generated">
            <a:extLst>
              <a:ext uri="{FF2B5EF4-FFF2-40B4-BE49-F238E27FC236}">
                <a16:creationId xmlns:a16="http://schemas.microsoft.com/office/drawing/2014/main" id="{92B9AA08-F75C-11B1-3C33-55F8E191A703}"/>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702676" y="4025424"/>
            <a:ext cx="2538248" cy="1165522"/>
          </a:xfrm>
        </p:spPr>
      </p:pic>
    </p:spTree>
    <p:extLst>
      <p:ext uri="{BB962C8B-B14F-4D97-AF65-F5344CB8AC3E}">
        <p14:creationId xmlns:p14="http://schemas.microsoft.com/office/powerpoint/2010/main" val="1895355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32">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8">
            <a:extLst>
              <a:ext uri="{FF2B5EF4-FFF2-40B4-BE49-F238E27FC236}">
                <a16:creationId xmlns:a16="http://schemas.microsoft.com/office/drawing/2014/main" id="{B1DCE931-CEB5-4CF6-4E8B-256FF0716E9A}"/>
              </a:ext>
            </a:extLst>
          </p:cNvPr>
          <p:cNvSpPr>
            <a:spLocks noGrp="1"/>
          </p:cNvSpPr>
          <p:nvPr>
            <p:ph type="title"/>
          </p:nvPr>
        </p:nvSpPr>
        <p:spPr>
          <a:xfrm>
            <a:off x="841248" y="548640"/>
            <a:ext cx="3600860" cy="5431536"/>
          </a:xfrm>
        </p:spPr>
        <p:txBody>
          <a:bodyPr>
            <a:normAutofit/>
          </a:bodyPr>
          <a:lstStyle/>
          <a:p>
            <a:r>
              <a:rPr lang="en-US" sz="5400" dirty="0"/>
              <a:t>Thank you</a:t>
            </a:r>
          </a:p>
        </p:txBody>
      </p:sp>
      <p:sp>
        <p:nvSpPr>
          <p:cNvPr id="48"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ntent Placeholder 9">
            <a:extLst>
              <a:ext uri="{FF2B5EF4-FFF2-40B4-BE49-F238E27FC236}">
                <a16:creationId xmlns:a16="http://schemas.microsoft.com/office/drawing/2014/main" id="{BC7D5C64-4871-80C4-988E-1018BDAB00CA}"/>
              </a:ext>
            </a:extLst>
          </p:cNvPr>
          <p:cNvSpPr>
            <a:spLocks noGrp="1"/>
          </p:cNvSpPr>
          <p:nvPr>
            <p:ph idx="1"/>
          </p:nvPr>
        </p:nvSpPr>
        <p:spPr>
          <a:xfrm>
            <a:off x="5126418" y="552091"/>
            <a:ext cx="6224335" cy="5431536"/>
          </a:xfrm>
        </p:spPr>
        <p:txBody>
          <a:bodyPr anchor="ctr">
            <a:normAutofit/>
          </a:bodyPr>
          <a:lstStyle/>
          <a:p>
            <a:r>
              <a:rPr lang="en-US" dirty="0"/>
              <a:t>Joan Foley</a:t>
            </a:r>
          </a:p>
          <a:p>
            <a:r>
              <a:rPr lang="en-US" dirty="0"/>
              <a:t>Touro University Jacob D. Fuchsberg Law Center</a:t>
            </a:r>
          </a:p>
          <a:p>
            <a:r>
              <a:rPr lang="en-US" dirty="0">
                <a:hlinkClick r:id="rId2"/>
              </a:rPr>
              <a:t>jfoley@touro.edu</a:t>
            </a:r>
            <a:endParaRPr lang="en-US"/>
          </a:p>
        </p:txBody>
      </p:sp>
    </p:spTree>
    <p:extLst>
      <p:ext uri="{BB962C8B-B14F-4D97-AF65-F5344CB8AC3E}">
        <p14:creationId xmlns:p14="http://schemas.microsoft.com/office/powerpoint/2010/main" val="4141160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54B1CF7-856B-5B37-2DD7-CF2F683EBDEE}"/>
              </a:ext>
            </a:extLst>
          </p:cNvPr>
          <p:cNvSpPr>
            <a:spLocks noGrp="1"/>
          </p:cNvSpPr>
          <p:nvPr>
            <p:ph type="title"/>
          </p:nvPr>
        </p:nvSpPr>
        <p:spPr>
          <a:xfrm>
            <a:off x="838200" y="557188"/>
            <a:ext cx="10515600" cy="1133499"/>
          </a:xfrm>
        </p:spPr>
        <p:txBody>
          <a:bodyPr>
            <a:normAutofit/>
          </a:bodyPr>
          <a:lstStyle/>
          <a:p>
            <a:pPr algn="ctr"/>
            <a:r>
              <a:rPr lang="en-US" sz="5200" dirty="0"/>
              <a:t>Private Equity in Nursing Homes</a:t>
            </a:r>
          </a:p>
        </p:txBody>
      </p:sp>
      <p:graphicFrame>
        <p:nvGraphicFramePr>
          <p:cNvPr id="19" name="Content Placeholder 2">
            <a:extLst>
              <a:ext uri="{FF2B5EF4-FFF2-40B4-BE49-F238E27FC236}">
                <a16:creationId xmlns:a16="http://schemas.microsoft.com/office/drawing/2014/main" id="{245E36E6-42A8-400C-339F-CDADB80A2101}"/>
              </a:ext>
            </a:extLst>
          </p:cNvPr>
          <p:cNvGraphicFramePr>
            <a:graphicFrameLocks noGrp="1"/>
          </p:cNvGraphicFramePr>
          <p:nvPr>
            <p:ph idx="1"/>
            <p:extLst>
              <p:ext uri="{D42A27DB-BD31-4B8C-83A1-F6EECF244321}">
                <p14:modId xmlns:p14="http://schemas.microsoft.com/office/powerpoint/2010/main" val="3838453520"/>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27065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3" name="Rectangle 112">
            <a:extLst>
              <a:ext uri="{FF2B5EF4-FFF2-40B4-BE49-F238E27FC236}">
                <a16:creationId xmlns:a16="http://schemas.microsoft.com/office/drawing/2014/main" id="{637B2035-1FCB-439A-B421-095E136C7E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Freeform: Shape 114">
            <a:extLst>
              <a:ext uri="{FF2B5EF4-FFF2-40B4-BE49-F238E27FC236}">
                <a16:creationId xmlns:a16="http://schemas.microsoft.com/office/drawing/2014/main" id="{B39A1F5A-E57E-4178-8F57-A18DC747E5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91618" cy="5097980"/>
          </a:xfrm>
          <a:custGeom>
            <a:avLst/>
            <a:gdLst>
              <a:gd name="connsiteX0" fmla="*/ 0 w 6530408"/>
              <a:gd name="connsiteY0" fmla="*/ 0 h 5753325"/>
              <a:gd name="connsiteX1" fmla="*/ 6438980 w 6530408"/>
              <a:gd name="connsiteY1" fmla="*/ 0 h 5753325"/>
              <a:gd name="connsiteX2" fmla="*/ 6439047 w 6530408"/>
              <a:gd name="connsiteY2" fmla="*/ 147 h 5753325"/>
              <a:gd name="connsiteX3" fmla="*/ 6443456 w 6530408"/>
              <a:gd name="connsiteY3" fmla="*/ 130105 h 5753325"/>
              <a:gd name="connsiteX4" fmla="*/ 6447632 w 6530408"/>
              <a:gd name="connsiteY4" fmla="*/ 170016 h 5753325"/>
              <a:gd name="connsiteX5" fmla="*/ 6465936 w 6530408"/>
              <a:gd name="connsiteY5" fmla="*/ 274847 h 5753325"/>
              <a:gd name="connsiteX6" fmla="*/ 6506836 w 6530408"/>
              <a:gd name="connsiteY6" fmla="*/ 331778 h 5753325"/>
              <a:gd name="connsiteX7" fmla="*/ 6530408 w 6530408"/>
              <a:gd name="connsiteY7" fmla="*/ 427517 h 5753325"/>
              <a:gd name="connsiteX8" fmla="*/ 6516105 w 6530408"/>
              <a:gd name="connsiteY8" fmla="*/ 476071 h 5753325"/>
              <a:gd name="connsiteX9" fmla="*/ 6488360 w 6530408"/>
              <a:gd name="connsiteY9" fmla="*/ 535865 h 5753325"/>
              <a:gd name="connsiteX10" fmla="*/ 6492864 w 6530408"/>
              <a:gd name="connsiteY10" fmla="*/ 615799 h 5753325"/>
              <a:gd name="connsiteX11" fmla="*/ 6459988 w 6530408"/>
              <a:gd name="connsiteY11" fmla="*/ 707628 h 5753325"/>
              <a:gd name="connsiteX12" fmla="*/ 6453989 w 6530408"/>
              <a:gd name="connsiteY12" fmla="*/ 711876 h 5753325"/>
              <a:gd name="connsiteX13" fmla="*/ 6453209 w 6530408"/>
              <a:gd name="connsiteY13" fmla="*/ 719127 h 5753325"/>
              <a:gd name="connsiteX14" fmla="*/ 6457662 w 6530408"/>
              <a:gd name="connsiteY14" fmla="*/ 723331 h 5753325"/>
              <a:gd name="connsiteX15" fmla="*/ 6447445 w 6530408"/>
              <a:gd name="connsiteY15" fmla="*/ 780003 h 5753325"/>
              <a:gd name="connsiteX16" fmla="*/ 6426552 w 6530408"/>
              <a:gd name="connsiteY16" fmla="*/ 845805 h 5753325"/>
              <a:gd name="connsiteX17" fmla="*/ 6434072 w 6530408"/>
              <a:gd name="connsiteY17" fmla="*/ 910733 h 5753325"/>
              <a:gd name="connsiteX18" fmla="*/ 6432570 w 6530408"/>
              <a:gd name="connsiteY18" fmla="*/ 983394 h 5753325"/>
              <a:gd name="connsiteX19" fmla="*/ 6431878 w 6530408"/>
              <a:gd name="connsiteY19" fmla="*/ 1026728 h 5753325"/>
              <a:gd name="connsiteX20" fmla="*/ 6414269 w 6530408"/>
              <a:gd name="connsiteY20" fmla="*/ 1151111 h 5753325"/>
              <a:gd name="connsiteX21" fmla="*/ 6371722 w 6530408"/>
              <a:gd name="connsiteY21" fmla="*/ 1318080 h 5753325"/>
              <a:gd name="connsiteX22" fmla="*/ 6356023 w 6530408"/>
              <a:gd name="connsiteY22" fmla="*/ 1356227 h 5753325"/>
              <a:gd name="connsiteX23" fmla="*/ 6356157 w 6530408"/>
              <a:gd name="connsiteY23" fmla="*/ 1361967 h 5753325"/>
              <a:gd name="connsiteX24" fmla="*/ 6350613 w 6530408"/>
              <a:gd name="connsiteY24" fmla="*/ 1393569 h 5753325"/>
              <a:gd name="connsiteX25" fmla="*/ 6357062 w 6530408"/>
              <a:gd name="connsiteY25" fmla="*/ 1444071 h 5753325"/>
              <a:gd name="connsiteX26" fmla="*/ 6364832 w 6530408"/>
              <a:gd name="connsiteY26" fmla="*/ 1478763 h 5753325"/>
              <a:gd name="connsiteX27" fmla="*/ 6369745 w 6530408"/>
              <a:gd name="connsiteY27" fmla="*/ 1495680 h 5753325"/>
              <a:gd name="connsiteX28" fmla="*/ 6370898 w 6530408"/>
              <a:gd name="connsiteY28" fmla="*/ 1513331 h 5753325"/>
              <a:gd name="connsiteX29" fmla="*/ 6368801 w 6530408"/>
              <a:gd name="connsiteY29" fmla="*/ 1527414 h 5753325"/>
              <a:gd name="connsiteX30" fmla="*/ 6359177 w 6530408"/>
              <a:gd name="connsiteY30" fmla="*/ 1639513 h 5753325"/>
              <a:gd name="connsiteX31" fmla="*/ 6299489 w 6530408"/>
              <a:gd name="connsiteY31" fmla="*/ 1784860 h 5753325"/>
              <a:gd name="connsiteX32" fmla="*/ 6267878 w 6530408"/>
              <a:gd name="connsiteY32" fmla="*/ 1858572 h 5753325"/>
              <a:gd name="connsiteX33" fmla="*/ 6251146 w 6530408"/>
              <a:gd name="connsiteY33" fmla="*/ 1926167 h 5753325"/>
              <a:gd name="connsiteX34" fmla="*/ 6210686 w 6530408"/>
              <a:gd name="connsiteY34" fmla="*/ 2014834 h 5753325"/>
              <a:gd name="connsiteX35" fmla="*/ 6106652 w 6530408"/>
              <a:gd name="connsiteY35" fmla="*/ 2150572 h 5753325"/>
              <a:gd name="connsiteX36" fmla="*/ 6097813 w 6530408"/>
              <a:gd name="connsiteY36" fmla="*/ 2172208 h 5753325"/>
              <a:gd name="connsiteX37" fmla="*/ 6095990 w 6530408"/>
              <a:gd name="connsiteY37" fmla="*/ 2181185 h 5753325"/>
              <a:gd name="connsiteX38" fmla="*/ 6090126 w 6530408"/>
              <a:gd name="connsiteY38" fmla="*/ 2192533 h 5753325"/>
              <a:gd name="connsiteX39" fmla="*/ 6089503 w 6530408"/>
              <a:gd name="connsiteY39" fmla="*/ 2192543 h 5753325"/>
              <a:gd name="connsiteX40" fmla="*/ 6084946 w 6530408"/>
              <a:gd name="connsiteY40" fmla="*/ 2203694 h 5753325"/>
              <a:gd name="connsiteX41" fmla="*/ 5987861 w 6530408"/>
              <a:gd name="connsiteY41" fmla="*/ 2304868 h 5753325"/>
              <a:gd name="connsiteX42" fmla="*/ 5973439 w 6530408"/>
              <a:gd name="connsiteY42" fmla="*/ 2385635 h 5753325"/>
              <a:gd name="connsiteX43" fmla="*/ 5916727 w 6530408"/>
              <a:gd name="connsiteY43" fmla="*/ 2458777 h 5753325"/>
              <a:gd name="connsiteX44" fmla="*/ 5856524 w 6530408"/>
              <a:gd name="connsiteY44" fmla="*/ 2583281 h 5753325"/>
              <a:gd name="connsiteX45" fmla="*/ 5838091 w 6530408"/>
              <a:gd name="connsiteY45" fmla="*/ 2753474 h 5753325"/>
              <a:gd name="connsiteX46" fmla="*/ 5777471 w 6530408"/>
              <a:gd name="connsiteY46" fmla="*/ 2901570 h 5753325"/>
              <a:gd name="connsiteX47" fmla="*/ 5723992 w 6530408"/>
              <a:gd name="connsiteY47" fmla="*/ 2998752 h 5753325"/>
              <a:gd name="connsiteX48" fmla="*/ 5557886 w 6530408"/>
              <a:gd name="connsiteY48" fmla="*/ 3329735 h 5753325"/>
              <a:gd name="connsiteX49" fmla="*/ 5471501 w 6530408"/>
              <a:gd name="connsiteY49" fmla="*/ 3462221 h 5753325"/>
              <a:gd name="connsiteX50" fmla="*/ 5465154 w 6530408"/>
              <a:gd name="connsiteY50" fmla="*/ 3541065 h 5753325"/>
              <a:gd name="connsiteX51" fmla="*/ 5437889 w 6530408"/>
              <a:gd name="connsiteY51" fmla="*/ 3559927 h 5753325"/>
              <a:gd name="connsiteX52" fmla="*/ 5432770 w 6530408"/>
              <a:gd name="connsiteY52" fmla="*/ 3562948 h 5753325"/>
              <a:gd name="connsiteX53" fmla="*/ 5406795 w 6530408"/>
              <a:gd name="connsiteY53" fmla="*/ 3578594 h 5753325"/>
              <a:gd name="connsiteX54" fmla="*/ 5381495 w 6530408"/>
              <a:gd name="connsiteY54" fmla="*/ 3599883 h 5753325"/>
              <a:gd name="connsiteX55" fmla="*/ 5363689 w 6530408"/>
              <a:gd name="connsiteY55" fmla="*/ 3633299 h 5753325"/>
              <a:gd name="connsiteX56" fmla="*/ 5291870 w 6530408"/>
              <a:gd name="connsiteY56" fmla="*/ 3799039 h 5753325"/>
              <a:gd name="connsiteX57" fmla="*/ 5241600 w 6530408"/>
              <a:gd name="connsiteY57" fmla="*/ 3894238 h 5753325"/>
              <a:gd name="connsiteX58" fmla="*/ 5211041 w 6530408"/>
              <a:gd name="connsiteY58" fmla="*/ 3924184 h 5753325"/>
              <a:gd name="connsiteX59" fmla="*/ 5176073 w 6530408"/>
              <a:gd name="connsiteY59" fmla="*/ 3970179 h 5753325"/>
              <a:gd name="connsiteX60" fmla="*/ 5172826 w 6530408"/>
              <a:gd name="connsiteY60" fmla="*/ 3991773 h 5753325"/>
              <a:gd name="connsiteX61" fmla="*/ 5157053 w 6530408"/>
              <a:gd name="connsiteY61" fmla="*/ 3997708 h 5753325"/>
              <a:gd name="connsiteX62" fmla="*/ 5127922 w 6530408"/>
              <a:gd name="connsiteY62" fmla="*/ 4022660 h 5753325"/>
              <a:gd name="connsiteX63" fmla="*/ 5020872 w 6530408"/>
              <a:gd name="connsiteY63" fmla="*/ 4075951 h 5753325"/>
              <a:gd name="connsiteX64" fmla="*/ 4991410 w 6530408"/>
              <a:gd name="connsiteY64" fmla="*/ 4087598 h 5753325"/>
              <a:gd name="connsiteX65" fmla="*/ 4930112 w 6530408"/>
              <a:gd name="connsiteY65" fmla="*/ 4138459 h 5753325"/>
              <a:gd name="connsiteX66" fmla="*/ 4834224 w 6530408"/>
              <a:gd name="connsiteY66" fmla="*/ 4231643 h 5753325"/>
              <a:gd name="connsiteX67" fmla="*/ 4812599 w 6530408"/>
              <a:gd name="connsiteY67" fmla="*/ 4249449 h 5753325"/>
              <a:gd name="connsiteX68" fmla="*/ 4789188 w 6530408"/>
              <a:gd name="connsiteY68" fmla="*/ 4256678 h 5753325"/>
              <a:gd name="connsiteX69" fmla="*/ 4779554 w 6530408"/>
              <a:gd name="connsiteY69" fmla="*/ 4251313 h 5753325"/>
              <a:gd name="connsiteX70" fmla="*/ 4766885 w 6530408"/>
              <a:gd name="connsiteY70" fmla="*/ 4259812 h 5753325"/>
              <a:gd name="connsiteX71" fmla="*/ 4762510 w 6530408"/>
              <a:gd name="connsiteY71" fmla="*/ 4260383 h 5753325"/>
              <a:gd name="connsiteX72" fmla="*/ 4738416 w 6530408"/>
              <a:gd name="connsiteY72" fmla="*/ 4265355 h 5753325"/>
              <a:gd name="connsiteX73" fmla="*/ 4712007 w 6530408"/>
              <a:gd name="connsiteY73" fmla="*/ 4317892 h 5753325"/>
              <a:gd name="connsiteX74" fmla="*/ 4658930 w 6530408"/>
              <a:gd name="connsiteY74" fmla="*/ 4348041 h 5753325"/>
              <a:gd name="connsiteX75" fmla="*/ 4443526 w 6530408"/>
              <a:gd name="connsiteY75" fmla="*/ 4507851 h 5753325"/>
              <a:gd name="connsiteX76" fmla="*/ 4289766 w 6530408"/>
              <a:gd name="connsiteY76" fmla="*/ 4711450 h 5753325"/>
              <a:gd name="connsiteX77" fmla="*/ 4150870 w 6530408"/>
              <a:gd name="connsiteY77" fmla="*/ 4818480 h 5753325"/>
              <a:gd name="connsiteX78" fmla="*/ 4006639 w 6530408"/>
              <a:gd name="connsiteY78" fmla="*/ 4933815 h 5753325"/>
              <a:gd name="connsiteX79" fmla="*/ 3298210 w 6530408"/>
              <a:gd name="connsiteY79" fmla="*/ 5070790 h 5753325"/>
              <a:gd name="connsiteX80" fmla="*/ 2947678 w 6530408"/>
              <a:gd name="connsiteY80" fmla="*/ 5117869 h 5753325"/>
              <a:gd name="connsiteX81" fmla="*/ 2822169 w 6530408"/>
              <a:gd name="connsiteY81" fmla="*/ 5129396 h 5753325"/>
              <a:gd name="connsiteX82" fmla="*/ 2538773 w 6530408"/>
              <a:gd name="connsiteY82" fmla="*/ 5313397 h 5753325"/>
              <a:gd name="connsiteX83" fmla="*/ 2014500 w 6530408"/>
              <a:gd name="connsiteY83" fmla="*/ 5519744 h 5753325"/>
              <a:gd name="connsiteX84" fmla="*/ 1934391 w 6530408"/>
              <a:gd name="connsiteY84" fmla="*/ 5591335 h 5753325"/>
              <a:gd name="connsiteX85" fmla="*/ 1892550 w 6530408"/>
              <a:gd name="connsiteY85" fmla="*/ 5649708 h 5753325"/>
              <a:gd name="connsiteX86" fmla="*/ 1854769 w 6530408"/>
              <a:gd name="connsiteY86" fmla="*/ 5647691 h 5753325"/>
              <a:gd name="connsiteX87" fmla="*/ 1809461 w 6530408"/>
              <a:gd name="connsiteY87" fmla="*/ 5648628 h 5753325"/>
              <a:gd name="connsiteX88" fmla="*/ 1745150 w 6530408"/>
              <a:gd name="connsiteY88" fmla="*/ 5693879 h 5753325"/>
              <a:gd name="connsiteX89" fmla="*/ 1713375 w 6530408"/>
              <a:gd name="connsiteY89" fmla="*/ 5684672 h 5753325"/>
              <a:gd name="connsiteX90" fmla="*/ 1707808 w 6530408"/>
              <a:gd name="connsiteY90" fmla="*/ 5682611 h 5753325"/>
              <a:gd name="connsiteX91" fmla="*/ 1679313 w 6530408"/>
              <a:gd name="connsiteY91" fmla="*/ 5672360 h 5753325"/>
              <a:gd name="connsiteX92" fmla="*/ 1646933 w 6530408"/>
              <a:gd name="connsiteY92" fmla="*/ 5666227 h 5753325"/>
              <a:gd name="connsiteX93" fmla="*/ 1610055 w 6530408"/>
              <a:gd name="connsiteY93" fmla="*/ 5673643 h 5753325"/>
              <a:gd name="connsiteX94" fmla="*/ 1437641 w 6530408"/>
              <a:gd name="connsiteY94" fmla="*/ 5723266 h 5753325"/>
              <a:gd name="connsiteX95" fmla="*/ 1332869 w 6530408"/>
              <a:gd name="connsiteY95" fmla="*/ 5744752 h 5753325"/>
              <a:gd name="connsiteX96" fmla="*/ 1290525 w 6530408"/>
              <a:gd name="connsiteY96" fmla="*/ 5740036 h 5753325"/>
              <a:gd name="connsiteX97" fmla="*/ 1233107 w 6530408"/>
              <a:gd name="connsiteY97" fmla="*/ 5742106 h 5753325"/>
              <a:gd name="connsiteX98" fmla="*/ 1214532 w 6530408"/>
              <a:gd name="connsiteY98" fmla="*/ 5753325 h 5753325"/>
              <a:gd name="connsiteX99" fmla="*/ 1199955 w 6530408"/>
              <a:gd name="connsiteY99" fmla="*/ 5744831 h 5753325"/>
              <a:gd name="connsiteX100" fmla="*/ 1162337 w 6530408"/>
              <a:gd name="connsiteY100" fmla="*/ 5738048 h 5753325"/>
              <a:gd name="connsiteX101" fmla="*/ 1053457 w 6530408"/>
              <a:gd name="connsiteY101" fmla="*/ 5688676 h 5753325"/>
              <a:gd name="connsiteX102" fmla="*/ 1025798 w 6530408"/>
              <a:gd name="connsiteY102" fmla="*/ 5673166 h 5753325"/>
              <a:gd name="connsiteX103" fmla="*/ 947900 w 6530408"/>
              <a:gd name="connsiteY103" fmla="*/ 5657848 h 5753325"/>
              <a:gd name="connsiteX104" fmla="*/ 815627 w 6530408"/>
              <a:gd name="connsiteY104" fmla="*/ 5642557 h 5753325"/>
              <a:gd name="connsiteX105" fmla="*/ 788251 w 6530408"/>
              <a:gd name="connsiteY105" fmla="*/ 5637065 h 5753325"/>
              <a:gd name="connsiteX106" fmla="*/ 767822 w 6530408"/>
              <a:gd name="connsiteY106" fmla="*/ 5623450 h 5753325"/>
              <a:gd name="connsiteX107" fmla="*/ 765791 w 6530408"/>
              <a:gd name="connsiteY107" fmla="*/ 5612539 h 5753325"/>
              <a:gd name="connsiteX108" fmla="*/ 751230 w 6530408"/>
              <a:gd name="connsiteY108" fmla="*/ 5608092 h 5753325"/>
              <a:gd name="connsiteX109" fmla="*/ 748008 w 6530408"/>
              <a:gd name="connsiteY109" fmla="*/ 5605052 h 5753325"/>
              <a:gd name="connsiteX110" fmla="*/ 728871 w 6530408"/>
              <a:gd name="connsiteY110" fmla="*/ 5589469 h 5753325"/>
              <a:gd name="connsiteX111" fmla="*/ 671898 w 6530408"/>
              <a:gd name="connsiteY111" fmla="*/ 5602363 h 5753325"/>
              <a:gd name="connsiteX112" fmla="*/ 615065 w 6530408"/>
              <a:gd name="connsiteY112" fmla="*/ 5580257 h 5753325"/>
              <a:gd name="connsiteX113" fmla="*/ 355785 w 6530408"/>
              <a:gd name="connsiteY113" fmla="*/ 5514383 h 5753325"/>
              <a:gd name="connsiteX114" fmla="*/ 102269 w 6530408"/>
              <a:gd name="connsiteY114" fmla="*/ 5524347 h 5753325"/>
              <a:gd name="connsiteX115" fmla="*/ 13160 w 6530408"/>
              <a:gd name="connsiteY115" fmla="*/ 5514159 h 5753325"/>
              <a:gd name="connsiteX116" fmla="*/ 0 w 6530408"/>
              <a:gd name="connsiteY116" fmla="*/ 5511735 h 5753325"/>
              <a:gd name="connsiteX0" fmla="*/ 0 w 6530408"/>
              <a:gd name="connsiteY0" fmla="*/ 0 h 5753325"/>
              <a:gd name="connsiteX1" fmla="*/ 6438980 w 6530408"/>
              <a:gd name="connsiteY1" fmla="*/ 0 h 5753325"/>
              <a:gd name="connsiteX2" fmla="*/ 6439047 w 6530408"/>
              <a:gd name="connsiteY2" fmla="*/ 147 h 5753325"/>
              <a:gd name="connsiteX3" fmla="*/ 6443456 w 6530408"/>
              <a:gd name="connsiteY3" fmla="*/ 130105 h 5753325"/>
              <a:gd name="connsiteX4" fmla="*/ 6447632 w 6530408"/>
              <a:gd name="connsiteY4" fmla="*/ 170016 h 5753325"/>
              <a:gd name="connsiteX5" fmla="*/ 6465936 w 6530408"/>
              <a:gd name="connsiteY5" fmla="*/ 274847 h 5753325"/>
              <a:gd name="connsiteX6" fmla="*/ 6506836 w 6530408"/>
              <a:gd name="connsiteY6" fmla="*/ 331778 h 5753325"/>
              <a:gd name="connsiteX7" fmla="*/ 6530408 w 6530408"/>
              <a:gd name="connsiteY7" fmla="*/ 427517 h 5753325"/>
              <a:gd name="connsiteX8" fmla="*/ 6488360 w 6530408"/>
              <a:gd name="connsiteY8" fmla="*/ 535865 h 5753325"/>
              <a:gd name="connsiteX9" fmla="*/ 6492864 w 6530408"/>
              <a:gd name="connsiteY9" fmla="*/ 615799 h 5753325"/>
              <a:gd name="connsiteX10" fmla="*/ 6459988 w 6530408"/>
              <a:gd name="connsiteY10" fmla="*/ 707628 h 5753325"/>
              <a:gd name="connsiteX11" fmla="*/ 6453989 w 6530408"/>
              <a:gd name="connsiteY11" fmla="*/ 711876 h 5753325"/>
              <a:gd name="connsiteX12" fmla="*/ 6453209 w 6530408"/>
              <a:gd name="connsiteY12" fmla="*/ 719127 h 5753325"/>
              <a:gd name="connsiteX13" fmla="*/ 6457662 w 6530408"/>
              <a:gd name="connsiteY13" fmla="*/ 723331 h 5753325"/>
              <a:gd name="connsiteX14" fmla="*/ 6447445 w 6530408"/>
              <a:gd name="connsiteY14" fmla="*/ 780003 h 5753325"/>
              <a:gd name="connsiteX15" fmla="*/ 6426552 w 6530408"/>
              <a:gd name="connsiteY15" fmla="*/ 845805 h 5753325"/>
              <a:gd name="connsiteX16" fmla="*/ 6434072 w 6530408"/>
              <a:gd name="connsiteY16" fmla="*/ 910733 h 5753325"/>
              <a:gd name="connsiteX17" fmla="*/ 6432570 w 6530408"/>
              <a:gd name="connsiteY17" fmla="*/ 983394 h 5753325"/>
              <a:gd name="connsiteX18" fmla="*/ 6431878 w 6530408"/>
              <a:gd name="connsiteY18" fmla="*/ 1026728 h 5753325"/>
              <a:gd name="connsiteX19" fmla="*/ 6414269 w 6530408"/>
              <a:gd name="connsiteY19" fmla="*/ 1151111 h 5753325"/>
              <a:gd name="connsiteX20" fmla="*/ 6371722 w 6530408"/>
              <a:gd name="connsiteY20" fmla="*/ 1318080 h 5753325"/>
              <a:gd name="connsiteX21" fmla="*/ 6356023 w 6530408"/>
              <a:gd name="connsiteY21" fmla="*/ 1356227 h 5753325"/>
              <a:gd name="connsiteX22" fmla="*/ 6356157 w 6530408"/>
              <a:gd name="connsiteY22" fmla="*/ 1361967 h 5753325"/>
              <a:gd name="connsiteX23" fmla="*/ 6350613 w 6530408"/>
              <a:gd name="connsiteY23" fmla="*/ 1393569 h 5753325"/>
              <a:gd name="connsiteX24" fmla="*/ 6357062 w 6530408"/>
              <a:gd name="connsiteY24" fmla="*/ 1444071 h 5753325"/>
              <a:gd name="connsiteX25" fmla="*/ 6364832 w 6530408"/>
              <a:gd name="connsiteY25" fmla="*/ 1478763 h 5753325"/>
              <a:gd name="connsiteX26" fmla="*/ 6369745 w 6530408"/>
              <a:gd name="connsiteY26" fmla="*/ 1495680 h 5753325"/>
              <a:gd name="connsiteX27" fmla="*/ 6370898 w 6530408"/>
              <a:gd name="connsiteY27" fmla="*/ 1513331 h 5753325"/>
              <a:gd name="connsiteX28" fmla="*/ 6368801 w 6530408"/>
              <a:gd name="connsiteY28" fmla="*/ 1527414 h 5753325"/>
              <a:gd name="connsiteX29" fmla="*/ 6359177 w 6530408"/>
              <a:gd name="connsiteY29" fmla="*/ 1639513 h 5753325"/>
              <a:gd name="connsiteX30" fmla="*/ 6299489 w 6530408"/>
              <a:gd name="connsiteY30" fmla="*/ 1784860 h 5753325"/>
              <a:gd name="connsiteX31" fmla="*/ 6267878 w 6530408"/>
              <a:gd name="connsiteY31" fmla="*/ 1858572 h 5753325"/>
              <a:gd name="connsiteX32" fmla="*/ 6251146 w 6530408"/>
              <a:gd name="connsiteY32" fmla="*/ 1926167 h 5753325"/>
              <a:gd name="connsiteX33" fmla="*/ 6210686 w 6530408"/>
              <a:gd name="connsiteY33" fmla="*/ 2014834 h 5753325"/>
              <a:gd name="connsiteX34" fmla="*/ 6106652 w 6530408"/>
              <a:gd name="connsiteY34" fmla="*/ 2150572 h 5753325"/>
              <a:gd name="connsiteX35" fmla="*/ 6097813 w 6530408"/>
              <a:gd name="connsiteY35" fmla="*/ 2172208 h 5753325"/>
              <a:gd name="connsiteX36" fmla="*/ 6095990 w 6530408"/>
              <a:gd name="connsiteY36" fmla="*/ 2181185 h 5753325"/>
              <a:gd name="connsiteX37" fmla="*/ 6090126 w 6530408"/>
              <a:gd name="connsiteY37" fmla="*/ 2192533 h 5753325"/>
              <a:gd name="connsiteX38" fmla="*/ 6089503 w 6530408"/>
              <a:gd name="connsiteY38" fmla="*/ 2192543 h 5753325"/>
              <a:gd name="connsiteX39" fmla="*/ 6084946 w 6530408"/>
              <a:gd name="connsiteY39" fmla="*/ 2203694 h 5753325"/>
              <a:gd name="connsiteX40" fmla="*/ 5987861 w 6530408"/>
              <a:gd name="connsiteY40" fmla="*/ 2304868 h 5753325"/>
              <a:gd name="connsiteX41" fmla="*/ 5973439 w 6530408"/>
              <a:gd name="connsiteY41" fmla="*/ 2385635 h 5753325"/>
              <a:gd name="connsiteX42" fmla="*/ 5916727 w 6530408"/>
              <a:gd name="connsiteY42" fmla="*/ 2458777 h 5753325"/>
              <a:gd name="connsiteX43" fmla="*/ 5856524 w 6530408"/>
              <a:gd name="connsiteY43" fmla="*/ 2583281 h 5753325"/>
              <a:gd name="connsiteX44" fmla="*/ 5838091 w 6530408"/>
              <a:gd name="connsiteY44" fmla="*/ 2753474 h 5753325"/>
              <a:gd name="connsiteX45" fmla="*/ 5777471 w 6530408"/>
              <a:gd name="connsiteY45" fmla="*/ 2901570 h 5753325"/>
              <a:gd name="connsiteX46" fmla="*/ 5723992 w 6530408"/>
              <a:gd name="connsiteY46" fmla="*/ 2998752 h 5753325"/>
              <a:gd name="connsiteX47" fmla="*/ 5557886 w 6530408"/>
              <a:gd name="connsiteY47" fmla="*/ 3329735 h 5753325"/>
              <a:gd name="connsiteX48" fmla="*/ 5471501 w 6530408"/>
              <a:gd name="connsiteY48" fmla="*/ 3462221 h 5753325"/>
              <a:gd name="connsiteX49" fmla="*/ 5465154 w 6530408"/>
              <a:gd name="connsiteY49" fmla="*/ 3541065 h 5753325"/>
              <a:gd name="connsiteX50" fmla="*/ 5437889 w 6530408"/>
              <a:gd name="connsiteY50" fmla="*/ 3559927 h 5753325"/>
              <a:gd name="connsiteX51" fmla="*/ 5432770 w 6530408"/>
              <a:gd name="connsiteY51" fmla="*/ 3562948 h 5753325"/>
              <a:gd name="connsiteX52" fmla="*/ 5406795 w 6530408"/>
              <a:gd name="connsiteY52" fmla="*/ 3578594 h 5753325"/>
              <a:gd name="connsiteX53" fmla="*/ 5381495 w 6530408"/>
              <a:gd name="connsiteY53" fmla="*/ 3599883 h 5753325"/>
              <a:gd name="connsiteX54" fmla="*/ 5363689 w 6530408"/>
              <a:gd name="connsiteY54" fmla="*/ 3633299 h 5753325"/>
              <a:gd name="connsiteX55" fmla="*/ 5291870 w 6530408"/>
              <a:gd name="connsiteY55" fmla="*/ 3799039 h 5753325"/>
              <a:gd name="connsiteX56" fmla="*/ 5241600 w 6530408"/>
              <a:gd name="connsiteY56" fmla="*/ 3894238 h 5753325"/>
              <a:gd name="connsiteX57" fmla="*/ 5211041 w 6530408"/>
              <a:gd name="connsiteY57" fmla="*/ 3924184 h 5753325"/>
              <a:gd name="connsiteX58" fmla="*/ 5176073 w 6530408"/>
              <a:gd name="connsiteY58" fmla="*/ 3970179 h 5753325"/>
              <a:gd name="connsiteX59" fmla="*/ 5172826 w 6530408"/>
              <a:gd name="connsiteY59" fmla="*/ 3991773 h 5753325"/>
              <a:gd name="connsiteX60" fmla="*/ 5157053 w 6530408"/>
              <a:gd name="connsiteY60" fmla="*/ 3997708 h 5753325"/>
              <a:gd name="connsiteX61" fmla="*/ 5127922 w 6530408"/>
              <a:gd name="connsiteY61" fmla="*/ 4022660 h 5753325"/>
              <a:gd name="connsiteX62" fmla="*/ 5020872 w 6530408"/>
              <a:gd name="connsiteY62" fmla="*/ 4075951 h 5753325"/>
              <a:gd name="connsiteX63" fmla="*/ 4991410 w 6530408"/>
              <a:gd name="connsiteY63" fmla="*/ 4087598 h 5753325"/>
              <a:gd name="connsiteX64" fmla="*/ 4930112 w 6530408"/>
              <a:gd name="connsiteY64" fmla="*/ 4138459 h 5753325"/>
              <a:gd name="connsiteX65" fmla="*/ 4834224 w 6530408"/>
              <a:gd name="connsiteY65" fmla="*/ 4231643 h 5753325"/>
              <a:gd name="connsiteX66" fmla="*/ 4812599 w 6530408"/>
              <a:gd name="connsiteY66" fmla="*/ 4249449 h 5753325"/>
              <a:gd name="connsiteX67" fmla="*/ 4789188 w 6530408"/>
              <a:gd name="connsiteY67" fmla="*/ 4256678 h 5753325"/>
              <a:gd name="connsiteX68" fmla="*/ 4779554 w 6530408"/>
              <a:gd name="connsiteY68" fmla="*/ 4251313 h 5753325"/>
              <a:gd name="connsiteX69" fmla="*/ 4766885 w 6530408"/>
              <a:gd name="connsiteY69" fmla="*/ 4259812 h 5753325"/>
              <a:gd name="connsiteX70" fmla="*/ 4762510 w 6530408"/>
              <a:gd name="connsiteY70" fmla="*/ 4260383 h 5753325"/>
              <a:gd name="connsiteX71" fmla="*/ 4738416 w 6530408"/>
              <a:gd name="connsiteY71" fmla="*/ 4265355 h 5753325"/>
              <a:gd name="connsiteX72" fmla="*/ 4712007 w 6530408"/>
              <a:gd name="connsiteY72" fmla="*/ 4317892 h 5753325"/>
              <a:gd name="connsiteX73" fmla="*/ 4658930 w 6530408"/>
              <a:gd name="connsiteY73" fmla="*/ 4348041 h 5753325"/>
              <a:gd name="connsiteX74" fmla="*/ 4443526 w 6530408"/>
              <a:gd name="connsiteY74" fmla="*/ 4507851 h 5753325"/>
              <a:gd name="connsiteX75" fmla="*/ 4289766 w 6530408"/>
              <a:gd name="connsiteY75" fmla="*/ 4711450 h 5753325"/>
              <a:gd name="connsiteX76" fmla="*/ 4150870 w 6530408"/>
              <a:gd name="connsiteY76" fmla="*/ 4818480 h 5753325"/>
              <a:gd name="connsiteX77" fmla="*/ 4006639 w 6530408"/>
              <a:gd name="connsiteY77" fmla="*/ 4933815 h 5753325"/>
              <a:gd name="connsiteX78" fmla="*/ 3298210 w 6530408"/>
              <a:gd name="connsiteY78" fmla="*/ 5070790 h 5753325"/>
              <a:gd name="connsiteX79" fmla="*/ 2947678 w 6530408"/>
              <a:gd name="connsiteY79" fmla="*/ 5117869 h 5753325"/>
              <a:gd name="connsiteX80" fmla="*/ 2822169 w 6530408"/>
              <a:gd name="connsiteY80" fmla="*/ 5129396 h 5753325"/>
              <a:gd name="connsiteX81" fmla="*/ 2538773 w 6530408"/>
              <a:gd name="connsiteY81" fmla="*/ 5313397 h 5753325"/>
              <a:gd name="connsiteX82" fmla="*/ 2014500 w 6530408"/>
              <a:gd name="connsiteY82" fmla="*/ 5519744 h 5753325"/>
              <a:gd name="connsiteX83" fmla="*/ 1934391 w 6530408"/>
              <a:gd name="connsiteY83" fmla="*/ 5591335 h 5753325"/>
              <a:gd name="connsiteX84" fmla="*/ 1892550 w 6530408"/>
              <a:gd name="connsiteY84" fmla="*/ 5649708 h 5753325"/>
              <a:gd name="connsiteX85" fmla="*/ 1854769 w 6530408"/>
              <a:gd name="connsiteY85" fmla="*/ 5647691 h 5753325"/>
              <a:gd name="connsiteX86" fmla="*/ 1809461 w 6530408"/>
              <a:gd name="connsiteY86" fmla="*/ 5648628 h 5753325"/>
              <a:gd name="connsiteX87" fmla="*/ 1745150 w 6530408"/>
              <a:gd name="connsiteY87" fmla="*/ 5693879 h 5753325"/>
              <a:gd name="connsiteX88" fmla="*/ 1713375 w 6530408"/>
              <a:gd name="connsiteY88" fmla="*/ 5684672 h 5753325"/>
              <a:gd name="connsiteX89" fmla="*/ 1707808 w 6530408"/>
              <a:gd name="connsiteY89" fmla="*/ 5682611 h 5753325"/>
              <a:gd name="connsiteX90" fmla="*/ 1679313 w 6530408"/>
              <a:gd name="connsiteY90" fmla="*/ 5672360 h 5753325"/>
              <a:gd name="connsiteX91" fmla="*/ 1646933 w 6530408"/>
              <a:gd name="connsiteY91" fmla="*/ 5666227 h 5753325"/>
              <a:gd name="connsiteX92" fmla="*/ 1610055 w 6530408"/>
              <a:gd name="connsiteY92" fmla="*/ 5673643 h 5753325"/>
              <a:gd name="connsiteX93" fmla="*/ 1437641 w 6530408"/>
              <a:gd name="connsiteY93" fmla="*/ 5723266 h 5753325"/>
              <a:gd name="connsiteX94" fmla="*/ 1332869 w 6530408"/>
              <a:gd name="connsiteY94" fmla="*/ 5744752 h 5753325"/>
              <a:gd name="connsiteX95" fmla="*/ 1290525 w 6530408"/>
              <a:gd name="connsiteY95" fmla="*/ 5740036 h 5753325"/>
              <a:gd name="connsiteX96" fmla="*/ 1233107 w 6530408"/>
              <a:gd name="connsiteY96" fmla="*/ 5742106 h 5753325"/>
              <a:gd name="connsiteX97" fmla="*/ 1214532 w 6530408"/>
              <a:gd name="connsiteY97" fmla="*/ 5753325 h 5753325"/>
              <a:gd name="connsiteX98" fmla="*/ 1199955 w 6530408"/>
              <a:gd name="connsiteY98" fmla="*/ 5744831 h 5753325"/>
              <a:gd name="connsiteX99" fmla="*/ 1162337 w 6530408"/>
              <a:gd name="connsiteY99" fmla="*/ 5738048 h 5753325"/>
              <a:gd name="connsiteX100" fmla="*/ 1053457 w 6530408"/>
              <a:gd name="connsiteY100" fmla="*/ 5688676 h 5753325"/>
              <a:gd name="connsiteX101" fmla="*/ 1025798 w 6530408"/>
              <a:gd name="connsiteY101" fmla="*/ 5673166 h 5753325"/>
              <a:gd name="connsiteX102" fmla="*/ 947900 w 6530408"/>
              <a:gd name="connsiteY102" fmla="*/ 5657848 h 5753325"/>
              <a:gd name="connsiteX103" fmla="*/ 815627 w 6530408"/>
              <a:gd name="connsiteY103" fmla="*/ 5642557 h 5753325"/>
              <a:gd name="connsiteX104" fmla="*/ 788251 w 6530408"/>
              <a:gd name="connsiteY104" fmla="*/ 5637065 h 5753325"/>
              <a:gd name="connsiteX105" fmla="*/ 767822 w 6530408"/>
              <a:gd name="connsiteY105" fmla="*/ 5623450 h 5753325"/>
              <a:gd name="connsiteX106" fmla="*/ 765791 w 6530408"/>
              <a:gd name="connsiteY106" fmla="*/ 5612539 h 5753325"/>
              <a:gd name="connsiteX107" fmla="*/ 751230 w 6530408"/>
              <a:gd name="connsiteY107" fmla="*/ 5608092 h 5753325"/>
              <a:gd name="connsiteX108" fmla="*/ 748008 w 6530408"/>
              <a:gd name="connsiteY108" fmla="*/ 5605052 h 5753325"/>
              <a:gd name="connsiteX109" fmla="*/ 728871 w 6530408"/>
              <a:gd name="connsiteY109" fmla="*/ 5589469 h 5753325"/>
              <a:gd name="connsiteX110" fmla="*/ 671898 w 6530408"/>
              <a:gd name="connsiteY110" fmla="*/ 5602363 h 5753325"/>
              <a:gd name="connsiteX111" fmla="*/ 615065 w 6530408"/>
              <a:gd name="connsiteY111" fmla="*/ 5580257 h 5753325"/>
              <a:gd name="connsiteX112" fmla="*/ 355785 w 6530408"/>
              <a:gd name="connsiteY112" fmla="*/ 5514383 h 5753325"/>
              <a:gd name="connsiteX113" fmla="*/ 102269 w 6530408"/>
              <a:gd name="connsiteY113" fmla="*/ 5524347 h 5753325"/>
              <a:gd name="connsiteX114" fmla="*/ 13160 w 6530408"/>
              <a:gd name="connsiteY114" fmla="*/ 5514159 h 5753325"/>
              <a:gd name="connsiteX115" fmla="*/ 0 w 6530408"/>
              <a:gd name="connsiteY115" fmla="*/ 5511735 h 5753325"/>
              <a:gd name="connsiteX116" fmla="*/ 0 w 6530408"/>
              <a:gd name="connsiteY116" fmla="*/ 0 h 5753325"/>
              <a:gd name="connsiteX0" fmla="*/ 0 w 6506836"/>
              <a:gd name="connsiteY0" fmla="*/ 0 h 5753325"/>
              <a:gd name="connsiteX1" fmla="*/ 6438980 w 6506836"/>
              <a:gd name="connsiteY1" fmla="*/ 0 h 5753325"/>
              <a:gd name="connsiteX2" fmla="*/ 6439047 w 6506836"/>
              <a:gd name="connsiteY2" fmla="*/ 147 h 5753325"/>
              <a:gd name="connsiteX3" fmla="*/ 6443456 w 6506836"/>
              <a:gd name="connsiteY3" fmla="*/ 130105 h 5753325"/>
              <a:gd name="connsiteX4" fmla="*/ 6447632 w 6506836"/>
              <a:gd name="connsiteY4" fmla="*/ 170016 h 5753325"/>
              <a:gd name="connsiteX5" fmla="*/ 6465936 w 6506836"/>
              <a:gd name="connsiteY5" fmla="*/ 274847 h 5753325"/>
              <a:gd name="connsiteX6" fmla="*/ 6506836 w 6506836"/>
              <a:gd name="connsiteY6" fmla="*/ 331778 h 5753325"/>
              <a:gd name="connsiteX7" fmla="*/ 6488360 w 6506836"/>
              <a:gd name="connsiteY7" fmla="*/ 535865 h 5753325"/>
              <a:gd name="connsiteX8" fmla="*/ 6492864 w 6506836"/>
              <a:gd name="connsiteY8" fmla="*/ 615799 h 5753325"/>
              <a:gd name="connsiteX9" fmla="*/ 6459988 w 6506836"/>
              <a:gd name="connsiteY9" fmla="*/ 707628 h 5753325"/>
              <a:gd name="connsiteX10" fmla="*/ 6453989 w 6506836"/>
              <a:gd name="connsiteY10" fmla="*/ 711876 h 5753325"/>
              <a:gd name="connsiteX11" fmla="*/ 6453209 w 6506836"/>
              <a:gd name="connsiteY11" fmla="*/ 719127 h 5753325"/>
              <a:gd name="connsiteX12" fmla="*/ 6457662 w 6506836"/>
              <a:gd name="connsiteY12" fmla="*/ 723331 h 5753325"/>
              <a:gd name="connsiteX13" fmla="*/ 6447445 w 6506836"/>
              <a:gd name="connsiteY13" fmla="*/ 780003 h 5753325"/>
              <a:gd name="connsiteX14" fmla="*/ 6426552 w 6506836"/>
              <a:gd name="connsiteY14" fmla="*/ 845805 h 5753325"/>
              <a:gd name="connsiteX15" fmla="*/ 6434072 w 6506836"/>
              <a:gd name="connsiteY15" fmla="*/ 910733 h 5753325"/>
              <a:gd name="connsiteX16" fmla="*/ 6432570 w 6506836"/>
              <a:gd name="connsiteY16" fmla="*/ 983394 h 5753325"/>
              <a:gd name="connsiteX17" fmla="*/ 6431878 w 6506836"/>
              <a:gd name="connsiteY17" fmla="*/ 1026728 h 5753325"/>
              <a:gd name="connsiteX18" fmla="*/ 6414269 w 6506836"/>
              <a:gd name="connsiteY18" fmla="*/ 1151111 h 5753325"/>
              <a:gd name="connsiteX19" fmla="*/ 6371722 w 6506836"/>
              <a:gd name="connsiteY19" fmla="*/ 1318080 h 5753325"/>
              <a:gd name="connsiteX20" fmla="*/ 6356023 w 6506836"/>
              <a:gd name="connsiteY20" fmla="*/ 1356227 h 5753325"/>
              <a:gd name="connsiteX21" fmla="*/ 6356157 w 6506836"/>
              <a:gd name="connsiteY21" fmla="*/ 1361967 h 5753325"/>
              <a:gd name="connsiteX22" fmla="*/ 6350613 w 6506836"/>
              <a:gd name="connsiteY22" fmla="*/ 1393569 h 5753325"/>
              <a:gd name="connsiteX23" fmla="*/ 6357062 w 6506836"/>
              <a:gd name="connsiteY23" fmla="*/ 1444071 h 5753325"/>
              <a:gd name="connsiteX24" fmla="*/ 6364832 w 6506836"/>
              <a:gd name="connsiteY24" fmla="*/ 1478763 h 5753325"/>
              <a:gd name="connsiteX25" fmla="*/ 6369745 w 6506836"/>
              <a:gd name="connsiteY25" fmla="*/ 1495680 h 5753325"/>
              <a:gd name="connsiteX26" fmla="*/ 6370898 w 6506836"/>
              <a:gd name="connsiteY26" fmla="*/ 1513331 h 5753325"/>
              <a:gd name="connsiteX27" fmla="*/ 6368801 w 6506836"/>
              <a:gd name="connsiteY27" fmla="*/ 1527414 h 5753325"/>
              <a:gd name="connsiteX28" fmla="*/ 6359177 w 6506836"/>
              <a:gd name="connsiteY28" fmla="*/ 1639513 h 5753325"/>
              <a:gd name="connsiteX29" fmla="*/ 6299489 w 6506836"/>
              <a:gd name="connsiteY29" fmla="*/ 1784860 h 5753325"/>
              <a:gd name="connsiteX30" fmla="*/ 6267878 w 6506836"/>
              <a:gd name="connsiteY30" fmla="*/ 1858572 h 5753325"/>
              <a:gd name="connsiteX31" fmla="*/ 6251146 w 6506836"/>
              <a:gd name="connsiteY31" fmla="*/ 1926167 h 5753325"/>
              <a:gd name="connsiteX32" fmla="*/ 6210686 w 6506836"/>
              <a:gd name="connsiteY32" fmla="*/ 2014834 h 5753325"/>
              <a:gd name="connsiteX33" fmla="*/ 6106652 w 6506836"/>
              <a:gd name="connsiteY33" fmla="*/ 2150572 h 5753325"/>
              <a:gd name="connsiteX34" fmla="*/ 6097813 w 6506836"/>
              <a:gd name="connsiteY34" fmla="*/ 2172208 h 5753325"/>
              <a:gd name="connsiteX35" fmla="*/ 6095990 w 6506836"/>
              <a:gd name="connsiteY35" fmla="*/ 2181185 h 5753325"/>
              <a:gd name="connsiteX36" fmla="*/ 6090126 w 6506836"/>
              <a:gd name="connsiteY36" fmla="*/ 2192533 h 5753325"/>
              <a:gd name="connsiteX37" fmla="*/ 6089503 w 6506836"/>
              <a:gd name="connsiteY37" fmla="*/ 2192543 h 5753325"/>
              <a:gd name="connsiteX38" fmla="*/ 6084946 w 6506836"/>
              <a:gd name="connsiteY38" fmla="*/ 2203694 h 5753325"/>
              <a:gd name="connsiteX39" fmla="*/ 5987861 w 6506836"/>
              <a:gd name="connsiteY39" fmla="*/ 2304868 h 5753325"/>
              <a:gd name="connsiteX40" fmla="*/ 5973439 w 6506836"/>
              <a:gd name="connsiteY40" fmla="*/ 2385635 h 5753325"/>
              <a:gd name="connsiteX41" fmla="*/ 5916727 w 6506836"/>
              <a:gd name="connsiteY41" fmla="*/ 2458777 h 5753325"/>
              <a:gd name="connsiteX42" fmla="*/ 5856524 w 6506836"/>
              <a:gd name="connsiteY42" fmla="*/ 2583281 h 5753325"/>
              <a:gd name="connsiteX43" fmla="*/ 5838091 w 6506836"/>
              <a:gd name="connsiteY43" fmla="*/ 2753474 h 5753325"/>
              <a:gd name="connsiteX44" fmla="*/ 5777471 w 6506836"/>
              <a:gd name="connsiteY44" fmla="*/ 2901570 h 5753325"/>
              <a:gd name="connsiteX45" fmla="*/ 5723992 w 6506836"/>
              <a:gd name="connsiteY45" fmla="*/ 2998752 h 5753325"/>
              <a:gd name="connsiteX46" fmla="*/ 5557886 w 6506836"/>
              <a:gd name="connsiteY46" fmla="*/ 3329735 h 5753325"/>
              <a:gd name="connsiteX47" fmla="*/ 5471501 w 6506836"/>
              <a:gd name="connsiteY47" fmla="*/ 3462221 h 5753325"/>
              <a:gd name="connsiteX48" fmla="*/ 5465154 w 6506836"/>
              <a:gd name="connsiteY48" fmla="*/ 3541065 h 5753325"/>
              <a:gd name="connsiteX49" fmla="*/ 5437889 w 6506836"/>
              <a:gd name="connsiteY49" fmla="*/ 3559927 h 5753325"/>
              <a:gd name="connsiteX50" fmla="*/ 5432770 w 6506836"/>
              <a:gd name="connsiteY50" fmla="*/ 3562948 h 5753325"/>
              <a:gd name="connsiteX51" fmla="*/ 5406795 w 6506836"/>
              <a:gd name="connsiteY51" fmla="*/ 3578594 h 5753325"/>
              <a:gd name="connsiteX52" fmla="*/ 5381495 w 6506836"/>
              <a:gd name="connsiteY52" fmla="*/ 3599883 h 5753325"/>
              <a:gd name="connsiteX53" fmla="*/ 5363689 w 6506836"/>
              <a:gd name="connsiteY53" fmla="*/ 3633299 h 5753325"/>
              <a:gd name="connsiteX54" fmla="*/ 5291870 w 6506836"/>
              <a:gd name="connsiteY54" fmla="*/ 3799039 h 5753325"/>
              <a:gd name="connsiteX55" fmla="*/ 5241600 w 6506836"/>
              <a:gd name="connsiteY55" fmla="*/ 3894238 h 5753325"/>
              <a:gd name="connsiteX56" fmla="*/ 5211041 w 6506836"/>
              <a:gd name="connsiteY56" fmla="*/ 3924184 h 5753325"/>
              <a:gd name="connsiteX57" fmla="*/ 5176073 w 6506836"/>
              <a:gd name="connsiteY57" fmla="*/ 3970179 h 5753325"/>
              <a:gd name="connsiteX58" fmla="*/ 5172826 w 6506836"/>
              <a:gd name="connsiteY58" fmla="*/ 3991773 h 5753325"/>
              <a:gd name="connsiteX59" fmla="*/ 5157053 w 6506836"/>
              <a:gd name="connsiteY59" fmla="*/ 3997708 h 5753325"/>
              <a:gd name="connsiteX60" fmla="*/ 5127922 w 6506836"/>
              <a:gd name="connsiteY60" fmla="*/ 4022660 h 5753325"/>
              <a:gd name="connsiteX61" fmla="*/ 5020872 w 6506836"/>
              <a:gd name="connsiteY61" fmla="*/ 4075951 h 5753325"/>
              <a:gd name="connsiteX62" fmla="*/ 4991410 w 6506836"/>
              <a:gd name="connsiteY62" fmla="*/ 4087598 h 5753325"/>
              <a:gd name="connsiteX63" fmla="*/ 4930112 w 6506836"/>
              <a:gd name="connsiteY63" fmla="*/ 4138459 h 5753325"/>
              <a:gd name="connsiteX64" fmla="*/ 4834224 w 6506836"/>
              <a:gd name="connsiteY64" fmla="*/ 4231643 h 5753325"/>
              <a:gd name="connsiteX65" fmla="*/ 4812599 w 6506836"/>
              <a:gd name="connsiteY65" fmla="*/ 4249449 h 5753325"/>
              <a:gd name="connsiteX66" fmla="*/ 4789188 w 6506836"/>
              <a:gd name="connsiteY66" fmla="*/ 4256678 h 5753325"/>
              <a:gd name="connsiteX67" fmla="*/ 4779554 w 6506836"/>
              <a:gd name="connsiteY67" fmla="*/ 4251313 h 5753325"/>
              <a:gd name="connsiteX68" fmla="*/ 4766885 w 6506836"/>
              <a:gd name="connsiteY68" fmla="*/ 4259812 h 5753325"/>
              <a:gd name="connsiteX69" fmla="*/ 4762510 w 6506836"/>
              <a:gd name="connsiteY69" fmla="*/ 4260383 h 5753325"/>
              <a:gd name="connsiteX70" fmla="*/ 4738416 w 6506836"/>
              <a:gd name="connsiteY70" fmla="*/ 4265355 h 5753325"/>
              <a:gd name="connsiteX71" fmla="*/ 4712007 w 6506836"/>
              <a:gd name="connsiteY71" fmla="*/ 4317892 h 5753325"/>
              <a:gd name="connsiteX72" fmla="*/ 4658930 w 6506836"/>
              <a:gd name="connsiteY72" fmla="*/ 4348041 h 5753325"/>
              <a:gd name="connsiteX73" fmla="*/ 4443526 w 6506836"/>
              <a:gd name="connsiteY73" fmla="*/ 4507851 h 5753325"/>
              <a:gd name="connsiteX74" fmla="*/ 4289766 w 6506836"/>
              <a:gd name="connsiteY74" fmla="*/ 4711450 h 5753325"/>
              <a:gd name="connsiteX75" fmla="*/ 4150870 w 6506836"/>
              <a:gd name="connsiteY75" fmla="*/ 4818480 h 5753325"/>
              <a:gd name="connsiteX76" fmla="*/ 4006639 w 6506836"/>
              <a:gd name="connsiteY76" fmla="*/ 4933815 h 5753325"/>
              <a:gd name="connsiteX77" fmla="*/ 3298210 w 6506836"/>
              <a:gd name="connsiteY77" fmla="*/ 5070790 h 5753325"/>
              <a:gd name="connsiteX78" fmla="*/ 2947678 w 6506836"/>
              <a:gd name="connsiteY78" fmla="*/ 5117869 h 5753325"/>
              <a:gd name="connsiteX79" fmla="*/ 2822169 w 6506836"/>
              <a:gd name="connsiteY79" fmla="*/ 5129396 h 5753325"/>
              <a:gd name="connsiteX80" fmla="*/ 2538773 w 6506836"/>
              <a:gd name="connsiteY80" fmla="*/ 5313397 h 5753325"/>
              <a:gd name="connsiteX81" fmla="*/ 2014500 w 6506836"/>
              <a:gd name="connsiteY81" fmla="*/ 5519744 h 5753325"/>
              <a:gd name="connsiteX82" fmla="*/ 1934391 w 6506836"/>
              <a:gd name="connsiteY82" fmla="*/ 5591335 h 5753325"/>
              <a:gd name="connsiteX83" fmla="*/ 1892550 w 6506836"/>
              <a:gd name="connsiteY83" fmla="*/ 5649708 h 5753325"/>
              <a:gd name="connsiteX84" fmla="*/ 1854769 w 6506836"/>
              <a:gd name="connsiteY84" fmla="*/ 5647691 h 5753325"/>
              <a:gd name="connsiteX85" fmla="*/ 1809461 w 6506836"/>
              <a:gd name="connsiteY85" fmla="*/ 5648628 h 5753325"/>
              <a:gd name="connsiteX86" fmla="*/ 1745150 w 6506836"/>
              <a:gd name="connsiteY86" fmla="*/ 5693879 h 5753325"/>
              <a:gd name="connsiteX87" fmla="*/ 1713375 w 6506836"/>
              <a:gd name="connsiteY87" fmla="*/ 5684672 h 5753325"/>
              <a:gd name="connsiteX88" fmla="*/ 1707808 w 6506836"/>
              <a:gd name="connsiteY88" fmla="*/ 5682611 h 5753325"/>
              <a:gd name="connsiteX89" fmla="*/ 1679313 w 6506836"/>
              <a:gd name="connsiteY89" fmla="*/ 5672360 h 5753325"/>
              <a:gd name="connsiteX90" fmla="*/ 1646933 w 6506836"/>
              <a:gd name="connsiteY90" fmla="*/ 5666227 h 5753325"/>
              <a:gd name="connsiteX91" fmla="*/ 1610055 w 6506836"/>
              <a:gd name="connsiteY91" fmla="*/ 5673643 h 5753325"/>
              <a:gd name="connsiteX92" fmla="*/ 1437641 w 6506836"/>
              <a:gd name="connsiteY92" fmla="*/ 5723266 h 5753325"/>
              <a:gd name="connsiteX93" fmla="*/ 1332869 w 6506836"/>
              <a:gd name="connsiteY93" fmla="*/ 5744752 h 5753325"/>
              <a:gd name="connsiteX94" fmla="*/ 1290525 w 6506836"/>
              <a:gd name="connsiteY94" fmla="*/ 5740036 h 5753325"/>
              <a:gd name="connsiteX95" fmla="*/ 1233107 w 6506836"/>
              <a:gd name="connsiteY95" fmla="*/ 5742106 h 5753325"/>
              <a:gd name="connsiteX96" fmla="*/ 1214532 w 6506836"/>
              <a:gd name="connsiteY96" fmla="*/ 5753325 h 5753325"/>
              <a:gd name="connsiteX97" fmla="*/ 1199955 w 6506836"/>
              <a:gd name="connsiteY97" fmla="*/ 5744831 h 5753325"/>
              <a:gd name="connsiteX98" fmla="*/ 1162337 w 6506836"/>
              <a:gd name="connsiteY98" fmla="*/ 5738048 h 5753325"/>
              <a:gd name="connsiteX99" fmla="*/ 1053457 w 6506836"/>
              <a:gd name="connsiteY99" fmla="*/ 5688676 h 5753325"/>
              <a:gd name="connsiteX100" fmla="*/ 1025798 w 6506836"/>
              <a:gd name="connsiteY100" fmla="*/ 5673166 h 5753325"/>
              <a:gd name="connsiteX101" fmla="*/ 947900 w 6506836"/>
              <a:gd name="connsiteY101" fmla="*/ 5657848 h 5753325"/>
              <a:gd name="connsiteX102" fmla="*/ 815627 w 6506836"/>
              <a:gd name="connsiteY102" fmla="*/ 5642557 h 5753325"/>
              <a:gd name="connsiteX103" fmla="*/ 788251 w 6506836"/>
              <a:gd name="connsiteY103" fmla="*/ 5637065 h 5753325"/>
              <a:gd name="connsiteX104" fmla="*/ 767822 w 6506836"/>
              <a:gd name="connsiteY104" fmla="*/ 5623450 h 5753325"/>
              <a:gd name="connsiteX105" fmla="*/ 765791 w 6506836"/>
              <a:gd name="connsiteY105" fmla="*/ 5612539 h 5753325"/>
              <a:gd name="connsiteX106" fmla="*/ 751230 w 6506836"/>
              <a:gd name="connsiteY106" fmla="*/ 5608092 h 5753325"/>
              <a:gd name="connsiteX107" fmla="*/ 748008 w 6506836"/>
              <a:gd name="connsiteY107" fmla="*/ 5605052 h 5753325"/>
              <a:gd name="connsiteX108" fmla="*/ 728871 w 6506836"/>
              <a:gd name="connsiteY108" fmla="*/ 5589469 h 5753325"/>
              <a:gd name="connsiteX109" fmla="*/ 671898 w 6506836"/>
              <a:gd name="connsiteY109" fmla="*/ 5602363 h 5753325"/>
              <a:gd name="connsiteX110" fmla="*/ 615065 w 6506836"/>
              <a:gd name="connsiteY110" fmla="*/ 5580257 h 5753325"/>
              <a:gd name="connsiteX111" fmla="*/ 355785 w 6506836"/>
              <a:gd name="connsiteY111" fmla="*/ 5514383 h 5753325"/>
              <a:gd name="connsiteX112" fmla="*/ 102269 w 6506836"/>
              <a:gd name="connsiteY112" fmla="*/ 5524347 h 5753325"/>
              <a:gd name="connsiteX113" fmla="*/ 13160 w 6506836"/>
              <a:gd name="connsiteY113" fmla="*/ 5514159 h 5753325"/>
              <a:gd name="connsiteX114" fmla="*/ 0 w 6506836"/>
              <a:gd name="connsiteY114" fmla="*/ 5511735 h 5753325"/>
              <a:gd name="connsiteX115" fmla="*/ 0 w 6506836"/>
              <a:gd name="connsiteY115"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465936 w 6492864"/>
              <a:gd name="connsiteY5" fmla="*/ 274847 h 5753325"/>
              <a:gd name="connsiteX6" fmla="*/ 6488360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396598 w 6492864"/>
              <a:gd name="connsiteY5" fmla="*/ 274847 h 5753325"/>
              <a:gd name="connsiteX6" fmla="*/ 6488360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396598 w 6492864"/>
              <a:gd name="connsiteY5" fmla="*/ 274847 h 5753325"/>
              <a:gd name="connsiteX6" fmla="*/ 6375685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62955"/>
              <a:gd name="connsiteY0" fmla="*/ 0 h 5753325"/>
              <a:gd name="connsiteX1" fmla="*/ 6438980 w 6462955"/>
              <a:gd name="connsiteY1" fmla="*/ 0 h 5753325"/>
              <a:gd name="connsiteX2" fmla="*/ 6439047 w 6462955"/>
              <a:gd name="connsiteY2" fmla="*/ 147 h 5753325"/>
              <a:gd name="connsiteX3" fmla="*/ 6443456 w 6462955"/>
              <a:gd name="connsiteY3" fmla="*/ 130105 h 5753325"/>
              <a:gd name="connsiteX4" fmla="*/ 6447632 w 6462955"/>
              <a:gd name="connsiteY4" fmla="*/ 170016 h 5753325"/>
              <a:gd name="connsiteX5" fmla="*/ 6396598 w 6462955"/>
              <a:gd name="connsiteY5" fmla="*/ 274847 h 5753325"/>
              <a:gd name="connsiteX6" fmla="*/ 6375685 w 6462955"/>
              <a:gd name="connsiteY6" fmla="*/ 535865 h 5753325"/>
              <a:gd name="connsiteX7" fmla="*/ 6354187 w 6462955"/>
              <a:gd name="connsiteY7" fmla="*/ 615799 h 5753325"/>
              <a:gd name="connsiteX8" fmla="*/ 6459988 w 6462955"/>
              <a:gd name="connsiteY8" fmla="*/ 707628 h 5753325"/>
              <a:gd name="connsiteX9" fmla="*/ 6453989 w 6462955"/>
              <a:gd name="connsiteY9" fmla="*/ 711876 h 5753325"/>
              <a:gd name="connsiteX10" fmla="*/ 6453209 w 6462955"/>
              <a:gd name="connsiteY10" fmla="*/ 719127 h 5753325"/>
              <a:gd name="connsiteX11" fmla="*/ 6457662 w 6462955"/>
              <a:gd name="connsiteY11" fmla="*/ 723331 h 5753325"/>
              <a:gd name="connsiteX12" fmla="*/ 6447445 w 6462955"/>
              <a:gd name="connsiteY12" fmla="*/ 780003 h 5753325"/>
              <a:gd name="connsiteX13" fmla="*/ 6426552 w 6462955"/>
              <a:gd name="connsiteY13" fmla="*/ 845805 h 5753325"/>
              <a:gd name="connsiteX14" fmla="*/ 6434072 w 6462955"/>
              <a:gd name="connsiteY14" fmla="*/ 910733 h 5753325"/>
              <a:gd name="connsiteX15" fmla="*/ 6432570 w 6462955"/>
              <a:gd name="connsiteY15" fmla="*/ 983394 h 5753325"/>
              <a:gd name="connsiteX16" fmla="*/ 6431878 w 6462955"/>
              <a:gd name="connsiteY16" fmla="*/ 1026728 h 5753325"/>
              <a:gd name="connsiteX17" fmla="*/ 6414269 w 6462955"/>
              <a:gd name="connsiteY17" fmla="*/ 1151111 h 5753325"/>
              <a:gd name="connsiteX18" fmla="*/ 6371722 w 6462955"/>
              <a:gd name="connsiteY18" fmla="*/ 1318080 h 5753325"/>
              <a:gd name="connsiteX19" fmla="*/ 6356023 w 6462955"/>
              <a:gd name="connsiteY19" fmla="*/ 1356227 h 5753325"/>
              <a:gd name="connsiteX20" fmla="*/ 6356157 w 6462955"/>
              <a:gd name="connsiteY20" fmla="*/ 1361967 h 5753325"/>
              <a:gd name="connsiteX21" fmla="*/ 6350613 w 6462955"/>
              <a:gd name="connsiteY21" fmla="*/ 1393569 h 5753325"/>
              <a:gd name="connsiteX22" fmla="*/ 6357062 w 6462955"/>
              <a:gd name="connsiteY22" fmla="*/ 1444071 h 5753325"/>
              <a:gd name="connsiteX23" fmla="*/ 6364832 w 6462955"/>
              <a:gd name="connsiteY23" fmla="*/ 1478763 h 5753325"/>
              <a:gd name="connsiteX24" fmla="*/ 6369745 w 6462955"/>
              <a:gd name="connsiteY24" fmla="*/ 1495680 h 5753325"/>
              <a:gd name="connsiteX25" fmla="*/ 6370898 w 6462955"/>
              <a:gd name="connsiteY25" fmla="*/ 1513331 h 5753325"/>
              <a:gd name="connsiteX26" fmla="*/ 6368801 w 6462955"/>
              <a:gd name="connsiteY26" fmla="*/ 1527414 h 5753325"/>
              <a:gd name="connsiteX27" fmla="*/ 6359177 w 6462955"/>
              <a:gd name="connsiteY27" fmla="*/ 1639513 h 5753325"/>
              <a:gd name="connsiteX28" fmla="*/ 6299489 w 6462955"/>
              <a:gd name="connsiteY28" fmla="*/ 1784860 h 5753325"/>
              <a:gd name="connsiteX29" fmla="*/ 6267878 w 6462955"/>
              <a:gd name="connsiteY29" fmla="*/ 1858572 h 5753325"/>
              <a:gd name="connsiteX30" fmla="*/ 6251146 w 6462955"/>
              <a:gd name="connsiteY30" fmla="*/ 1926167 h 5753325"/>
              <a:gd name="connsiteX31" fmla="*/ 6210686 w 6462955"/>
              <a:gd name="connsiteY31" fmla="*/ 2014834 h 5753325"/>
              <a:gd name="connsiteX32" fmla="*/ 6106652 w 6462955"/>
              <a:gd name="connsiteY32" fmla="*/ 2150572 h 5753325"/>
              <a:gd name="connsiteX33" fmla="*/ 6097813 w 6462955"/>
              <a:gd name="connsiteY33" fmla="*/ 2172208 h 5753325"/>
              <a:gd name="connsiteX34" fmla="*/ 6095990 w 6462955"/>
              <a:gd name="connsiteY34" fmla="*/ 2181185 h 5753325"/>
              <a:gd name="connsiteX35" fmla="*/ 6090126 w 6462955"/>
              <a:gd name="connsiteY35" fmla="*/ 2192533 h 5753325"/>
              <a:gd name="connsiteX36" fmla="*/ 6089503 w 6462955"/>
              <a:gd name="connsiteY36" fmla="*/ 2192543 h 5753325"/>
              <a:gd name="connsiteX37" fmla="*/ 6084946 w 6462955"/>
              <a:gd name="connsiteY37" fmla="*/ 2203694 h 5753325"/>
              <a:gd name="connsiteX38" fmla="*/ 5987861 w 6462955"/>
              <a:gd name="connsiteY38" fmla="*/ 2304868 h 5753325"/>
              <a:gd name="connsiteX39" fmla="*/ 5973439 w 6462955"/>
              <a:gd name="connsiteY39" fmla="*/ 2385635 h 5753325"/>
              <a:gd name="connsiteX40" fmla="*/ 5916727 w 6462955"/>
              <a:gd name="connsiteY40" fmla="*/ 2458777 h 5753325"/>
              <a:gd name="connsiteX41" fmla="*/ 5856524 w 6462955"/>
              <a:gd name="connsiteY41" fmla="*/ 2583281 h 5753325"/>
              <a:gd name="connsiteX42" fmla="*/ 5838091 w 6462955"/>
              <a:gd name="connsiteY42" fmla="*/ 2753474 h 5753325"/>
              <a:gd name="connsiteX43" fmla="*/ 5777471 w 6462955"/>
              <a:gd name="connsiteY43" fmla="*/ 2901570 h 5753325"/>
              <a:gd name="connsiteX44" fmla="*/ 5723992 w 6462955"/>
              <a:gd name="connsiteY44" fmla="*/ 2998752 h 5753325"/>
              <a:gd name="connsiteX45" fmla="*/ 5557886 w 6462955"/>
              <a:gd name="connsiteY45" fmla="*/ 3329735 h 5753325"/>
              <a:gd name="connsiteX46" fmla="*/ 5471501 w 6462955"/>
              <a:gd name="connsiteY46" fmla="*/ 3462221 h 5753325"/>
              <a:gd name="connsiteX47" fmla="*/ 5465154 w 6462955"/>
              <a:gd name="connsiteY47" fmla="*/ 3541065 h 5753325"/>
              <a:gd name="connsiteX48" fmla="*/ 5437889 w 6462955"/>
              <a:gd name="connsiteY48" fmla="*/ 3559927 h 5753325"/>
              <a:gd name="connsiteX49" fmla="*/ 5432770 w 6462955"/>
              <a:gd name="connsiteY49" fmla="*/ 3562948 h 5753325"/>
              <a:gd name="connsiteX50" fmla="*/ 5406795 w 6462955"/>
              <a:gd name="connsiteY50" fmla="*/ 3578594 h 5753325"/>
              <a:gd name="connsiteX51" fmla="*/ 5381495 w 6462955"/>
              <a:gd name="connsiteY51" fmla="*/ 3599883 h 5753325"/>
              <a:gd name="connsiteX52" fmla="*/ 5363689 w 6462955"/>
              <a:gd name="connsiteY52" fmla="*/ 3633299 h 5753325"/>
              <a:gd name="connsiteX53" fmla="*/ 5291870 w 6462955"/>
              <a:gd name="connsiteY53" fmla="*/ 3799039 h 5753325"/>
              <a:gd name="connsiteX54" fmla="*/ 5241600 w 6462955"/>
              <a:gd name="connsiteY54" fmla="*/ 3894238 h 5753325"/>
              <a:gd name="connsiteX55" fmla="*/ 5211041 w 6462955"/>
              <a:gd name="connsiteY55" fmla="*/ 3924184 h 5753325"/>
              <a:gd name="connsiteX56" fmla="*/ 5176073 w 6462955"/>
              <a:gd name="connsiteY56" fmla="*/ 3970179 h 5753325"/>
              <a:gd name="connsiteX57" fmla="*/ 5172826 w 6462955"/>
              <a:gd name="connsiteY57" fmla="*/ 3991773 h 5753325"/>
              <a:gd name="connsiteX58" fmla="*/ 5157053 w 6462955"/>
              <a:gd name="connsiteY58" fmla="*/ 3997708 h 5753325"/>
              <a:gd name="connsiteX59" fmla="*/ 5127922 w 6462955"/>
              <a:gd name="connsiteY59" fmla="*/ 4022660 h 5753325"/>
              <a:gd name="connsiteX60" fmla="*/ 5020872 w 6462955"/>
              <a:gd name="connsiteY60" fmla="*/ 4075951 h 5753325"/>
              <a:gd name="connsiteX61" fmla="*/ 4991410 w 6462955"/>
              <a:gd name="connsiteY61" fmla="*/ 4087598 h 5753325"/>
              <a:gd name="connsiteX62" fmla="*/ 4930112 w 6462955"/>
              <a:gd name="connsiteY62" fmla="*/ 4138459 h 5753325"/>
              <a:gd name="connsiteX63" fmla="*/ 4834224 w 6462955"/>
              <a:gd name="connsiteY63" fmla="*/ 4231643 h 5753325"/>
              <a:gd name="connsiteX64" fmla="*/ 4812599 w 6462955"/>
              <a:gd name="connsiteY64" fmla="*/ 4249449 h 5753325"/>
              <a:gd name="connsiteX65" fmla="*/ 4789188 w 6462955"/>
              <a:gd name="connsiteY65" fmla="*/ 4256678 h 5753325"/>
              <a:gd name="connsiteX66" fmla="*/ 4779554 w 6462955"/>
              <a:gd name="connsiteY66" fmla="*/ 4251313 h 5753325"/>
              <a:gd name="connsiteX67" fmla="*/ 4766885 w 6462955"/>
              <a:gd name="connsiteY67" fmla="*/ 4259812 h 5753325"/>
              <a:gd name="connsiteX68" fmla="*/ 4762510 w 6462955"/>
              <a:gd name="connsiteY68" fmla="*/ 4260383 h 5753325"/>
              <a:gd name="connsiteX69" fmla="*/ 4738416 w 6462955"/>
              <a:gd name="connsiteY69" fmla="*/ 4265355 h 5753325"/>
              <a:gd name="connsiteX70" fmla="*/ 4712007 w 6462955"/>
              <a:gd name="connsiteY70" fmla="*/ 4317892 h 5753325"/>
              <a:gd name="connsiteX71" fmla="*/ 4658930 w 6462955"/>
              <a:gd name="connsiteY71" fmla="*/ 4348041 h 5753325"/>
              <a:gd name="connsiteX72" fmla="*/ 4443526 w 6462955"/>
              <a:gd name="connsiteY72" fmla="*/ 4507851 h 5753325"/>
              <a:gd name="connsiteX73" fmla="*/ 4289766 w 6462955"/>
              <a:gd name="connsiteY73" fmla="*/ 4711450 h 5753325"/>
              <a:gd name="connsiteX74" fmla="*/ 4150870 w 6462955"/>
              <a:gd name="connsiteY74" fmla="*/ 4818480 h 5753325"/>
              <a:gd name="connsiteX75" fmla="*/ 4006639 w 6462955"/>
              <a:gd name="connsiteY75" fmla="*/ 4933815 h 5753325"/>
              <a:gd name="connsiteX76" fmla="*/ 3298210 w 6462955"/>
              <a:gd name="connsiteY76" fmla="*/ 5070790 h 5753325"/>
              <a:gd name="connsiteX77" fmla="*/ 2947678 w 6462955"/>
              <a:gd name="connsiteY77" fmla="*/ 5117869 h 5753325"/>
              <a:gd name="connsiteX78" fmla="*/ 2822169 w 6462955"/>
              <a:gd name="connsiteY78" fmla="*/ 5129396 h 5753325"/>
              <a:gd name="connsiteX79" fmla="*/ 2538773 w 6462955"/>
              <a:gd name="connsiteY79" fmla="*/ 5313397 h 5753325"/>
              <a:gd name="connsiteX80" fmla="*/ 2014500 w 6462955"/>
              <a:gd name="connsiteY80" fmla="*/ 5519744 h 5753325"/>
              <a:gd name="connsiteX81" fmla="*/ 1934391 w 6462955"/>
              <a:gd name="connsiteY81" fmla="*/ 5591335 h 5753325"/>
              <a:gd name="connsiteX82" fmla="*/ 1892550 w 6462955"/>
              <a:gd name="connsiteY82" fmla="*/ 5649708 h 5753325"/>
              <a:gd name="connsiteX83" fmla="*/ 1854769 w 6462955"/>
              <a:gd name="connsiteY83" fmla="*/ 5647691 h 5753325"/>
              <a:gd name="connsiteX84" fmla="*/ 1809461 w 6462955"/>
              <a:gd name="connsiteY84" fmla="*/ 5648628 h 5753325"/>
              <a:gd name="connsiteX85" fmla="*/ 1745150 w 6462955"/>
              <a:gd name="connsiteY85" fmla="*/ 5693879 h 5753325"/>
              <a:gd name="connsiteX86" fmla="*/ 1713375 w 6462955"/>
              <a:gd name="connsiteY86" fmla="*/ 5684672 h 5753325"/>
              <a:gd name="connsiteX87" fmla="*/ 1707808 w 6462955"/>
              <a:gd name="connsiteY87" fmla="*/ 5682611 h 5753325"/>
              <a:gd name="connsiteX88" fmla="*/ 1679313 w 6462955"/>
              <a:gd name="connsiteY88" fmla="*/ 5672360 h 5753325"/>
              <a:gd name="connsiteX89" fmla="*/ 1646933 w 6462955"/>
              <a:gd name="connsiteY89" fmla="*/ 5666227 h 5753325"/>
              <a:gd name="connsiteX90" fmla="*/ 1610055 w 6462955"/>
              <a:gd name="connsiteY90" fmla="*/ 5673643 h 5753325"/>
              <a:gd name="connsiteX91" fmla="*/ 1437641 w 6462955"/>
              <a:gd name="connsiteY91" fmla="*/ 5723266 h 5753325"/>
              <a:gd name="connsiteX92" fmla="*/ 1332869 w 6462955"/>
              <a:gd name="connsiteY92" fmla="*/ 5744752 h 5753325"/>
              <a:gd name="connsiteX93" fmla="*/ 1290525 w 6462955"/>
              <a:gd name="connsiteY93" fmla="*/ 5740036 h 5753325"/>
              <a:gd name="connsiteX94" fmla="*/ 1233107 w 6462955"/>
              <a:gd name="connsiteY94" fmla="*/ 5742106 h 5753325"/>
              <a:gd name="connsiteX95" fmla="*/ 1214532 w 6462955"/>
              <a:gd name="connsiteY95" fmla="*/ 5753325 h 5753325"/>
              <a:gd name="connsiteX96" fmla="*/ 1199955 w 6462955"/>
              <a:gd name="connsiteY96" fmla="*/ 5744831 h 5753325"/>
              <a:gd name="connsiteX97" fmla="*/ 1162337 w 6462955"/>
              <a:gd name="connsiteY97" fmla="*/ 5738048 h 5753325"/>
              <a:gd name="connsiteX98" fmla="*/ 1053457 w 6462955"/>
              <a:gd name="connsiteY98" fmla="*/ 5688676 h 5753325"/>
              <a:gd name="connsiteX99" fmla="*/ 1025798 w 6462955"/>
              <a:gd name="connsiteY99" fmla="*/ 5673166 h 5753325"/>
              <a:gd name="connsiteX100" fmla="*/ 947900 w 6462955"/>
              <a:gd name="connsiteY100" fmla="*/ 5657848 h 5753325"/>
              <a:gd name="connsiteX101" fmla="*/ 815627 w 6462955"/>
              <a:gd name="connsiteY101" fmla="*/ 5642557 h 5753325"/>
              <a:gd name="connsiteX102" fmla="*/ 788251 w 6462955"/>
              <a:gd name="connsiteY102" fmla="*/ 5637065 h 5753325"/>
              <a:gd name="connsiteX103" fmla="*/ 767822 w 6462955"/>
              <a:gd name="connsiteY103" fmla="*/ 5623450 h 5753325"/>
              <a:gd name="connsiteX104" fmla="*/ 765791 w 6462955"/>
              <a:gd name="connsiteY104" fmla="*/ 5612539 h 5753325"/>
              <a:gd name="connsiteX105" fmla="*/ 751230 w 6462955"/>
              <a:gd name="connsiteY105" fmla="*/ 5608092 h 5753325"/>
              <a:gd name="connsiteX106" fmla="*/ 748008 w 6462955"/>
              <a:gd name="connsiteY106" fmla="*/ 5605052 h 5753325"/>
              <a:gd name="connsiteX107" fmla="*/ 728871 w 6462955"/>
              <a:gd name="connsiteY107" fmla="*/ 5589469 h 5753325"/>
              <a:gd name="connsiteX108" fmla="*/ 671898 w 6462955"/>
              <a:gd name="connsiteY108" fmla="*/ 5602363 h 5753325"/>
              <a:gd name="connsiteX109" fmla="*/ 615065 w 6462955"/>
              <a:gd name="connsiteY109" fmla="*/ 5580257 h 5753325"/>
              <a:gd name="connsiteX110" fmla="*/ 355785 w 6462955"/>
              <a:gd name="connsiteY110" fmla="*/ 5514383 h 5753325"/>
              <a:gd name="connsiteX111" fmla="*/ 102269 w 6462955"/>
              <a:gd name="connsiteY111" fmla="*/ 5524347 h 5753325"/>
              <a:gd name="connsiteX112" fmla="*/ 13160 w 6462955"/>
              <a:gd name="connsiteY112" fmla="*/ 5514159 h 5753325"/>
              <a:gd name="connsiteX113" fmla="*/ 0 w 6462955"/>
              <a:gd name="connsiteY113" fmla="*/ 5511735 h 5753325"/>
              <a:gd name="connsiteX114" fmla="*/ 0 w 6462955"/>
              <a:gd name="connsiteY114"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453989 w 6459988"/>
              <a:gd name="connsiteY9" fmla="*/ 711876 h 5753325"/>
              <a:gd name="connsiteX10" fmla="*/ 6453209 w 6459988"/>
              <a:gd name="connsiteY10" fmla="*/ 719127 h 5753325"/>
              <a:gd name="connsiteX11" fmla="*/ 6344988 w 6459988"/>
              <a:gd name="connsiteY11" fmla="*/ 697330 h 5753325"/>
              <a:gd name="connsiteX12" fmla="*/ 6447445 w 6459988"/>
              <a:gd name="connsiteY12" fmla="*/ 780003 h 5753325"/>
              <a:gd name="connsiteX13" fmla="*/ 6426552 w 6459988"/>
              <a:gd name="connsiteY13" fmla="*/ 845805 h 5753325"/>
              <a:gd name="connsiteX14" fmla="*/ 6434072 w 6459988"/>
              <a:gd name="connsiteY14" fmla="*/ 910733 h 5753325"/>
              <a:gd name="connsiteX15" fmla="*/ 6432570 w 6459988"/>
              <a:gd name="connsiteY15" fmla="*/ 983394 h 5753325"/>
              <a:gd name="connsiteX16" fmla="*/ 6431878 w 6459988"/>
              <a:gd name="connsiteY16" fmla="*/ 1026728 h 5753325"/>
              <a:gd name="connsiteX17" fmla="*/ 6414269 w 6459988"/>
              <a:gd name="connsiteY17" fmla="*/ 1151111 h 5753325"/>
              <a:gd name="connsiteX18" fmla="*/ 6371722 w 6459988"/>
              <a:gd name="connsiteY18" fmla="*/ 1318080 h 5753325"/>
              <a:gd name="connsiteX19" fmla="*/ 6356023 w 6459988"/>
              <a:gd name="connsiteY19" fmla="*/ 1356227 h 5753325"/>
              <a:gd name="connsiteX20" fmla="*/ 6356157 w 6459988"/>
              <a:gd name="connsiteY20" fmla="*/ 1361967 h 5753325"/>
              <a:gd name="connsiteX21" fmla="*/ 6350613 w 6459988"/>
              <a:gd name="connsiteY21" fmla="*/ 1393569 h 5753325"/>
              <a:gd name="connsiteX22" fmla="*/ 6357062 w 6459988"/>
              <a:gd name="connsiteY22" fmla="*/ 1444071 h 5753325"/>
              <a:gd name="connsiteX23" fmla="*/ 6364832 w 6459988"/>
              <a:gd name="connsiteY23" fmla="*/ 1478763 h 5753325"/>
              <a:gd name="connsiteX24" fmla="*/ 6369745 w 6459988"/>
              <a:gd name="connsiteY24" fmla="*/ 1495680 h 5753325"/>
              <a:gd name="connsiteX25" fmla="*/ 6370898 w 6459988"/>
              <a:gd name="connsiteY25" fmla="*/ 1513331 h 5753325"/>
              <a:gd name="connsiteX26" fmla="*/ 6368801 w 6459988"/>
              <a:gd name="connsiteY26" fmla="*/ 1527414 h 5753325"/>
              <a:gd name="connsiteX27" fmla="*/ 6359177 w 6459988"/>
              <a:gd name="connsiteY27" fmla="*/ 1639513 h 5753325"/>
              <a:gd name="connsiteX28" fmla="*/ 6299489 w 6459988"/>
              <a:gd name="connsiteY28" fmla="*/ 1784860 h 5753325"/>
              <a:gd name="connsiteX29" fmla="*/ 6267878 w 6459988"/>
              <a:gd name="connsiteY29" fmla="*/ 1858572 h 5753325"/>
              <a:gd name="connsiteX30" fmla="*/ 6251146 w 6459988"/>
              <a:gd name="connsiteY30" fmla="*/ 1926167 h 5753325"/>
              <a:gd name="connsiteX31" fmla="*/ 6210686 w 6459988"/>
              <a:gd name="connsiteY31" fmla="*/ 2014834 h 5753325"/>
              <a:gd name="connsiteX32" fmla="*/ 6106652 w 6459988"/>
              <a:gd name="connsiteY32" fmla="*/ 2150572 h 5753325"/>
              <a:gd name="connsiteX33" fmla="*/ 6097813 w 6459988"/>
              <a:gd name="connsiteY33" fmla="*/ 2172208 h 5753325"/>
              <a:gd name="connsiteX34" fmla="*/ 6095990 w 6459988"/>
              <a:gd name="connsiteY34" fmla="*/ 2181185 h 5753325"/>
              <a:gd name="connsiteX35" fmla="*/ 6090126 w 6459988"/>
              <a:gd name="connsiteY35" fmla="*/ 2192533 h 5753325"/>
              <a:gd name="connsiteX36" fmla="*/ 6089503 w 6459988"/>
              <a:gd name="connsiteY36" fmla="*/ 2192543 h 5753325"/>
              <a:gd name="connsiteX37" fmla="*/ 6084946 w 6459988"/>
              <a:gd name="connsiteY37" fmla="*/ 2203694 h 5753325"/>
              <a:gd name="connsiteX38" fmla="*/ 5987861 w 6459988"/>
              <a:gd name="connsiteY38" fmla="*/ 2304868 h 5753325"/>
              <a:gd name="connsiteX39" fmla="*/ 5973439 w 6459988"/>
              <a:gd name="connsiteY39" fmla="*/ 2385635 h 5753325"/>
              <a:gd name="connsiteX40" fmla="*/ 5916727 w 6459988"/>
              <a:gd name="connsiteY40" fmla="*/ 2458777 h 5753325"/>
              <a:gd name="connsiteX41" fmla="*/ 5856524 w 6459988"/>
              <a:gd name="connsiteY41" fmla="*/ 2583281 h 5753325"/>
              <a:gd name="connsiteX42" fmla="*/ 5838091 w 6459988"/>
              <a:gd name="connsiteY42" fmla="*/ 2753474 h 5753325"/>
              <a:gd name="connsiteX43" fmla="*/ 5777471 w 6459988"/>
              <a:gd name="connsiteY43" fmla="*/ 2901570 h 5753325"/>
              <a:gd name="connsiteX44" fmla="*/ 5723992 w 6459988"/>
              <a:gd name="connsiteY44" fmla="*/ 2998752 h 5753325"/>
              <a:gd name="connsiteX45" fmla="*/ 5557886 w 6459988"/>
              <a:gd name="connsiteY45" fmla="*/ 3329735 h 5753325"/>
              <a:gd name="connsiteX46" fmla="*/ 5471501 w 6459988"/>
              <a:gd name="connsiteY46" fmla="*/ 3462221 h 5753325"/>
              <a:gd name="connsiteX47" fmla="*/ 5465154 w 6459988"/>
              <a:gd name="connsiteY47" fmla="*/ 3541065 h 5753325"/>
              <a:gd name="connsiteX48" fmla="*/ 5437889 w 6459988"/>
              <a:gd name="connsiteY48" fmla="*/ 3559927 h 5753325"/>
              <a:gd name="connsiteX49" fmla="*/ 5432770 w 6459988"/>
              <a:gd name="connsiteY49" fmla="*/ 3562948 h 5753325"/>
              <a:gd name="connsiteX50" fmla="*/ 5406795 w 6459988"/>
              <a:gd name="connsiteY50" fmla="*/ 3578594 h 5753325"/>
              <a:gd name="connsiteX51" fmla="*/ 5381495 w 6459988"/>
              <a:gd name="connsiteY51" fmla="*/ 3599883 h 5753325"/>
              <a:gd name="connsiteX52" fmla="*/ 5363689 w 6459988"/>
              <a:gd name="connsiteY52" fmla="*/ 3633299 h 5753325"/>
              <a:gd name="connsiteX53" fmla="*/ 5291870 w 6459988"/>
              <a:gd name="connsiteY53" fmla="*/ 3799039 h 5753325"/>
              <a:gd name="connsiteX54" fmla="*/ 5241600 w 6459988"/>
              <a:gd name="connsiteY54" fmla="*/ 3894238 h 5753325"/>
              <a:gd name="connsiteX55" fmla="*/ 5211041 w 6459988"/>
              <a:gd name="connsiteY55" fmla="*/ 3924184 h 5753325"/>
              <a:gd name="connsiteX56" fmla="*/ 5176073 w 6459988"/>
              <a:gd name="connsiteY56" fmla="*/ 3970179 h 5753325"/>
              <a:gd name="connsiteX57" fmla="*/ 5172826 w 6459988"/>
              <a:gd name="connsiteY57" fmla="*/ 3991773 h 5753325"/>
              <a:gd name="connsiteX58" fmla="*/ 5157053 w 6459988"/>
              <a:gd name="connsiteY58" fmla="*/ 3997708 h 5753325"/>
              <a:gd name="connsiteX59" fmla="*/ 5127922 w 6459988"/>
              <a:gd name="connsiteY59" fmla="*/ 4022660 h 5753325"/>
              <a:gd name="connsiteX60" fmla="*/ 5020872 w 6459988"/>
              <a:gd name="connsiteY60" fmla="*/ 4075951 h 5753325"/>
              <a:gd name="connsiteX61" fmla="*/ 4991410 w 6459988"/>
              <a:gd name="connsiteY61" fmla="*/ 4087598 h 5753325"/>
              <a:gd name="connsiteX62" fmla="*/ 4930112 w 6459988"/>
              <a:gd name="connsiteY62" fmla="*/ 4138459 h 5753325"/>
              <a:gd name="connsiteX63" fmla="*/ 4834224 w 6459988"/>
              <a:gd name="connsiteY63" fmla="*/ 4231643 h 5753325"/>
              <a:gd name="connsiteX64" fmla="*/ 4812599 w 6459988"/>
              <a:gd name="connsiteY64" fmla="*/ 4249449 h 5753325"/>
              <a:gd name="connsiteX65" fmla="*/ 4789188 w 6459988"/>
              <a:gd name="connsiteY65" fmla="*/ 4256678 h 5753325"/>
              <a:gd name="connsiteX66" fmla="*/ 4779554 w 6459988"/>
              <a:gd name="connsiteY66" fmla="*/ 4251313 h 5753325"/>
              <a:gd name="connsiteX67" fmla="*/ 4766885 w 6459988"/>
              <a:gd name="connsiteY67" fmla="*/ 4259812 h 5753325"/>
              <a:gd name="connsiteX68" fmla="*/ 4762510 w 6459988"/>
              <a:gd name="connsiteY68" fmla="*/ 4260383 h 5753325"/>
              <a:gd name="connsiteX69" fmla="*/ 4738416 w 6459988"/>
              <a:gd name="connsiteY69" fmla="*/ 4265355 h 5753325"/>
              <a:gd name="connsiteX70" fmla="*/ 4712007 w 6459988"/>
              <a:gd name="connsiteY70" fmla="*/ 4317892 h 5753325"/>
              <a:gd name="connsiteX71" fmla="*/ 4658930 w 6459988"/>
              <a:gd name="connsiteY71" fmla="*/ 4348041 h 5753325"/>
              <a:gd name="connsiteX72" fmla="*/ 4443526 w 6459988"/>
              <a:gd name="connsiteY72" fmla="*/ 4507851 h 5753325"/>
              <a:gd name="connsiteX73" fmla="*/ 4289766 w 6459988"/>
              <a:gd name="connsiteY73" fmla="*/ 4711450 h 5753325"/>
              <a:gd name="connsiteX74" fmla="*/ 4150870 w 6459988"/>
              <a:gd name="connsiteY74" fmla="*/ 4818480 h 5753325"/>
              <a:gd name="connsiteX75" fmla="*/ 4006639 w 6459988"/>
              <a:gd name="connsiteY75" fmla="*/ 4933815 h 5753325"/>
              <a:gd name="connsiteX76" fmla="*/ 3298210 w 6459988"/>
              <a:gd name="connsiteY76" fmla="*/ 5070790 h 5753325"/>
              <a:gd name="connsiteX77" fmla="*/ 2947678 w 6459988"/>
              <a:gd name="connsiteY77" fmla="*/ 5117869 h 5753325"/>
              <a:gd name="connsiteX78" fmla="*/ 2822169 w 6459988"/>
              <a:gd name="connsiteY78" fmla="*/ 5129396 h 5753325"/>
              <a:gd name="connsiteX79" fmla="*/ 2538773 w 6459988"/>
              <a:gd name="connsiteY79" fmla="*/ 5313397 h 5753325"/>
              <a:gd name="connsiteX80" fmla="*/ 2014500 w 6459988"/>
              <a:gd name="connsiteY80" fmla="*/ 5519744 h 5753325"/>
              <a:gd name="connsiteX81" fmla="*/ 1934391 w 6459988"/>
              <a:gd name="connsiteY81" fmla="*/ 5591335 h 5753325"/>
              <a:gd name="connsiteX82" fmla="*/ 1892550 w 6459988"/>
              <a:gd name="connsiteY82" fmla="*/ 5649708 h 5753325"/>
              <a:gd name="connsiteX83" fmla="*/ 1854769 w 6459988"/>
              <a:gd name="connsiteY83" fmla="*/ 5647691 h 5753325"/>
              <a:gd name="connsiteX84" fmla="*/ 1809461 w 6459988"/>
              <a:gd name="connsiteY84" fmla="*/ 5648628 h 5753325"/>
              <a:gd name="connsiteX85" fmla="*/ 1745150 w 6459988"/>
              <a:gd name="connsiteY85" fmla="*/ 5693879 h 5753325"/>
              <a:gd name="connsiteX86" fmla="*/ 1713375 w 6459988"/>
              <a:gd name="connsiteY86" fmla="*/ 5684672 h 5753325"/>
              <a:gd name="connsiteX87" fmla="*/ 1707808 w 6459988"/>
              <a:gd name="connsiteY87" fmla="*/ 5682611 h 5753325"/>
              <a:gd name="connsiteX88" fmla="*/ 1679313 w 6459988"/>
              <a:gd name="connsiteY88" fmla="*/ 5672360 h 5753325"/>
              <a:gd name="connsiteX89" fmla="*/ 1646933 w 6459988"/>
              <a:gd name="connsiteY89" fmla="*/ 5666227 h 5753325"/>
              <a:gd name="connsiteX90" fmla="*/ 1610055 w 6459988"/>
              <a:gd name="connsiteY90" fmla="*/ 5673643 h 5753325"/>
              <a:gd name="connsiteX91" fmla="*/ 1437641 w 6459988"/>
              <a:gd name="connsiteY91" fmla="*/ 5723266 h 5753325"/>
              <a:gd name="connsiteX92" fmla="*/ 1332869 w 6459988"/>
              <a:gd name="connsiteY92" fmla="*/ 5744752 h 5753325"/>
              <a:gd name="connsiteX93" fmla="*/ 1290525 w 6459988"/>
              <a:gd name="connsiteY93" fmla="*/ 5740036 h 5753325"/>
              <a:gd name="connsiteX94" fmla="*/ 1233107 w 6459988"/>
              <a:gd name="connsiteY94" fmla="*/ 5742106 h 5753325"/>
              <a:gd name="connsiteX95" fmla="*/ 1214532 w 6459988"/>
              <a:gd name="connsiteY95" fmla="*/ 5753325 h 5753325"/>
              <a:gd name="connsiteX96" fmla="*/ 1199955 w 6459988"/>
              <a:gd name="connsiteY96" fmla="*/ 5744831 h 5753325"/>
              <a:gd name="connsiteX97" fmla="*/ 1162337 w 6459988"/>
              <a:gd name="connsiteY97" fmla="*/ 5738048 h 5753325"/>
              <a:gd name="connsiteX98" fmla="*/ 1053457 w 6459988"/>
              <a:gd name="connsiteY98" fmla="*/ 5688676 h 5753325"/>
              <a:gd name="connsiteX99" fmla="*/ 1025798 w 6459988"/>
              <a:gd name="connsiteY99" fmla="*/ 5673166 h 5753325"/>
              <a:gd name="connsiteX100" fmla="*/ 947900 w 6459988"/>
              <a:gd name="connsiteY100" fmla="*/ 5657848 h 5753325"/>
              <a:gd name="connsiteX101" fmla="*/ 815627 w 6459988"/>
              <a:gd name="connsiteY101" fmla="*/ 5642557 h 5753325"/>
              <a:gd name="connsiteX102" fmla="*/ 788251 w 6459988"/>
              <a:gd name="connsiteY102" fmla="*/ 5637065 h 5753325"/>
              <a:gd name="connsiteX103" fmla="*/ 767822 w 6459988"/>
              <a:gd name="connsiteY103" fmla="*/ 5623450 h 5753325"/>
              <a:gd name="connsiteX104" fmla="*/ 765791 w 6459988"/>
              <a:gd name="connsiteY104" fmla="*/ 5612539 h 5753325"/>
              <a:gd name="connsiteX105" fmla="*/ 751230 w 6459988"/>
              <a:gd name="connsiteY105" fmla="*/ 5608092 h 5753325"/>
              <a:gd name="connsiteX106" fmla="*/ 748008 w 6459988"/>
              <a:gd name="connsiteY106" fmla="*/ 5605052 h 5753325"/>
              <a:gd name="connsiteX107" fmla="*/ 728871 w 6459988"/>
              <a:gd name="connsiteY107" fmla="*/ 5589469 h 5753325"/>
              <a:gd name="connsiteX108" fmla="*/ 671898 w 6459988"/>
              <a:gd name="connsiteY108" fmla="*/ 5602363 h 5753325"/>
              <a:gd name="connsiteX109" fmla="*/ 615065 w 6459988"/>
              <a:gd name="connsiteY109" fmla="*/ 5580257 h 5753325"/>
              <a:gd name="connsiteX110" fmla="*/ 355785 w 6459988"/>
              <a:gd name="connsiteY110" fmla="*/ 5514383 h 5753325"/>
              <a:gd name="connsiteX111" fmla="*/ 102269 w 6459988"/>
              <a:gd name="connsiteY111" fmla="*/ 5524347 h 5753325"/>
              <a:gd name="connsiteX112" fmla="*/ 13160 w 6459988"/>
              <a:gd name="connsiteY112" fmla="*/ 5514159 h 5753325"/>
              <a:gd name="connsiteX113" fmla="*/ 0 w 6459988"/>
              <a:gd name="connsiteY113" fmla="*/ 5511735 h 5753325"/>
              <a:gd name="connsiteX114" fmla="*/ 0 w 6459988"/>
              <a:gd name="connsiteY114"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453989 w 6459988"/>
              <a:gd name="connsiteY9" fmla="*/ 711876 h 5753325"/>
              <a:gd name="connsiteX10" fmla="*/ 6344988 w 6459988"/>
              <a:gd name="connsiteY10" fmla="*/ 697330 h 5753325"/>
              <a:gd name="connsiteX11" fmla="*/ 6447445 w 6459988"/>
              <a:gd name="connsiteY11" fmla="*/ 780003 h 5753325"/>
              <a:gd name="connsiteX12" fmla="*/ 6426552 w 6459988"/>
              <a:gd name="connsiteY12" fmla="*/ 845805 h 5753325"/>
              <a:gd name="connsiteX13" fmla="*/ 6434072 w 6459988"/>
              <a:gd name="connsiteY13" fmla="*/ 910733 h 5753325"/>
              <a:gd name="connsiteX14" fmla="*/ 6432570 w 6459988"/>
              <a:gd name="connsiteY14" fmla="*/ 983394 h 5753325"/>
              <a:gd name="connsiteX15" fmla="*/ 6431878 w 6459988"/>
              <a:gd name="connsiteY15" fmla="*/ 1026728 h 5753325"/>
              <a:gd name="connsiteX16" fmla="*/ 6414269 w 6459988"/>
              <a:gd name="connsiteY16" fmla="*/ 1151111 h 5753325"/>
              <a:gd name="connsiteX17" fmla="*/ 6371722 w 6459988"/>
              <a:gd name="connsiteY17" fmla="*/ 1318080 h 5753325"/>
              <a:gd name="connsiteX18" fmla="*/ 6356023 w 6459988"/>
              <a:gd name="connsiteY18" fmla="*/ 1356227 h 5753325"/>
              <a:gd name="connsiteX19" fmla="*/ 6356157 w 6459988"/>
              <a:gd name="connsiteY19" fmla="*/ 1361967 h 5753325"/>
              <a:gd name="connsiteX20" fmla="*/ 6350613 w 6459988"/>
              <a:gd name="connsiteY20" fmla="*/ 1393569 h 5753325"/>
              <a:gd name="connsiteX21" fmla="*/ 6357062 w 6459988"/>
              <a:gd name="connsiteY21" fmla="*/ 1444071 h 5753325"/>
              <a:gd name="connsiteX22" fmla="*/ 6364832 w 6459988"/>
              <a:gd name="connsiteY22" fmla="*/ 1478763 h 5753325"/>
              <a:gd name="connsiteX23" fmla="*/ 6369745 w 6459988"/>
              <a:gd name="connsiteY23" fmla="*/ 1495680 h 5753325"/>
              <a:gd name="connsiteX24" fmla="*/ 6370898 w 6459988"/>
              <a:gd name="connsiteY24" fmla="*/ 1513331 h 5753325"/>
              <a:gd name="connsiteX25" fmla="*/ 6368801 w 6459988"/>
              <a:gd name="connsiteY25" fmla="*/ 1527414 h 5753325"/>
              <a:gd name="connsiteX26" fmla="*/ 6359177 w 6459988"/>
              <a:gd name="connsiteY26" fmla="*/ 1639513 h 5753325"/>
              <a:gd name="connsiteX27" fmla="*/ 6299489 w 6459988"/>
              <a:gd name="connsiteY27" fmla="*/ 1784860 h 5753325"/>
              <a:gd name="connsiteX28" fmla="*/ 6267878 w 6459988"/>
              <a:gd name="connsiteY28" fmla="*/ 1858572 h 5753325"/>
              <a:gd name="connsiteX29" fmla="*/ 6251146 w 6459988"/>
              <a:gd name="connsiteY29" fmla="*/ 1926167 h 5753325"/>
              <a:gd name="connsiteX30" fmla="*/ 6210686 w 6459988"/>
              <a:gd name="connsiteY30" fmla="*/ 2014834 h 5753325"/>
              <a:gd name="connsiteX31" fmla="*/ 6106652 w 6459988"/>
              <a:gd name="connsiteY31" fmla="*/ 2150572 h 5753325"/>
              <a:gd name="connsiteX32" fmla="*/ 6097813 w 6459988"/>
              <a:gd name="connsiteY32" fmla="*/ 2172208 h 5753325"/>
              <a:gd name="connsiteX33" fmla="*/ 6095990 w 6459988"/>
              <a:gd name="connsiteY33" fmla="*/ 2181185 h 5753325"/>
              <a:gd name="connsiteX34" fmla="*/ 6090126 w 6459988"/>
              <a:gd name="connsiteY34" fmla="*/ 2192533 h 5753325"/>
              <a:gd name="connsiteX35" fmla="*/ 6089503 w 6459988"/>
              <a:gd name="connsiteY35" fmla="*/ 2192543 h 5753325"/>
              <a:gd name="connsiteX36" fmla="*/ 6084946 w 6459988"/>
              <a:gd name="connsiteY36" fmla="*/ 2203694 h 5753325"/>
              <a:gd name="connsiteX37" fmla="*/ 5987861 w 6459988"/>
              <a:gd name="connsiteY37" fmla="*/ 2304868 h 5753325"/>
              <a:gd name="connsiteX38" fmla="*/ 5973439 w 6459988"/>
              <a:gd name="connsiteY38" fmla="*/ 2385635 h 5753325"/>
              <a:gd name="connsiteX39" fmla="*/ 5916727 w 6459988"/>
              <a:gd name="connsiteY39" fmla="*/ 2458777 h 5753325"/>
              <a:gd name="connsiteX40" fmla="*/ 5856524 w 6459988"/>
              <a:gd name="connsiteY40" fmla="*/ 2583281 h 5753325"/>
              <a:gd name="connsiteX41" fmla="*/ 5838091 w 6459988"/>
              <a:gd name="connsiteY41" fmla="*/ 2753474 h 5753325"/>
              <a:gd name="connsiteX42" fmla="*/ 5777471 w 6459988"/>
              <a:gd name="connsiteY42" fmla="*/ 2901570 h 5753325"/>
              <a:gd name="connsiteX43" fmla="*/ 5723992 w 6459988"/>
              <a:gd name="connsiteY43" fmla="*/ 2998752 h 5753325"/>
              <a:gd name="connsiteX44" fmla="*/ 5557886 w 6459988"/>
              <a:gd name="connsiteY44" fmla="*/ 3329735 h 5753325"/>
              <a:gd name="connsiteX45" fmla="*/ 5471501 w 6459988"/>
              <a:gd name="connsiteY45" fmla="*/ 3462221 h 5753325"/>
              <a:gd name="connsiteX46" fmla="*/ 5465154 w 6459988"/>
              <a:gd name="connsiteY46" fmla="*/ 3541065 h 5753325"/>
              <a:gd name="connsiteX47" fmla="*/ 5437889 w 6459988"/>
              <a:gd name="connsiteY47" fmla="*/ 3559927 h 5753325"/>
              <a:gd name="connsiteX48" fmla="*/ 5432770 w 6459988"/>
              <a:gd name="connsiteY48" fmla="*/ 3562948 h 5753325"/>
              <a:gd name="connsiteX49" fmla="*/ 5406795 w 6459988"/>
              <a:gd name="connsiteY49" fmla="*/ 3578594 h 5753325"/>
              <a:gd name="connsiteX50" fmla="*/ 5381495 w 6459988"/>
              <a:gd name="connsiteY50" fmla="*/ 3599883 h 5753325"/>
              <a:gd name="connsiteX51" fmla="*/ 5363689 w 6459988"/>
              <a:gd name="connsiteY51" fmla="*/ 3633299 h 5753325"/>
              <a:gd name="connsiteX52" fmla="*/ 5291870 w 6459988"/>
              <a:gd name="connsiteY52" fmla="*/ 3799039 h 5753325"/>
              <a:gd name="connsiteX53" fmla="*/ 5241600 w 6459988"/>
              <a:gd name="connsiteY53" fmla="*/ 3894238 h 5753325"/>
              <a:gd name="connsiteX54" fmla="*/ 5211041 w 6459988"/>
              <a:gd name="connsiteY54" fmla="*/ 3924184 h 5753325"/>
              <a:gd name="connsiteX55" fmla="*/ 5176073 w 6459988"/>
              <a:gd name="connsiteY55" fmla="*/ 3970179 h 5753325"/>
              <a:gd name="connsiteX56" fmla="*/ 5172826 w 6459988"/>
              <a:gd name="connsiteY56" fmla="*/ 3991773 h 5753325"/>
              <a:gd name="connsiteX57" fmla="*/ 5157053 w 6459988"/>
              <a:gd name="connsiteY57" fmla="*/ 3997708 h 5753325"/>
              <a:gd name="connsiteX58" fmla="*/ 5127922 w 6459988"/>
              <a:gd name="connsiteY58" fmla="*/ 4022660 h 5753325"/>
              <a:gd name="connsiteX59" fmla="*/ 5020872 w 6459988"/>
              <a:gd name="connsiteY59" fmla="*/ 4075951 h 5753325"/>
              <a:gd name="connsiteX60" fmla="*/ 4991410 w 6459988"/>
              <a:gd name="connsiteY60" fmla="*/ 4087598 h 5753325"/>
              <a:gd name="connsiteX61" fmla="*/ 4930112 w 6459988"/>
              <a:gd name="connsiteY61" fmla="*/ 4138459 h 5753325"/>
              <a:gd name="connsiteX62" fmla="*/ 4834224 w 6459988"/>
              <a:gd name="connsiteY62" fmla="*/ 4231643 h 5753325"/>
              <a:gd name="connsiteX63" fmla="*/ 4812599 w 6459988"/>
              <a:gd name="connsiteY63" fmla="*/ 4249449 h 5753325"/>
              <a:gd name="connsiteX64" fmla="*/ 4789188 w 6459988"/>
              <a:gd name="connsiteY64" fmla="*/ 4256678 h 5753325"/>
              <a:gd name="connsiteX65" fmla="*/ 4779554 w 6459988"/>
              <a:gd name="connsiteY65" fmla="*/ 4251313 h 5753325"/>
              <a:gd name="connsiteX66" fmla="*/ 4766885 w 6459988"/>
              <a:gd name="connsiteY66" fmla="*/ 4259812 h 5753325"/>
              <a:gd name="connsiteX67" fmla="*/ 4762510 w 6459988"/>
              <a:gd name="connsiteY67" fmla="*/ 4260383 h 5753325"/>
              <a:gd name="connsiteX68" fmla="*/ 4738416 w 6459988"/>
              <a:gd name="connsiteY68" fmla="*/ 4265355 h 5753325"/>
              <a:gd name="connsiteX69" fmla="*/ 4712007 w 6459988"/>
              <a:gd name="connsiteY69" fmla="*/ 4317892 h 5753325"/>
              <a:gd name="connsiteX70" fmla="*/ 4658930 w 6459988"/>
              <a:gd name="connsiteY70" fmla="*/ 4348041 h 5753325"/>
              <a:gd name="connsiteX71" fmla="*/ 4443526 w 6459988"/>
              <a:gd name="connsiteY71" fmla="*/ 4507851 h 5753325"/>
              <a:gd name="connsiteX72" fmla="*/ 4289766 w 6459988"/>
              <a:gd name="connsiteY72" fmla="*/ 4711450 h 5753325"/>
              <a:gd name="connsiteX73" fmla="*/ 4150870 w 6459988"/>
              <a:gd name="connsiteY73" fmla="*/ 4818480 h 5753325"/>
              <a:gd name="connsiteX74" fmla="*/ 4006639 w 6459988"/>
              <a:gd name="connsiteY74" fmla="*/ 4933815 h 5753325"/>
              <a:gd name="connsiteX75" fmla="*/ 3298210 w 6459988"/>
              <a:gd name="connsiteY75" fmla="*/ 5070790 h 5753325"/>
              <a:gd name="connsiteX76" fmla="*/ 2947678 w 6459988"/>
              <a:gd name="connsiteY76" fmla="*/ 5117869 h 5753325"/>
              <a:gd name="connsiteX77" fmla="*/ 2822169 w 6459988"/>
              <a:gd name="connsiteY77" fmla="*/ 5129396 h 5753325"/>
              <a:gd name="connsiteX78" fmla="*/ 2538773 w 6459988"/>
              <a:gd name="connsiteY78" fmla="*/ 5313397 h 5753325"/>
              <a:gd name="connsiteX79" fmla="*/ 2014500 w 6459988"/>
              <a:gd name="connsiteY79" fmla="*/ 5519744 h 5753325"/>
              <a:gd name="connsiteX80" fmla="*/ 1934391 w 6459988"/>
              <a:gd name="connsiteY80" fmla="*/ 5591335 h 5753325"/>
              <a:gd name="connsiteX81" fmla="*/ 1892550 w 6459988"/>
              <a:gd name="connsiteY81" fmla="*/ 5649708 h 5753325"/>
              <a:gd name="connsiteX82" fmla="*/ 1854769 w 6459988"/>
              <a:gd name="connsiteY82" fmla="*/ 5647691 h 5753325"/>
              <a:gd name="connsiteX83" fmla="*/ 1809461 w 6459988"/>
              <a:gd name="connsiteY83" fmla="*/ 5648628 h 5753325"/>
              <a:gd name="connsiteX84" fmla="*/ 1745150 w 6459988"/>
              <a:gd name="connsiteY84" fmla="*/ 5693879 h 5753325"/>
              <a:gd name="connsiteX85" fmla="*/ 1713375 w 6459988"/>
              <a:gd name="connsiteY85" fmla="*/ 5684672 h 5753325"/>
              <a:gd name="connsiteX86" fmla="*/ 1707808 w 6459988"/>
              <a:gd name="connsiteY86" fmla="*/ 5682611 h 5753325"/>
              <a:gd name="connsiteX87" fmla="*/ 1679313 w 6459988"/>
              <a:gd name="connsiteY87" fmla="*/ 5672360 h 5753325"/>
              <a:gd name="connsiteX88" fmla="*/ 1646933 w 6459988"/>
              <a:gd name="connsiteY88" fmla="*/ 5666227 h 5753325"/>
              <a:gd name="connsiteX89" fmla="*/ 1610055 w 6459988"/>
              <a:gd name="connsiteY89" fmla="*/ 5673643 h 5753325"/>
              <a:gd name="connsiteX90" fmla="*/ 1437641 w 6459988"/>
              <a:gd name="connsiteY90" fmla="*/ 5723266 h 5753325"/>
              <a:gd name="connsiteX91" fmla="*/ 1332869 w 6459988"/>
              <a:gd name="connsiteY91" fmla="*/ 5744752 h 5753325"/>
              <a:gd name="connsiteX92" fmla="*/ 1290525 w 6459988"/>
              <a:gd name="connsiteY92" fmla="*/ 5740036 h 5753325"/>
              <a:gd name="connsiteX93" fmla="*/ 1233107 w 6459988"/>
              <a:gd name="connsiteY93" fmla="*/ 5742106 h 5753325"/>
              <a:gd name="connsiteX94" fmla="*/ 1214532 w 6459988"/>
              <a:gd name="connsiteY94" fmla="*/ 5753325 h 5753325"/>
              <a:gd name="connsiteX95" fmla="*/ 1199955 w 6459988"/>
              <a:gd name="connsiteY95" fmla="*/ 5744831 h 5753325"/>
              <a:gd name="connsiteX96" fmla="*/ 1162337 w 6459988"/>
              <a:gd name="connsiteY96" fmla="*/ 5738048 h 5753325"/>
              <a:gd name="connsiteX97" fmla="*/ 1053457 w 6459988"/>
              <a:gd name="connsiteY97" fmla="*/ 5688676 h 5753325"/>
              <a:gd name="connsiteX98" fmla="*/ 1025798 w 6459988"/>
              <a:gd name="connsiteY98" fmla="*/ 5673166 h 5753325"/>
              <a:gd name="connsiteX99" fmla="*/ 947900 w 6459988"/>
              <a:gd name="connsiteY99" fmla="*/ 5657848 h 5753325"/>
              <a:gd name="connsiteX100" fmla="*/ 815627 w 6459988"/>
              <a:gd name="connsiteY100" fmla="*/ 5642557 h 5753325"/>
              <a:gd name="connsiteX101" fmla="*/ 788251 w 6459988"/>
              <a:gd name="connsiteY101" fmla="*/ 5637065 h 5753325"/>
              <a:gd name="connsiteX102" fmla="*/ 767822 w 6459988"/>
              <a:gd name="connsiteY102" fmla="*/ 5623450 h 5753325"/>
              <a:gd name="connsiteX103" fmla="*/ 765791 w 6459988"/>
              <a:gd name="connsiteY103" fmla="*/ 5612539 h 5753325"/>
              <a:gd name="connsiteX104" fmla="*/ 751230 w 6459988"/>
              <a:gd name="connsiteY104" fmla="*/ 5608092 h 5753325"/>
              <a:gd name="connsiteX105" fmla="*/ 748008 w 6459988"/>
              <a:gd name="connsiteY105" fmla="*/ 5605052 h 5753325"/>
              <a:gd name="connsiteX106" fmla="*/ 728871 w 6459988"/>
              <a:gd name="connsiteY106" fmla="*/ 5589469 h 5753325"/>
              <a:gd name="connsiteX107" fmla="*/ 671898 w 6459988"/>
              <a:gd name="connsiteY107" fmla="*/ 5602363 h 5753325"/>
              <a:gd name="connsiteX108" fmla="*/ 615065 w 6459988"/>
              <a:gd name="connsiteY108" fmla="*/ 5580257 h 5753325"/>
              <a:gd name="connsiteX109" fmla="*/ 355785 w 6459988"/>
              <a:gd name="connsiteY109" fmla="*/ 5514383 h 5753325"/>
              <a:gd name="connsiteX110" fmla="*/ 102269 w 6459988"/>
              <a:gd name="connsiteY110" fmla="*/ 5524347 h 5753325"/>
              <a:gd name="connsiteX111" fmla="*/ 13160 w 6459988"/>
              <a:gd name="connsiteY111" fmla="*/ 5514159 h 5753325"/>
              <a:gd name="connsiteX112" fmla="*/ 0 w 6459988"/>
              <a:gd name="connsiteY112" fmla="*/ 5511735 h 5753325"/>
              <a:gd name="connsiteX113" fmla="*/ 0 w 6459988"/>
              <a:gd name="connsiteY113"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344988 w 6459988"/>
              <a:gd name="connsiteY9" fmla="*/ 697330 h 5753325"/>
              <a:gd name="connsiteX10" fmla="*/ 6447445 w 6459988"/>
              <a:gd name="connsiteY10" fmla="*/ 780003 h 5753325"/>
              <a:gd name="connsiteX11" fmla="*/ 6426552 w 6459988"/>
              <a:gd name="connsiteY11" fmla="*/ 845805 h 5753325"/>
              <a:gd name="connsiteX12" fmla="*/ 6434072 w 6459988"/>
              <a:gd name="connsiteY12" fmla="*/ 910733 h 5753325"/>
              <a:gd name="connsiteX13" fmla="*/ 6432570 w 6459988"/>
              <a:gd name="connsiteY13" fmla="*/ 983394 h 5753325"/>
              <a:gd name="connsiteX14" fmla="*/ 6431878 w 6459988"/>
              <a:gd name="connsiteY14" fmla="*/ 1026728 h 5753325"/>
              <a:gd name="connsiteX15" fmla="*/ 6414269 w 6459988"/>
              <a:gd name="connsiteY15" fmla="*/ 1151111 h 5753325"/>
              <a:gd name="connsiteX16" fmla="*/ 6371722 w 6459988"/>
              <a:gd name="connsiteY16" fmla="*/ 1318080 h 5753325"/>
              <a:gd name="connsiteX17" fmla="*/ 6356023 w 6459988"/>
              <a:gd name="connsiteY17" fmla="*/ 1356227 h 5753325"/>
              <a:gd name="connsiteX18" fmla="*/ 6356157 w 6459988"/>
              <a:gd name="connsiteY18" fmla="*/ 1361967 h 5753325"/>
              <a:gd name="connsiteX19" fmla="*/ 6350613 w 6459988"/>
              <a:gd name="connsiteY19" fmla="*/ 1393569 h 5753325"/>
              <a:gd name="connsiteX20" fmla="*/ 6357062 w 6459988"/>
              <a:gd name="connsiteY20" fmla="*/ 1444071 h 5753325"/>
              <a:gd name="connsiteX21" fmla="*/ 6364832 w 6459988"/>
              <a:gd name="connsiteY21" fmla="*/ 1478763 h 5753325"/>
              <a:gd name="connsiteX22" fmla="*/ 6369745 w 6459988"/>
              <a:gd name="connsiteY22" fmla="*/ 1495680 h 5753325"/>
              <a:gd name="connsiteX23" fmla="*/ 6370898 w 6459988"/>
              <a:gd name="connsiteY23" fmla="*/ 1513331 h 5753325"/>
              <a:gd name="connsiteX24" fmla="*/ 6368801 w 6459988"/>
              <a:gd name="connsiteY24" fmla="*/ 1527414 h 5753325"/>
              <a:gd name="connsiteX25" fmla="*/ 6359177 w 6459988"/>
              <a:gd name="connsiteY25" fmla="*/ 1639513 h 5753325"/>
              <a:gd name="connsiteX26" fmla="*/ 6299489 w 6459988"/>
              <a:gd name="connsiteY26" fmla="*/ 1784860 h 5753325"/>
              <a:gd name="connsiteX27" fmla="*/ 6267878 w 6459988"/>
              <a:gd name="connsiteY27" fmla="*/ 1858572 h 5753325"/>
              <a:gd name="connsiteX28" fmla="*/ 6251146 w 6459988"/>
              <a:gd name="connsiteY28" fmla="*/ 1926167 h 5753325"/>
              <a:gd name="connsiteX29" fmla="*/ 6210686 w 6459988"/>
              <a:gd name="connsiteY29" fmla="*/ 2014834 h 5753325"/>
              <a:gd name="connsiteX30" fmla="*/ 6106652 w 6459988"/>
              <a:gd name="connsiteY30" fmla="*/ 2150572 h 5753325"/>
              <a:gd name="connsiteX31" fmla="*/ 6097813 w 6459988"/>
              <a:gd name="connsiteY31" fmla="*/ 2172208 h 5753325"/>
              <a:gd name="connsiteX32" fmla="*/ 6095990 w 6459988"/>
              <a:gd name="connsiteY32" fmla="*/ 2181185 h 5753325"/>
              <a:gd name="connsiteX33" fmla="*/ 6090126 w 6459988"/>
              <a:gd name="connsiteY33" fmla="*/ 2192533 h 5753325"/>
              <a:gd name="connsiteX34" fmla="*/ 6089503 w 6459988"/>
              <a:gd name="connsiteY34" fmla="*/ 2192543 h 5753325"/>
              <a:gd name="connsiteX35" fmla="*/ 6084946 w 6459988"/>
              <a:gd name="connsiteY35" fmla="*/ 2203694 h 5753325"/>
              <a:gd name="connsiteX36" fmla="*/ 5987861 w 6459988"/>
              <a:gd name="connsiteY36" fmla="*/ 2304868 h 5753325"/>
              <a:gd name="connsiteX37" fmla="*/ 5973439 w 6459988"/>
              <a:gd name="connsiteY37" fmla="*/ 2385635 h 5753325"/>
              <a:gd name="connsiteX38" fmla="*/ 5916727 w 6459988"/>
              <a:gd name="connsiteY38" fmla="*/ 2458777 h 5753325"/>
              <a:gd name="connsiteX39" fmla="*/ 5856524 w 6459988"/>
              <a:gd name="connsiteY39" fmla="*/ 2583281 h 5753325"/>
              <a:gd name="connsiteX40" fmla="*/ 5838091 w 6459988"/>
              <a:gd name="connsiteY40" fmla="*/ 2753474 h 5753325"/>
              <a:gd name="connsiteX41" fmla="*/ 5777471 w 6459988"/>
              <a:gd name="connsiteY41" fmla="*/ 2901570 h 5753325"/>
              <a:gd name="connsiteX42" fmla="*/ 5723992 w 6459988"/>
              <a:gd name="connsiteY42" fmla="*/ 2998752 h 5753325"/>
              <a:gd name="connsiteX43" fmla="*/ 5557886 w 6459988"/>
              <a:gd name="connsiteY43" fmla="*/ 3329735 h 5753325"/>
              <a:gd name="connsiteX44" fmla="*/ 5471501 w 6459988"/>
              <a:gd name="connsiteY44" fmla="*/ 3462221 h 5753325"/>
              <a:gd name="connsiteX45" fmla="*/ 5465154 w 6459988"/>
              <a:gd name="connsiteY45" fmla="*/ 3541065 h 5753325"/>
              <a:gd name="connsiteX46" fmla="*/ 5437889 w 6459988"/>
              <a:gd name="connsiteY46" fmla="*/ 3559927 h 5753325"/>
              <a:gd name="connsiteX47" fmla="*/ 5432770 w 6459988"/>
              <a:gd name="connsiteY47" fmla="*/ 3562948 h 5753325"/>
              <a:gd name="connsiteX48" fmla="*/ 5406795 w 6459988"/>
              <a:gd name="connsiteY48" fmla="*/ 3578594 h 5753325"/>
              <a:gd name="connsiteX49" fmla="*/ 5381495 w 6459988"/>
              <a:gd name="connsiteY49" fmla="*/ 3599883 h 5753325"/>
              <a:gd name="connsiteX50" fmla="*/ 5363689 w 6459988"/>
              <a:gd name="connsiteY50" fmla="*/ 3633299 h 5753325"/>
              <a:gd name="connsiteX51" fmla="*/ 5291870 w 6459988"/>
              <a:gd name="connsiteY51" fmla="*/ 3799039 h 5753325"/>
              <a:gd name="connsiteX52" fmla="*/ 5241600 w 6459988"/>
              <a:gd name="connsiteY52" fmla="*/ 3894238 h 5753325"/>
              <a:gd name="connsiteX53" fmla="*/ 5211041 w 6459988"/>
              <a:gd name="connsiteY53" fmla="*/ 3924184 h 5753325"/>
              <a:gd name="connsiteX54" fmla="*/ 5176073 w 6459988"/>
              <a:gd name="connsiteY54" fmla="*/ 3970179 h 5753325"/>
              <a:gd name="connsiteX55" fmla="*/ 5172826 w 6459988"/>
              <a:gd name="connsiteY55" fmla="*/ 3991773 h 5753325"/>
              <a:gd name="connsiteX56" fmla="*/ 5157053 w 6459988"/>
              <a:gd name="connsiteY56" fmla="*/ 3997708 h 5753325"/>
              <a:gd name="connsiteX57" fmla="*/ 5127922 w 6459988"/>
              <a:gd name="connsiteY57" fmla="*/ 4022660 h 5753325"/>
              <a:gd name="connsiteX58" fmla="*/ 5020872 w 6459988"/>
              <a:gd name="connsiteY58" fmla="*/ 4075951 h 5753325"/>
              <a:gd name="connsiteX59" fmla="*/ 4991410 w 6459988"/>
              <a:gd name="connsiteY59" fmla="*/ 4087598 h 5753325"/>
              <a:gd name="connsiteX60" fmla="*/ 4930112 w 6459988"/>
              <a:gd name="connsiteY60" fmla="*/ 4138459 h 5753325"/>
              <a:gd name="connsiteX61" fmla="*/ 4834224 w 6459988"/>
              <a:gd name="connsiteY61" fmla="*/ 4231643 h 5753325"/>
              <a:gd name="connsiteX62" fmla="*/ 4812599 w 6459988"/>
              <a:gd name="connsiteY62" fmla="*/ 4249449 h 5753325"/>
              <a:gd name="connsiteX63" fmla="*/ 4789188 w 6459988"/>
              <a:gd name="connsiteY63" fmla="*/ 4256678 h 5753325"/>
              <a:gd name="connsiteX64" fmla="*/ 4779554 w 6459988"/>
              <a:gd name="connsiteY64" fmla="*/ 4251313 h 5753325"/>
              <a:gd name="connsiteX65" fmla="*/ 4766885 w 6459988"/>
              <a:gd name="connsiteY65" fmla="*/ 4259812 h 5753325"/>
              <a:gd name="connsiteX66" fmla="*/ 4762510 w 6459988"/>
              <a:gd name="connsiteY66" fmla="*/ 4260383 h 5753325"/>
              <a:gd name="connsiteX67" fmla="*/ 4738416 w 6459988"/>
              <a:gd name="connsiteY67" fmla="*/ 4265355 h 5753325"/>
              <a:gd name="connsiteX68" fmla="*/ 4712007 w 6459988"/>
              <a:gd name="connsiteY68" fmla="*/ 4317892 h 5753325"/>
              <a:gd name="connsiteX69" fmla="*/ 4658930 w 6459988"/>
              <a:gd name="connsiteY69" fmla="*/ 4348041 h 5753325"/>
              <a:gd name="connsiteX70" fmla="*/ 4443526 w 6459988"/>
              <a:gd name="connsiteY70" fmla="*/ 4507851 h 5753325"/>
              <a:gd name="connsiteX71" fmla="*/ 4289766 w 6459988"/>
              <a:gd name="connsiteY71" fmla="*/ 4711450 h 5753325"/>
              <a:gd name="connsiteX72" fmla="*/ 4150870 w 6459988"/>
              <a:gd name="connsiteY72" fmla="*/ 4818480 h 5753325"/>
              <a:gd name="connsiteX73" fmla="*/ 4006639 w 6459988"/>
              <a:gd name="connsiteY73" fmla="*/ 4933815 h 5753325"/>
              <a:gd name="connsiteX74" fmla="*/ 3298210 w 6459988"/>
              <a:gd name="connsiteY74" fmla="*/ 5070790 h 5753325"/>
              <a:gd name="connsiteX75" fmla="*/ 2947678 w 6459988"/>
              <a:gd name="connsiteY75" fmla="*/ 5117869 h 5753325"/>
              <a:gd name="connsiteX76" fmla="*/ 2822169 w 6459988"/>
              <a:gd name="connsiteY76" fmla="*/ 5129396 h 5753325"/>
              <a:gd name="connsiteX77" fmla="*/ 2538773 w 6459988"/>
              <a:gd name="connsiteY77" fmla="*/ 5313397 h 5753325"/>
              <a:gd name="connsiteX78" fmla="*/ 2014500 w 6459988"/>
              <a:gd name="connsiteY78" fmla="*/ 5519744 h 5753325"/>
              <a:gd name="connsiteX79" fmla="*/ 1934391 w 6459988"/>
              <a:gd name="connsiteY79" fmla="*/ 5591335 h 5753325"/>
              <a:gd name="connsiteX80" fmla="*/ 1892550 w 6459988"/>
              <a:gd name="connsiteY80" fmla="*/ 5649708 h 5753325"/>
              <a:gd name="connsiteX81" fmla="*/ 1854769 w 6459988"/>
              <a:gd name="connsiteY81" fmla="*/ 5647691 h 5753325"/>
              <a:gd name="connsiteX82" fmla="*/ 1809461 w 6459988"/>
              <a:gd name="connsiteY82" fmla="*/ 5648628 h 5753325"/>
              <a:gd name="connsiteX83" fmla="*/ 1745150 w 6459988"/>
              <a:gd name="connsiteY83" fmla="*/ 5693879 h 5753325"/>
              <a:gd name="connsiteX84" fmla="*/ 1713375 w 6459988"/>
              <a:gd name="connsiteY84" fmla="*/ 5684672 h 5753325"/>
              <a:gd name="connsiteX85" fmla="*/ 1707808 w 6459988"/>
              <a:gd name="connsiteY85" fmla="*/ 5682611 h 5753325"/>
              <a:gd name="connsiteX86" fmla="*/ 1679313 w 6459988"/>
              <a:gd name="connsiteY86" fmla="*/ 5672360 h 5753325"/>
              <a:gd name="connsiteX87" fmla="*/ 1646933 w 6459988"/>
              <a:gd name="connsiteY87" fmla="*/ 5666227 h 5753325"/>
              <a:gd name="connsiteX88" fmla="*/ 1610055 w 6459988"/>
              <a:gd name="connsiteY88" fmla="*/ 5673643 h 5753325"/>
              <a:gd name="connsiteX89" fmla="*/ 1437641 w 6459988"/>
              <a:gd name="connsiteY89" fmla="*/ 5723266 h 5753325"/>
              <a:gd name="connsiteX90" fmla="*/ 1332869 w 6459988"/>
              <a:gd name="connsiteY90" fmla="*/ 5744752 h 5753325"/>
              <a:gd name="connsiteX91" fmla="*/ 1290525 w 6459988"/>
              <a:gd name="connsiteY91" fmla="*/ 5740036 h 5753325"/>
              <a:gd name="connsiteX92" fmla="*/ 1233107 w 6459988"/>
              <a:gd name="connsiteY92" fmla="*/ 5742106 h 5753325"/>
              <a:gd name="connsiteX93" fmla="*/ 1214532 w 6459988"/>
              <a:gd name="connsiteY93" fmla="*/ 5753325 h 5753325"/>
              <a:gd name="connsiteX94" fmla="*/ 1199955 w 6459988"/>
              <a:gd name="connsiteY94" fmla="*/ 5744831 h 5753325"/>
              <a:gd name="connsiteX95" fmla="*/ 1162337 w 6459988"/>
              <a:gd name="connsiteY95" fmla="*/ 5738048 h 5753325"/>
              <a:gd name="connsiteX96" fmla="*/ 1053457 w 6459988"/>
              <a:gd name="connsiteY96" fmla="*/ 5688676 h 5753325"/>
              <a:gd name="connsiteX97" fmla="*/ 1025798 w 6459988"/>
              <a:gd name="connsiteY97" fmla="*/ 5673166 h 5753325"/>
              <a:gd name="connsiteX98" fmla="*/ 947900 w 6459988"/>
              <a:gd name="connsiteY98" fmla="*/ 5657848 h 5753325"/>
              <a:gd name="connsiteX99" fmla="*/ 815627 w 6459988"/>
              <a:gd name="connsiteY99" fmla="*/ 5642557 h 5753325"/>
              <a:gd name="connsiteX100" fmla="*/ 788251 w 6459988"/>
              <a:gd name="connsiteY100" fmla="*/ 5637065 h 5753325"/>
              <a:gd name="connsiteX101" fmla="*/ 767822 w 6459988"/>
              <a:gd name="connsiteY101" fmla="*/ 5623450 h 5753325"/>
              <a:gd name="connsiteX102" fmla="*/ 765791 w 6459988"/>
              <a:gd name="connsiteY102" fmla="*/ 5612539 h 5753325"/>
              <a:gd name="connsiteX103" fmla="*/ 751230 w 6459988"/>
              <a:gd name="connsiteY103" fmla="*/ 5608092 h 5753325"/>
              <a:gd name="connsiteX104" fmla="*/ 748008 w 6459988"/>
              <a:gd name="connsiteY104" fmla="*/ 5605052 h 5753325"/>
              <a:gd name="connsiteX105" fmla="*/ 728871 w 6459988"/>
              <a:gd name="connsiteY105" fmla="*/ 5589469 h 5753325"/>
              <a:gd name="connsiteX106" fmla="*/ 671898 w 6459988"/>
              <a:gd name="connsiteY106" fmla="*/ 5602363 h 5753325"/>
              <a:gd name="connsiteX107" fmla="*/ 615065 w 6459988"/>
              <a:gd name="connsiteY107" fmla="*/ 5580257 h 5753325"/>
              <a:gd name="connsiteX108" fmla="*/ 355785 w 6459988"/>
              <a:gd name="connsiteY108" fmla="*/ 5514383 h 5753325"/>
              <a:gd name="connsiteX109" fmla="*/ 102269 w 6459988"/>
              <a:gd name="connsiteY109" fmla="*/ 5524347 h 5753325"/>
              <a:gd name="connsiteX110" fmla="*/ 13160 w 6459988"/>
              <a:gd name="connsiteY110" fmla="*/ 5514159 h 5753325"/>
              <a:gd name="connsiteX111" fmla="*/ 0 w 6459988"/>
              <a:gd name="connsiteY111" fmla="*/ 5511735 h 5753325"/>
              <a:gd name="connsiteX112" fmla="*/ 0 w 6459988"/>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75685 w 6447632"/>
              <a:gd name="connsiteY6" fmla="*/ 535865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447445 w 6447632"/>
              <a:gd name="connsiteY10" fmla="*/ 780003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75685 w 6447632"/>
              <a:gd name="connsiteY6" fmla="*/ 535865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362266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05877 w 6447632"/>
              <a:gd name="connsiteY14" fmla="*/ 1026728 h 5753325"/>
              <a:gd name="connsiteX15" fmla="*/ 6362266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05877 w 6447632"/>
              <a:gd name="connsiteY13" fmla="*/ 1026728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405877 w 6447632"/>
              <a:gd name="connsiteY13" fmla="*/ 1026728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04423 w 6447632"/>
              <a:gd name="connsiteY7" fmla="*/ 582623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20797 w 6447632"/>
              <a:gd name="connsiteY14" fmla="*/ 1146964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09888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20797 w 6447632"/>
              <a:gd name="connsiteY14" fmla="*/ 1146964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3456"/>
              <a:gd name="connsiteY0" fmla="*/ 0 h 5753325"/>
              <a:gd name="connsiteX1" fmla="*/ 6438980 w 6443456"/>
              <a:gd name="connsiteY1" fmla="*/ 0 h 5753325"/>
              <a:gd name="connsiteX2" fmla="*/ 6439047 w 6443456"/>
              <a:gd name="connsiteY2" fmla="*/ 147 h 5753325"/>
              <a:gd name="connsiteX3" fmla="*/ 6443456 w 6443456"/>
              <a:gd name="connsiteY3" fmla="*/ 130105 h 5753325"/>
              <a:gd name="connsiteX4" fmla="*/ 6422751 w 6443456"/>
              <a:gd name="connsiteY4" fmla="*/ 174163 h 5753325"/>
              <a:gd name="connsiteX5" fmla="*/ 6396598 w 6443456"/>
              <a:gd name="connsiteY5" fmla="*/ 274847 h 5753325"/>
              <a:gd name="connsiteX6" fmla="*/ 6337615 w 6443456"/>
              <a:gd name="connsiteY6" fmla="*/ 471794 h 5753325"/>
              <a:gd name="connsiteX7" fmla="*/ 6304423 w 6443456"/>
              <a:gd name="connsiteY7" fmla="*/ 582623 h 5753325"/>
              <a:gd name="connsiteX8" fmla="*/ 6303977 w 6443456"/>
              <a:gd name="connsiteY8" fmla="*/ 664291 h 5753325"/>
              <a:gd name="connsiteX9" fmla="*/ 6299372 w 6443456"/>
              <a:gd name="connsiteY9" fmla="*/ 697330 h 5753325"/>
              <a:gd name="connsiteX10" fmla="*/ 6309888 w 6443456"/>
              <a:gd name="connsiteY10" fmla="*/ 754001 h 5753325"/>
              <a:gd name="connsiteX11" fmla="*/ 6339879 w 6443456"/>
              <a:gd name="connsiteY11" fmla="*/ 811136 h 5753325"/>
              <a:gd name="connsiteX12" fmla="*/ 6330065 w 6443456"/>
              <a:gd name="connsiteY12" fmla="*/ 893399 h 5753325"/>
              <a:gd name="connsiteX13" fmla="*/ 6328618 w 6443456"/>
              <a:gd name="connsiteY13" fmla="*/ 1009766 h 5753325"/>
              <a:gd name="connsiteX14" fmla="*/ 6320797 w 6443456"/>
              <a:gd name="connsiteY14" fmla="*/ 1146964 h 5753325"/>
              <a:gd name="connsiteX15" fmla="*/ 6334400 w 6443456"/>
              <a:gd name="connsiteY15" fmla="*/ 1280757 h 5753325"/>
              <a:gd name="connsiteX16" fmla="*/ 6356023 w 6443456"/>
              <a:gd name="connsiteY16" fmla="*/ 1356227 h 5753325"/>
              <a:gd name="connsiteX17" fmla="*/ 6356157 w 6443456"/>
              <a:gd name="connsiteY17" fmla="*/ 1361967 h 5753325"/>
              <a:gd name="connsiteX18" fmla="*/ 6350613 w 6443456"/>
              <a:gd name="connsiteY18" fmla="*/ 1393569 h 5753325"/>
              <a:gd name="connsiteX19" fmla="*/ 6357062 w 6443456"/>
              <a:gd name="connsiteY19" fmla="*/ 1444071 h 5753325"/>
              <a:gd name="connsiteX20" fmla="*/ 6364832 w 6443456"/>
              <a:gd name="connsiteY20" fmla="*/ 1478763 h 5753325"/>
              <a:gd name="connsiteX21" fmla="*/ 6369745 w 6443456"/>
              <a:gd name="connsiteY21" fmla="*/ 1495680 h 5753325"/>
              <a:gd name="connsiteX22" fmla="*/ 6370898 w 6443456"/>
              <a:gd name="connsiteY22" fmla="*/ 1513331 h 5753325"/>
              <a:gd name="connsiteX23" fmla="*/ 6339773 w 6443456"/>
              <a:gd name="connsiteY23" fmla="*/ 1527414 h 5753325"/>
              <a:gd name="connsiteX24" fmla="*/ 6321854 w 6443456"/>
              <a:gd name="connsiteY24" fmla="*/ 1635366 h 5753325"/>
              <a:gd name="connsiteX25" fmla="*/ 6299489 w 6443456"/>
              <a:gd name="connsiteY25" fmla="*/ 1784860 h 5753325"/>
              <a:gd name="connsiteX26" fmla="*/ 6267878 w 6443456"/>
              <a:gd name="connsiteY26" fmla="*/ 1858572 h 5753325"/>
              <a:gd name="connsiteX27" fmla="*/ 6251146 w 6443456"/>
              <a:gd name="connsiteY27" fmla="*/ 1926167 h 5753325"/>
              <a:gd name="connsiteX28" fmla="*/ 6210686 w 6443456"/>
              <a:gd name="connsiteY28" fmla="*/ 2014834 h 5753325"/>
              <a:gd name="connsiteX29" fmla="*/ 6106652 w 6443456"/>
              <a:gd name="connsiteY29" fmla="*/ 2150572 h 5753325"/>
              <a:gd name="connsiteX30" fmla="*/ 6097813 w 6443456"/>
              <a:gd name="connsiteY30" fmla="*/ 2172208 h 5753325"/>
              <a:gd name="connsiteX31" fmla="*/ 6095990 w 6443456"/>
              <a:gd name="connsiteY31" fmla="*/ 2181185 h 5753325"/>
              <a:gd name="connsiteX32" fmla="*/ 6090126 w 6443456"/>
              <a:gd name="connsiteY32" fmla="*/ 2192533 h 5753325"/>
              <a:gd name="connsiteX33" fmla="*/ 6089503 w 6443456"/>
              <a:gd name="connsiteY33" fmla="*/ 2192543 h 5753325"/>
              <a:gd name="connsiteX34" fmla="*/ 6084946 w 6443456"/>
              <a:gd name="connsiteY34" fmla="*/ 2203694 h 5753325"/>
              <a:gd name="connsiteX35" fmla="*/ 5987861 w 6443456"/>
              <a:gd name="connsiteY35" fmla="*/ 2304868 h 5753325"/>
              <a:gd name="connsiteX36" fmla="*/ 5973439 w 6443456"/>
              <a:gd name="connsiteY36" fmla="*/ 2385635 h 5753325"/>
              <a:gd name="connsiteX37" fmla="*/ 5916727 w 6443456"/>
              <a:gd name="connsiteY37" fmla="*/ 2458777 h 5753325"/>
              <a:gd name="connsiteX38" fmla="*/ 5856524 w 6443456"/>
              <a:gd name="connsiteY38" fmla="*/ 2583281 h 5753325"/>
              <a:gd name="connsiteX39" fmla="*/ 5838091 w 6443456"/>
              <a:gd name="connsiteY39" fmla="*/ 2753474 h 5753325"/>
              <a:gd name="connsiteX40" fmla="*/ 5744296 w 6443456"/>
              <a:gd name="connsiteY40" fmla="*/ 2893276 h 5753325"/>
              <a:gd name="connsiteX41" fmla="*/ 5682522 w 6443456"/>
              <a:gd name="connsiteY41" fmla="*/ 3044368 h 5753325"/>
              <a:gd name="connsiteX42" fmla="*/ 5557886 w 6443456"/>
              <a:gd name="connsiteY42" fmla="*/ 3304853 h 5753325"/>
              <a:gd name="connsiteX43" fmla="*/ 5483942 w 6443456"/>
              <a:gd name="connsiteY43" fmla="*/ 3416604 h 5753325"/>
              <a:gd name="connsiteX44" fmla="*/ 5461007 w 6443456"/>
              <a:gd name="connsiteY44" fmla="*/ 3503742 h 5753325"/>
              <a:gd name="connsiteX45" fmla="*/ 5437889 w 6443456"/>
              <a:gd name="connsiteY45" fmla="*/ 3559927 h 5753325"/>
              <a:gd name="connsiteX46" fmla="*/ 5432770 w 6443456"/>
              <a:gd name="connsiteY46" fmla="*/ 3562948 h 5753325"/>
              <a:gd name="connsiteX47" fmla="*/ 5406795 w 6443456"/>
              <a:gd name="connsiteY47" fmla="*/ 3578594 h 5753325"/>
              <a:gd name="connsiteX48" fmla="*/ 5381495 w 6443456"/>
              <a:gd name="connsiteY48" fmla="*/ 3599883 h 5753325"/>
              <a:gd name="connsiteX49" fmla="*/ 5363689 w 6443456"/>
              <a:gd name="connsiteY49" fmla="*/ 3633299 h 5753325"/>
              <a:gd name="connsiteX50" fmla="*/ 5291870 w 6443456"/>
              <a:gd name="connsiteY50" fmla="*/ 3799039 h 5753325"/>
              <a:gd name="connsiteX51" fmla="*/ 5241600 w 6443456"/>
              <a:gd name="connsiteY51" fmla="*/ 3894238 h 5753325"/>
              <a:gd name="connsiteX52" fmla="*/ 5211041 w 6443456"/>
              <a:gd name="connsiteY52" fmla="*/ 3924184 h 5753325"/>
              <a:gd name="connsiteX53" fmla="*/ 5176073 w 6443456"/>
              <a:gd name="connsiteY53" fmla="*/ 3970179 h 5753325"/>
              <a:gd name="connsiteX54" fmla="*/ 5172826 w 6443456"/>
              <a:gd name="connsiteY54" fmla="*/ 3991773 h 5753325"/>
              <a:gd name="connsiteX55" fmla="*/ 5157053 w 6443456"/>
              <a:gd name="connsiteY55" fmla="*/ 3997708 h 5753325"/>
              <a:gd name="connsiteX56" fmla="*/ 5127922 w 6443456"/>
              <a:gd name="connsiteY56" fmla="*/ 4022660 h 5753325"/>
              <a:gd name="connsiteX57" fmla="*/ 5020872 w 6443456"/>
              <a:gd name="connsiteY57" fmla="*/ 4075951 h 5753325"/>
              <a:gd name="connsiteX58" fmla="*/ 4991410 w 6443456"/>
              <a:gd name="connsiteY58" fmla="*/ 4087598 h 5753325"/>
              <a:gd name="connsiteX59" fmla="*/ 4930112 w 6443456"/>
              <a:gd name="connsiteY59" fmla="*/ 4138459 h 5753325"/>
              <a:gd name="connsiteX60" fmla="*/ 4834224 w 6443456"/>
              <a:gd name="connsiteY60" fmla="*/ 4231643 h 5753325"/>
              <a:gd name="connsiteX61" fmla="*/ 4812599 w 6443456"/>
              <a:gd name="connsiteY61" fmla="*/ 4249449 h 5753325"/>
              <a:gd name="connsiteX62" fmla="*/ 4789188 w 6443456"/>
              <a:gd name="connsiteY62" fmla="*/ 4256678 h 5753325"/>
              <a:gd name="connsiteX63" fmla="*/ 4779554 w 6443456"/>
              <a:gd name="connsiteY63" fmla="*/ 4251313 h 5753325"/>
              <a:gd name="connsiteX64" fmla="*/ 4766885 w 6443456"/>
              <a:gd name="connsiteY64" fmla="*/ 4259812 h 5753325"/>
              <a:gd name="connsiteX65" fmla="*/ 4762510 w 6443456"/>
              <a:gd name="connsiteY65" fmla="*/ 4260383 h 5753325"/>
              <a:gd name="connsiteX66" fmla="*/ 4738416 w 6443456"/>
              <a:gd name="connsiteY66" fmla="*/ 4265355 h 5753325"/>
              <a:gd name="connsiteX67" fmla="*/ 4712007 w 6443456"/>
              <a:gd name="connsiteY67" fmla="*/ 4317892 h 5753325"/>
              <a:gd name="connsiteX68" fmla="*/ 4658930 w 6443456"/>
              <a:gd name="connsiteY68" fmla="*/ 4348041 h 5753325"/>
              <a:gd name="connsiteX69" fmla="*/ 4443526 w 6443456"/>
              <a:gd name="connsiteY69" fmla="*/ 4507851 h 5753325"/>
              <a:gd name="connsiteX70" fmla="*/ 4289766 w 6443456"/>
              <a:gd name="connsiteY70" fmla="*/ 4711450 h 5753325"/>
              <a:gd name="connsiteX71" fmla="*/ 4150870 w 6443456"/>
              <a:gd name="connsiteY71" fmla="*/ 4818480 h 5753325"/>
              <a:gd name="connsiteX72" fmla="*/ 4006639 w 6443456"/>
              <a:gd name="connsiteY72" fmla="*/ 4933815 h 5753325"/>
              <a:gd name="connsiteX73" fmla="*/ 3298210 w 6443456"/>
              <a:gd name="connsiteY73" fmla="*/ 5070790 h 5753325"/>
              <a:gd name="connsiteX74" fmla="*/ 2947678 w 6443456"/>
              <a:gd name="connsiteY74" fmla="*/ 5117869 h 5753325"/>
              <a:gd name="connsiteX75" fmla="*/ 2822169 w 6443456"/>
              <a:gd name="connsiteY75" fmla="*/ 5129396 h 5753325"/>
              <a:gd name="connsiteX76" fmla="*/ 2538773 w 6443456"/>
              <a:gd name="connsiteY76" fmla="*/ 5313397 h 5753325"/>
              <a:gd name="connsiteX77" fmla="*/ 2014500 w 6443456"/>
              <a:gd name="connsiteY77" fmla="*/ 5519744 h 5753325"/>
              <a:gd name="connsiteX78" fmla="*/ 1934391 w 6443456"/>
              <a:gd name="connsiteY78" fmla="*/ 5591335 h 5753325"/>
              <a:gd name="connsiteX79" fmla="*/ 1892550 w 6443456"/>
              <a:gd name="connsiteY79" fmla="*/ 5649708 h 5753325"/>
              <a:gd name="connsiteX80" fmla="*/ 1854769 w 6443456"/>
              <a:gd name="connsiteY80" fmla="*/ 5647691 h 5753325"/>
              <a:gd name="connsiteX81" fmla="*/ 1809461 w 6443456"/>
              <a:gd name="connsiteY81" fmla="*/ 5648628 h 5753325"/>
              <a:gd name="connsiteX82" fmla="*/ 1745150 w 6443456"/>
              <a:gd name="connsiteY82" fmla="*/ 5693879 h 5753325"/>
              <a:gd name="connsiteX83" fmla="*/ 1713375 w 6443456"/>
              <a:gd name="connsiteY83" fmla="*/ 5684672 h 5753325"/>
              <a:gd name="connsiteX84" fmla="*/ 1707808 w 6443456"/>
              <a:gd name="connsiteY84" fmla="*/ 5682611 h 5753325"/>
              <a:gd name="connsiteX85" fmla="*/ 1679313 w 6443456"/>
              <a:gd name="connsiteY85" fmla="*/ 5672360 h 5753325"/>
              <a:gd name="connsiteX86" fmla="*/ 1646933 w 6443456"/>
              <a:gd name="connsiteY86" fmla="*/ 5666227 h 5753325"/>
              <a:gd name="connsiteX87" fmla="*/ 1610055 w 6443456"/>
              <a:gd name="connsiteY87" fmla="*/ 5673643 h 5753325"/>
              <a:gd name="connsiteX88" fmla="*/ 1437641 w 6443456"/>
              <a:gd name="connsiteY88" fmla="*/ 5723266 h 5753325"/>
              <a:gd name="connsiteX89" fmla="*/ 1332869 w 6443456"/>
              <a:gd name="connsiteY89" fmla="*/ 5744752 h 5753325"/>
              <a:gd name="connsiteX90" fmla="*/ 1290525 w 6443456"/>
              <a:gd name="connsiteY90" fmla="*/ 5740036 h 5753325"/>
              <a:gd name="connsiteX91" fmla="*/ 1233107 w 6443456"/>
              <a:gd name="connsiteY91" fmla="*/ 5742106 h 5753325"/>
              <a:gd name="connsiteX92" fmla="*/ 1214532 w 6443456"/>
              <a:gd name="connsiteY92" fmla="*/ 5753325 h 5753325"/>
              <a:gd name="connsiteX93" fmla="*/ 1199955 w 6443456"/>
              <a:gd name="connsiteY93" fmla="*/ 5744831 h 5753325"/>
              <a:gd name="connsiteX94" fmla="*/ 1162337 w 6443456"/>
              <a:gd name="connsiteY94" fmla="*/ 5738048 h 5753325"/>
              <a:gd name="connsiteX95" fmla="*/ 1053457 w 6443456"/>
              <a:gd name="connsiteY95" fmla="*/ 5688676 h 5753325"/>
              <a:gd name="connsiteX96" fmla="*/ 1025798 w 6443456"/>
              <a:gd name="connsiteY96" fmla="*/ 5673166 h 5753325"/>
              <a:gd name="connsiteX97" fmla="*/ 947900 w 6443456"/>
              <a:gd name="connsiteY97" fmla="*/ 5657848 h 5753325"/>
              <a:gd name="connsiteX98" fmla="*/ 815627 w 6443456"/>
              <a:gd name="connsiteY98" fmla="*/ 5642557 h 5753325"/>
              <a:gd name="connsiteX99" fmla="*/ 788251 w 6443456"/>
              <a:gd name="connsiteY99" fmla="*/ 5637065 h 5753325"/>
              <a:gd name="connsiteX100" fmla="*/ 767822 w 6443456"/>
              <a:gd name="connsiteY100" fmla="*/ 5623450 h 5753325"/>
              <a:gd name="connsiteX101" fmla="*/ 765791 w 6443456"/>
              <a:gd name="connsiteY101" fmla="*/ 5612539 h 5753325"/>
              <a:gd name="connsiteX102" fmla="*/ 751230 w 6443456"/>
              <a:gd name="connsiteY102" fmla="*/ 5608092 h 5753325"/>
              <a:gd name="connsiteX103" fmla="*/ 748008 w 6443456"/>
              <a:gd name="connsiteY103" fmla="*/ 5605052 h 5753325"/>
              <a:gd name="connsiteX104" fmla="*/ 728871 w 6443456"/>
              <a:gd name="connsiteY104" fmla="*/ 5589469 h 5753325"/>
              <a:gd name="connsiteX105" fmla="*/ 671898 w 6443456"/>
              <a:gd name="connsiteY105" fmla="*/ 5602363 h 5753325"/>
              <a:gd name="connsiteX106" fmla="*/ 615065 w 6443456"/>
              <a:gd name="connsiteY106" fmla="*/ 5580257 h 5753325"/>
              <a:gd name="connsiteX107" fmla="*/ 355785 w 6443456"/>
              <a:gd name="connsiteY107" fmla="*/ 5514383 h 5753325"/>
              <a:gd name="connsiteX108" fmla="*/ 102269 w 6443456"/>
              <a:gd name="connsiteY108" fmla="*/ 5524347 h 5753325"/>
              <a:gd name="connsiteX109" fmla="*/ 13160 w 6443456"/>
              <a:gd name="connsiteY109" fmla="*/ 5514159 h 5753325"/>
              <a:gd name="connsiteX110" fmla="*/ 0 w 6443456"/>
              <a:gd name="connsiteY110" fmla="*/ 5511735 h 5753325"/>
              <a:gd name="connsiteX111" fmla="*/ 0 w 6443456"/>
              <a:gd name="connsiteY111" fmla="*/ 0 h 5753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6443456" h="5753325">
                <a:moveTo>
                  <a:pt x="0" y="0"/>
                </a:moveTo>
                <a:lnTo>
                  <a:pt x="6438980" y="0"/>
                </a:lnTo>
                <a:cubicBezTo>
                  <a:pt x="6439002" y="49"/>
                  <a:pt x="6439025" y="98"/>
                  <a:pt x="6439047" y="147"/>
                </a:cubicBezTo>
                <a:lnTo>
                  <a:pt x="6443456" y="130105"/>
                </a:lnTo>
                <a:cubicBezTo>
                  <a:pt x="6430828" y="154008"/>
                  <a:pt x="6411458" y="168030"/>
                  <a:pt x="6422751" y="174163"/>
                </a:cubicBezTo>
                <a:cubicBezTo>
                  <a:pt x="6418487" y="214830"/>
                  <a:pt x="6390727" y="235497"/>
                  <a:pt x="6396598" y="274847"/>
                </a:cubicBezTo>
                <a:cubicBezTo>
                  <a:pt x="6403386" y="335822"/>
                  <a:pt x="6333127" y="414969"/>
                  <a:pt x="6337615" y="471794"/>
                </a:cubicBezTo>
                <a:cubicBezTo>
                  <a:pt x="6324407" y="534783"/>
                  <a:pt x="6296331" y="556933"/>
                  <a:pt x="6304423" y="582623"/>
                </a:cubicBezTo>
                <a:cubicBezTo>
                  <a:pt x="6293676" y="611941"/>
                  <a:pt x="6296956" y="631352"/>
                  <a:pt x="6303977" y="664291"/>
                </a:cubicBezTo>
                <a:cubicBezTo>
                  <a:pt x="6302444" y="677879"/>
                  <a:pt x="6301462" y="685268"/>
                  <a:pt x="6299372" y="697330"/>
                </a:cubicBezTo>
                <a:cubicBezTo>
                  <a:pt x="6314387" y="714913"/>
                  <a:pt x="6313827" y="721408"/>
                  <a:pt x="6309888" y="754001"/>
                </a:cubicBezTo>
                <a:cubicBezTo>
                  <a:pt x="6306930" y="769492"/>
                  <a:pt x="6343751" y="814234"/>
                  <a:pt x="6339879" y="811136"/>
                </a:cubicBezTo>
                <a:lnTo>
                  <a:pt x="6330065" y="893399"/>
                </a:lnTo>
                <a:cubicBezTo>
                  <a:pt x="6341065" y="929331"/>
                  <a:pt x="6340586" y="969703"/>
                  <a:pt x="6328618" y="1009766"/>
                </a:cubicBezTo>
                <a:cubicBezTo>
                  <a:pt x="6286987" y="1110847"/>
                  <a:pt x="6336677" y="1067927"/>
                  <a:pt x="6320797" y="1146964"/>
                </a:cubicBezTo>
                <a:cubicBezTo>
                  <a:pt x="6308238" y="1199586"/>
                  <a:pt x="6355190" y="1221191"/>
                  <a:pt x="6334400" y="1280757"/>
                </a:cubicBezTo>
                <a:lnTo>
                  <a:pt x="6356023" y="1356227"/>
                </a:lnTo>
                <a:cubicBezTo>
                  <a:pt x="6356068" y="1358140"/>
                  <a:pt x="6356112" y="1360054"/>
                  <a:pt x="6356157" y="1361967"/>
                </a:cubicBezTo>
                <a:cubicBezTo>
                  <a:pt x="6355533" y="1373512"/>
                  <a:pt x="6353847" y="1384370"/>
                  <a:pt x="6350613" y="1393569"/>
                </a:cubicBezTo>
                <a:cubicBezTo>
                  <a:pt x="6364468" y="1383914"/>
                  <a:pt x="6345614" y="1435855"/>
                  <a:pt x="6357062" y="1444071"/>
                </a:cubicBezTo>
                <a:cubicBezTo>
                  <a:pt x="6366618" y="1448518"/>
                  <a:pt x="6363125" y="1465312"/>
                  <a:pt x="6364832" y="1478763"/>
                </a:cubicBezTo>
                <a:cubicBezTo>
                  <a:pt x="6367033" y="1481449"/>
                  <a:pt x="6368644" y="1487606"/>
                  <a:pt x="6369745" y="1495680"/>
                </a:cubicBezTo>
                <a:cubicBezTo>
                  <a:pt x="6370129" y="1501564"/>
                  <a:pt x="6370514" y="1507447"/>
                  <a:pt x="6370898" y="1513331"/>
                </a:cubicBezTo>
                <a:lnTo>
                  <a:pt x="6339773" y="1527414"/>
                </a:lnTo>
                <a:cubicBezTo>
                  <a:pt x="6334226" y="1566662"/>
                  <a:pt x="6321052" y="1604564"/>
                  <a:pt x="6321854" y="1635366"/>
                </a:cubicBezTo>
                <a:cubicBezTo>
                  <a:pt x="6320655" y="1701187"/>
                  <a:pt x="6292278" y="1721205"/>
                  <a:pt x="6299489" y="1784860"/>
                </a:cubicBezTo>
                <a:cubicBezTo>
                  <a:pt x="6294212" y="1831400"/>
                  <a:pt x="6277478" y="1829559"/>
                  <a:pt x="6267878" y="1858572"/>
                </a:cubicBezTo>
                <a:lnTo>
                  <a:pt x="6251146" y="1926167"/>
                </a:lnTo>
                <a:lnTo>
                  <a:pt x="6210686" y="2014834"/>
                </a:lnTo>
                <a:lnTo>
                  <a:pt x="6106652" y="2150572"/>
                </a:lnTo>
                <a:lnTo>
                  <a:pt x="6097813" y="2172208"/>
                </a:lnTo>
                <a:lnTo>
                  <a:pt x="6095990" y="2181185"/>
                </a:lnTo>
                <a:cubicBezTo>
                  <a:pt x="6094176" y="2187056"/>
                  <a:pt x="6092249" y="2190556"/>
                  <a:pt x="6090126" y="2192533"/>
                </a:cubicBezTo>
                <a:lnTo>
                  <a:pt x="6089503" y="2192543"/>
                </a:lnTo>
                <a:lnTo>
                  <a:pt x="6084946" y="2203694"/>
                </a:lnTo>
                <a:cubicBezTo>
                  <a:pt x="6068006" y="2222414"/>
                  <a:pt x="6006445" y="2274546"/>
                  <a:pt x="5987861" y="2304868"/>
                </a:cubicBezTo>
                <a:lnTo>
                  <a:pt x="5973439" y="2385635"/>
                </a:lnTo>
                <a:lnTo>
                  <a:pt x="5916727" y="2458777"/>
                </a:lnTo>
                <a:cubicBezTo>
                  <a:pt x="5897241" y="2491718"/>
                  <a:pt x="5869630" y="2534165"/>
                  <a:pt x="5856524" y="2583281"/>
                </a:cubicBezTo>
                <a:cubicBezTo>
                  <a:pt x="5857506" y="2592319"/>
                  <a:pt x="5833326" y="2744711"/>
                  <a:pt x="5838091" y="2753474"/>
                </a:cubicBezTo>
                <a:cubicBezTo>
                  <a:pt x="5785248" y="2871502"/>
                  <a:pt x="5778642" y="2803565"/>
                  <a:pt x="5744296" y="2893276"/>
                </a:cubicBezTo>
                <a:cubicBezTo>
                  <a:pt x="5695297" y="2988328"/>
                  <a:pt x="5724634" y="2958553"/>
                  <a:pt x="5682522" y="3044368"/>
                </a:cubicBezTo>
                <a:cubicBezTo>
                  <a:pt x="5632185" y="3125072"/>
                  <a:pt x="5597317" y="3217236"/>
                  <a:pt x="5557886" y="3304853"/>
                </a:cubicBezTo>
                <a:cubicBezTo>
                  <a:pt x="5482395" y="3325072"/>
                  <a:pt x="5519234" y="3371478"/>
                  <a:pt x="5483942" y="3416604"/>
                </a:cubicBezTo>
                <a:cubicBezTo>
                  <a:pt x="5462927" y="3437263"/>
                  <a:pt x="5484515" y="3475608"/>
                  <a:pt x="5461007" y="3503742"/>
                </a:cubicBezTo>
                <a:cubicBezTo>
                  <a:pt x="5452964" y="3510933"/>
                  <a:pt x="5447709" y="3554203"/>
                  <a:pt x="5437889" y="3559927"/>
                </a:cubicBezTo>
                <a:lnTo>
                  <a:pt x="5432770" y="3562948"/>
                </a:lnTo>
                <a:lnTo>
                  <a:pt x="5406795" y="3578594"/>
                </a:lnTo>
                <a:lnTo>
                  <a:pt x="5381495" y="3599883"/>
                </a:lnTo>
                <a:cubicBezTo>
                  <a:pt x="5373777" y="3608845"/>
                  <a:pt x="5367528" y="3619642"/>
                  <a:pt x="5363689" y="3633299"/>
                </a:cubicBezTo>
                <a:cubicBezTo>
                  <a:pt x="5370837" y="3689178"/>
                  <a:pt x="5280250" y="3728687"/>
                  <a:pt x="5291870" y="3799039"/>
                </a:cubicBezTo>
                <a:cubicBezTo>
                  <a:pt x="5291660" y="3823262"/>
                  <a:pt x="5263601" y="3888134"/>
                  <a:pt x="5241600" y="3894238"/>
                </a:cubicBezTo>
                <a:cubicBezTo>
                  <a:pt x="5232312" y="3906493"/>
                  <a:pt x="5231731" y="3924583"/>
                  <a:pt x="5211041" y="3924184"/>
                </a:cubicBezTo>
                <a:cubicBezTo>
                  <a:pt x="5184976" y="3926521"/>
                  <a:pt x="5198956" y="3986438"/>
                  <a:pt x="5176073" y="3970179"/>
                </a:cubicBezTo>
                <a:lnTo>
                  <a:pt x="5172826" y="3991773"/>
                </a:lnTo>
                <a:lnTo>
                  <a:pt x="5157053" y="3997708"/>
                </a:lnTo>
                <a:cubicBezTo>
                  <a:pt x="5140589" y="4003541"/>
                  <a:pt x="5128715" y="4008828"/>
                  <a:pt x="5127922" y="4022660"/>
                </a:cubicBezTo>
                <a:cubicBezTo>
                  <a:pt x="5105225" y="4035701"/>
                  <a:pt x="5043623" y="4065128"/>
                  <a:pt x="5020872" y="4075951"/>
                </a:cubicBezTo>
                <a:cubicBezTo>
                  <a:pt x="5006705" y="4069570"/>
                  <a:pt x="5001251" y="4081880"/>
                  <a:pt x="4991410" y="4087598"/>
                </a:cubicBezTo>
                <a:cubicBezTo>
                  <a:pt x="4974522" y="4085320"/>
                  <a:pt x="4937025" y="4121806"/>
                  <a:pt x="4930112" y="4138459"/>
                </a:cubicBezTo>
                <a:cubicBezTo>
                  <a:pt x="4918473" y="4190437"/>
                  <a:pt x="4844909" y="4190974"/>
                  <a:pt x="4834224" y="4231643"/>
                </a:cubicBezTo>
                <a:cubicBezTo>
                  <a:pt x="4827758" y="4239937"/>
                  <a:pt x="4820427" y="4245543"/>
                  <a:pt x="4812599" y="4249449"/>
                </a:cubicBezTo>
                <a:lnTo>
                  <a:pt x="4789188" y="4256678"/>
                </a:lnTo>
                <a:lnTo>
                  <a:pt x="4779554" y="4251313"/>
                </a:lnTo>
                <a:lnTo>
                  <a:pt x="4766885" y="4259812"/>
                </a:lnTo>
                <a:lnTo>
                  <a:pt x="4762510" y="4260383"/>
                </a:lnTo>
                <a:cubicBezTo>
                  <a:pt x="4754131" y="4261437"/>
                  <a:pt x="4745977" y="4262766"/>
                  <a:pt x="4738416" y="4265355"/>
                </a:cubicBezTo>
                <a:cubicBezTo>
                  <a:pt x="4764694" y="4302719"/>
                  <a:pt x="4678447" y="4293536"/>
                  <a:pt x="4712007" y="4317892"/>
                </a:cubicBezTo>
                <a:cubicBezTo>
                  <a:pt x="4675039" y="4338619"/>
                  <a:pt x="4716682" y="4356361"/>
                  <a:pt x="4658930" y="4348041"/>
                </a:cubicBezTo>
                <a:cubicBezTo>
                  <a:pt x="4614182" y="4379702"/>
                  <a:pt x="4505053" y="4447283"/>
                  <a:pt x="4443526" y="4507851"/>
                </a:cubicBezTo>
                <a:cubicBezTo>
                  <a:pt x="4410144" y="4540439"/>
                  <a:pt x="4338540" y="4659677"/>
                  <a:pt x="4289766" y="4711450"/>
                </a:cubicBezTo>
                <a:cubicBezTo>
                  <a:pt x="4238344" y="4747694"/>
                  <a:pt x="4215457" y="4807131"/>
                  <a:pt x="4150870" y="4818480"/>
                </a:cubicBezTo>
                <a:cubicBezTo>
                  <a:pt x="4103683" y="4855538"/>
                  <a:pt x="4148748" y="4891762"/>
                  <a:pt x="4006639" y="4933815"/>
                </a:cubicBezTo>
                <a:cubicBezTo>
                  <a:pt x="3736045" y="4990755"/>
                  <a:pt x="3474704" y="5040115"/>
                  <a:pt x="3298210" y="5070790"/>
                </a:cubicBezTo>
                <a:cubicBezTo>
                  <a:pt x="3121717" y="5101466"/>
                  <a:pt x="3041810" y="5115566"/>
                  <a:pt x="2947678" y="5117869"/>
                </a:cubicBezTo>
                <a:cubicBezTo>
                  <a:pt x="2853544" y="5120174"/>
                  <a:pt x="2858560" y="5135060"/>
                  <a:pt x="2822169" y="5129396"/>
                </a:cubicBezTo>
                <a:lnTo>
                  <a:pt x="2538773" y="5313397"/>
                </a:lnTo>
                <a:cubicBezTo>
                  <a:pt x="2405817" y="5334661"/>
                  <a:pt x="2144167" y="5431620"/>
                  <a:pt x="2014500" y="5519744"/>
                </a:cubicBezTo>
                <a:cubicBezTo>
                  <a:pt x="1982084" y="5541774"/>
                  <a:pt x="1956346" y="5565847"/>
                  <a:pt x="1934391" y="5591335"/>
                </a:cubicBezTo>
                <a:lnTo>
                  <a:pt x="1892550" y="5649708"/>
                </a:lnTo>
                <a:lnTo>
                  <a:pt x="1854769" y="5647691"/>
                </a:lnTo>
                <a:cubicBezTo>
                  <a:pt x="1838936" y="5647705"/>
                  <a:pt x="1823701" y="5648312"/>
                  <a:pt x="1809461" y="5648628"/>
                </a:cubicBezTo>
                <a:cubicBezTo>
                  <a:pt x="1834147" y="5698228"/>
                  <a:pt x="1737274" y="5633540"/>
                  <a:pt x="1745150" y="5693879"/>
                </a:cubicBezTo>
                <a:cubicBezTo>
                  <a:pt x="1734532" y="5692199"/>
                  <a:pt x="1724002" y="5688669"/>
                  <a:pt x="1713375" y="5684672"/>
                </a:cubicBezTo>
                <a:lnTo>
                  <a:pt x="1707808" y="5682611"/>
                </a:lnTo>
                <a:lnTo>
                  <a:pt x="1679313" y="5672360"/>
                </a:lnTo>
                <a:lnTo>
                  <a:pt x="1646933" y="5666227"/>
                </a:lnTo>
                <a:cubicBezTo>
                  <a:pt x="1635170" y="5665926"/>
                  <a:pt x="1622939" y="5667937"/>
                  <a:pt x="1610055" y="5673643"/>
                </a:cubicBezTo>
                <a:cubicBezTo>
                  <a:pt x="1571890" y="5714775"/>
                  <a:pt x="1484024" y="5669440"/>
                  <a:pt x="1437641" y="5723266"/>
                </a:cubicBezTo>
                <a:cubicBezTo>
                  <a:pt x="1418992" y="5738521"/>
                  <a:pt x="1351540" y="5757985"/>
                  <a:pt x="1332869" y="5744752"/>
                </a:cubicBezTo>
                <a:cubicBezTo>
                  <a:pt x="1317589" y="5745326"/>
                  <a:pt x="1303391" y="5756388"/>
                  <a:pt x="1290525" y="5740036"/>
                </a:cubicBezTo>
                <a:cubicBezTo>
                  <a:pt x="1272146" y="5721242"/>
                  <a:pt x="1235243" y="5770261"/>
                  <a:pt x="1233107" y="5742106"/>
                </a:cubicBezTo>
                <a:lnTo>
                  <a:pt x="1214532" y="5753325"/>
                </a:lnTo>
                <a:lnTo>
                  <a:pt x="1199955" y="5744831"/>
                </a:lnTo>
                <a:cubicBezTo>
                  <a:pt x="1185016" y="5735734"/>
                  <a:pt x="1173414" y="5729861"/>
                  <a:pt x="1162337" y="5738048"/>
                </a:cubicBezTo>
                <a:cubicBezTo>
                  <a:pt x="1137920" y="5728689"/>
                  <a:pt x="1076212" y="5699490"/>
                  <a:pt x="1053457" y="5688676"/>
                </a:cubicBezTo>
                <a:cubicBezTo>
                  <a:pt x="1049315" y="5673592"/>
                  <a:pt x="1036434" y="5677184"/>
                  <a:pt x="1025798" y="5673166"/>
                </a:cubicBezTo>
                <a:cubicBezTo>
                  <a:pt x="1016787" y="5658576"/>
                  <a:pt x="965030" y="5652626"/>
                  <a:pt x="947900" y="5657848"/>
                </a:cubicBezTo>
                <a:cubicBezTo>
                  <a:pt x="900757" y="5681878"/>
                  <a:pt x="853518" y="5624981"/>
                  <a:pt x="815627" y="5642557"/>
                </a:cubicBezTo>
                <a:cubicBezTo>
                  <a:pt x="805172" y="5642805"/>
                  <a:pt x="796221" y="5640669"/>
                  <a:pt x="788251" y="5637065"/>
                </a:cubicBezTo>
                <a:lnTo>
                  <a:pt x="767822" y="5623450"/>
                </a:lnTo>
                <a:lnTo>
                  <a:pt x="765791" y="5612539"/>
                </a:lnTo>
                <a:lnTo>
                  <a:pt x="751230" y="5608092"/>
                </a:lnTo>
                <a:lnTo>
                  <a:pt x="748008" y="5605052"/>
                </a:lnTo>
                <a:cubicBezTo>
                  <a:pt x="741868" y="5599203"/>
                  <a:pt x="735661" y="5593704"/>
                  <a:pt x="728871" y="5589469"/>
                </a:cubicBezTo>
                <a:cubicBezTo>
                  <a:pt x="717035" y="5633700"/>
                  <a:pt x="669153" y="5560747"/>
                  <a:pt x="671898" y="5602363"/>
                </a:cubicBezTo>
                <a:cubicBezTo>
                  <a:pt x="632522" y="5586794"/>
                  <a:pt x="645467" y="5630489"/>
                  <a:pt x="615065" y="5580257"/>
                </a:cubicBezTo>
                <a:cubicBezTo>
                  <a:pt x="562379" y="5565593"/>
                  <a:pt x="441250" y="5523701"/>
                  <a:pt x="355785" y="5514383"/>
                </a:cubicBezTo>
                <a:cubicBezTo>
                  <a:pt x="309622" y="5509152"/>
                  <a:pt x="172894" y="5529342"/>
                  <a:pt x="102269" y="5524347"/>
                </a:cubicBezTo>
                <a:cubicBezTo>
                  <a:pt x="72050" y="5515878"/>
                  <a:pt x="41939" y="5516649"/>
                  <a:pt x="13160" y="5514159"/>
                </a:cubicBezTo>
                <a:lnTo>
                  <a:pt x="0" y="551173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277EA689-9073-3BCB-6297-D151AC7D58F2}"/>
              </a:ext>
            </a:extLst>
          </p:cNvPr>
          <p:cNvSpPr>
            <a:spLocks noGrp="1"/>
          </p:cNvSpPr>
          <p:nvPr>
            <p:ph type="title"/>
          </p:nvPr>
        </p:nvSpPr>
        <p:spPr>
          <a:xfrm>
            <a:off x="281355" y="140677"/>
            <a:ext cx="5040922" cy="3047999"/>
          </a:xfrm>
        </p:spPr>
        <p:txBody>
          <a:bodyPr vert="horz" lIns="91440" tIns="45720" rIns="91440" bIns="45720" rtlCol="0" anchor="b">
            <a:normAutofit/>
          </a:bodyPr>
          <a:lstStyle/>
          <a:p>
            <a:r>
              <a:rPr lang="en-US" sz="4000" b="1" dirty="0">
                <a:latin typeface="Times New Roman" panose="02020603050405020304" pitchFamily="18" charset="0"/>
                <a:cs typeface="Times New Roman" panose="02020603050405020304" pitchFamily="18" charset="0"/>
              </a:rPr>
              <a:t>“Private Equity and Nursing Homes Are a Match Made in Hell”</a:t>
            </a:r>
          </a:p>
        </p:txBody>
      </p:sp>
      <p:sp>
        <p:nvSpPr>
          <p:cNvPr id="117" name="Freeform: Shape 116">
            <a:extLst>
              <a:ext uri="{FF2B5EF4-FFF2-40B4-BE49-F238E27FC236}">
                <a16:creationId xmlns:a16="http://schemas.microsoft.com/office/drawing/2014/main" id="{CF93DC6C-1BFD-4414-BF23-471C8831C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664" y="3440576"/>
            <a:ext cx="4114800" cy="2675059"/>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FFFFF"/>
          </a:solidFill>
          <a:ln>
            <a:noFill/>
          </a:ln>
          <a:effectLst>
            <a:outerShdw blurRad="508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6" name="Content Placeholder 5" descr="A black text on a white background&#10;&#10;Description automatically generated">
            <a:extLst>
              <a:ext uri="{FF2B5EF4-FFF2-40B4-BE49-F238E27FC236}">
                <a16:creationId xmlns:a16="http://schemas.microsoft.com/office/drawing/2014/main" id="{3EFCD494-B580-C9E3-7A06-A3DC30DFCFD5}"/>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049617" y="4402017"/>
            <a:ext cx="3836894" cy="757786"/>
          </a:xfrm>
          <a:prstGeom prst="rect">
            <a:avLst/>
          </a:prstGeom>
        </p:spPr>
      </p:pic>
      <p:sp>
        <p:nvSpPr>
          <p:cNvPr id="119" name="Rectangle 6">
            <a:extLst>
              <a:ext uri="{FF2B5EF4-FFF2-40B4-BE49-F238E27FC236}">
                <a16:creationId xmlns:a16="http://schemas.microsoft.com/office/drawing/2014/main" id="{001928A5-13A8-4372-8A77-BCAAE5553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4188" y="5840345"/>
            <a:ext cx="1707751"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5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135BBD50-4E42-1289-1EBD-08155D2E5918}"/>
              </a:ext>
            </a:extLst>
          </p:cNvPr>
          <p:cNvSpPr>
            <a:spLocks noGrp="1"/>
          </p:cNvSpPr>
          <p:nvPr>
            <p:ph sz="half" idx="2"/>
          </p:nvPr>
        </p:nvSpPr>
        <p:spPr>
          <a:xfrm>
            <a:off x="6586415" y="723153"/>
            <a:ext cx="4555782" cy="5392482"/>
          </a:xfrm>
        </p:spPr>
        <p:txBody>
          <a:bodyPr vert="horz" lIns="91440" tIns="45720" rIns="91440" bIns="45720" rtlCol="0" anchor="ctr">
            <a:normAutofit/>
          </a:bodyPr>
          <a:lstStyle/>
          <a:p>
            <a:pPr marL="457200" lvl="1" indent="0">
              <a:buNone/>
            </a:pPr>
            <a:r>
              <a:rPr lang="en-US" sz="2000" b="0" i="0" dirty="0">
                <a:effectLst/>
              </a:rPr>
              <a:t>6/24/24 Editorial blames private equity for more than 20 bankruptcy filings by local nursing homes in just a few weeks</a:t>
            </a:r>
          </a:p>
          <a:p>
            <a:pPr marL="0" lvl="1" indent="0">
              <a:buNone/>
            </a:pPr>
            <a:endParaRPr lang="en-US" sz="2000" dirty="0"/>
          </a:p>
        </p:txBody>
      </p:sp>
    </p:spTree>
    <p:extLst>
      <p:ext uri="{BB962C8B-B14F-4D97-AF65-F5344CB8AC3E}">
        <p14:creationId xmlns:p14="http://schemas.microsoft.com/office/powerpoint/2010/main" val="3947989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50CFFDE-9BA3-05C7-8058-8105432D26E1}"/>
              </a:ext>
            </a:extLst>
          </p:cNvPr>
          <p:cNvSpPr>
            <a:spLocks noGrp="1"/>
          </p:cNvSpPr>
          <p:nvPr>
            <p:ph type="title"/>
          </p:nvPr>
        </p:nvSpPr>
        <p:spPr/>
        <p:txBody>
          <a:bodyPr/>
          <a:lstStyle/>
          <a:p>
            <a:r>
              <a:rPr lang="en-US" dirty="0"/>
              <a:t>Private Equity Trends: Nursing Homes</a:t>
            </a:r>
          </a:p>
        </p:txBody>
      </p:sp>
      <p:sp>
        <p:nvSpPr>
          <p:cNvPr id="7" name="Content Placeholder 6">
            <a:extLst>
              <a:ext uri="{FF2B5EF4-FFF2-40B4-BE49-F238E27FC236}">
                <a16:creationId xmlns:a16="http://schemas.microsoft.com/office/drawing/2014/main" id="{6166181A-77B0-712D-79D7-D5CEE671738B}"/>
              </a:ext>
            </a:extLst>
          </p:cNvPr>
          <p:cNvSpPr>
            <a:spLocks noGrp="1"/>
          </p:cNvSpPr>
          <p:nvPr>
            <p:ph idx="1"/>
          </p:nvPr>
        </p:nvSpPr>
        <p:spPr/>
        <p:txBody>
          <a:bodyPr/>
          <a:lstStyle/>
          <a:p>
            <a:r>
              <a:rPr lang="en-US" dirty="0"/>
              <a:t>More </a:t>
            </a:r>
            <a:r>
              <a:rPr lang="en-US" sz="2800" dirty="0"/>
              <a:t>than 15,000 nursing homes in U.S. caring for more than 1.2  million residents</a:t>
            </a:r>
            <a:endParaRPr lang="en-US" dirty="0"/>
          </a:p>
          <a:p>
            <a:r>
              <a:rPr lang="en-US" sz="2800" dirty="0"/>
              <a:t>70% of nursing homes are for-profit with about </a:t>
            </a:r>
            <a:r>
              <a:rPr lang="en-US" dirty="0"/>
              <a:t>11</a:t>
            </a:r>
            <a:r>
              <a:rPr lang="en-US" sz="2800" dirty="0"/>
              <a:t> % of nursing homes owned by private equity</a:t>
            </a:r>
          </a:p>
          <a:p>
            <a:pPr marL="0" indent="0">
              <a:buNone/>
            </a:pPr>
            <a:endParaRPr lang="en-US" dirty="0"/>
          </a:p>
        </p:txBody>
      </p:sp>
    </p:spTree>
    <p:extLst>
      <p:ext uri="{BB962C8B-B14F-4D97-AF65-F5344CB8AC3E}">
        <p14:creationId xmlns:p14="http://schemas.microsoft.com/office/powerpoint/2010/main" val="172030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BDB7DA6-8720-9C3B-57C0-6DA89A6B3627}"/>
              </a:ext>
            </a:extLst>
          </p:cNvPr>
          <p:cNvSpPr>
            <a:spLocks noGrp="1"/>
          </p:cNvSpPr>
          <p:nvPr>
            <p:ph type="title"/>
          </p:nvPr>
        </p:nvSpPr>
        <p:spPr>
          <a:xfrm>
            <a:off x="838200" y="556995"/>
            <a:ext cx="10515600" cy="1133693"/>
          </a:xfrm>
        </p:spPr>
        <p:txBody>
          <a:bodyPr>
            <a:normAutofit/>
          </a:bodyPr>
          <a:lstStyle/>
          <a:p>
            <a:r>
              <a:rPr lang="en-US" sz="3600" dirty="0"/>
              <a:t>Why are Nursing Homes Appealing to Private Equity?</a:t>
            </a:r>
          </a:p>
        </p:txBody>
      </p:sp>
      <p:graphicFrame>
        <p:nvGraphicFramePr>
          <p:cNvPr id="20" name="Content Placeholder 2">
            <a:extLst>
              <a:ext uri="{FF2B5EF4-FFF2-40B4-BE49-F238E27FC236}">
                <a16:creationId xmlns:a16="http://schemas.microsoft.com/office/drawing/2014/main" id="{35D20133-8D7A-09B5-6A61-F3FF05EC7F57}"/>
              </a:ext>
            </a:extLst>
          </p:cNvPr>
          <p:cNvGraphicFramePr>
            <a:graphicFrameLocks noGrp="1"/>
          </p:cNvGraphicFramePr>
          <p:nvPr>
            <p:ph idx="1"/>
            <p:extLst>
              <p:ext uri="{D42A27DB-BD31-4B8C-83A1-F6EECF244321}">
                <p14:modId xmlns:p14="http://schemas.microsoft.com/office/powerpoint/2010/main" val="225860042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1873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56418-24B1-7034-09CB-2B37BC52F606}"/>
              </a:ext>
            </a:extLst>
          </p:cNvPr>
          <p:cNvSpPr>
            <a:spLocks noGrp="1"/>
          </p:cNvSpPr>
          <p:nvPr>
            <p:ph type="title"/>
          </p:nvPr>
        </p:nvSpPr>
        <p:spPr/>
        <p:txBody>
          <a:bodyPr/>
          <a:lstStyle/>
          <a:p>
            <a:r>
              <a:rPr lang="en-US" dirty="0"/>
              <a:t>What is the Private Equity Model in Nursing Home Ownership?</a:t>
            </a:r>
          </a:p>
        </p:txBody>
      </p:sp>
      <p:sp>
        <p:nvSpPr>
          <p:cNvPr id="3" name="Content Placeholder 2">
            <a:extLst>
              <a:ext uri="{FF2B5EF4-FFF2-40B4-BE49-F238E27FC236}">
                <a16:creationId xmlns:a16="http://schemas.microsoft.com/office/drawing/2014/main" id="{198A1200-F23B-C37E-0E9E-E35951A5446D}"/>
              </a:ext>
            </a:extLst>
          </p:cNvPr>
          <p:cNvSpPr>
            <a:spLocks noGrp="1"/>
          </p:cNvSpPr>
          <p:nvPr>
            <p:ph idx="1"/>
          </p:nvPr>
        </p:nvSpPr>
        <p:spPr>
          <a:xfrm>
            <a:off x="838199" y="1690688"/>
            <a:ext cx="10515600" cy="5043744"/>
          </a:xfrm>
        </p:spPr>
        <p:txBody>
          <a:bodyPr>
            <a:normAutofit/>
          </a:bodyPr>
          <a:lstStyle/>
          <a:p>
            <a:r>
              <a:rPr lang="en-US" dirty="0"/>
              <a:t>Complex corporate structure </a:t>
            </a:r>
          </a:p>
          <a:p>
            <a:r>
              <a:rPr lang="en-US" dirty="0"/>
              <a:t>Leveraged buyouts (LBOs)</a:t>
            </a:r>
          </a:p>
          <a:p>
            <a:r>
              <a:rPr lang="en-US" dirty="0"/>
              <a:t>Sale-leaseback agreements – real estate investment trusts (REITs)</a:t>
            </a:r>
          </a:p>
          <a:p>
            <a:r>
              <a:rPr lang="en-US" dirty="0"/>
              <a:t>Vertical integrated structure</a:t>
            </a:r>
          </a:p>
          <a:p>
            <a:r>
              <a:rPr lang="en-US" dirty="0"/>
              <a:t>Tunneling</a:t>
            </a:r>
          </a:p>
          <a:p>
            <a:r>
              <a:rPr lang="en-US" dirty="0"/>
              <a:t>Cost cutting – staff reduction &amp; low wages</a:t>
            </a:r>
          </a:p>
          <a:p>
            <a:r>
              <a:rPr lang="en-US" dirty="0">
                <a:effectLst/>
                <a:latin typeface="Calibri" panose="020F0502020204030204" pitchFamily="34" charset="0"/>
                <a:ea typeface="Calibri" panose="020F0502020204030204" pitchFamily="34" charset="0"/>
                <a:cs typeface="Times New Roman" panose="02020603050405020304" pitchFamily="18" charset="0"/>
              </a:rPr>
              <a:t>Short holding period</a:t>
            </a:r>
            <a:endParaRPr lang="en-US" sz="2000" dirty="0"/>
          </a:p>
        </p:txBody>
      </p:sp>
    </p:spTree>
    <p:extLst>
      <p:ext uri="{BB962C8B-B14F-4D97-AF65-F5344CB8AC3E}">
        <p14:creationId xmlns:p14="http://schemas.microsoft.com/office/powerpoint/2010/main" val="342439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E51BA4DF-2BD4-4EC2-B1DB-B27C8AC718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44E0E1B6-E19E-DED5-8E8F-2EDE69F1CEDD}"/>
              </a:ext>
            </a:extLst>
          </p:cNvPr>
          <p:cNvSpPr>
            <a:spLocks noGrp="1"/>
          </p:cNvSpPr>
          <p:nvPr>
            <p:ph type="title"/>
          </p:nvPr>
        </p:nvSpPr>
        <p:spPr>
          <a:xfrm>
            <a:off x="4553734" y="0"/>
            <a:ext cx="6883144" cy="1972627"/>
          </a:xfrm>
        </p:spPr>
        <p:txBody>
          <a:bodyPr vert="horz" lIns="91440" tIns="45720" rIns="91440" bIns="45720" rtlCol="0" anchor="b">
            <a:normAutofit/>
          </a:bodyPr>
          <a:lstStyle/>
          <a:p>
            <a:r>
              <a:rPr lang="en-US" sz="3700" dirty="0"/>
              <a:t>How Does Private Equity Acquisition Impact Nursing Home Care?</a:t>
            </a:r>
          </a:p>
        </p:txBody>
      </p:sp>
      <p:pic>
        <p:nvPicPr>
          <p:cNvPr id="6" name="Content Placeholder 5" descr="Close-up of a stethoscope&#10;&#10;Description automatically generated">
            <a:extLst>
              <a:ext uri="{FF2B5EF4-FFF2-40B4-BE49-F238E27FC236}">
                <a16:creationId xmlns:a16="http://schemas.microsoft.com/office/drawing/2014/main" id="{FDAED63F-1B9C-19B4-3000-02D482434051}"/>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l="1615" r="2399"/>
          <a:stretch>
            <a:fillRect/>
          </a:stretch>
        </p:blipFill>
        <p:spPr>
          <a:xfrm>
            <a:off x="0" y="10"/>
            <a:ext cx="4196496" cy="6857990"/>
          </a:xfrm>
          <a:prstGeom prst="rect">
            <a:avLst/>
          </a:prstGeom>
          <a:effectLst/>
        </p:spPr>
      </p:pic>
      <p:sp>
        <p:nvSpPr>
          <p:cNvPr id="7" name="Text Placeholder 6">
            <a:extLst>
              <a:ext uri="{FF2B5EF4-FFF2-40B4-BE49-F238E27FC236}">
                <a16:creationId xmlns:a16="http://schemas.microsoft.com/office/drawing/2014/main" id="{954A6A8D-45CA-875F-A8D6-B6D1D077210A}"/>
              </a:ext>
            </a:extLst>
          </p:cNvPr>
          <p:cNvSpPr>
            <a:spLocks noGrp="1"/>
          </p:cNvSpPr>
          <p:nvPr>
            <p:ph sz="half" idx="2"/>
          </p:nvPr>
        </p:nvSpPr>
        <p:spPr>
          <a:xfrm>
            <a:off x="4377690" y="2103120"/>
            <a:ext cx="7452360" cy="4640580"/>
          </a:xfrm>
        </p:spPr>
        <p:txBody>
          <a:bodyPr vert="horz" lIns="91440" tIns="45720" rIns="91440" bIns="45720" rtlCol="0">
            <a:normAutofit lnSpcReduction="10000"/>
          </a:bodyPr>
          <a:lstStyle/>
          <a:p>
            <a:pPr marL="0"/>
            <a:r>
              <a:rPr lang="en-US" sz="1600" dirty="0"/>
              <a:t>Study: Private equity acquired nursing homes</a:t>
            </a:r>
          </a:p>
          <a:p>
            <a:pPr marL="457200" lvl="1"/>
            <a:r>
              <a:rPr lang="en-US" sz="1600" b="0" i="0" dirty="0">
                <a:solidFill>
                  <a:srgbClr val="333333"/>
                </a:solidFill>
                <a:effectLst/>
              </a:rPr>
              <a:t>Going to a PE-owned facility increased short-term mortality by 10% during and for 90 days after the patient stay, while taxpayer spending over the same time period increased by 11%</a:t>
            </a:r>
          </a:p>
          <a:p>
            <a:pPr marL="457200" lvl="1"/>
            <a:r>
              <a:rPr lang="en-US" sz="1600" dirty="0"/>
              <a:t>50 % increase in prescription of antipsychotic drugs for residents </a:t>
            </a:r>
          </a:p>
          <a:p>
            <a:pPr marL="457200" lvl="1"/>
            <a:r>
              <a:rPr lang="en-US" sz="1600" dirty="0"/>
              <a:t>3%  decrease of hours of frontline nursing staffing </a:t>
            </a:r>
          </a:p>
          <a:p>
            <a:pPr marL="228600" lvl="1" indent="0">
              <a:buNone/>
            </a:pPr>
            <a:r>
              <a:rPr lang="en-US" sz="1600" b="0" i="0" dirty="0">
                <a:effectLst/>
              </a:rPr>
              <a:t>Atul Gupta, Sabrina T. Howell, Constantine Yannelis, </a:t>
            </a:r>
            <a:r>
              <a:rPr lang="en-US" sz="1600" dirty="0"/>
              <a:t>&amp; </a:t>
            </a:r>
            <a:r>
              <a:rPr lang="en-US" sz="1600" b="0" i="0" dirty="0">
                <a:effectLst/>
              </a:rPr>
              <a:t>Abhinav Gupta, </a:t>
            </a:r>
            <a:r>
              <a:rPr lang="en-US" sz="1600" b="0" i="1" dirty="0">
                <a:effectLst/>
              </a:rPr>
              <a:t>Owner Incentives and Performance in Healthcare: Private Equity Investment in Nursing Homes</a:t>
            </a:r>
            <a:r>
              <a:rPr lang="en-US" sz="1600" b="0" i="0" dirty="0">
                <a:effectLst/>
              </a:rPr>
              <a:t>, Nat’l Bureau of Economic Research, Working Paper 28474 (2021, rev. 2023), https://doi.org/10.3386/w28474.</a:t>
            </a:r>
            <a:endParaRPr lang="en-US" sz="1600" dirty="0"/>
          </a:p>
          <a:p>
            <a:pPr marL="0"/>
            <a:r>
              <a:rPr lang="en-US" sz="1600" dirty="0"/>
              <a:t>Study: R</a:t>
            </a:r>
            <a:r>
              <a:rPr lang="en-US" sz="1600" b="0" i="0" dirty="0">
                <a:effectLst/>
              </a:rPr>
              <a:t>esidents in nursing homes acquired by private equity</a:t>
            </a:r>
          </a:p>
          <a:p>
            <a:pPr marL="457200" lvl="1"/>
            <a:r>
              <a:rPr lang="en-US" sz="1600" b="0" i="0" dirty="0">
                <a:effectLst/>
              </a:rPr>
              <a:t>11% more likely to have a preventable emergency department visit</a:t>
            </a:r>
          </a:p>
          <a:p>
            <a:pPr marL="457200" lvl="1"/>
            <a:r>
              <a:rPr lang="en-US" sz="1600" b="0" i="0" dirty="0">
                <a:effectLst/>
              </a:rPr>
              <a:t>8.7% more likely to experience a preventable hospitalization</a:t>
            </a:r>
            <a:endParaRPr lang="en-US" sz="1600" dirty="0"/>
          </a:p>
          <a:p>
            <a:pPr marL="457200" lvl="1"/>
            <a:r>
              <a:rPr lang="en-US" sz="1600" b="0" i="0" dirty="0">
                <a:effectLst/>
              </a:rPr>
              <a:t>when compared to residents of for-profit nursing homes not associated with private equity</a:t>
            </a:r>
          </a:p>
          <a:p>
            <a:pPr marL="228600" lvl="1" indent="0">
              <a:buNone/>
            </a:pPr>
            <a:r>
              <a:rPr lang="en-US" sz="1600" dirty="0"/>
              <a:t>Robert Tyler Braun, et al., </a:t>
            </a:r>
            <a:r>
              <a:rPr lang="en-US" sz="1600" b="0" i="1" dirty="0">
                <a:effectLst/>
              </a:rPr>
              <a:t>Association of Private Equity Investment in US Nursing Homes With the Quality and Cost of Care for Long-Stay Residents</a:t>
            </a:r>
            <a:r>
              <a:rPr lang="en-US" sz="1600" dirty="0"/>
              <a:t>, 2 JAMA Health Forum e213817 (2021).</a:t>
            </a:r>
            <a:endParaRPr lang="en-US" sz="1600" b="0" i="0" dirty="0">
              <a:effectLst/>
            </a:endParaRPr>
          </a:p>
          <a:p>
            <a:pPr marL="457200" lvl="1"/>
            <a:endParaRPr lang="en-US" sz="1300" b="0" i="0" dirty="0">
              <a:effectLst/>
            </a:endParaRPr>
          </a:p>
          <a:p>
            <a:pPr marL="457200" lvl="1"/>
            <a:endParaRPr lang="en-US" sz="1300" dirty="0"/>
          </a:p>
        </p:txBody>
      </p:sp>
    </p:spTree>
    <p:extLst>
      <p:ext uri="{BB962C8B-B14F-4D97-AF65-F5344CB8AC3E}">
        <p14:creationId xmlns:p14="http://schemas.microsoft.com/office/powerpoint/2010/main" val="1041240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0AD82-E974-281A-F896-6798B5C1AD82}"/>
              </a:ext>
            </a:extLst>
          </p:cNvPr>
          <p:cNvSpPr>
            <a:spLocks noGrp="1"/>
          </p:cNvSpPr>
          <p:nvPr>
            <p:ph type="title"/>
          </p:nvPr>
        </p:nvSpPr>
        <p:spPr/>
        <p:txBody>
          <a:bodyPr/>
          <a:lstStyle/>
          <a:p>
            <a:r>
              <a:rPr lang="en-US" dirty="0"/>
              <a:t>Federal Antitrust Gap</a:t>
            </a:r>
          </a:p>
        </p:txBody>
      </p:sp>
      <p:sp>
        <p:nvSpPr>
          <p:cNvPr id="3" name="Content Placeholder 2">
            <a:extLst>
              <a:ext uri="{FF2B5EF4-FFF2-40B4-BE49-F238E27FC236}">
                <a16:creationId xmlns:a16="http://schemas.microsoft.com/office/drawing/2014/main" id="{463DAB53-B3C8-4818-248B-4790CF0B5B4B}"/>
              </a:ext>
            </a:extLst>
          </p:cNvPr>
          <p:cNvSpPr>
            <a:spLocks noGrp="1"/>
          </p:cNvSpPr>
          <p:nvPr>
            <p:ph idx="1"/>
          </p:nvPr>
        </p:nvSpPr>
        <p:spPr/>
        <p:txBody>
          <a:bodyPr/>
          <a:lstStyle/>
          <a:p>
            <a:r>
              <a:rPr lang="en-US" dirty="0"/>
              <a:t>High threshold: The Harts-Scott-Rodino Antitrust Improvement Act (HSR) </a:t>
            </a:r>
            <a:r>
              <a:rPr lang="en-US" b="0" i="0" dirty="0">
                <a:solidFill>
                  <a:srgbClr val="0A0A0A"/>
                </a:solidFill>
                <a:effectLst/>
                <a:latin typeface="Google Sans"/>
              </a:rPr>
              <a:t>mandates pre-merger notification for certain large mergers and acquisitions to the Federal Trade Commission and Department of Justice </a:t>
            </a:r>
          </a:p>
          <a:p>
            <a:r>
              <a:rPr lang="en-US" b="0" i="0" dirty="0">
                <a:solidFill>
                  <a:srgbClr val="0A0A0A"/>
                </a:solidFill>
                <a:effectLst/>
                <a:latin typeface="Google Sans"/>
              </a:rPr>
              <a:t>2022 study estimated that over 90% of private equity deals are not subject to this review</a:t>
            </a:r>
          </a:p>
          <a:p>
            <a:pPr marL="0" indent="0">
              <a:buNone/>
            </a:pPr>
            <a:endParaRPr lang="en-US" b="0" i="0" dirty="0">
              <a:solidFill>
                <a:srgbClr val="0A0A0A"/>
              </a:solidFill>
              <a:effectLst/>
              <a:latin typeface="Google Sans"/>
            </a:endParaRPr>
          </a:p>
          <a:p>
            <a:endParaRPr lang="en-US" dirty="0"/>
          </a:p>
          <a:p>
            <a:endParaRPr lang="en-US" dirty="0"/>
          </a:p>
        </p:txBody>
      </p:sp>
    </p:spTree>
    <p:extLst>
      <p:ext uri="{BB962C8B-B14F-4D97-AF65-F5344CB8AC3E}">
        <p14:creationId xmlns:p14="http://schemas.microsoft.com/office/powerpoint/2010/main" val="22076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blurry blue and white background&#10;&#10;Description automatically generated">
            <a:extLst>
              <a:ext uri="{FF2B5EF4-FFF2-40B4-BE49-F238E27FC236}">
                <a16:creationId xmlns:a16="http://schemas.microsoft.com/office/drawing/2014/main" id="{8654DACC-D924-E0D1-6012-1E29B3DB0D27}"/>
              </a:ext>
            </a:extLst>
          </p:cNvPr>
          <p:cNvPicPr>
            <a:picLocks noChangeAspect="1"/>
          </p:cNvPicPr>
          <p:nvPr/>
        </p:nvPicPr>
        <p:blipFill>
          <a:blip r:embed="rId2">
            <a:duotone>
              <a:schemeClr val="bg2">
                <a:shade val="45000"/>
                <a:satMod val="135000"/>
              </a:schemeClr>
              <a:prstClr val="white"/>
            </a:duotone>
          </a:blip>
          <a:srcRect t="8706" b="10067"/>
          <a:stretch>
            <a:fillRect/>
          </a:stretch>
        </p:blipFill>
        <p:spPr>
          <a:xfrm>
            <a:off x="20" y="10"/>
            <a:ext cx="12191980" cy="6857990"/>
          </a:xfrm>
          <a:prstGeom prst="rect">
            <a:avLst/>
          </a:prstGeom>
        </p:spPr>
      </p:pic>
      <p:sp>
        <p:nvSpPr>
          <p:cNvPr id="2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5F2AAC5-B7FC-47DD-576D-5B56DFA4319B}"/>
              </a:ext>
            </a:extLst>
          </p:cNvPr>
          <p:cNvSpPr>
            <a:spLocks noGrp="1"/>
          </p:cNvSpPr>
          <p:nvPr>
            <p:ph type="title"/>
          </p:nvPr>
        </p:nvSpPr>
        <p:spPr>
          <a:xfrm>
            <a:off x="838200" y="365125"/>
            <a:ext cx="10515600" cy="1325563"/>
          </a:xfrm>
        </p:spPr>
        <p:txBody>
          <a:bodyPr>
            <a:normAutofit/>
          </a:bodyPr>
          <a:lstStyle/>
          <a:p>
            <a:r>
              <a:rPr lang="en-US" dirty="0"/>
              <a:t>Limits of Federal CMS Oversight</a:t>
            </a:r>
          </a:p>
        </p:txBody>
      </p:sp>
      <p:graphicFrame>
        <p:nvGraphicFramePr>
          <p:cNvPr id="5" name="Content Placeholder 2">
            <a:extLst>
              <a:ext uri="{FF2B5EF4-FFF2-40B4-BE49-F238E27FC236}">
                <a16:creationId xmlns:a16="http://schemas.microsoft.com/office/drawing/2014/main" id="{75FF8BCA-E7C1-EAA2-192B-793442B34ADC}"/>
              </a:ext>
            </a:extLst>
          </p:cNvPr>
          <p:cNvGraphicFramePr>
            <a:graphicFrameLocks noGrp="1"/>
          </p:cNvGraphicFramePr>
          <p:nvPr>
            <p:ph idx="1"/>
            <p:extLst>
              <p:ext uri="{D42A27DB-BD31-4B8C-83A1-F6EECF244321}">
                <p14:modId xmlns:p14="http://schemas.microsoft.com/office/powerpoint/2010/main" val="296979871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5408243"/>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43eaa772-f7b9-49c0-a310-6db2e0414f42}" enabled="0" method="" siteId="{43eaa772-f7b9-49c0-a310-6db2e0414f42}" removed="1"/>
</clbl:labelList>
</file>

<file path=docProps/app.xml><?xml version="1.0" encoding="utf-8"?>
<Properties xmlns="http://schemas.openxmlformats.org/officeDocument/2006/extended-properties" xmlns:vt="http://schemas.openxmlformats.org/officeDocument/2006/docPropsVTypes">
  <Template>Office Theme</Template>
  <TotalTime>12440</TotalTime>
  <Words>1355</Words>
  <Application>Microsoft Macintosh PowerPoint</Application>
  <PresentationFormat>Widescreen</PresentationFormat>
  <Paragraphs>95</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Google Sans</vt:lpstr>
      <vt:lpstr>Times New Roman</vt:lpstr>
      <vt:lpstr>Office Theme</vt:lpstr>
      <vt:lpstr>Regulating Nursing Home Ownership Through State Health Care Transaction Review Laws</vt:lpstr>
      <vt:lpstr>Private Equity in Nursing Homes</vt:lpstr>
      <vt:lpstr>“Private Equity and Nursing Homes Are a Match Made in Hell”</vt:lpstr>
      <vt:lpstr>Private Equity Trends: Nursing Homes</vt:lpstr>
      <vt:lpstr>Why are Nursing Homes Appealing to Private Equity?</vt:lpstr>
      <vt:lpstr>What is the Private Equity Model in Nursing Home Ownership?</vt:lpstr>
      <vt:lpstr>How Does Private Equity Acquisition Impact Nursing Home Care?</vt:lpstr>
      <vt:lpstr>Federal Antitrust Gap</vt:lpstr>
      <vt:lpstr>Limits of Federal CMS Oversight</vt:lpstr>
      <vt:lpstr>PowerPoint Presentation</vt:lpstr>
      <vt:lpstr>State Health Care Transaction Review Laws (TRLs) </vt:lpstr>
      <vt:lpstr>Key Components </vt:lpstr>
      <vt:lpstr>Massachusetts – Mass. Gen. Laws ch. 6D § 1 et seq. (2025)</vt:lpstr>
      <vt:lpstr>Implications</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Private Equity and Public Interest in Nursing Homes: State Health Care Transaction Review Statutes</dc:title>
  <dc:creator>Joan C Foley</dc:creator>
  <cp:lastModifiedBy>Joan Foley</cp:lastModifiedBy>
  <cp:revision>95</cp:revision>
  <cp:lastPrinted>2026-06-01T00:57:55Z</cp:lastPrinted>
  <dcterms:created xsi:type="dcterms:W3CDTF">2025-10-15T15:51:53Z</dcterms:created>
  <dcterms:modified xsi:type="dcterms:W3CDTF">2026-06-01T01:33:29Z</dcterms:modified>
</cp:coreProperties>
</file>