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3" r:id="rId5"/>
  </p:sldMasterIdLst>
  <p:notesMasterIdLst>
    <p:notesMasterId r:id="rId42"/>
  </p:notesMasterIdLst>
  <p:sldIdLst>
    <p:sldId id="313" r:id="rId6"/>
    <p:sldId id="1184" r:id="rId7"/>
    <p:sldId id="1185" r:id="rId8"/>
    <p:sldId id="1182" r:id="rId9"/>
    <p:sldId id="315" r:id="rId10"/>
    <p:sldId id="1186" r:id="rId11"/>
    <p:sldId id="309" r:id="rId12"/>
    <p:sldId id="281" r:id="rId13"/>
    <p:sldId id="1195" r:id="rId14"/>
    <p:sldId id="306" r:id="rId15"/>
    <p:sldId id="1188" r:id="rId16"/>
    <p:sldId id="1194" r:id="rId17"/>
    <p:sldId id="295" r:id="rId18"/>
    <p:sldId id="1196" r:id="rId19"/>
    <p:sldId id="1206" r:id="rId20"/>
    <p:sldId id="1209" r:id="rId21"/>
    <p:sldId id="1202" r:id="rId22"/>
    <p:sldId id="1197" r:id="rId23"/>
    <p:sldId id="1204" r:id="rId24"/>
    <p:sldId id="1198" r:id="rId25"/>
    <p:sldId id="1199" r:id="rId26"/>
    <p:sldId id="1200" r:id="rId27"/>
    <p:sldId id="1201" r:id="rId28"/>
    <p:sldId id="1207" r:id="rId29"/>
    <p:sldId id="1208" r:id="rId30"/>
    <p:sldId id="1193" r:id="rId31"/>
    <p:sldId id="1210" r:id="rId32"/>
    <p:sldId id="310" r:id="rId33"/>
    <p:sldId id="311" r:id="rId34"/>
    <p:sldId id="293" r:id="rId35"/>
    <p:sldId id="312" r:id="rId36"/>
    <p:sldId id="296" r:id="rId37"/>
    <p:sldId id="298" r:id="rId38"/>
    <p:sldId id="1203" r:id="rId39"/>
    <p:sldId id="316" r:id="rId40"/>
    <p:sldId id="120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LP 2026" id="{4372F34B-C009-1644-B605-9098FFC0061E}">
          <p14:sldIdLst>
            <p14:sldId id="313"/>
            <p14:sldId id="1184"/>
            <p14:sldId id="1185"/>
            <p14:sldId id="1182"/>
            <p14:sldId id="315"/>
            <p14:sldId id="1186"/>
            <p14:sldId id="309"/>
            <p14:sldId id="281"/>
            <p14:sldId id="1195"/>
            <p14:sldId id="306"/>
            <p14:sldId id="1188"/>
            <p14:sldId id="1194"/>
            <p14:sldId id="295"/>
            <p14:sldId id="1196"/>
            <p14:sldId id="1206"/>
            <p14:sldId id="1209"/>
            <p14:sldId id="1202"/>
            <p14:sldId id="1197"/>
            <p14:sldId id="1204"/>
            <p14:sldId id="1198"/>
            <p14:sldId id="1199"/>
            <p14:sldId id="1200"/>
            <p14:sldId id="1201"/>
            <p14:sldId id="1207"/>
            <p14:sldId id="1208"/>
            <p14:sldId id="1193"/>
            <p14:sldId id="1210"/>
            <p14:sldId id="310"/>
            <p14:sldId id="311"/>
            <p14:sldId id="293"/>
            <p14:sldId id="312"/>
            <p14:sldId id="296"/>
            <p14:sldId id="298"/>
            <p14:sldId id="1203"/>
            <p14:sldId id="316"/>
            <p14:sldId id="12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FCF61F-6B51-61F3-EFC8-AD6F9E36022F}" name="Rempe, Shannon" initials="RS" userId="S::s.rempe@northeastern.edu::07c1b5f1-b0ed-4339-b935-6cc87685340b" providerId="AD"/>
  <p188:author id="{E3D9A725-389C-32DD-405C-FFC23FCF03D1}" name="Wendy Parmet (NEastern)" initials="W(" userId="S::w.parmet_northeastern.edu#ext#@changelabsolutions.onmicrosoft.com::5fb6617c-2485-477a-b0c0-02d5655bef04" providerId="AD"/>
  <p188:author id="{DBD0322E-ED43-C4AC-A91B-F1248D434446}" name="Butt, Mehreen" initials="BM" userId="S::m.butt_northeastern.edu#ext#@changelabsolutions.onmicrosoft.com::31c9e2fc-c89e-4d40-8e97-0f03b7368362" providerId="AD"/>
  <p188:author id="{C9C87774-A95D-44D4-2C31-58B784522DF4}" name="Jami Crespo" initials="JC" userId="S::jcrespo@changelabsolutions.org::38aca671-b085-411c-a4bb-118f0be6f21d" providerId="AD"/>
  <p188:author id="{952E7EA1-9B9D-C66D-1361-5B26A62EC5F7}" name="Parmet, Wendy" initials="PW" userId="S::w.parmet@northeastern.edu::2b8d83fe-ec95-4863-abd0-07541178fc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/>
    <p:restoredTop sz="57123"/>
  </p:normalViewPr>
  <p:slideViewPr>
    <p:cSldViewPr snapToGrid="0">
      <p:cViewPr varScale="1">
        <p:scale>
          <a:sx n="69" d="100"/>
          <a:sy n="69" d="100"/>
        </p:scale>
        <p:origin x="2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svg"/><Relationship Id="rId1" Type="http://schemas.openxmlformats.org/officeDocument/2006/relationships/image" Target="../media/image20.svg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46.svg"/><Relationship Id="rId1" Type="http://schemas.openxmlformats.org/officeDocument/2006/relationships/image" Target="../media/image4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46.svg"/><Relationship Id="rId1" Type="http://schemas.openxmlformats.org/officeDocument/2006/relationships/image" Target="../media/image4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image" Target="../media/image46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svg"/><Relationship Id="rId1" Type="http://schemas.openxmlformats.org/officeDocument/2006/relationships/image" Target="../media/image46.svg"/><Relationship Id="rId5" Type="http://schemas.openxmlformats.org/officeDocument/2006/relationships/image" Target="../media/image57.svg"/><Relationship Id="rId4" Type="http://schemas.openxmlformats.org/officeDocument/2006/relationships/image" Target="../media/image56.sv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svg"/><Relationship Id="rId1" Type="http://schemas.openxmlformats.org/officeDocument/2006/relationships/image" Target="../media/image6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svg"/><Relationship Id="rId1" Type="http://schemas.openxmlformats.org/officeDocument/2006/relationships/image" Target="../media/image20.svg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46.svg"/><Relationship Id="rId1" Type="http://schemas.openxmlformats.org/officeDocument/2006/relationships/image" Target="../media/image4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46.svg"/><Relationship Id="rId1" Type="http://schemas.openxmlformats.org/officeDocument/2006/relationships/image" Target="../media/image4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image" Target="../media/image46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svg"/><Relationship Id="rId1" Type="http://schemas.openxmlformats.org/officeDocument/2006/relationships/image" Target="../media/image46.svg"/><Relationship Id="rId5" Type="http://schemas.openxmlformats.org/officeDocument/2006/relationships/image" Target="../media/image57.svg"/><Relationship Id="rId4" Type="http://schemas.openxmlformats.org/officeDocument/2006/relationships/image" Target="../media/image56.sv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svg"/><Relationship Id="rId1" Type="http://schemas.openxmlformats.org/officeDocument/2006/relationships/image" Target="../media/image6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08B3EE-4384-45C5-83BD-C2EC33A45B1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7A7A0E2-9545-432B-B9BF-C113270A71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>
              <a:solidFill>
                <a:schemeClr val="tx1"/>
              </a:solidFill>
              <a:latin typeface="Calibri"/>
            </a:rPr>
            <a:t>Responding to the Changing Judicial Climate</a:t>
          </a:r>
          <a:endParaRPr lang="en-US" sz="2200">
            <a:solidFill>
              <a:schemeClr val="tx1"/>
            </a:solidFill>
          </a:endParaRPr>
        </a:p>
      </dgm:t>
    </dgm:pt>
    <dgm:pt modelId="{2F3BE4B9-A9DF-4F50-AD8E-99AAC683FA2F}" type="parTrans" cxnId="{B0D31FB5-CB33-43F7-A298-340BDA3C522A}">
      <dgm:prSet/>
      <dgm:spPr/>
      <dgm:t>
        <a:bodyPr/>
        <a:lstStyle/>
        <a:p>
          <a:endParaRPr lang="en-US"/>
        </a:p>
      </dgm:t>
    </dgm:pt>
    <dgm:pt modelId="{364A0017-ED15-45F9-8D94-5C7A65266A9C}" type="sibTrans" cxnId="{B0D31FB5-CB33-43F7-A298-340BDA3C522A}">
      <dgm:prSet/>
      <dgm:spPr/>
      <dgm:t>
        <a:bodyPr/>
        <a:lstStyle/>
        <a:p>
          <a:endParaRPr lang="en-US"/>
        </a:p>
      </dgm:t>
    </dgm:pt>
    <dgm:pt modelId="{E2DA3E1E-1DA3-4387-BB0C-A748F64D01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>
              <a:latin typeface="Calibri"/>
            </a:rPr>
            <a:t>Moving Forward</a:t>
          </a:r>
          <a:endParaRPr lang="en-US" sz="2200"/>
        </a:p>
      </dgm:t>
    </dgm:pt>
    <dgm:pt modelId="{22BCCA5B-4FF1-4124-9941-A004DEE6AEC5}" type="parTrans" cxnId="{74CC080C-DD37-4088-8516-76E64771BCFA}">
      <dgm:prSet/>
      <dgm:spPr/>
      <dgm:t>
        <a:bodyPr/>
        <a:lstStyle/>
        <a:p>
          <a:endParaRPr lang="en-US"/>
        </a:p>
      </dgm:t>
    </dgm:pt>
    <dgm:pt modelId="{ADCB1D49-5184-40B5-A95E-A4544A51D26F}" type="sibTrans" cxnId="{74CC080C-DD37-4088-8516-76E64771BCFA}">
      <dgm:prSet/>
      <dgm:spPr/>
      <dgm:t>
        <a:bodyPr/>
        <a:lstStyle/>
        <a:p>
          <a:endParaRPr lang="en-US"/>
        </a:p>
      </dgm:t>
    </dgm:pt>
    <dgm:pt modelId="{A40869B1-CA69-401A-BFEA-40A18BEAE2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>
              <a:latin typeface="Calibri"/>
            </a:rPr>
            <a:t>AAP v. Kennedy Amici: How it Worked</a:t>
          </a:r>
          <a:endParaRPr lang="en-US" sz="2200"/>
        </a:p>
      </dgm:t>
    </dgm:pt>
    <dgm:pt modelId="{3D6E75A4-EECB-484C-9254-B14C9A951290}" type="sibTrans" cxnId="{81E96081-7B29-44B3-A4FD-D744791F10E3}">
      <dgm:prSet/>
      <dgm:spPr/>
      <dgm:t>
        <a:bodyPr/>
        <a:lstStyle/>
        <a:p>
          <a:endParaRPr lang="en-US"/>
        </a:p>
      </dgm:t>
    </dgm:pt>
    <dgm:pt modelId="{FA4C0359-7AD1-443D-97EA-66A50DE225C8}" type="parTrans" cxnId="{81E96081-7B29-44B3-A4FD-D744791F10E3}">
      <dgm:prSet/>
      <dgm:spPr/>
      <dgm:t>
        <a:bodyPr/>
        <a:lstStyle/>
        <a:p>
          <a:endParaRPr lang="en-US"/>
        </a:p>
      </dgm:t>
    </dgm:pt>
    <dgm:pt modelId="{547550ED-2195-5945-B117-A8D5147D93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>
              <a:latin typeface="Calibri"/>
            </a:rPr>
            <a:t>Why Amicus Briefs? Benefits and Challenges </a:t>
          </a:r>
          <a:endParaRPr lang="en-US" sz="2200"/>
        </a:p>
      </dgm:t>
    </dgm:pt>
    <dgm:pt modelId="{86C896A7-A247-B94D-AF20-2D7CA31C1943}" type="parTrans" cxnId="{B27EF604-FB45-5042-BE14-45449B0A9E24}">
      <dgm:prSet/>
      <dgm:spPr/>
      <dgm:t>
        <a:bodyPr/>
        <a:lstStyle/>
        <a:p>
          <a:endParaRPr lang="en-US"/>
        </a:p>
      </dgm:t>
    </dgm:pt>
    <dgm:pt modelId="{DC25546D-36F7-544D-87EA-F47EC708165C}" type="sibTrans" cxnId="{B27EF604-FB45-5042-BE14-45449B0A9E24}">
      <dgm:prSet/>
      <dgm:spPr/>
      <dgm:t>
        <a:bodyPr/>
        <a:lstStyle/>
        <a:p>
          <a:endParaRPr lang="en-US"/>
        </a:p>
      </dgm:t>
    </dgm:pt>
    <dgm:pt modelId="{C6F1DC27-DD36-0142-AF8A-E72515D2AF6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>
              <a:latin typeface="Calibri"/>
            </a:rPr>
            <a:t>Q&amp;A</a:t>
          </a:r>
          <a:endParaRPr lang="en-US" sz="2200"/>
        </a:p>
      </dgm:t>
    </dgm:pt>
    <dgm:pt modelId="{18AFAC11-0D47-D64B-9EE3-E28E3DBC025C}" type="parTrans" cxnId="{AD3B5E71-CB1A-8D48-B91A-C25A42E20463}">
      <dgm:prSet/>
      <dgm:spPr/>
      <dgm:t>
        <a:bodyPr/>
        <a:lstStyle/>
        <a:p>
          <a:endParaRPr lang="en-US"/>
        </a:p>
      </dgm:t>
    </dgm:pt>
    <dgm:pt modelId="{D83FB106-1BD4-0244-AC99-579D3A831FD8}" type="sibTrans" cxnId="{AD3B5E71-CB1A-8D48-B91A-C25A42E20463}">
      <dgm:prSet/>
      <dgm:spPr/>
      <dgm:t>
        <a:bodyPr/>
        <a:lstStyle/>
        <a:p>
          <a:endParaRPr lang="en-US"/>
        </a:p>
      </dgm:t>
    </dgm:pt>
    <dgm:pt modelId="{DA942E2E-4351-47C9-A935-DD00484586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The Amicus Project</a:t>
          </a:r>
        </a:p>
      </dgm:t>
    </dgm:pt>
    <dgm:pt modelId="{A9940ED8-484C-4FF0-B73F-31CD945A7593}" type="parTrans" cxnId="{C6D2493A-4476-B842-B329-16F5B58D7D75}">
      <dgm:prSet/>
      <dgm:spPr/>
      <dgm:t>
        <a:bodyPr/>
        <a:lstStyle/>
        <a:p>
          <a:endParaRPr lang="en-US"/>
        </a:p>
      </dgm:t>
    </dgm:pt>
    <dgm:pt modelId="{A9BCFB9F-41DA-495B-A178-0D2A19460062}" type="sibTrans" cxnId="{C6D2493A-4476-B842-B329-16F5B58D7D75}">
      <dgm:prSet/>
      <dgm:spPr/>
      <dgm:t>
        <a:bodyPr/>
        <a:lstStyle/>
        <a:p>
          <a:endParaRPr lang="en-US"/>
        </a:p>
      </dgm:t>
    </dgm:pt>
    <dgm:pt modelId="{CCF38BBD-6C9D-4CC9-9CE6-AB9645C0DA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Litigation Tracking</a:t>
          </a:r>
        </a:p>
      </dgm:t>
    </dgm:pt>
    <dgm:pt modelId="{0CDECCAF-7971-4029-BCBB-E433339EAB04}" type="parTrans" cxnId="{23B44C72-532A-A74C-98C6-2A04DACA3563}">
      <dgm:prSet/>
      <dgm:spPr/>
      <dgm:t>
        <a:bodyPr/>
        <a:lstStyle/>
        <a:p>
          <a:endParaRPr lang="en-US"/>
        </a:p>
      </dgm:t>
    </dgm:pt>
    <dgm:pt modelId="{8B056731-3F50-4384-8403-C5472EFD8D26}" type="sibTrans" cxnId="{23B44C72-532A-A74C-98C6-2A04DACA3563}">
      <dgm:prSet/>
      <dgm:spPr/>
      <dgm:t>
        <a:bodyPr/>
        <a:lstStyle/>
        <a:p>
          <a:endParaRPr lang="en-US"/>
        </a:p>
      </dgm:t>
    </dgm:pt>
    <dgm:pt modelId="{6CBEEA8B-D020-4177-B24E-1D48509A7BCD}" type="pres">
      <dgm:prSet presAssocID="{8308B3EE-4384-45C5-83BD-C2EC33A45B1B}" presName="root" presStyleCnt="0">
        <dgm:presLayoutVars>
          <dgm:dir/>
          <dgm:resizeHandles val="exact"/>
        </dgm:presLayoutVars>
      </dgm:prSet>
      <dgm:spPr/>
    </dgm:pt>
    <dgm:pt modelId="{FD81B3F2-FC67-42A6-94E9-90DDFB19C97E}" type="pres">
      <dgm:prSet presAssocID="{57A7A0E2-9545-432B-B9BF-C113270A71B9}" presName="compNode" presStyleCnt="0"/>
      <dgm:spPr/>
    </dgm:pt>
    <dgm:pt modelId="{4A290069-849C-4933-97A4-4FE2609B1750}" type="pres">
      <dgm:prSet presAssocID="{57A7A0E2-9545-432B-B9BF-C113270A71B9}" presName="bgRect" presStyleLbl="bgShp" presStyleIdx="0" presStyleCnt="7"/>
      <dgm:spPr/>
    </dgm:pt>
    <dgm:pt modelId="{01C7E770-50AD-4833-A101-2047FAE8E319}" type="pres">
      <dgm:prSet presAssocID="{57A7A0E2-9545-432B-B9BF-C113270A71B9}" presName="iconRect" presStyleLbl="node1" presStyleIdx="0" presStyleCnt="7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rt with solid fill"/>
        </a:ext>
      </dgm:extLst>
    </dgm:pt>
    <dgm:pt modelId="{E8CEF2C1-A109-496E-8B7C-B3B77960CB25}" type="pres">
      <dgm:prSet presAssocID="{57A7A0E2-9545-432B-B9BF-C113270A71B9}" presName="spaceRect" presStyleCnt="0"/>
      <dgm:spPr/>
    </dgm:pt>
    <dgm:pt modelId="{AA31F1ED-B277-4F47-94F8-B7BD9EA1B34B}" type="pres">
      <dgm:prSet presAssocID="{57A7A0E2-9545-432B-B9BF-C113270A71B9}" presName="parTx" presStyleLbl="revTx" presStyleIdx="0" presStyleCnt="7">
        <dgm:presLayoutVars>
          <dgm:chMax val="0"/>
          <dgm:chPref val="0"/>
        </dgm:presLayoutVars>
      </dgm:prSet>
      <dgm:spPr/>
    </dgm:pt>
    <dgm:pt modelId="{07FF2810-F9F3-49F7-A708-C18D45BDC19A}" type="pres">
      <dgm:prSet presAssocID="{364A0017-ED15-45F9-8D94-5C7A65266A9C}" presName="sibTrans" presStyleCnt="0"/>
      <dgm:spPr/>
    </dgm:pt>
    <dgm:pt modelId="{485AC7A2-441E-41E2-BDDC-1CD4079BD538}" type="pres">
      <dgm:prSet presAssocID="{CCF38BBD-6C9D-4CC9-9CE6-AB9645C0DA01}" presName="compNode" presStyleCnt="0"/>
      <dgm:spPr/>
    </dgm:pt>
    <dgm:pt modelId="{506CC632-3768-4CA0-929A-B0A7A4BECD5E}" type="pres">
      <dgm:prSet presAssocID="{CCF38BBD-6C9D-4CC9-9CE6-AB9645C0DA01}" presName="bgRect" presStyleLbl="bgShp" presStyleIdx="1" presStyleCnt="7"/>
      <dgm:spPr/>
    </dgm:pt>
    <dgm:pt modelId="{31D23F0A-CFB6-4E74-97C0-DC472E58D700}" type="pres">
      <dgm:prSet presAssocID="{CCF38BBD-6C9D-4CC9-9CE6-AB9645C0DA01}" presName="iconRect" presStyleLbl="node1" presStyleIdx="1" presStyleCnt="7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524E98FE-E503-419F-A0F3-2B8843B973CA}" type="pres">
      <dgm:prSet presAssocID="{CCF38BBD-6C9D-4CC9-9CE6-AB9645C0DA01}" presName="spaceRect" presStyleCnt="0"/>
      <dgm:spPr/>
    </dgm:pt>
    <dgm:pt modelId="{7E70FE63-0765-4EBB-B1DB-036BAB6456DE}" type="pres">
      <dgm:prSet presAssocID="{CCF38BBD-6C9D-4CC9-9CE6-AB9645C0DA01}" presName="parTx" presStyleLbl="revTx" presStyleIdx="1" presStyleCnt="7">
        <dgm:presLayoutVars>
          <dgm:chMax val="0"/>
          <dgm:chPref val="0"/>
        </dgm:presLayoutVars>
      </dgm:prSet>
      <dgm:spPr/>
    </dgm:pt>
    <dgm:pt modelId="{2A563842-C864-4F7C-8BB9-0541BC3937B6}" type="pres">
      <dgm:prSet presAssocID="{8B056731-3F50-4384-8403-C5472EFD8D26}" presName="sibTrans" presStyleCnt="0"/>
      <dgm:spPr/>
    </dgm:pt>
    <dgm:pt modelId="{E12D9F46-9884-4A11-A4D1-4B65256EB4F1}" type="pres">
      <dgm:prSet presAssocID="{DA942E2E-4351-47C9-A935-DD0048458678}" presName="compNode" presStyleCnt="0"/>
      <dgm:spPr/>
    </dgm:pt>
    <dgm:pt modelId="{2EE5B10D-DDE0-40D2-9755-4FC40A8B4E1C}" type="pres">
      <dgm:prSet presAssocID="{DA942E2E-4351-47C9-A935-DD0048458678}" presName="bgRect" presStyleLbl="bgShp" presStyleIdx="2" presStyleCnt="7"/>
      <dgm:spPr/>
    </dgm:pt>
    <dgm:pt modelId="{5864E523-19C5-41A7-B5C4-258670C8ECD1}" type="pres">
      <dgm:prSet presAssocID="{DA942E2E-4351-47C9-A935-DD0048458678}" presName="iconRect" presStyleLbl="node1" presStyleIdx="2" presStyleCnt="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6456AE48-62DD-4D3F-833C-7CD69EDC4992}" type="pres">
      <dgm:prSet presAssocID="{DA942E2E-4351-47C9-A935-DD0048458678}" presName="spaceRect" presStyleCnt="0"/>
      <dgm:spPr/>
    </dgm:pt>
    <dgm:pt modelId="{4EE7D347-9551-40E9-80AA-20288E44985D}" type="pres">
      <dgm:prSet presAssocID="{DA942E2E-4351-47C9-A935-DD0048458678}" presName="parTx" presStyleLbl="revTx" presStyleIdx="2" presStyleCnt="7">
        <dgm:presLayoutVars>
          <dgm:chMax val="0"/>
          <dgm:chPref val="0"/>
        </dgm:presLayoutVars>
      </dgm:prSet>
      <dgm:spPr/>
    </dgm:pt>
    <dgm:pt modelId="{CBB70060-A744-4A31-B979-CDC19E7EDAAE}" type="pres">
      <dgm:prSet presAssocID="{A9BCFB9F-41DA-495B-A178-0D2A19460062}" presName="sibTrans" presStyleCnt="0"/>
      <dgm:spPr/>
    </dgm:pt>
    <dgm:pt modelId="{BFB8095B-7303-A64D-913C-FA0A41CCF5DD}" type="pres">
      <dgm:prSet presAssocID="{547550ED-2195-5945-B117-A8D5147D93F4}" presName="compNode" presStyleCnt="0"/>
      <dgm:spPr/>
    </dgm:pt>
    <dgm:pt modelId="{F9714132-27DB-1D41-90AB-C07FD17AA3F9}" type="pres">
      <dgm:prSet presAssocID="{547550ED-2195-5945-B117-A8D5147D93F4}" presName="bgRect" presStyleLbl="bgShp" presStyleIdx="3" presStyleCnt="7"/>
      <dgm:spPr/>
    </dgm:pt>
    <dgm:pt modelId="{4C34AD2B-5373-D943-8146-BFD54D30EAAA}" type="pres">
      <dgm:prSet presAssocID="{547550ED-2195-5945-B117-A8D5147D93F4}" presName="iconRect" presStyleLbl="node1" presStyleIdx="3" presStyleCnt="7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 with solid fill"/>
        </a:ext>
      </dgm:extLst>
    </dgm:pt>
    <dgm:pt modelId="{8CE48A49-7103-4B4B-A505-482079C8A66C}" type="pres">
      <dgm:prSet presAssocID="{547550ED-2195-5945-B117-A8D5147D93F4}" presName="spaceRect" presStyleCnt="0"/>
      <dgm:spPr/>
    </dgm:pt>
    <dgm:pt modelId="{588EB30E-F596-104D-AEE9-4BB74672CD35}" type="pres">
      <dgm:prSet presAssocID="{547550ED-2195-5945-B117-A8D5147D93F4}" presName="parTx" presStyleLbl="revTx" presStyleIdx="3" presStyleCnt="7">
        <dgm:presLayoutVars>
          <dgm:chMax val="0"/>
          <dgm:chPref val="0"/>
        </dgm:presLayoutVars>
      </dgm:prSet>
      <dgm:spPr/>
    </dgm:pt>
    <dgm:pt modelId="{DF6D6D3E-0828-2F4F-8D29-52E8DB26B67F}" type="pres">
      <dgm:prSet presAssocID="{DC25546D-36F7-544D-87EA-F47EC708165C}" presName="sibTrans" presStyleCnt="0"/>
      <dgm:spPr/>
    </dgm:pt>
    <dgm:pt modelId="{E8C5713E-3EC5-4737-8A62-74A8215E7B91}" type="pres">
      <dgm:prSet presAssocID="{A40869B1-CA69-401A-BFEA-40A18BEAE24F}" presName="compNode" presStyleCnt="0"/>
      <dgm:spPr/>
    </dgm:pt>
    <dgm:pt modelId="{F887E08F-4DEE-423A-959C-28CFD8C71E20}" type="pres">
      <dgm:prSet presAssocID="{A40869B1-CA69-401A-BFEA-40A18BEAE24F}" presName="bgRect" presStyleLbl="bgShp" presStyleIdx="4" presStyleCnt="7"/>
      <dgm:spPr/>
    </dgm:pt>
    <dgm:pt modelId="{14865B29-6788-442A-AB82-377D2D4433F6}" type="pres">
      <dgm:prSet presAssocID="{A40869B1-CA69-401A-BFEA-40A18BEAE24F}" presName="iconRect" presStyleLbl="node1" presStyleIdx="4" presStyleCnt="7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 with solid fill"/>
        </a:ext>
      </dgm:extLst>
    </dgm:pt>
    <dgm:pt modelId="{7A48691E-4056-4CD0-BD65-FCA1AA8A6C3A}" type="pres">
      <dgm:prSet presAssocID="{A40869B1-CA69-401A-BFEA-40A18BEAE24F}" presName="spaceRect" presStyleCnt="0"/>
      <dgm:spPr/>
    </dgm:pt>
    <dgm:pt modelId="{1CCEA019-A434-498D-BEBA-01C91A134C0F}" type="pres">
      <dgm:prSet presAssocID="{A40869B1-CA69-401A-BFEA-40A18BEAE24F}" presName="parTx" presStyleLbl="revTx" presStyleIdx="4" presStyleCnt="7">
        <dgm:presLayoutVars>
          <dgm:chMax val="0"/>
          <dgm:chPref val="0"/>
        </dgm:presLayoutVars>
      </dgm:prSet>
      <dgm:spPr/>
    </dgm:pt>
    <dgm:pt modelId="{A2A2B9D3-48EB-4F45-A99E-6E34CA925CF3}" type="pres">
      <dgm:prSet presAssocID="{3D6E75A4-EECB-484C-9254-B14C9A951290}" presName="sibTrans" presStyleCnt="0"/>
      <dgm:spPr/>
    </dgm:pt>
    <dgm:pt modelId="{F9C46615-8591-4B57-A7AF-8B443A7FE89B}" type="pres">
      <dgm:prSet presAssocID="{E2DA3E1E-1DA3-4387-BB0C-A748F64D0165}" presName="compNode" presStyleCnt="0"/>
      <dgm:spPr/>
    </dgm:pt>
    <dgm:pt modelId="{DEB1E485-9497-463C-9FFA-D7E1B569F86E}" type="pres">
      <dgm:prSet presAssocID="{E2DA3E1E-1DA3-4387-BB0C-A748F64D0165}" presName="bgRect" presStyleLbl="bgShp" presStyleIdx="5" presStyleCnt="7"/>
      <dgm:spPr/>
    </dgm:pt>
    <dgm:pt modelId="{D9255748-99A5-4BFB-9221-8FFEFFCD546B}" type="pres">
      <dgm:prSet presAssocID="{E2DA3E1E-1DA3-4387-BB0C-A748F64D0165}" presName="iconRect" presStyleLbl="node1" presStyleIdx="5" presStyleCnt="7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Right with solid fill"/>
        </a:ext>
      </dgm:extLst>
    </dgm:pt>
    <dgm:pt modelId="{0BBB7BCC-D09C-48ED-BE00-74AA4E7CAC31}" type="pres">
      <dgm:prSet presAssocID="{E2DA3E1E-1DA3-4387-BB0C-A748F64D0165}" presName="spaceRect" presStyleCnt="0"/>
      <dgm:spPr/>
    </dgm:pt>
    <dgm:pt modelId="{29A09A75-1401-41D2-8DD3-045EFADAAC44}" type="pres">
      <dgm:prSet presAssocID="{E2DA3E1E-1DA3-4387-BB0C-A748F64D0165}" presName="parTx" presStyleLbl="revTx" presStyleIdx="5" presStyleCnt="7">
        <dgm:presLayoutVars>
          <dgm:chMax val="0"/>
          <dgm:chPref val="0"/>
        </dgm:presLayoutVars>
      </dgm:prSet>
      <dgm:spPr/>
    </dgm:pt>
    <dgm:pt modelId="{55F10466-E712-1048-8780-13D9E290DF5C}" type="pres">
      <dgm:prSet presAssocID="{ADCB1D49-5184-40B5-A95E-A4544A51D26F}" presName="sibTrans" presStyleCnt="0"/>
      <dgm:spPr/>
    </dgm:pt>
    <dgm:pt modelId="{F16CDD18-0D31-6F4D-AC71-01097167056E}" type="pres">
      <dgm:prSet presAssocID="{C6F1DC27-DD36-0142-AF8A-E72515D2AF6D}" presName="compNode" presStyleCnt="0"/>
      <dgm:spPr/>
    </dgm:pt>
    <dgm:pt modelId="{B58B8486-FE49-7D49-9B61-3DACE773906B}" type="pres">
      <dgm:prSet presAssocID="{C6F1DC27-DD36-0142-AF8A-E72515D2AF6D}" presName="bgRect" presStyleLbl="bgShp" presStyleIdx="6" presStyleCnt="7"/>
      <dgm:spPr/>
    </dgm:pt>
    <dgm:pt modelId="{1426CDFA-4061-034D-AD98-73C9E834ED43}" type="pres">
      <dgm:prSet presAssocID="{C6F1DC27-DD36-0142-AF8A-E72515D2AF6D}" presName="iconRect" presStyleLbl="node1" presStyleIdx="6" presStyleCnt="7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 with solid fill"/>
        </a:ext>
      </dgm:extLst>
    </dgm:pt>
    <dgm:pt modelId="{5F0CC6C2-3EC4-1D43-92AB-DC9F114E57FC}" type="pres">
      <dgm:prSet presAssocID="{C6F1DC27-DD36-0142-AF8A-E72515D2AF6D}" presName="spaceRect" presStyleCnt="0"/>
      <dgm:spPr/>
    </dgm:pt>
    <dgm:pt modelId="{8CF4E6CE-AB3D-684F-9A80-E18390EC1655}" type="pres">
      <dgm:prSet presAssocID="{C6F1DC27-DD36-0142-AF8A-E72515D2AF6D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B27EF604-FB45-5042-BE14-45449B0A9E24}" srcId="{8308B3EE-4384-45C5-83BD-C2EC33A45B1B}" destId="{547550ED-2195-5945-B117-A8D5147D93F4}" srcOrd="3" destOrd="0" parTransId="{86C896A7-A247-B94D-AF20-2D7CA31C1943}" sibTransId="{DC25546D-36F7-544D-87EA-F47EC708165C}"/>
    <dgm:cxn modelId="{74CC080C-DD37-4088-8516-76E64771BCFA}" srcId="{8308B3EE-4384-45C5-83BD-C2EC33A45B1B}" destId="{E2DA3E1E-1DA3-4387-BB0C-A748F64D0165}" srcOrd="5" destOrd="0" parTransId="{22BCCA5B-4FF1-4124-9941-A004DEE6AEC5}" sibTransId="{ADCB1D49-5184-40B5-A95E-A4544A51D26F}"/>
    <dgm:cxn modelId="{4540411C-D0AE-DC4F-8693-67BCA8823905}" type="presOf" srcId="{547550ED-2195-5945-B117-A8D5147D93F4}" destId="{588EB30E-F596-104D-AEE9-4BB74672CD35}" srcOrd="0" destOrd="0" presId="urn:microsoft.com/office/officeart/2018/2/layout/IconVerticalSolidList"/>
    <dgm:cxn modelId="{836AFE1C-84F1-6D40-8B34-AFCD7E96DA60}" type="presOf" srcId="{DA942E2E-4351-47C9-A935-DD0048458678}" destId="{4EE7D347-9551-40E9-80AA-20288E44985D}" srcOrd="0" destOrd="0" presId="urn:microsoft.com/office/officeart/2018/2/layout/IconVerticalSolidList"/>
    <dgm:cxn modelId="{C6D2493A-4476-B842-B329-16F5B58D7D75}" srcId="{8308B3EE-4384-45C5-83BD-C2EC33A45B1B}" destId="{DA942E2E-4351-47C9-A935-DD0048458678}" srcOrd="2" destOrd="0" parTransId="{A9940ED8-484C-4FF0-B73F-31CD945A7593}" sibTransId="{A9BCFB9F-41DA-495B-A178-0D2A19460062}"/>
    <dgm:cxn modelId="{7CADF23A-9636-1845-89CF-9C16E5346CA0}" type="presOf" srcId="{57A7A0E2-9545-432B-B9BF-C113270A71B9}" destId="{AA31F1ED-B277-4F47-94F8-B7BD9EA1B34B}" srcOrd="0" destOrd="0" presId="urn:microsoft.com/office/officeart/2018/2/layout/IconVerticalSolidList"/>
    <dgm:cxn modelId="{B394773B-E0F2-F34F-9A6E-1272BEF26DD4}" type="presOf" srcId="{C6F1DC27-DD36-0142-AF8A-E72515D2AF6D}" destId="{8CF4E6CE-AB3D-684F-9A80-E18390EC1655}" srcOrd="0" destOrd="0" presId="urn:microsoft.com/office/officeart/2018/2/layout/IconVerticalSolidList"/>
    <dgm:cxn modelId="{4F16BD4F-2795-E44C-8264-9FEB064142B9}" type="presOf" srcId="{E2DA3E1E-1DA3-4387-BB0C-A748F64D0165}" destId="{29A09A75-1401-41D2-8DD3-045EFADAAC44}" srcOrd="0" destOrd="0" presId="urn:microsoft.com/office/officeart/2018/2/layout/IconVerticalSolidList"/>
    <dgm:cxn modelId="{44CE0655-F3E7-4FEA-B167-1F40355384CC}" type="presOf" srcId="{8308B3EE-4384-45C5-83BD-C2EC33A45B1B}" destId="{6CBEEA8B-D020-4177-B24E-1D48509A7BCD}" srcOrd="0" destOrd="0" presId="urn:microsoft.com/office/officeart/2018/2/layout/IconVerticalSolidList"/>
    <dgm:cxn modelId="{1D979265-7D3E-774B-824C-829A98A1ADD7}" type="presOf" srcId="{A40869B1-CA69-401A-BFEA-40A18BEAE24F}" destId="{1CCEA019-A434-498D-BEBA-01C91A134C0F}" srcOrd="0" destOrd="0" presId="urn:microsoft.com/office/officeart/2018/2/layout/IconVerticalSolidList"/>
    <dgm:cxn modelId="{AD3B5E71-CB1A-8D48-B91A-C25A42E20463}" srcId="{8308B3EE-4384-45C5-83BD-C2EC33A45B1B}" destId="{C6F1DC27-DD36-0142-AF8A-E72515D2AF6D}" srcOrd="6" destOrd="0" parTransId="{18AFAC11-0D47-D64B-9EE3-E28E3DBC025C}" sibTransId="{D83FB106-1BD4-0244-AC99-579D3A831FD8}"/>
    <dgm:cxn modelId="{23B44C72-532A-A74C-98C6-2A04DACA3563}" srcId="{8308B3EE-4384-45C5-83BD-C2EC33A45B1B}" destId="{CCF38BBD-6C9D-4CC9-9CE6-AB9645C0DA01}" srcOrd="1" destOrd="0" parTransId="{0CDECCAF-7971-4029-BCBB-E433339EAB04}" sibTransId="{8B056731-3F50-4384-8403-C5472EFD8D26}"/>
    <dgm:cxn modelId="{81E96081-7B29-44B3-A4FD-D744791F10E3}" srcId="{8308B3EE-4384-45C5-83BD-C2EC33A45B1B}" destId="{A40869B1-CA69-401A-BFEA-40A18BEAE24F}" srcOrd="4" destOrd="0" parTransId="{FA4C0359-7AD1-443D-97EA-66A50DE225C8}" sibTransId="{3D6E75A4-EECB-484C-9254-B14C9A951290}"/>
    <dgm:cxn modelId="{2FD78E8F-4531-DF4C-9E70-037BA3C08AE0}" type="presOf" srcId="{CCF38BBD-6C9D-4CC9-9CE6-AB9645C0DA01}" destId="{7E70FE63-0765-4EBB-B1DB-036BAB6456DE}" srcOrd="0" destOrd="0" presId="urn:microsoft.com/office/officeart/2018/2/layout/IconVerticalSolidList"/>
    <dgm:cxn modelId="{B0D31FB5-CB33-43F7-A298-340BDA3C522A}" srcId="{8308B3EE-4384-45C5-83BD-C2EC33A45B1B}" destId="{57A7A0E2-9545-432B-B9BF-C113270A71B9}" srcOrd="0" destOrd="0" parTransId="{2F3BE4B9-A9DF-4F50-AD8E-99AAC683FA2F}" sibTransId="{364A0017-ED15-45F9-8D94-5C7A65266A9C}"/>
    <dgm:cxn modelId="{D7B7AA9F-A1B9-E243-B541-45082A952ACE}" type="presParOf" srcId="{6CBEEA8B-D020-4177-B24E-1D48509A7BCD}" destId="{FD81B3F2-FC67-42A6-94E9-90DDFB19C97E}" srcOrd="0" destOrd="0" presId="urn:microsoft.com/office/officeart/2018/2/layout/IconVerticalSolidList"/>
    <dgm:cxn modelId="{97428DA3-6CB6-4E40-9010-AB0DC4F6DF06}" type="presParOf" srcId="{FD81B3F2-FC67-42A6-94E9-90DDFB19C97E}" destId="{4A290069-849C-4933-97A4-4FE2609B1750}" srcOrd="0" destOrd="0" presId="urn:microsoft.com/office/officeart/2018/2/layout/IconVerticalSolidList"/>
    <dgm:cxn modelId="{55721816-2070-5045-AA8E-6B9E95FAE6DA}" type="presParOf" srcId="{FD81B3F2-FC67-42A6-94E9-90DDFB19C97E}" destId="{01C7E770-50AD-4833-A101-2047FAE8E319}" srcOrd="1" destOrd="0" presId="urn:microsoft.com/office/officeart/2018/2/layout/IconVerticalSolidList"/>
    <dgm:cxn modelId="{9634390B-4955-5A41-9D43-B640AFD1F7B6}" type="presParOf" srcId="{FD81B3F2-FC67-42A6-94E9-90DDFB19C97E}" destId="{E8CEF2C1-A109-496E-8B7C-B3B77960CB25}" srcOrd="2" destOrd="0" presId="urn:microsoft.com/office/officeart/2018/2/layout/IconVerticalSolidList"/>
    <dgm:cxn modelId="{43F18EA1-70F2-0240-9280-E43DB5F14280}" type="presParOf" srcId="{FD81B3F2-FC67-42A6-94E9-90DDFB19C97E}" destId="{AA31F1ED-B277-4F47-94F8-B7BD9EA1B34B}" srcOrd="3" destOrd="0" presId="urn:microsoft.com/office/officeart/2018/2/layout/IconVerticalSolidList"/>
    <dgm:cxn modelId="{653D5CEA-6757-9740-902D-8907A251F5D5}" type="presParOf" srcId="{6CBEEA8B-D020-4177-B24E-1D48509A7BCD}" destId="{07FF2810-F9F3-49F7-A708-C18D45BDC19A}" srcOrd="1" destOrd="0" presId="urn:microsoft.com/office/officeart/2018/2/layout/IconVerticalSolidList"/>
    <dgm:cxn modelId="{D8960D50-5DAC-D340-8226-A31F8162A634}" type="presParOf" srcId="{6CBEEA8B-D020-4177-B24E-1D48509A7BCD}" destId="{485AC7A2-441E-41E2-BDDC-1CD4079BD538}" srcOrd="2" destOrd="0" presId="urn:microsoft.com/office/officeart/2018/2/layout/IconVerticalSolidList"/>
    <dgm:cxn modelId="{575A32B4-DDF5-514F-96ED-E12232D1B663}" type="presParOf" srcId="{485AC7A2-441E-41E2-BDDC-1CD4079BD538}" destId="{506CC632-3768-4CA0-929A-B0A7A4BECD5E}" srcOrd="0" destOrd="0" presId="urn:microsoft.com/office/officeart/2018/2/layout/IconVerticalSolidList"/>
    <dgm:cxn modelId="{A02C4613-AC7D-F741-9511-F85F311765DD}" type="presParOf" srcId="{485AC7A2-441E-41E2-BDDC-1CD4079BD538}" destId="{31D23F0A-CFB6-4E74-97C0-DC472E58D700}" srcOrd="1" destOrd="0" presId="urn:microsoft.com/office/officeart/2018/2/layout/IconVerticalSolidList"/>
    <dgm:cxn modelId="{E2C00BC8-C5DD-1B4E-8206-A2DBB2D19D99}" type="presParOf" srcId="{485AC7A2-441E-41E2-BDDC-1CD4079BD538}" destId="{524E98FE-E503-419F-A0F3-2B8843B973CA}" srcOrd="2" destOrd="0" presId="urn:microsoft.com/office/officeart/2018/2/layout/IconVerticalSolidList"/>
    <dgm:cxn modelId="{D4C3F275-9400-C345-B017-25D553A07362}" type="presParOf" srcId="{485AC7A2-441E-41E2-BDDC-1CD4079BD538}" destId="{7E70FE63-0765-4EBB-B1DB-036BAB6456DE}" srcOrd="3" destOrd="0" presId="urn:microsoft.com/office/officeart/2018/2/layout/IconVerticalSolidList"/>
    <dgm:cxn modelId="{8538D451-EFE3-034F-992D-3B409EEE6950}" type="presParOf" srcId="{6CBEEA8B-D020-4177-B24E-1D48509A7BCD}" destId="{2A563842-C864-4F7C-8BB9-0541BC3937B6}" srcOrd="3" destOrd="0" presId="urn:microsoft.com/office/officeart/2018/2/layout/IconVerticalSolidList"/>
    <dgm:cxn modelId="{45201DDA-3933-DF44-B880-F5C5FC1DC3CA}" type="presParOf" srcId="{6CBEEA8B-D020-4177-B24E-1D48509A7BCD}" destId="{E12D9F46-9884-4A11-A4D1-4B65256EB4F1}" srcOrd="4" destOrd="0" presId="urn:microsoft.com/office/officeart/2018/2/layout/IconVerticalSolidList"/>
    <dgm:cxn modelId="{7684205D-04A9-0A42-964F-EECBCE6743FC}" type="presParOf" srcId="{E12D9F46-9884-4A11-A4D1-4B65256EB4F1}" destId="{2EE5B10D-DDE0-40D2-9755-4FC40A8B4E1C}" srcOrd="0" destOrd="0" presId="urn:microsoft.com/office/officeart/2018/2/layout/IconVerticalSolidList"/>
    <dgm:cxn modelId="{90A1FFA2-59F5-0E40-90F3-02560A2E8770}" type="presParOf" srcId="{E12D9F46-9884-4A11-A4D1-4B65256EB4F1}" destId="{5864E523-19C5-41A7-B5C4-258670C8ECD1}" srcOrd="1" destOrd="0" presId="urn:microsoft.com/office/officeart/2018/2/layout/IconVerticalSolidList"/>
    <dgm:cxn modelId="{4EA69AD4-A7C4-0248-ADD5-2157F0F15470}" type="presParOf" srcId="{E12D9F46-9884-4A11-A4D1-4B65256EB4F1}" destId="{6456AE48-62DD-4D3F-833C-7CD69EDC4992}" srcOrd="2" destOrd="0" presId="urn:microsoft.com/office/officeart/2018/2/layout/IconVerticalSolidList"/>
    <dgm:cxn modelId="{8FD49BFB-5760-4249-A6A1-12038DC24EA8}" type="presParOf" srcId="{E12D9F46-9884-4A11-A4D1-4B65256EB4F1}" destId="{4EE7D347-9551-40E9-80AA-20288E44985D}" srcOrd="3" destOrd="0" presId="urn:microsoft.com/office/officeart/2018/2/layout/IconVerticalSolidList"/>
    <dgm:cxn modelId="{7B0B655F-4CB0-5D49-9457-5EA1BB32FAE6}" type="presParOf" srcId="{6CBEEA8B-D020-4177-B24E-1D48509A7BCD}" destId="{CBB70060-A744-4A31-B979-CDC19E7EDAAE}" srcOrd="5" destOrd="0" presId="urn:microsoft.com/office/officeart/2018/2/layout/IconVerticalSolidList"/>
    <dgm:cxn modelId="{E76EF65A-2C0D-3B44-9E8D-8D8E4A04C659}" type="presParOf" srcId="{6CBEEA8B-D020-4177-B24E-1D48509A7BCD}" destId="{BFB8095B-7303-A64D-913C-FA0A41CCF5DD}" srcOrd="6" destOrd="0" presId="urn:microsoft.com/office/officeart/2018/2/layout/IconVerticalSolidList"/>
    <dgm:cxn modelId="{94E289E0-F613-AC43-BF89-479605556F29}" type="presParOf" srcId="{BFB8095B-7303-A64D-913C-FA0A41CCF5DD}" destId="{F9714132-27DB-1D41-90AB-C07FD17AA3F9}" srcOrd="0" destOrd="0" presId="urn:microsoft.com/office/officeart/2018/2/layout/IconVerticalSolidList"/>
    <dgm:cxn modelId="{65BF18BD-D179-3643-856F-3541D2131BCC}" type="presParOf" srcId="{BFB8095B-7303-A64D-913C-FA0A41CCF5DD}" destId="{4C34AD2B-5373-D943-8146-BFD54D30EAAA}" srcOrd="1" destOrd="0" presId="urn:microsoft.com/office/officeart/2018/2/layout/IconVerticalSolidList"/>
    <dgm:cxn modelId="{DA8319DE-4410-7D4D-A8E4-9F4E41ADE93D}" type="presParOf" srcId="{BFB8095B-7303-A64D-913C-FA0A41CCF5DD}" destId="{8CE48A49-7103-4B4B-A505-482079C8A66C}" srcOrd="2" destOrd="0" presId="urn:microsoft.com/office/officeart/2018/2/layout/IconVerticalSolidList"/>
    <dgm:cxn modelId="{527CBF1E-0AE1-AA45-BAE0-8F896335F2EE}" type="presParOf" srcId="{BFB8095B-7303-A64D-913C-FA0A41CCF5DD}" destId="{588EB30E-F596-104D-AEE9-4BB74672CD35}" srcOrd="3" destOrd="0" presId="urn:microsoft.com/office/officeart/2018/2/layout/IconVerticalSolidList"/>
    <dgm:cxn modelId="{D0726815-96B1-CC40-902A-A3E91D6C21B0}" type="presParOf" srcId="{6CBEEA8B-D020-4177-B24E-1D48509A7BCD}" destId="{DF6D6D3E-0828-2F4F-8D29-52E8DB26B67F}" srcOrd="7" destOrd="0" presId="urn:microsoft.com/office/officeart/2018/2/layout/IconVerticalSolidList"/>
    <dgm:cxn modelId="{2E772ABF-BA68-0044-B1CF-ADF6CB6B084C}" type="presParOf" srcId="{6CBEEA8B-D020-4177-B24E-1D48509A7BCD}" destId="{E8C5713E-3EC5-4737-8A62-74A8215E7B91}" srcOrd="8" destOrd="0" presId="urn:microsoft.com/office/officeart/2018/2/layout/IconVerticalSolidList"/>
    <dgm:cxn modelId="{7C57026A-91BE-954B-8DF3-95C978E2585B}" type="presParOf" srcId="{E8C5713E-3EC5-4737-8A62-74A8215E7B91}" destId="{F887E08F-4DEE-423A-959C-28CFD8C71E20}" srcOrd="0" destOrd="0" presId="urn:microsoft.com/office/officeart/2018/2/layout/IconVerticalSolidList"/>
    <dgm:cxn modelId="{42BFD55E-D058-EE43-B97A-9D3458D11AC9}" type="presParOf" srcId="{E8C5713E-3EC5-4737-8A62-74A8215E7B91}" destId="{14865B29-6788-442A-AB82-377D2D4433F6}" srcOrd="1" destOrd="0" presId="urn:microsoft.com/office/officeart/2018/2/layout/IconVerticalSolidList"/>
    <dgm:cxn modelId="{4B80FD67-9860-7448-BBC5-3A26C1CE9CE4}" type="presParOf" srcId="{E8C5713E-3EC5-4737-8A62-74A8215E7B91}" destId="{7A48691E-4056-4CD0-BD65-FCA1AA8A6C3A}" srcOrd="2" destOrd="0" presId="urn:microsoft.com/office/officeart/2018/2/layout/IconVerticalSolidList"/>
    <dgm:cxn modelId="{394F6145-3DDE-E748-9F46-EA12BC194E55}" type="presParOf" srcId="{E8C5713E-3EC5-4737-8A62-74A8215E7B91}" destId="{1CCEA019-A434-498D-BEBA-01C91A134C0F}" srcOrd="3" destOrd="0" presId="urn:microsoft.com/office/officeart/2018/2/layout/IconVerticalSolidList"/>
    <dgm:cxn modelId="{530BE0FA-66F9-F744-82D4-E9DAD8074498}" type="presParOf" srcId="{6CBEEA8B-D020-4177-B24E-1D48509A7BCD}" destId="{A2A2B9D3-48EB-4F45-A99E-6E34CA925CF3}" srcOrd="9" destOrd="0" presId="urn:microsoft.com/office/officeart/2018/2/layout/IconVerticalSolidList"/>
    <dgm:cxn modelId="{A1F76F02-928C-5A4F-9C68-0E75DA331F1A}" type="presParOf" srcId="{6CBEEA8B-D020-4177-B24E-1D48509A7BCD}" destId="{F9C46615-8591-4B57-A7AF-8B443A7FE89B}" srcOrd="10" destOrd="0" presId="urn:microsoft.com/office/officeart/2018/2/layout/IconVerticalSolidList"/>
    <dgm:cxn modelId="{DE250527-B744-FB40-AE42-FA2E8BFBDB27}" type="presParOf" srcId="{F9C46615-8591-4B57-A7AF-8B443A7FE89B}" destId="{DEB1E485-9497-463C-9FFA-D7E1B569F86E}" srcOrd="0" destOrd="0" presId="urn:microsoft.com/office/officeart/2018/2/layout/IconVerticalSolidList"/>
    <dgm:cxn modelId="{478E4E06-8535-204B-B835-27EEA8573C8A}" type="presParOf" srcId="{F9C46615-8591-4B57-A7AF-8B443A7FE89B}" destId="{D9255748-99A5-4BFB-9221-8FFEFFCD546B}" srcOrd="1" destOrd="0" presId="urn:microsoft.com/office/officeart/2018/2/layout/IconVerticalSolidList"/>
    <dgm:cxn modelId="{6ADD138D-1252-9C40-A9A3-3FAF0D679B85}" type="presParOf" srcId="{F9C46615-8591-4B57-A7AF-8B443A7FE89B}" destId="{0BBB7BCC-D09C-48ED-BE00-74AA4E7CAC31}" srcOrd="2" destOrd="0" presId="urn:microsoft.com/office/officeart/2018/2/layout/IconVerticalSolidList"/>
    <dgm:cxn modelId="{559A972B-0D75-9047-84F8-515E81502FB2}" type="presParOf" srcId="{F9C46615-8591-4B57-A7AF-8B443A7FE89B}" destId="{29A09A75-1401-41D2-8DD3-045EFADAAC44}" srcOrd="3" destOrd="0" presId="urn:microsoft.com/office/officeart/2018/2/layout/IconVerticalSolidList"/>
    <dgm:cxn modelId="{3E98E410-F7FC-CD4F-B6AB-85AD9DFD3D88}" type="presParOf" srcId="{6CBEEA8B-D020-4177-B24E-1D48509A7BCD}" destId="{55F10466-E712-1048-8780-13D9E290DF5C}" srcOrd="11" destOrd="0" presId="urn:microsoft.com/office/officeart/2018/2/layout/IconVerticalSolidList"/>
    <dgm:cxn modelId="{AD591D61-9FF4-6748-972E-DBB08E7E7516}" type="presParOf" srcId="{6CBEEA8B-D020-4177-B24E-1D48509A7BCD}" destId="{F16CDD18-0D31-6F4D-AC71-01097167056E}" srcOrd="12" destOrd="0" presId="urn:microsoft.com/office/officeart/2018/2/layout/IconVerticalSolidList"/>
    <dgm:cxn modelId="{A826AC3B-E6E5-6441-8F8F-4F27C2E378E9}" type="presParOf" srcId="{F16CDD18-0D31-6F4D-AC71-01097167056E}" destId="{B58B8486-FE49-7D49-9B61-3DACE773906B}" srcOrd="0" destOrd="0" presId="urn:microsoft.com/office/officeart/2018/2/layout/IconVerticalSolidList"/>
    <dgm:cxn modelId="{B996ECD3-407D-2B47-AF7B-C1E5C049F806}" type="presParOf" srcId="{F16CDD18-0D31-6F4D-AC71-01097167056E}" destId="{1426CDFA-4061-034D-AD98-73C9E834ED43}" srcOrd="1" destOrd="0" presId="urn:microsoft.com/office/officeart/2018/2/layout/IconVerticalSolidList"/>
    <dgm:cxn modelId="{316DBFD5-1FAB-274D-9DD0-AF5E6B4CC34B}" type="presParOf" srcId="{F16CDD18-0D31-6F4D-AC71-01097167056E}" destId="{5F0CC6C2-3EC4-1D43-92AB-DC9F114E57FC}" srcOrd="2" destOrd="0" presId="urn:microsoft.com/office/officeart/2018/2/layout/IconVerticalSolidList"/>
    <dgm:cxn modelId="{9873121B-049F-6A41-9CCC-453963D5F4BB}" type="presParOf" srcId="{F16CDD18-0D31-6F4D-AC71-01097167056E}" destId="{8CF4E6CE-AB3D-684F-9A80-E18390EC16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C397F-68E2-40A9-8BC5-2DB29CF29BA7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DA044AA-3AFE-4D79-83B2-ADDB3AD199C3}">
      <dgm:prSet/>
      <dgm:spPr/>
      <dgm:t>
        <a:bodyPr/>
        <a:lstStyle/>
        <a:p>
          <a:pPr>
            <a:defRPr cap="all"/>
          </a:pPr>
          <a:r>
            <a:rPr lang="en-US" b="1"/>
            <a:t>Favoring Free Exercise challenges</a:t>
          </a:r>
        </a:p>
      </dgm:t>
    </dgm:pt>
    <dgm:pt modelId="{C58C1363-2E3D-4646-99AA-B46C330D8530}" type="parTrans" cxnId="{D6079122-B187-491B-9A80-7F13160C4D9B}">
      <dgm:prSet/>
      <dgm:spPr/>
      <dgm:t>
        <a:bodyPr/>
        <a:lstStyle/>
        <a:p>
          <a:endParaRPr lang="en-US"/>
        </a:p>
      </dgm:t>
    </dgm:pt>
    <dgm:pt modelId="{30841335-8DBB-4BF7-9029-4B54D75C6FF4}" type="sibTrans" cxnId="{D6079122-B187-491B-9A80-7F13160C4D9B}">
      <dgm:prSet/>
      <dgm:spPr/>
      <dgm:t>
        <a:bodyPr/>
        <a:lstStyle/>
        <a:p>
          <a:endParaRPr lang="en-US"/>
        </a:p>
      </dgm:t>
    </dgm:pt>
    <dgm:pt modelId="{46E3F035-1932-40DF-9930-929761F0A6B2}">
      <dgm:prSet/>
      <dgm:spPr/>
      <dgm:t>
        <a:bodyPr/>
        <a:lstStyle/>
        <a:p>
          <a:pPr>
            <a:defRPr cap="all"/>
          </a:pPr>
          <a:r>
            <a:rPr lang="en-US" b="1"/>
            <a:t>Limiting deference to administrative agencies &amp; the scope of their authority</a:t>
          </a:r>
        </a:p>
      </dgm:t>
    </dgm:pt>
    <dgm:pt modelId="{62DC6B89-408F-4F85-A8E4-2D116031C108}" type="parTrans" cxnId="{BE55CAC5-D9D1-420E-98A2-3024435093C1}">
      <dgm:prSet/>
      <dgm:spPr/>
      <dgm:t>
        <a:bodyPr/>
        <a:lstStyle/>
        <a:p>
          <a:endParaRPr lang="en-US"/>
        </a:p>
      </dgm:t>
    </dgm:pt>
    <dgm:pt modelId="{872D0304-BE03-4107-B6BC-3A3A7EF4DFA9}" type="sibTrans" cxnId="{BE55CAC5-D9D1-420E-98A2-3024435093C1}">
      <dgm:prSet/>
      <dgm:spPr/>
      <dgm:t>
        <a:bodyPr/>
        <a:lstStyle/>
        <a:p>
          <a:endParaRPr lang="en-US"/>
        </a:p>
      </dgm:t>
    </dgm:pt>
    <dgm:pt modelId="{E46ADD30-567C-4AB6-B67C-4AC238108BF0}">
      <dgm:prSet/>
      <dgm:spPr/>
      <dgm:t>
        <a:bodyPr/>
        <a:lstStyle/>
        <a:p>
          <a:pPr>
            <a:defRPr cap="all"/>
          </a:pPr>
          <a:r>
            <a:rPr lang="en-US" b="1"/>
            <a:t>Undermining equal protection &amp; attempts to broaden civil rights protections</a:t>
          </a:r>
        </a:p>
      </dgm:t>
    </dgm:pt>
    <dgm:pt modelId="{4B3ADF14-3CBB-4C76-8628-ECAF6E585999}" type="parTrans" cxnId="{63C5D1D5-47FC-4BBF-BA3D-692219357D02}">
      <dgm:prSet/>
      <dgm:spPr/>
      <dgm:t>
        <a:bodyPr/>
        <a:lstStyle/>
        <a:p>
          <a:endParaRPr lang="en-US"/>
        </a:p>
      </dgm:t>
    </dgm:pt>
    <dgm:pt modelId="{4B5DE103-05D0-49FE-9634-8E01DA53F62F}" type="sibTrans" cxnId="{63C5D1D5-47FC-4BBF-BA3D-692219357D02}">
      <dgm:prSet/>
      <dgm:spPr/>
      <dgm:t>
        <a:bodyPr/>
        <a:lstStyle/>
        <a:p>
          <a:endParaRPr lang="en-US"/>
        </a:p>
      </dgm:t>
    </dgm:pt>
    <dgm:pt modelId="{AC2C1222-375A-4199-AF5B-6598652CBA72}" type="pres">
      <dgm:prSet presAssocID="{C87C397F-68E2-40A9-8BC5-2DB29CF29BA7}" presName="root" presStyleCnt="0">
        <dgm:presLayoutVars>
          <dgm:dir/>
          <dgm:resizeHandles val="exact"/>
        </dgm:presLayoutVars>
      </dgm:prSet>
      <dgm:spPr/>
    </dgm:pt>
    <dgm:pt modelId="{729AF0CD-14F6-472C-BC45-A9AD2115A652}" type="pres">
      <dgm:prSet presAssocID="{FDA044AA-3AFE-4D79-83B2-ADDB3AD199C3}" presName="compNode" presStyleCnt="0"/>
      <dgm:spPr/>
    </dgm:pt>
    <dgm:pt modelId="{178310B8-5E52-43BF-BF43-22AAE3940AC6}" type="pres">
      <dgm:prSet presAssocID="{FDA044AA-3AFE-4D79-83B2-ADDB3AD199C3}" presName="iconBgRect" presStyleLbl="bgShp" presStyleIdx="0" presStyleCnt="3"/>
      <dgm:spPr/>
    </dgm:pt>
    <dgm:pt modelId="{F895B7F4-B3C9-422D-8889-64BFA451F070}" type="pres">
      <dgm:prSet presAssocID="{FDA044AA-3AFE-4D79-83B2-ADDB3AD199C3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 outline"/>
        </a:ext>
      </dgm:extLst>
    </dgm:pt>
    <dgm:pt modelId="{03A1ED2E-4B75-462E-AC8F-934EB84E4427}" type="pres">
      <dgm:prSet presAssocID="{FDA044AA-3AFE-4D79-83B2-ADDB3AD199C3}" presName="spaceRect" presStyleCnt="0"/>
      <dgm:spPr/>
    </dgm:pt>
    <dgm:pt modelId="{FCF559AD-B433-42EA-9FA7-F70E1555D5F1}" type="pres">
      <dgm:prSet presAssocID="{FDA044AA-3AFE-4D79-83B2-ADDB3AD199C3}" presName="textRect" presStyleLbl="revTx" presStyleIdx="0" presStyleCnt="3">
        <dgm:presLayoutVars>
          <dgm:chMax val="1"/>
          <dgm:chPref val="1"/>
        </dgm:presLayoutVars>
      </dgm:prSet>
      <dgm:spPr/>
    </dgm:pt>
    <dgm:pt modelId="{0FA8108B-1137-4486-9320-9DB41B127548}" type="pres">
      <dgm:prSet presAssocID="{30841335-8DBB-4BF7-9029-4B54D75C6FF4}" presName="sibTrans" presStyleCnt="0"/>
      <dgm:spPr/>
    </dgm:pt>
    <dgm:pt modelId="{E75A7075-0CED-4272-8E57-BB29EE8E1448}" type="pres">
      <dgm:prSet presAssocID="{46E3F035-1932-40DF-9930-929761F0A6B2}" presName="compNode" presStyleCnt="0"/>
      <dgm:spPr/>
    </dgm:pt>
    <dgm:pt modelId="{106A0D02-8C87-43BD-AFBD-1C4DC7C8877C}" type="pres">
      <dgm:prSet presAssocID="{46E3F035-1932-40DF-9930-929761F0A6B2}" presName="iconBgRect" presStyleLbl="bgShp" presStyleIdx="1" presStyleCnt="3"/>
      <dgm:spPr/>
    </dgm:pt>
    <dgm:pt modelId="{41E9F2AF-A6EC-4C25-8B2F-DCCD8E7C8DAC}" type="pres">
      <dgm:prSet presAssocID="{46E3F035-1932-40DF-9930-929761F0A6B2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296C043A-A27B-4A34-AAAA-58D5C9B5F7FD}" type="pres">
      <dgm:prSet presAssocID="{46E3F035-1932-40DF-9930-929761F0A6B2}" presName="spaceRect" presStyleCnt="0"/>
      <dgm:spPr/>
    </dgm:pt>
    <dgm:pt modelId="{90C14C9E-AF80-4AD1-ABBB-30C6236E0097}" type="pres">
      <dgm:prSet presAssocID="{46E3F035-1932-40DF-9930-929761F0A6B2}" presName="textRect" presStyleLbl="revTx" presStyleIdx="1" presStyleCnt="3">
        <dgm:presLayoutVars>
          <dgm:chMax val="1"/>
          <dgm:chPref val="1"/>
        </dgm:presLayoutVars>
      </dgm:prSet>
      <dgm:spPr/>
    </dgm:pt>
    <dgm:pt modelId="{D3C207CA-CA21-441B-B9C0-D453C5F252D8}" type="pres">
      <dgm:prSet presAssocID="{872D0304-BE03-4107-B6BC-3A3A7EF4DFA9}" presName="sibTrans" presStyleCnt="0"/>
      <dgm:spPr/>
    </dgm:pt>
    <dgm:pt modelId="{9A05C6A3-4618-4327-AFEB-EF14B789189A}" type="pres">
      <dgm:prSet presAssocID="{E46ADD30-567C-4AB6-B67C-4AC238108BF0}" presName="compNode" presStyleCnt="0"/>
      <dgm:spPr/>
    </dgm:pt>
    <dgm:pt modelId="{D0ABE815-66D7-454D-99B0-31F33D31EAD2}" type="pres">
      <dgm:prSet presAssocID="{E46ADD30-567C-4AB6-B67C-4AC238108BF0}" presName="iconBgRect" presStyleLbl="bgShp" presStyleIdx="2" presStyleCnt="3"/>
      <dgm:spPr/>
    </dgm:pt>
    <dgm:pt modelId="{91B1A91E-EA97-4866-98FB-24236D5BB637}" type="pres">
      <dgm:prSet presAssocID="{E46ADD30-567C-4AB6-B67C-4AC238108BF0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0DAC358D-5730-4A2D-AFFB-FED6865C84FF}" type="pres">
      <dgm:prSet presAssocID="{E46ADD30-567C-4AB6-B67C-4AC238108BF0}" presName="spaceRect" presStyleCnt="0"/>
      <dgm:spPr/>
    </dgm:pt>
    <dgm:pt modelId="{1E531B18-6881-4302-A8C3-26C3163E680F}" type="pres">
      <dgm:prSet presAssocID="{E46ADD30-567C-4AB6-B67C-4AC238108BF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1696C0A-D28F-423E-938F-F152E0E33B0D}" type="presOf" srcId="{FDA044AA-3AFE-4D79-83B2-ADDB3AD199C3}" destId="{FCF559AD-B433-42EA-9FA7-F70E1555D5F1}" srcOrd="0" destOrd="0" presId="urn:microsoft.com/office/officeart/2018/5/layout/IconCircleLabelList"/>
    <dgm:cxn modelId="{D6079122-B187-491B-9A80-7F13160C4D9B}" srcId="{C87C397F-68E2-40A9-8BC5-2DB29CF29BA7}" destId="{FDA044AA-3AFE-4D79-83B2-ADDB3AD199C3}" srcOrd="0" destOrd="0" parTransId="{C58C1363-2E3D-4646-99AA-B46C330D8530}" sibTransId="{30841335-8DBB-4BF7-9029-4B54D75C6FF4}"/>
    <dgm:cxn modelId="{ECF5FC73-2B65-4C60-B37F-62D35A769A65}" type="presOf" srcId="{E46ADD30-567C-4AB6-B67C-4AC238108BF0}" destId="{1E531B18-6881-4302-A8C3-26C3163E680F}" srcOrd="0" destOrd="0" presId="urn:microsoft.com/office/officeart/2018/5/layout/IconCircleLabelList"/>
    <dgm:cxn modelId="{7E8E9CA2-40D6-468B-9B80-92633D38BD15}" type="presOf" srcId="{C87C397F-68E2-40A9-8BC5-2DB29CF29BA7}" destId="{AC2C1222-375A-4199-AF5B-6598652CBA72}" srcOrd="0" destOrd="0" presId="urn:microsoft.com/office/officeart/2018/5/layout/IconCircleLabelList"/>
    <dgm:cxn modelId="{BE55CAC5-D9D1-420E-98A2-3024435093C1}" srcId="{C87C397F-68E2-40A9-8BC5-2DB29CF29BA7}" destId="{46E3F035-1932-40DF-9930-929761F0A6B2}" srcOrd="1" destOrd="0" parTransId="{62DC6B89-408F-4F85-A8E4-2D116031C108}" sibTransId="{872D0304-BE03-4107-B6BC-3A3A7EF4DFA9}"/>
    <dgm:cxn modelId="{63C5D1D5-47FC-4BBF-BA3D-692219357D02}" srcId="{C87C397F-68E2-40A9-8BC5-2DB29CF29BA7}" destId="{E46ADD30-567C-4AB6-B67C-4AC238108BF0}" srcOrd="2" destOrd="0" parTransId="{4B3ADF14-3CBB-4C76-8628-ECAF6E585999}" sibTransId="{4B5DE103-05D0-49FE-9634-8E01DA53F62F}"/>
    <dgm:cxn modelId="{EC5A29E9-A99F-496C-BEC0-DF7164FA0699}" type="presOf" srcId="{46E3F035-1932-40DF-9930-929761F0A6B2}" destId="{90C14C9E-AF80-4AD1-ABBB-30C6236E0097}" srcOrd="0" destOrd="0" presId="urn:microsoft.com/office/officeart/2018/5/layout/IconCircleLabelList"/>
    <dgm:cxn modelId="{67726421-5566-4F94-9502-7CB836E416E7}" type="presParOf" srcId="{AC2C1222-375A-4199-AF5B-6598652CBA72}" destId="{729AF0CD-14F6-472C-BC45-A9AD2115A652}" srcOrd="0" destOrd="0" presId="urn:microsoft.com/office/officeart/2018/5/layout/IconCircleLabelList"/>
    <dgm:cxn modelId="{3F2E063A-A8F9-49A3-8B7E-EB299F148799}" type="presParOf" srcId="{729AF0CD-14F6-472C-BC45-A9AD2115A652}" destId="{178310B8-5E52-43BF-BF43-22AAE3940AC6}" srcOrd="0" destOrd="0" presId="urn:microsoft.com/office/officeart/2018/5/layout/IconCircleLabelList"/>
    <dgm:cxn modelId="{E459C12C-3CE2-4D6F-A327-FAEB67CAF827}" type="presParOf" srcId="{729AF0CD-14F6-472C-BC45-A9AD2115A652}" destId="{F895B7F4-B3C9-422D-8889-64BFA451F070}" srcOrd="1" destOrd="0" presId="urn:microsoft.com/office/officeart/2018/5/layout/IconCircleLabelList"/>
    <dgm:cxn modelId="{BF04214D-F412-4269-9F4F-751045246E98}" type="presParOf" srcId="{729AF0CD-14F6-472C-BC45-A9AD2115A652}" destId="{03A1ED2E-4B75-462E-AC8F-934EB84E4427}" srcOrd="2" destOrd="0" presId="urn:microsoft.com/office/officeart/2018/5/layout/IconCircleLabelList"/>
    <dgm:cxn modelId="{E17F281C-79A1-4E97-81AD-047754277CF4}" type="presParOf" srcId="{729AF0CD-14F6-472C-BC45-A9AD2115A652}" destId="{FCF559AD-B433-42EA-9FA7-F70E1555D5F1}" srcOrd="3" destOrd="0" presId="urn:microsoft.com/office/officeart/2018/5/layout/IconCircleLabelList"/>
    <dgm:cxn modelId="{E7AB81D4-30B1-406B-BC1F-E933E0E77FBD}" type="presParOf" srcId="{AC2C1222-375A-4199-AF5B-6598652CBA72}" destId="{0FA8108B-1137-4486-9320-9DB41B127548}" srcOrd="1" destOrd="0" presId="urn:microsoft.com/office/officeart/2018/5/layout/IconCircleLabelList"/>
    <dgm:cxn modelId="{8E1BBAB1-F15E-47B8-A2F7-E2FE6DD872A2}" type="presParOf" srcId="{AC2C1222-375A-4199-AF5B-6598652CBA72}" destId="{E75A7075-0CED-4272-8E57-BB29EE8E1448}" srcOrd="2" destOrd="0" presId="urn:microsoft.com/office/officeart/2018/5/layout/IconCircleLabelList"/>
    <dgm:cxn modelId="{7982030B-B4C0-4D34-8AD7-4EE67A47A5A2}" type="presParOf" srcId="{E75A7075-0CED-4272-8E57-BB29EE8E1448}" destId="{106A0D02-8C87-43BD-AFBD-1C4DC7C8877C}" srcOrd="0" destOrd="0" presId="urn:microsoft.com/office/officeart/2018/5/layout/IconCircleLabelList"/>
    <dgm:cxn modelId="{F2DEE6BD-F90B-4522-AA15-DED4F4CFD8AE}" type="presParOf" srcId="{E75A7075-0CED-4272-8E57-BB29EE8E1448}" destId="{41E9F2AF-A6EC-4C25-8B2F-DCCD8E7C8DAC}" srcOrd="1" destOrd="0" presId="urn:microsoft.com/office/officeart/2018/5/layout/IconCircleLabelList"/>
    <dgm:cxn modelId="{78B6DC4E-E471-457C-A280-98CCD0D4C80D}" type="presParOf" srcId="{E75A7075-0CED-4272-8E57-BB29EE8E1448}" destId="{296C043A-A27B-4A34-AAAA-58D5C9B5F7FD}" srcOrd="2" destOrd="0" presId="urn:microsoft.com/office/officeart/2018/5/layout/IconCircleLabelList"/>
    <dgm:cxn modelId="{80E633F6-AB08-4D41-A231-2BA7399F4F55}" type="presParOf" srcId="{E75A7075-0CED-4272-8E57-BB29EE8E1448}" destId="{90C14C9E-AF80-4AD1-ABBB-30C6236E0097}" srcOrd="3" destOrd="0" presId="urn:microsoft.com/office/officeart/2018/5/layout/IconCircleLabelList"/>
    <dgm:cxn modelId="{3DD95768-0608-4E3C-870E-45FE8DA046BA}" type="presParOf" srcId="{AC2C1222-375A-4199-AF5B-6598652CBA72}" destId="{D3C207CA-CA21-441B-B9C0-D453C5F252D8}" srcOrd="3" destOrd="0" presId="urn:microsoft.com/office/officeart/2018/5/layout/IconCircleLabelList"/>
    <dgm:cxn modelId="{ED33E9C8-38BF-4D96-8339-C75C9A1FEC06}" type="presParOf" srcId="{AC2C1222-375A-4199-AF5B-6598652CBA72}" destId="{9A05C6A3-4618-4327-AFEB-EF14B789189A}" srcOrd="4" destOrd="0" presId="urn:microsoft.com/office/officeart/2018/5/layout/IconCircleLabelList"/>
    <dgm:cxn modelId="{8AFB3822-78F2-4A18-ACC9-10A981EA552E}" type="presParOf" srcId="{9A05C6A3-4618-4327-AFEB-EF14B789189A}" destId="{D0ABE815-66D7-454D-99B0-31F33D31EAD2}" srcOrd="0" destOrd="0" presId="urn:microsoft.com/office/officeart/2018/5/layout/IconCircleLabelList"/>
    <dgm:cxn modelId="{FA2E7F28-EC38-4BC8-B7E6-272968DE748A}" type="presParOf" srcId="{9A05C6A3-4618-4327-AFEB-EF14B789189A}" destId="{91B1A91E-EA97-4866-98FB-24236D5BB637}" srcOrd="1" destOrd="0" presId="urn:microsoft.com/office/officeart/2018/5/layout/IconCircleLabelList"/>
    <dgm:cxn modelId="{DC4518AA-2FD7-44FF-BC01-31A199A0324B}" type="presParOf" srcId="{9A05C6A3-4618-4327-AFEB-EF14B789189A}" destId="{0DAC358D-5730-4A2D-AFFB-FED6865C84FF}" srcOrd="2" destOrd="0" presId="urn:microsoft.com/office/officeart/2018/5/layout/IconCircleLabelList"/>
    <dgm:cxn modelId="{8C4C48AE-3694-4A7E-8AF2-7024C5464C60}" type="presParOf" srcId="{9A05C6A3-4618-4327-AFEB-EF14B789189A}" destId="{1E531B18-6881-4302-A8C3-26C3163E68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C397F-68E2-40A9-8BC5-2DB29CF29BA7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DA044AA-3AFE-4D79-83B2-ADDB3AD199C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Favoring Free Exercise challenges</a:t>
          </a:r>
        </a:p>
      </dgm:t>
    </dgm:pt>
    <dgm:pt modelId="{C58C1363-2E3D-4646-99AA-B46C330D8530}" type="parTrans" cxnId="{D6079122-B187-491B-9A80-7F13160C4D9B}">
      <dgm:prSet/>
      <dgm:spPr/>
      <dgm:t>
        <a:bodyPr/>
        <a:lstStyle/>
        <a:p>
          <a:endParaRPr lang="en-US"/>
        </a:p>
      </dgm:t>
    </dgm:pt>
    <dgm:pt modelId="{30841335-8DBB-4BF7-9029-4B54D75C6FF4}" type="sibTrans" cxnId="{D6079122-B187-491B-9A80-7F13160C4D9B}">
      <dgm:prSet/>
      <dgm:spPr/>
      <dgm:t>
        <a:bodyPr/>
        <a:lstStyle/>
        <a:p>
          <a:endParaRPr lang="en-US"/>
        </a:p>
      </dgm:t>
    </dgm:pt>
    <dgm:pt modelId="{46E3F035-1932-40DF-9930-929761F0A6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Limiting deference to administrative agencies </a:t>
          </a:r>
        </a:p>
      </dgm:t>
    </dgm:pt>
    <dgm:pt modelId="{62DC6B89-408F-4F85-A8E4-2D116031C108}" type="parTrans" cxnId="{BE55CAC5-D9D1-420E-98A2-3024435093C1}">
      <dgm:prSet/>
      <dgm:spPr/>
      <dgm:t>
        <a:bodyPr/>
        <a:lstStyle/>
        <a:p>
          <a:endParaRPr lang="en-US"/>
        </a:p>
      </dgm:t>
    </dgm:pt>
    <dgm:pt modelId="{872D0304-BE03-4107-B6BC-3A3A7EF4DFA9}" type="sibTrans" cxnId="{BE55CAC5-D9D1-420E-98A2-3024435093C1}">
      <dgm:prSet/>
      <dgm:spPr/>
      <dgm:t>
        <a:bodyPr/>
        <a:lstStyle/>
        <a:p>
          <a:endParaRPr lang="en-US"/>
        </a:p>
      </dgm:t>
    </dgm:pt>
    <dgm:pt modelId="{E46ADD30-567C-4AB6-B67C-4AC238108BF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/>
            <a:t>Undermining equal protection &amp; Civil Rights</a:t>
          </a:r>
        </a:p>
      </dgm:t>
    </dgm:pt>
    <dgm:pt modelId="{4B3ADF14-3CBB-4C76-8628-ECAF6E585999}" type="parTrans" cxnId="{63C5D1D5-47FC-4BBF-BA3D-692219357D02}">
      <dgm:prSet/>
      <dgm:spPr/>
      <dgm:t>
        <a:bodyPr/>
        <a:lstStyle/>
        <a:p>
          <a:endParaRPr lang="en-US"/>
        </a:p>
      </dgm:t>
    </dgm:pt>
    <dgm:pt modelId="{4B5DE103-05D0-49FE-9634-8E01DA53F62F}" type="sibTrans" cxnId="{63C5D1D5-47FC-4BBF-BA3D-692219357D02}">
      <dgm:prSet/>
      <dgm:spPr/>
      <dgm:t>
        <a:bodyPr/>
        <a:lstStyle/>
        <a:p>
          <a:endParaRPr lang="en-US"/>
        </a:p>
      </dgm:t>
    </dgm:pt>
    <dgm:pt modelId="{AC2C1222-375A-4199-AF5B-6598652CBA72}" type="pres">
      <dgm:prSet presAssocID="{C87C397F-68E2-40A9-8BC5-2DB29CF29BA7}" presName="root" presStyleCnt="0">
        <dgm:presLayoutVars>
          <dgm:dir/>
          <dgm:resizeHandles val="exact"/>
        </dgm:presLayoutVars>
      </dgm:prSet>
      <dgm:spPr/>
    </dgm:pt>
    <dgm:pt modelId="{729AF0CD-14F6-472C-BC45-A9AD2115A652}" type="pres">
      <dgm:prSet presAssocID="{FDA044AA-3AFE-4D79-83B2-ADDB3AD199C3}" presName="compNode" presStyleCnt="0"/>
      <dgm:spPr/>
    </dgm:pt>
    <dgm:pt modelId="{178310B8-5E52-43BF-BF43-22AAE3940AC6}" type="pres">
      <dgm:prSet presAssocID="{FDA044AA-3AFE-4D79-83B2-ADDB3AD199C3}" presName="iconBgRect" presStyleLbl="bgShp" presStyleIdx="0" presStyleCnt="3"/>
      <dgm:spPr/>
    </dgm:pt>
    <dgm:pt modelId="{F895B7F4-B3C9-422D-8889-64BFA451F070}" type="pres">
      <dgm:prSet presAssocID="{FDA044AA-3AFE-4D79-83B2-ADDB3AD199C3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 outline"/>
        </a:ext>
      </dgm:extLst>
    </dgm:pt>
    <dgm:pt modelId="{03A1ED2E-4B75-462E-AC8F-934EB84E4427}" type="pres">
      <dgm:prSet presAssocID="{FDA044AA-3AFE-4D79-83B2-ADDB3AD199C3}" presName="spaceRect" presStyleCnt="0"/>
      <dgm:spPr/>
    </dgm:pt>
    <dgm:pt modelId="{FCF559AD-B433-42EA-9FA7-F70E1555D5F1}" type="pres">
      <dgm:prSet presAssocID="{FDA044AA-3AFE-4D79-83B2-ADDB3AD199C3}" presName="textRect" presStyleLbl="revTx" presStyleIdx="0" presStyleCnt="3">
        <dgm:presLayoutVars>
          <dgm:chMax val="1"/>
          <dgm:chPref val="1"/>
        </dgm:presLayoutVars>
      </dgm:prSet>
      <dgm:spPr/>
    </dgm:pt>
    <dgm:pt modelId="{0FA8108B-1137-4486-9320-9DB41B127548}" type="pres">
      <dgm:prSet presAssocID="{30841335-8DBB-4BF7-9029-4B54D75C6FF4}" presName="sibTrans" presStyleCnt="0"/>
      <dgm:spPr/>
    </dgm:pt>
    <dgm:pt modelId="{E75A7075-0CED-4272-8E57-BB29EE8E1448}" type="pres">
      <dgm:prSet presAssocID="{46E3F035-1932-40DF-9930-929761F0A6B2}" presName="compNode" presStyleCnt="0"/>
      <dgm:spPr/>
    </dgm:pt>
    <dgm:pt modelId="{106A0D02-8C87-43BD-AFBD-1C4DC7C8877C}" type="pres">
      <dgm:prSet presAssocID="{46E3F035-1932-40DF-9930-929761F0A6B2}" presName="iconBgRect" presStyleLbl="bgShp" presStyleIdx="1" presStyleCnt="3"/>
      <dgm:spPr/>
    </dgm:pt>
    <dgm:pt modelId="{41E9F2AF-A6EC-4C25-8B2F-DCCD8E7C8DAC}" type="pres">
      <dgm:prSet presAssocID="{46E3F035-1932-40DF-9930-929761F0A6B2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296C043A-A27B-4A34-AAAA-58D5C9B5F7FD}" type="pres">
      <dgm:prSet presAssocID="{46E3F035-1932-40DF-9930-929761F0A6B2}" presName="spaceRect" presStyleCnt="0"/>
      <dgm:spPr/>
    </dgm:pt>
    <dgm:pt modelId="{90C14C9E-AF80-4AD1-ABBB-30C6236E0097}" type="pres">
      <dgm:prSet presAssocID="{46E3F035-1932-40DF-9930-929761F0A6B2}" presName="textRect" presStyleLbl="revTx" presStyleIdx="1" presStyleCnt="3">
        <dgm:presLayoutVars>
          <dgm:chMax val="1"/>
          <dgm:chPref val="1"/>
        </dgm:presLayoutVars>
      </dgm:prSet>
      <dgm:spPr/>
    </dgm:pt>
    <dgm:pt modelId="{D3C207CA-CA21-441B-B9C0-D453C5F252D8}" type="pres">
      <dgm:prSet presAssocID="{872D0304-BE03-4107-B6BC-3A3A7EF4DFA9}" presName="sibTrans" presStyleCnt="0"/>
      <dgm:spPr/>
    </dgm:pt>
    <dgm:pt modelId="{9A05C6A3-4618-4327-AFEB-EF14B789189A}" type="pres">
      <dgm:prSet presAssocID="{E46ADD30-567C-4AB6-B67C-4AC238108BF0}" presName="compNode" presStyleCnt="0"/>
      <dgm:spPr/>
    </dgm:pt>
    <dgm:pt modelId="{D0ABE815-66D7-454D-99B0-31F33D31EAD2}" type="pres">
      <dgm:prSet presAssocID="{E46ADD30-567C-4AB6-B67C-4AC238108BF0}" presName="iconBgRect" presStyleLbl="bgShp" presStyleIdx="2" presStyleCnt="3"/>
      <dgm:spPr/>
    </dgm:pt>
    <dgm:pt modelId="{91B1A91E-EA97-4866-98FB-24236D5BB637}" type="pres">
      <dgm:prSet presAssocID="{E46ADD30-567C-4AB6-B67C-4AC238108BF0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0DAC358D-5730-4A2D-AFFB-FED6865C84FF}" type="pres">
      <dgm:prSet presAssocID="{E46ADD30-567C-4AB6-B67C-4AC238108BF0}" presName="spaceRect" presStyleCnt="0"/>
      <dgm:spPr/>
    </dgm:pt>
    <dgm:pt modelId="{1E531B18-6881-4302-A8C3-26C3163E680F}" type="pres">
      <dgm:prSet presAssocID="{E46ADD30-567C-4AB6-B67C-4AC238108BF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1696C0A-D28F-423E-938F-F152E0E33B0D}" type="presOf" srcId="{FDA044AA-3AFE-4D79-83B2-ADDB3AD199C3}" destId="{FCF559AD-B433-42EA-9FA7-F70E1555D5F1}" srcOrd="0" destOrd="0" presId="urn:microsoft.com/office/officeart/2018/5/layout/IconCircleLabelList"/>
    <dgm:cxn modelId="{D6079122-B187-491B-9A80-7F13160C4D9B}" srcId="{C87C397F-68E2-40A9-8BC5-2DB29CF29BA7}" destId="{FDA044AA-3AFE-4D79-83B2-ADDB3AD199C3}" srcOrd="0" destOrd="0" parTransId="{C58C1363-2E3D-4646-99AA-B46C330D8530}" sibTransId="{30841335-8DBB-4BF7-9029-4B54D75C6FF4}"/>
    <dgm:cxn modelId="{ECF5FC73-2B65-4C60-B37F-62D35A769A65}" type="presOf" srcId="{E46ADD30-567C-4AB6-B67C-4AC238108BF0}" destId="{1E531B18-6881-4302-A8C3-26C3163E680F}" srcOrd="0" destOrd="0" presId="urn:microsoft.com/office/officeart/2018/5/layout/IconCircleLabelList"/>
    <dgm:cxn modelId="{7E8E9CA2-40D6-468B-9B80-92633D38BD15}" type="presOf" srcId="{C87C397F-68E2-40A9-8BC5-2DB29CF29BA7}" destId="{AC2C1222-375A-4199-AF5B-6598652CBA72}" srcOrd="0" destOrd="0" presId="urn:microsoft.com/office/officeart/2018/5/layout/IconCircleLabelList"/>
    <dgm:cxn modelId="{BE55CAC5-D9D1-420E-98A2-3024435093C1}" srcId="{C87C397F-68E2-40A9-8BC5-2DB29CF29BA7}" destId="{46E3F035-1932-40DF-9930-929761F0A6B2}" srcOrd="1" destOrd="0" parTransId="{62DC6B89-408F-4F85-A8E4-2D116031C108}" sibTransId="{872D0304-BE03-4107-B6BC-3A3A7EF4DFA9}"/>
    <dgm:cxn modelId="{63C5D1D5-47FC-4BBF-BA3D-692219357D02}" srcId="{C87C397F-68E2-40A9-8BC5-2DB29CF29BA7}" destId="{E46ADD30-567C-4AB6-B67C-4AC238108BF0}" srcOrd="2" destOrd="0" parTransId="{4B3ADF14-3CBB-4C76-8628-ECAF6E585999}" sibTransId="{4B5DE103-05D0-49FE-9634-8E01DA53F62F}"/>
    <dgm:cxn modelId="{EC5A29E9-A99F-496C-BEC0-DF7164FA0699}" type="presOf" srcId="{46E3F035-1932-40DF-9930-929761F0A6B2}" destId="{90C14C9E-AF80-4AD1-ABBB-30C6236E0097}" srcOrd="0" destOrd="0" presId="urn:microsoft.com/office/officeart/2018/5/layout/IconCircleLabelList"/>
    <dgm:cxn modelId="{67726421-5566-4F94-9502-7CB836E416E7}" type="presParOf" srcId="{AC2C1222-375A-4199-AF5B-6598652CBA72}" destId="{729AF0CD-14F6-472C-BC45-A9AD2115A652}" srcOrd="0" destOrd="0" presId="urn:microsoft.com/office/officeart/2018/5/layout/IconCircleLabelList"/>
    <dgm:cxn modelId="{3F2E063A-A8F9-49A3-8B7E-EB299F148799}" type="presParOf" srcId="{729AF0CD-14F6-472C-BC45-A9AD2115A652}" destId="{178310B8-5E52-43BF-BF43-22AAE3940AC6}" srcOrd="0" destOrd="0" presId="urn:microsoft.com/office/officeart/2018/5/layout/IconCircleLabelList"/>
    <dgm:cxn modelId="{E459C12C-3CE2-4D6F-A327-FAEB67CAF827}" type="presParOf" srcId="{729AF0CD-14F6-472C-BC45-A9AD2115A652}" destId="{F895B7F4-B3C9-422D-8889-64BFA451F070}" srcOrd="1" destOrd="0" presId="urn:microsoft.com/office/officeart/2018/5/layout/IconCircleLabelList"/>
    <dgm:cxn modelId="{BF04214D-F412-4269-9F4F-751045246E98}" type="presParOf" srcId="{729AF0CD-14F6-472C-BC45-A9AD2115A652}" destId="{03A1ED2E-4B75-462E-AC8F-934EB84E4427}" srcOrd="2" destOrd="0" presId="urn:microsoft.com/office/officeart/2018/5/layout/IconCircleLabelList"/>
    <dgm:cxn modelId="{E17F281C-79A1-4E97-81AD-047754277CF4}" type="presParOf" srcId="{729AF0CD-14F6-472C-BC45-A9AD2115A652}" destId="{FCF559AD-B433-42EA-9FA7-F70E1555D5F1}" srcOrd="3" destOrd="0" presId="urn:microsoft.com/office/officeart/2018/5/layout/IconCircleLabelList"/>
    <dgm:cxn modelId="{E7AB81D4-30B1-406B-BC1F-E933E0E77FBD}" type="presParOf" srcId="{AC2C1222-375A-4199-AF5B-6598652CBA72}" destId="{0FA8108B-1137-4486-9320-9DB41B127548}" srcOrd="1" destOrd="0" presId="urn:microsoft.com/office/officeart/2018/5/layout/IconCircleLabelList"/>
    <dgm:cxn modelId="{8E1BBAB1-F15E-47B8-A2F7-E2FE6DD872A2}" type="presParOf" srcId="{AC2C1222-375A-4199-AF5B-6598652CBA72}" destId="{E75A7075-0CED-4272-8E57-BB29EE8E1448}" srcOrd="2" destOrd="0" presId="urn:microsoft.com/office/officeart/2018/5/layout/IconCircleLabelList"/>
    <dgm:cxn modelId="{7982030B-B4C0-4D34-8AD7-4EE67A47A5A2}" type="presParOf" srcId="{E75A7075-0CED-4272-8E57-BB29EE8E1448}" destId="{106A0D02-8C87-43BD-AFBD-1C4DC7C8877C}" srcOrd="0" destOrd="0" presId="urn:microsoft.com/office/officeart/2018/5/layout/IconCircleLabelList"/>
    <dgm:cxn modelId="{F2DEE6BD-F90B-4522-AA15-DED4F4CFD8AE}" type="presParOf" srcId="{E75A7075-0CED-4272-8E57-BB29EE8E1448}" destId="{41E9F2AF-A6EC-4C25-8B2F-DCCD8E7C8DAC}" srcOrd="1" destOrd="0" presId="urn:microsoft.com/office/officeart/2018/5/layout/IconCircleLabelList"/>
    <dgm:cxn modelId="{78B6DC4E-E471-457C-A280-98CCD0D4C80D}" type="presParOf" srcId="{E75A7075-0CED-4272-8E57-BB29EE8E1448}" destId="{296C043A-A27B-4A34-AAAA-58D5C9B5F7FD}" srcOrd="2" destOrd="0" presId="urn:microsoft.com/office/officeart/2018/5/layout/IconCircleLabelList"/>
    <dgm:cxn modelId="{80E633F6-AB08-4D41-A231-2BA7399F4F55}" type="presParOf" srcId="{E75A7075-0CED-4272-8E57-BB29EE8E1448}" destId="{90C14C9E-AF80-4AD1-ABBB-30C6236E0097}" srcOrd="3" destOrd="0" presId="urn:microsoft.com/office/officeart/2018/5/layout/IconCircleLabelList"/>
    <dgm:cxn modelId="{3DD95768-0608-4E3C-870E-45FE8DA046BA}" type="presParOf" srcId="{AC2C1222-375A-4199-AF5B-6598652CBA72}" destId="{D3C207CA-CA21-441B-B9C0-D453C5F252D8}" srcOrd="3" destOrd="0" presId="urn:microsoft.com/office/officeart/2018/5/layout/IconCircleLabelList"/>
    <dgm:cxn modelId="{ED33E9C8-38BF-4D96-8339-C75C9A1FEC06}" type="presParOf" srcId="{AC2C1222-375A-4199-AF5B-6598652CBA72}" destId="{9A05C6A3-4618-4327-AFEB-EF14B789189A}" srcOrd="4" destOrd="0" presId="urn:microsoft.com/office/officeart/2018/5/layout/IconCircleLabelList"/>
    <dgm:cxn modelId="{8AFB3822-78F2-4A18-ACC9-10A981EA552E}" type="presParOf" srcId="{9A05C6A3-4618-4327-AFEB-EF14B789189A}" destId="{D0ABE815-66D7-454D-99B0-31F33D31EAD2}" srcOrd="0" destOrd="0" presId="urn:microsoft.com/office/officeart/2018/5/layout/IconCircleLabelList"/>
    <dgm:cxn modelId="{FA2E7F28-EC38-4BC8-B7E6-272968DE748A}" type="presParOf" srcId="{9A05C6A3-4618-4327-AFEB-EF14B789189A}" destId="{91B1A91E-EA97-4866-98FB-24236D5BB637}" srcOrd="1" destOrd="0" presId="urn:microsoft.com/office/officeart/2018/5/layout/IconCircleLabelList"/>
    <dgm:cxn modelId="{DC4518AA-2FD7-44FF-BC01-31A199A0324B}" type="presParOf" srcId="{9A05C6A3-4618-4327-AFEB-EF14B789189A}" destId="{0DAC358D-5730-4A2D-AFFB-FED6865C84FF}" srcOrd="2" destOrd="0" presId="urn:microsoft.com/office/officeart/2018/5/layout/IconCircleLabelList"/>
    <dgm:cxn modelId="{8C4C48AE-3694-4A7E-8AF2-7024C5464C60}" type="presParOf" srcId="{9A05C6A3-4618-4327-AFEB-EF14B789189A}" destId="{1E531B18-6881-4302-A8C3-26C3163E68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3366A7-6132-44DD-9795-89C09E0FBE97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E64EFED-3446-42F1-B9EB-0DF62C868B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Early pandemic: courts upheld most public health orders</a:t>
          </a:r>
        </a:p>
      </dgm:t>
    </dgm:pt>
    <dgm:pt modelId="{880EA5F8-8D54-42B2-B7A2-7AA7E7BA433A}" type="parTrans" cxnId="{23BA7F91-4752-4BE0-9823-C5E02519D0A4}">
      <dgm:prSet/>
      <dgm:spPr/>
      <dgm:t>
        <a:bodyPr/>
        <a:lstStyle/>
        <a:p>
          <a:endParaRPr lang="en-US"/>
        </a:p>
      </dgm:t>
    </dgm:pt>
    <dgm:pt modelId="{7B96700D-21B4-416E-AC2A-DA0B9C8F9CAB}" type="sibTrans" cxnId="{23BA7F91-4752-4BE0-9823-C5E02519D0A4}">
      <dgm:prSet/>
      <dgm:spPr/>
      <dgm:t>
        <a:bodyPr/>
        <a:lstStyle/>
        <a:p>
          <a:endParaRPr lang="en-US"/>
        </a:p>
      </dgm:t>
    </dgm:pt>
    <dgm:pt modelId="{3BCC03AF-D1AE-4AC1-912F-B8A218E923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Post-2020: Supreme Court applied strict scrutiny</a:t>
          </a:r>
        </a:p>
      </dgm:t>
    </dgm:pt>
    <dgm:pt modelId="{160A353C-F825-4F62-A10A-1F02EF39693A}" type="parTrans" cxnId="{C179445A-CF4E-44DB-A5C2-BBAAEF41A2A1}">
      <dgm:prSet/>
      <dgm:spPr/>
      <dgm:t>
        <a:bodyPr/>
        <a:lstStyle/>
        <a:p>
          <a:endParaRPr lang="en-US"/>
        </a:p>
      </dgm:t>
    </dgm:pt>
    <dgm:pt modelId="{B1A389E2-2171-414A-89FD-4C9E80D55C82}" type="sibTrans" cxnId="{C179445A-CF4E-44DB-A5C2-BBAAEF41A2A1}">
      <dgm:prSet/>
      <dgm:spPr/>
      <dgm:t>
        <a:bodyPr/>
        <a:lstStyle/>
        <a:p>
          <a:endParaRPr lang="en-US"/>
        </a:p>
      </dgm:t>
    </dgm:pt>
    <dgm:pt modelId="{5E7E7E5A-3019-4D6D-9C34-EC7B2E84B3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Religious activity granted 'most favored nation' status</a:t>
          </a:r>
        </a:p>
      </dgm:t>
    </dgm:pt>
    <dgm:pt modelId="{C5D86FAE-9393-4F7E-A09F-D419B9B0CCFB}" type="parTrans" cxnId="{A2A869A4-9FA5-4134-9EB0-8559E8D60366}">
      <dgm:prSet/>
      <dgm:spPr/>
      <dgm:t>
        <a:bodyPr/>
        <a:lstStyle/>
        <a:p>
          <a:endParaRPr lang="en-US"/>
        </a:p>
      </dgm:t>
    </dgm:pt>
    <dgm:pt modelId="{630089A8-996D-4536-88B5-C0B60340F572}" type="sibTrans" cxnId="{A2A869A4-9FA5-4134-9EB0-8559E8D60366}">
      <dgm:prSet/>
      <dgm:spPr/>
      <dgm:t>
        <a:bodyPr/>
        <a:lstStyle/>
        <a:p>
          <a:endParaRPr lang="en-US"/>
        </a:p>
      </dgm:t>
    </dgm:pt>
    <dgm:pt modelId="{B14A571C-9182-49E9-A1F0-0E890A1D08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Impact on vaccine policy</a:t>
          </a:r>
        </a:p>
      </dgm:t>
    </dgm:pt>
    <dgm:pt modelId="{96C633A1-3203-4605-BB5C-902D89659BD8}" type="parTrans" cxnId="{FA729C6E-FF07-4771-8DEA-97F9DD3D2C8E}">
      <dgm:prSet/>
      <dgm:spPr/>
      <dgm:t>
        <a:bodyPr/>
        <a:lstStyle/>
        <a:p>
          <a:endParaRPr lang="en-US"/>
        </a:p>
      </dgm:t>
    </dgm:pt>
    <dgm:pt modelId="{9C980F4A-CC34-4175-9B5E-04D22B147084}" type="sibTrans" cxnId="{FA729C6E-FF07-4771-8DEA-97F9DD3D2C8E}">
      <dgm:prSet/>
      <dgm:spPr/>
      <dgm:t>
        <a:bodyPr/>
        <a:lstStyle/>
        <a:p>
          <a:endParaRPr lang="en-US"/>
        </a:p>
      </dgm:t>
    </dgm:pt>
    <dgm:pt modelId="{39971D0E-6A8B-984C-B32C-A68EE705F3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Medical Freedom movement</a:t>
          </a:r>
        </a:p>
      </dgm:t>
    </dgm:pt>
    <dgm:pt modelId="{F9AF1FB1-8597-ED4C-9BB9-F3474815E875}" type="parTrans" cxnId="{2B545DCA-AE11-904B-AB20-EDE4ECC8128C}">
      <dgm:prSet/>
      <dgm:spPr/>
      <dgm:t>
        <a:bodyPr/>
        <a:lstStyle/>
        <a:p>
          <a:endParaRPr lang="en-US"/>
        </a:p>
      </dgm:t>
    </dgm:pt>
    <dgm:pt modelId="{71E300D9-7A77-CC4C-B79A-CCC77C5D621C}" type="sibTrans" cxnId="{2B545DCA-AE11-904B-AB20-EDE4ECC8128C}">
      <dgm:prSet/>
      <dgm:spPr/>
      <dgm:t>
        <a:bodyPr/>
        <a:lstStyle/>
        <a:p>
          <a:endParaRPr lang="en-US"/>
        </a:p>
      </dgm:t>
    </dgm:pt>
    <dgm:pt modelId="{BD0D4FD2-E757-4C3D-B4C1-31409C0D6727}" type="pres">
      <dgm:prSet presAssocID="{3C3366A7-6132-44DD-9795-89C09E0FBE97}" presName="root" presStyleCnt="0">
        <dgm:presLayoutVars>
          <dgm:dir/>
          <dgm:resizeHandles val="exact"/>
        </dgm:presLayoutVars>
      </dgm:prSet>
      <dgm:spPr/>
    </dgm:pt>
    <dgm:pt modelId="{9B0F39D6-873C-4273-9CB2-B677377532AC}" type="pres">
      <dgm:prSet presAssocID="{EE64EFED-3446-42F1-B9EB-0DF62C868B97}" presName="compNode" presStyleCnt="0"/>
      <dgm:spPr/>
    </dgm:pt>
    <dgm:pt modelId="{CB00D85E-2D60-440D-B526-36BB4221B994}" type="pres">
      <dgm:prSet presAssocID="{EE64EFED-3446-42F1-B9EB-0DF62C868B97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CCA62869-C45A-4FBD-AB03-E4A9ADAE8C37}" type="pres">
      <dgm:prSet presAssocID="{EE64EFED-3446-42F1-B9EB-0DF62C868B97}" presName="spaceRect" presStyleCnt="0"/>
      <dgm:spPr/>
    </dgm:pt>
    <dgm:pt modelId="{97011845-79B4-4D91-B71E-0CB692451BD3}" type="pres">
      <dgm:prSet presAssocID="{EE64EFED-3446-42F1-B9EB-0DF62C868B97}" presName="textRect" presStyleLbl="revTx" presStyleIdx="0" presStyleCnt="5">
        <dgm:presLayoutVars>
          <dgm:chMax val="1"/>
          <dgm:chPref val="1"/>
        </dgm:presLayoutVars>
      </dgm:prSet>
      <dgm:spPr/>
    </dgm:pt>
    <dgm:pt modelId="{CB3270DD-063C-4F31-B625-CA8F7E5C07C2}" type="pres">
      <dgm:prSet presAssocID="{7B96700D-21B4-416E-AC2A-DA0B9C8F9CAB}" presName="sibTrans" presStyleCnt="0"/>
      <dgm:spPr/>
    </dgm:pt>
    <dgm:pt modelId="{ABE44C6A-9797-4606-9C04-ECA93146E83F}" type="pres">
      <dgm:prSet presAssocID="{3BCC03AF-D1AE-4AC1-912F-B8A218E92375}" presName="compNode" presStyleCnt="0"/>
      <dgm:spPr/>
    </dgm:pt>
    <dgm:pt modelId="{99042434-9EB4-4710-B643-84C5E925A07D}" type="pres">
      <dgm:prSet presAssocID="{3BCC03AF-D1AE-4AC1-912F-B8A218E92375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F7D766C1-D549-45F1-B282-F85E453AD79A}" type="pres">
      <dgm:prSet presAssocID="{3BCC03AF-D1AE-4AC1-912F-B8A218E92375}" presName="spaceRect" presStyleCnt="0"/>
      <dgm:spPr/>
    </dgm:pt>
    <dgm:pt modelId="{33EDB3AA-6A37-4AC6-9EA1-0744A4459F9C}" type="pres">
      <dgm:prSet presAssocID="{3BCC03AF-D1AE-4AC1-912F-B8A218E92375}" presName="textRect" presStyleLbl="revTx" presStyleIdx="1" presStyleCnt="5">
        <dgm:presLayoutVars>
          <dgm:chMax val="1"/>
          <dgm:chPref val="1"/>
        </dgm:presLayoutVars>
      </dgm:prSet>
      <dgm:spPr/>
    </dgm:pt>
    <dgm:pt modelId="{9AA5F268-80AD-44C3-AD5F-11BFC0E25B9B}" type="pres">
      <dgm:prSet presAssocID="{B1A389E2-2171-414A-89FD-4C9E80D55C82}" presName="sibTrans" presStyleCnt="0"/>
      <dgm:spPr/>
    </dgm:pt>
    <dgm:pt modelId="{6BE7046C-9C03-4DCC-9FF7-5D690CCE60E4}" type="pres">
      <dgm:prSet presAssocID="{5E7E7E5A-3019-4D6D-9C34-EC7B2E84B317}" presName="compNode" presStyleCnt="0"/>
      <dgm:spPr/>
    </dgm:pt>
    <dgm:pt modelId="{A54BDF00-3578-4FF8-A248-E5E833EA4F45}" type="pres">
      <dgm:prSet presAssocID="{5E7E7E5A-3019-4D6D-9C34-EC7B2E84B317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7EF147E7-ACD8-4DF5-AE9B-2BDCC338D98E}" type="pres">
      <dgm:prSet presAssocID="{5E7E7E5A-3019-4D6D-9C34-EC7B2E84B317}" presName="spaceRect" presStyleCnt="0"/>
      <dgm:spPr/>
    </dgm:pt>
    <dgm:pt modelId="{FFEF58AA-A6F7-4AF1-82CE-30F045E5F3DC}" type="pres">
      <dgm:prSet presAssocID="{5E7E7E5A-3019-4D6D-9C34-EC7B2E84B317}" presName="textRect" presStyleLbl="revTx" presStyleIdx="2" presStyleCnt="5">
        <dgm:presLayoutVars>
          <dgm:chMax val="1"/>
          <dgm:chPref val="1"/>
        </dgm:presLayoutVars>
      </dgm:prSet>
      <dgm:spPr/>
    </dgm:pt>
    <dgm:pt modelId="{68B4A5B4-6C3B-314E-91B8-370286EE4D23}" type="pres">
      <dgm:prSet presAssocID="{630089A8-996D-4536-88B5-C0B60340F572}" presName="sibTrans" presStyleCnt="0"/>
      <dgm:spPr/>
    </dgm:pt>
    <dgm:pt modelId="{28C8FE98-79EC-4013-9DA5-8F2F745F6C98}" type="pres">
      <dgm:prSet presAssocID="{B14A571C-9182-49E9-A1F0-0E890A1D0804}" presName="compNode" presStyleCnt="0"/>
      <dgm:spPr/>
    </dgm:pt>
    <dgm:pt modelId="{7503186C-5830-41DB-BA89-43E0D71818E0}" type="pres">
      <dgm:prSet presAssocID="{B14A571C-9182-49E9-A1F0-0E890A1D0804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4E3BCB42-863A-412E-B9E6-FE062B6FE716}" type="pres">
      <dgm:prSet presAssocID="{B14A571C-9182-49E9-A1F0-0E890A1D0804}" presName="spaceRect" presStyleCnt="0"/>
      <dgm:spPr/>
    </dgm:pt>
    <dgm:pt modelId="{5EA919A5-D9EF-412D-B4C5-13D05ECBDE81}" type="pres">
      <dgm:prSet presAssocID="{B14A571C-9182-49E9-A1F0-0E890A1D0804}" presName="textRect" presStyleLbl="revTx" presStyleIdx="3" presStyleCnt="5">
        <dgm:presLayoutVars>
          <dgm:chMax val="1"/>
          <dgm:chPref val="1"/>
        </dgm:presLayoutVars>
      </dgm:prSet>
      <dgm:spPr/>
    </dgm:pt>
    <dgm:pt modelId="{0EE4D018-318D-2B44-832B-541A46593AB8}" type="pres">
      <dgm:prSet presAssocID="{9C980F4A-CC34-4175-9B5E-04D22B147084}" presName="sibTrans" presStyleCnt="0"/>
      <dgm:spPr/>
    </dgm:pt>
    <dgm:pt modelId="{57E2D294-6657-F74A-8E77-E338F0DB7C76}" type="pres">
      <dgm:prSet presAssocID="{39971D0E-6A8B-984C-B32C-A68EE705F3C2}" presName="compNode" presStyleCnt="0"/>
      <dgm:spPr/>
    </dgm:pt>
    <dgm:pt modelId="{862D470F-0CB4-3E47-94E7-B1CFCA0F9A31}" type="pres">
      <dgm:prSet presAssocID="{39971D0E-6A8B-984C-B32C-A68EE705F3C2}" presName="iconRect" presStyleLbl="node1" presStyleIdx="4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ffin with solid fill"/>
        </a:ext>
      </dgm:extLst>
    </dgm:pt>
    <dgm:pt modelId="{46E00D07-3F8C-B749-B12C-A8245E855758}" type="pres">
      <dgm:prSet presAssocID="{39971D0E-6A8B-984C-B32C-A68EE705F3C2}" presName="spaceRect" presStyleCnt="0"/>
      <dgm:spPr/>
    </dgm:pt>
    <dgm:pt modelId="{2FFD4B48-1C17-0740-ADD4-177D3F160B4A}" type="pres">
      <dgm:prSet presAssocID="{39971D0E-6A8B-984C-B32C-A68EE705F3C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0F98D14-78F6-4C4A-891E-BA377586FB65}" type="presOf" srcId="{EE64EFED-3446-42F1-B9EB-0DF62C868B97}" destId="{97011845-79B4-4D91-B71E-0CB692451BD3}" srcOrd="0" destOrd="0" presId="urn:microsoft.com/office/officeart/2018/2/layout/IconLabelList"/>
    <dgm:cxn modelId="{E8C65547-BCC8-4FE2-872C-AA418FF13F3F}" type="presOf" srcId="{3C3366A7-6132-44DD-9795-89C09E0FBE97}" destId="{BD0D4FD2-E757-4C3D-B4C1-31409C0D6727}" srcOrd="0" destOrd="0" presId="urn:microsoft.com/office/officeart/2018/2/layout/IconLabelList"/>
    <dgm:cxn modelId="{C179445A-CF4E-44DB-A5C2-BBAAEF41A2A1}" srcId="{3C3366A7-6132-44DD-9795-89C09E0FBE97}" destId="{3BCC03AF-D1AE-4AC1-912F-B8A218E92375}" srcOrd="1" destOrd="0" parTransId="{160A353C-F825-4F62-A10A-1F02EF39693A}" sibTransId="{B1A389E2-2171-414A-89FD-4C9E80D55C82}"/>
    <dgm:cxn modelId="{FA729C6E-FF07-4771-8DEA-97F9DD3D2C8E}" srcId="{3C3366A7-6132-44DD-9795-89C09E0FBE97}" destId="{B14A571C-9182-49E9-A1F0-0E890A1D0804}" srcOrd="3" destOrd="0" parTransId="{96C633A1-3203-4605-BB5C-902D89659BD8}" sibTransId="{9C980F4A-CC34-4175-9B5E-04D22B147084}"/>
    <dgm:cxn modelId="{23BA7F91-4752-4BE0-9823-C5E02519D0A4}" srcId="{3C3366A7-6132-44DD-9795-89C09E0FBE97}" destId="{EE64EFED-3446-42F1-B9EB-0DF62C868B97}" srcOrd="0" destOrd="0" parTransId="{880EA5F8-8D54-42B2-B7A2-7AA7E7BA433A}" sibTransId="{7B96700D-21B4-416E-AC2A-DA0B9C8F9CAB}"/>
    <dgm:cxn modelId="{A2A869A4-9FA5-4134-9EB0-8559E8D60366}" srcId="{3C3366A7-6132-44DD-9795-89C09E0FBE97}" destId="{5E7E7E5A-3019-4D6D-9C34-EC7B2E84B317}" srcOrd="2" destOrd="0" parTransId="{C5D86FAE-9393-4F7E-A09F-D419B9B0CCFB}" sibTransId="{630089A8-996D-4536-88B5-C0B60340F572}"/>
    <dgm:cxn modelId="{A5744EA6-0455-FC41-A0A2-03EDD4500E5F}" type="presOf" srcId="{39971D0E-6A8B-984C-B32C-A68EE705F3C2}" destId="{2FFD4B48-1C17-0740-ADD4-177D3F160B4A}" srcOrd="0" destOrd="0" presId="urn:microsoft.com/office/officeart/2018/2/layout/IconLabelList"/>
    <dgm:cxn modelId="{FFE723A8-0727-5544-8560-7930DBE281C9}" type="presOf" srcId="{B14A571C-9182-49E9-A1F0-0E890A1D0804}" destId="{5EA919A5-D9EF-412D-B4C5-13D05ECBDE81}" srcOrd="0" destOrd="0" presId="urn:microsoft.com/office/officeart/2018/2/layout/IconLabelList"/>
    <dgm:cxn modelId="{050D56BA-9589-9D41-84A9-88E64303FE54}" type="presOf" srcId="{3BCC03AF-D1AE-4AC1-912F-B8A218E92375}" destId="{33EDB3AA-6A37-4AC6-9EA1-0744A4459F9C}" srcOrd="0" destOrd="0" presId="urn:microsoft.com/office/officeart/2018/2/layout/IconLabelList"/>
    <dgm:cxn modelId="{2B545DCA-AE11-904B-AB20-EDE4ECC8128C}" srcId="{3C3366A7-6132-44DD-9795-89C09E0FBE97}" destId="{39971D0E-6A8B-984C-B32C-A68EE705F3C2}" srcOrd="4" destOrd="0" parTransId="{F9AF1FB1-8597-ED4C-9BB9-F3474815E875}" sibTransId="{71E300D9-7A77-CC4C-B79A-CCC77C5D621C}"/>
    <dgm:cxn modelId="{BD7B46E0-BAB6-5C44-8AA3-930965C11C53}" type="presOf" srcId="{5E7E7E5A-3019-4D6D-9C34-EC7B2E84B317}" destId="{FFEF58AA-A6F7-4AF1-82CE-30F045E5F3DC}" srcOrd="0" destOrd="0" presId="urn:microsoft.com/office/officeart/2018/2/layout/IconLabelList"/>
    <dgm:cxn modelId="{BF7D7E9B-5B27-9743-9344-A7E223E25FA3}" type="presParOf" srcId="{BD0D4FD2-E757-4C3D-B4C1-31409C0D6727}" destId="{9B0F39D6-873C-4273-9CB2-B677377532AC}" srcOrd="0" destOrd="0" presId="urn:microsoft.com/office/officeart/2018/2/layout/IconLabelList"/>
    <dgm:cxn modelId="{22BB1B52-73D9-5142-97CF-3E5A7D42D785}" type="presParOf" srcId="{9B0F39D6-873C-4273-9CB2-B677377532AC}" destId="{CB00D85E-2D60-440D-B526-36BB4221B994}" srcOrd="0" destOrd="0" presId="urn:microsoft.com/office/officeart/2018/2/layout/IconLabelList"/>
    <dgm:cxn modelId="{6EB7A8D0-BE4E-9B4D-9418-DCA13BF40A04}" type="presParOf" srcId="{9B0F39D6-873C-4273-9CB2-B677377532AC}" destId="{CCA62869-C45A-4FBD-AB03-E4A9ADAE8C37}" srcOrd="1" destOrd="0" presId="urn:microsoft.com/office/officeart/2018/2/layout/IconLabelList"/>
    <dgm:cxn modelId="{3A7AF838-DB52-6D47-AD0F-BE8E8908292F}" type="presParOf" srcId="{9B0F39D6-873C-4273-9CB2-B677377532AC}" destId="{97011845-79B4-4D91-B71E-0CB692451BD3}" srcOrd="2" destOrd="0" presId="urn:microsoft.com/office/officeart/2018/2/layout/IconLabelList"/>
    <dgm:cxn modelId="{CEDF0A6E-F8C9-4B44-A169-F24B7C82A33D}" type="presParOf" srcId="{BD0D4FD2-E757-4C3D-B4C1-31409C0D6727}" destId="{CB3270DD-063C-4F31-B625-CA8F7E5C07C2}" srcOrd="1" destOrd="0" presId="urn:microsoft.com/office/officeart/2018/2/layout/IconLabelList"/>
    <dgm:cxn modelId="{7564045C-909A-EE48-BB0A-B436E29985C0}" type="presParOf" srcId="{BD0D4FD2-E757-4C3D-B4C1-31409C0D6727}" destId="{ABE44C6A-9797-4606-9C04-ECA93146E83F}" srcOrd="2" destOrd="0" presId="urn:microsoft.com/office/officeart/2018/2/layout/IconLabelList"/>
    <dgm:cxn modelId="{593A8755-287F-C041-9E66-A093704E4942}" type="presParOf" srcId="{ABE44C6A-9797-4606-9C04-ECA93146E83F}" destId="{99042434-9EB4-4710-B643-84C5E925A07D}" srcOrd="0" destOrd="0" presId="urn:microsoft.com/office/officeart/2018/2/layout/IconLabelList"/>
    <dgm:cxn modelId="{D85B1540-8222-AE4D-8CAA-5594239D6460}" type="presParOf" srcId="{ABE44C6A-9797-4606-9C04-ECA93146E83F}" destId="{F7D766C1-D549-45F1-B282-F85E453AD79A}" srcOrd="1" destOrd="0" presId="urn:microsoft.com/office/officeart/2018/2/layout/IconLabelList"/>
    <dgm:cxn modelId="{9E7D0847-687E-AC41-875A-AB48C77AAA53}" type="presParOf" srcId="{ABE44C6A-9797-4606-9C04-ECA93146E83F}" destId="{33EDB3AA-6A37-4AC6-9EA1-0744A4459F9C}" srcOrd="2" destOrd="0" presId="urn:microsoft.com/office/officeart/2018/2/layout/IconLabelList"/>
    <dgm:cxn modelId="{1EE342D2-4ABF-CF44-8DBF-40A8510FBD2C}" type="presParOf" srcId="{BD0D4FD2-E757-4C3D-B4C1-31409C0D6727}" destId="{9AA5F268-80AD-44C3-AD5F-11BFC0E25B9B}" srcOrd="3" destOrd="0" presId="urn:microsoft.com/office/officeart/2018/2/layout/IconLabelList"/>
    <dgm:cxn modelId="{A35A3937-7B24-C443-BD4F-5E21F497D92D}" type="presParOf" srcId="{BD0D4FD2-E757-4C3D-B4C1-31409C0D6727}" destId="{6BE7046C-9C03-4DCC-9FF7-5D690CCE60E4}" srcOrd="4" destOrd="0" presId="urn:microsoft.com/office/officeart/2018/2/layout/IconLabelList"/>
    <dgm:cxn modelId="{4F0B1A0F-0FA8-024A-AD58-F9A90C11BC56}" type="presParOf" srcId="{6BE7046C-9C03-4DCC-9FF7-5D690CCE60E4}" destId="{A54BDF00-3578-4FF8-A248-E5E833EA4F45}" srcOrd="0" destOrd="0" presId="urn:microsoft.com/office/officeart/2018/2/layout/IconLabelList"/>
    <dgm:cxn modelId="{039D36EB-0D01-B143-AC2A-7FD320AB871F}" type="presParOf" srcId="{6BE7046C-9C03-4DCC-9FF7-5D690CCE60E4}" destId="{7EF147E7-ACD8-4DF5-AE9B-2BDCC338D98E}" srcOrd="1" destOrd="0" presId="urn:microsoft.com/office/officeart/2018/2/layout/IconLabelList"/>
    <dgm:cxn modelId="{CF6B85D2-A46B-4E48-85F8-7BC13303C726}" type="presParOf" srcId="{6BE7046C-9C03-4DCC-9FF7-5D690CCE60E4}" destId="{FFEF58AA-A6F7-4AF1-82CE-30F045E5F3DC}" srcOrd="2" destOrd="0" presId="urn:microsoft.com/office/officeart/2018/2/layout/IconLabelList"/>
    <dgm:cxn modelId="{CC730F70-ED1A-634D-99DD-41F59941EF2F}" type="presParOf" srcId="{BD0D4FD2-E757-4C3D-B4C1-31409C0D6727}" destId="{68B4A5B4-6C3B-314E-91B8-370286EE4D23}" srcOrd="5" destOrd="0" presId="urn:microsoft.com/office/officeart/2018/2/layout/IconLabelList"/>
    <dgm:cxn modelId="{5E31582F-7969-F24C-88A3-3507397362CC}" type="presParOf" srcId="{BD0D4FD2-E757-4C3D-B4C1-31409C0D6727}" destId="{28C8FE98-79EC-4013-9DA5-8F2F745F6C98}" srcOrd="6" destOrd="0" presId="urn:microsoft.com/office/officeart/2018/2/layout/IconLabelList"/>
    <dgm:cxn modelId="{BF448896-969C-2F47-8621-E43CD9A1D8FA}" type="presParOf" srcId="{28C8FE98-79EC-4013-9DA5-8F2F745F6C98}" destId="{7503186C-5830-41DB-BA89-43E0D71818E0}" srcOrd="0" destOrd="0" presId="urn:microsoft.com/office/officeart/2018/2/layout/IconLabelList"/>
    <dgm:cxn modelId="{161D07D4-389C-0345-98B5-BFF86A8119FF}" type="presParOf" srcId="{28C8FE98-79EC-4013-9DA5-8F2F745F6C98}" destId="{4E3BCB42-863A-412E-B9E6-FE062B6FE716}" srcOrd="1" destOrd="0" presId="urn:microsoft.com/office/officeart/2018/2/layout/IconLabelList"/>
    <dgm:cxn modelId="{E37CA1D4-B106-0F48-AA25-8F84DC7CF152}" type="presParOf" srcId="{28C8FE98-79EC-4013-9DA5-8F2F745F6C98}" destId="{5EA919A5-D9EF-412D-B4C5-13D05ECBDE81}" srcOrd="2" destOrd="0" presId="urn:microsoft.com/office/officeart/2018/2/layout/IconLabelList"/>
    <dgm:cxn modelId="{DC7F2EBC-7300-8C44-A1C8-6C81C60B1632}" type="presParOf" srcId="{BD0D4FD2-E757-4C3D-B4C1-31409C0D6727}" destId="{0EE4D018-318D-2B44-832B-541A46593AB8}" srcOrd="7" destOrd="0" presId="urn:microsoft.com/office/officeart/2018/2/layout/IconLabelList"/>
    <dgm:cxn modelId="{5266B61F-CD34-1348-A00E-3D1CE36F5B7D}" type="presParOf" srcId="{BD0D4FD2-E757-4C3D-B4C1-31409C0D6727}" destId="{57E2D294-6657-F74A-8E77-E338F0DB7C76}" srcOrd="8" destOrd="0" presId="urn:microsoft.com/office/officeart/2018/2/layout/IconLabelList"/>
    <dgm:cxn modelId="{52FBA234-EFEE-6E43-9149-14902CE30DB4}" type="presParOf" srcId="{57E2D294-6657-F74A-8E77-E338F0DB7C76}" destId="{862D470F-0CB4-3E47-94E7-B1CFCA0F9A31}" srcOrd="0" destOrd="0" presId="urn:microsoft.com/office/officeart/2018/2/layout/IconLabelList"/>
    <dgm:cxn modelId="{24DC15A1-BD81-7448-99B2-CDF2FAC7860E}" type="presParOf" srcId="{57E2D294-6657-F74A-8E77-E338F0DB7C76}" destId="{46E00D07-3F8C-B749-B12C-A8245E855758}" srcOrd="1" destOrd="0" presId="urn:microsoft.com/office/officeart/2018/2/layout/IconLabelList"/>
    <dgm:cxn modelId="{EA11C371-489F-AB4A-95FC-317CC9068DF1}" type="presParOf" srcId="{57E2D294-6657-F74A-8E77-E338F0DB7C76}" destId="{2FFD4B48-1C17-0740-ADD4-177D3F160B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BE9A1C-8CD6-4D95-B7D5-8553DD7A190F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173816-A10B-43C6-A5EE-4D7B86B51730}">
      <dgm:prSet/>
      <dgm:spPr/>
      <dgm:t>
        <a:bodyPr/>
        <a:lstStyle/>
        <a:p>
          <a:r>
            <a:rPr lang="en-US"/>
            <a:t>SFFA v. Harvard and the colorblind constitution</a:t>
          </a:r>
        </a:p>
      </dgm:t>
    </dgm:pt>
    <dgm:pt modelId="{856824EB-6183-47BF-9275-E9A2FC3F5465}" type="parTrans" cxnId="{DF7F423C-7F89-460A-9369-196DF8A24B8E}">
      <dgm:prSet/>
      <dgm:spPr/>
      <dgm:t>
        <a:bodyPr/>
        <a:lstStyle/>
        <a:p>
          <a:endParaRPr lang="en-US"/>
        </a:p>
      </dgm:t>
    </dgm:pt>
    <dgm:pt modelId="{F57D3F84-F4AF-4C74-A36D-49939BB5D758}" type="sibTrans" cxnId="{DF7F423C-7F89-460A-9369-196DF8A24B8E}">
      <dgm:prSet/>
      <dgm:spPr/>
      <dgm:t>
        <a:bodyPr/>
        <a:lstStyle/>
        <a:p>
          <a:endParaRPr lang="en-US"/>
        </a:p>
      </dgm:t>
    </dgm:pt>
    <dgm:pt modelId="{8EC820C3-E6F3-4C1D-92FA-4A005FBF4CC1}">
      <dgm:prSet/>
      <dgm:spPr/>
      <dgm:t>
        <a:bodyPr/>
        <a:lstStyle/>
        <a:p>
          <a:r>
            <a:rPr lang="en-US"/>
            <a:t>Attacks on DEI frameworks</a:t>
          </a:r>
        </a:p>
      </dgm:t>
    </dgm:pt>
    <dgm:pt modelId="{3C01185D-0AA0-44F9-83DD-05A8F409FB0F}" type="parTrans" cxnId="{9CF1C973-2DA1-4B3B-8C91-BEBAFF251A30}">
      <dgm:prSet/>
      <dgm:spPr/>
      <dgm:t>
        <a:bodyPr/>
        <a:lstStyle/>
        <a:p>
          <a:endParaRPr lang="en-US"/>
        </a:p>
      </dgm:t>
    </dgm:pt>
    <dgm:pt modelId="{1520832F-EB1E-4F2E-9CAA-49F57673A46A}" type="sibTrans" cxnId="{9CF1C973-2DA1-4B3B-8C91-BEBAFF251A30}">
      <dgm:prSet/>
      <dgm:spPr/>
      <dgm:t>
        <a:bodyPr/>
        <a:lstStyle/>
        <a:p>
          <a:endParaRPr lang="en-US"/>
        </a:p>
      </dgm:t>
    </dgm:pt>
    <dgm:pt modelId="{E67ACD69-746F-45EA-BA5E-42BFC8B9BF28}">
      <dgm:prSet/>
      <dgm:spPr/>
      <dgm:t>
        <a:bodyPr/>
        <a:lstStyle/>
        <a:p>
          <a:r>
            <a:rPr lang="en-US" dirty="0"/>
            <a:t>Renewed challenges to LGBTQ+ protections</a:t>
          </a:r>
        </a:p>
      </dgm:t>
    </dgm:pt>
    <dgm:pt modelId="{B8C808D8-A99A-4201-A151-C79E4BDB1D75}" type="parTrans" cxnId="{C7223AB5-D14C-41D1-BD93-F3F2F177E364}">
      <dgm:prSet/>
      <dgm:spPr/>
      <dgm:t>
        <a:bodyPr/>
        <a:lstStyle/>
        <a:p>
          <a:endParaRPr lang="en-US"/>
        </a:p>
      </dgm:t>
    </dgm:pt>
    <dgm:pt modelId="{ADD504A9-D3F8-4CC1-872E-E8BDDC44252C}" type="sibTrans" cxnId="{C7223AB5-D14C-41D1-BD93-F3F2F177E364}">
      <dgm:prSet/>
      <dgm:spPr/>
      <dgm:t>
        <a:bodyPr/>
        <a:lstStyle/>
        <a:p>
          <a:endParaRPr lang="en-US"/>
        </a:p>
      </dgm:t>
    </dgm:pt>
    <dgm:pt modelId="{95F4F3C9-1EE7-6842-8FD0-1AA2B2287D47}">
      <dgm:prSet/>
      <dgm:spPr/>
      <dgm:t>
        <a:bodyPr/>
        <a:lstStyle/>
        <a:p>
          <a:r>
            <a:rPr lang="en-US" dirty="0"/>
            <a:t>Unequal protection of immigrants</a:t>
          </a:r>
        </a:p>
      </dgm:t>
    </dgm:pt>
    <dgm:pt modelId="{5EDBDE23-371E-CE47-94B2-31A641C3D25E}" type="parTrans" cxnId="{A6B58BD9-9CD2-B248-A28A-215A1499491C}">
      <dgm:prSet/>
      <dgm:spPr/>
    </dgm:pt>
    <dgm:pt modelId="{B75C162D-B219-564D-868B-C0F4D702BEA3}" type="sibTrans" cxnId="{A6B58BD9-9CD2-B248-A28A-215A1499491C}">
      <dgm:prSet/>
      <dgm:spPr/>
    </dgm:pt>
    <dgm:pt modelId="{766F634B-8FA6-D547-9FCA-DF64BC53C420}" type="pres">
      <dgm:prSet presAssocID="{22BE9A1C-8CD6-4D95-B7D5-8553DD7A190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AE09AB-3D40-0540-89F1-B2C17C6FC7B3}" type="pres">
      <dgm:prSet presAssocID="{9E173816-A10B-43C6-A5EE-4D7B86B51730}" presName="hierRoot1" presStyleCnt="0"/>
      <dgm:spPr/>
    </dgm:pt>
    <dgm:pt modelId="{2CE97C66-7159-114F-9833-3983DE719904}" type="pres">
      <dgm:prSet presAssocID="{9E173816-A10B-43C6-A5EE-4D7B86B51730}" presName="composite" presStyleCnt="0"/>
      <dgm:spPr/>
    </dgm:pt>
    <dgm:pt modelId="{F73888C1-91C7-7C4C-B256-1B9B53D3E487}" type="pres">
      <dgm:prSet presAssocID="{9E173816-A10B-43C6-A5EE-4D7B86B51730}" presName="background" presStyleLbl="node0" presStyleIdx="0" presStyleCnt="4"/>
      <dgm:spPr/>
    </dgm:pt>
    <dgm:pt modelId="{63FC1A24-D28D-F54C-AF34-8AAE7F8939A4}" type="pres">
      <dgm:prSet presAssocID="{9E173816-A10B-43C6-A5EE-4D7B86B51730}" presName="text" presStyleLbl="fgAcc0" presStyleIdx="0" presStyleCnt="4">
        <dgm:presLayoutVars>
          <dgm:chPref val="3"/>
        </dgm:presLayoutVars>
      </dgm:prSet>
      <dgm:spPr/>
    </dgm:pt>
    <dgm:pt modelId="{DE314400-00B6-4644-81F8-93A9E00678A6}" type="pres">
      <dgm:prSet presAssocID="{9E173816-A10B-43C6-A5EE-4D7B86B51730}" presName="hierChild2" presStyleCnt="0"/>
      <dgm:spPr/>
    </dgm:pt>
    <dgm:pt modelId="{001DEAAD-970D-8047-9BFD-CA1D601AA36B}" type="pres">
      <dgm:prSet presAssocID="{8EC820C3-E6F3-4C1D-92FA-4A005FBF4CC1}" presName="hierRoot1" presStyleCnt="0"/>
      <dgm:spPr/>
    </dgm:pt>
    <dgm:pt modelId="{B95FF329-ACAF-DF4C-9F0F-9B6C5CFD66A7}" type="pres">
      <dgm:prSet presAssocID="{8EC820C3-E6F3-4C1D-92FA-4A005FBF4CC1}" presName="composite" presStyleCnt="0"/>
      <dgm:spPr/>
    </dgm:pt>
    <dgm:pt modelId="{6A9AAB07-3AD5-1140-97EF-F71F69007F85}" type="pres">
      <dgm:prSet presAssocID="{8EC820C3-E6F3-4C1D-92FA-4A005FBF4CC1}" presName="background" presStyleLbl="node0" presStyleIdx="1" presStyleCnt="4"/>
      <dgm:spPr/>
    </dgm:pt>
    <dgm:pt modelId="{57567062-2371-A44E-B2E4-F5262225D60B}" type="pres">
      <dgm:prSet presAssocID="{8EC820C3-E6F3-4C1D-92FA-4A005FBF4CC1}" presName="text" presStyleLbl="fgAcc0" presStyleIdx="1" presStyleCnt="4">
        <dgm:presLayoutVars>
          <dgm:chPref val="3"/>
        </dgm:presLayoutVars>
      </dgm:prSet>
      <dgm:spPr/>
    </dgm:pt>
    <dgm:pt modelId="{D71A41D0-321B-CF4D-A5BB-E4F2316BD74F}" type="pres">
      <dgm:prSet presAssocID="{8EC820C3-E6F3-4C1D-92FA-4A005FBF4CC1}" presName="hierChild2" presStyleCnt="0"/>
      <dgm:spPr/>
    </dgm:pt>
    <dgm:pt modelId="{BAB04276-2C74-2B49-94EA-4A6B89DB845F}" type="pres">
      <dgm:prSet presAssocID="{E67ACD69-746F-45EA-BA5E-42BFC8B9BF28}" presName="hierRoot1" presStyleCnt="0"/>
      <dgm:spPr/>
    </dgm:pt>
    <dgm:pt modelId="{C7B62F54-2618-DA4A-8905-F37D1E172053}" type="pres">
      <dgm:prSet presAssocID="{E67ACD69-746F-45EA-BA5E-42BFC8B9BF28}" presName="composite" presStyleCnt="0"/>
      <dgm:spPr/>
    </dgm:pt>
    <dgm:pt modelId="{D3182419-4F7E-CF41-9CCA-685D065DBF9C}" type="pres">
      <dgm:prSet presAssocID="{E67ACD69-746F-45EA-BA5E-42BFC8B9BF28}" presName="background" presStyleLbl="node0" presStyleIdx="2" presStyleCnt="4"/>
      <dgm:spPr/>
    </dgm:pt>
    <dgm:pt modelId="{AF4F9911-8AEB-D749-8B06-02C18AD2D6CD}" type="pres">
      <dgm:prSet presAssocID="{E67ACD69-746F-45EA-BA5E-42BFC8B9BF28}" presName="text" presStyleLbl="fgAcc0" presStyleIdx="2" presStyleCnt="4">
        <dgm:presLayoutVars>
          <dgm:chPref val="3"/>
        </dgm:presLayoutVars>
      </dgm:prSet>
      <dgm:spPr/>
    </dgm:pt>
    <dgm:pt modelId="{07ACE2CE-355D-B14C-BC7D-C9F83A8BD821}" type="pres">
      <dgm:prSet presAssocID="{E67ACD69-746F-45EA-BA5E-42BFC8B9BF28}" presName="hierChild2" presStyleCnt="0"/>
      <dgm:spPr/>
    </dgm:pt>
    <dgm:pt modelId="{AC7B8E95-DF1D-6643-B550-57C114EA7257}" type="pres">
      <dgm:prSet presAssocID="{95F4F3C9-1EE7-6842-8FD0-1AA2B2287D47}" presName="hierRoot1" presStyleCnt="0"/>
      <dgm:spPr/>
    </dgm:pt>
    <dgm:pt modelId="{A6EA4712-1C98-4642-A2C6-C9A55EE70866}" type="pres">
      <dgm:prSet presAssocID="{95F4F3C9-1EE7-6842-8FD0-1AA2B2287D47}" presName="composite" presStyleCnt="0"/>
      <dgm:spPr/>
    </dgm:pt>
    <dgm:pt modelId="{8A4F935F-F637-204E-9B50-358835B0E5A1}" type="pres">
      <dgm:prSet presAssocID="{95F4F3C9-1EE7-6842-8FD0-1AA2B2287D47}" presName="background" presStyleLbl="node0" presStyleIdx="3" presStyleCnt="4"/>
      <dgm:spPr/>
    </dgm:pt>
    <dgm:pt modelId="{0797922A-0BC6-EA4B-84C0-01FBE63BAF29}" type="pres">
      <dgm:prSet presAssocID="{95F4F3C9-1EE7-6842-8FD0-1AA2B2287D47}" presName="text" presStyleLbl="fgAcc0" presStyleIdx="3" presStyleCnt="4">
        <dgm:presLayoutVars>
          <dgm:chPref val="3"/>
        </dgm:presLayoutVars>
      </dgm:prSet>
      <dgm:spPr/>
    </dgm:pt>
    <dgm:pt modelId="{B45C0D28-1DF0-FA4B-881A-10EBE32E5C4A}" type="pres">
      <dgm:prSet presAssocID="{95F4F3C9-1EE7-6842-8FD0-1AA2B2287D47}" presName="hierChild2" presStyleCnt="0"/>
      <dgm:spPr/>
    </dgm:pt>
  </dgm:ptLst>
  <dgm:cxnLst>
    <dgm:cxn modelId="{4DF9840D-5B78-1C48-838B-4A6B46669DA2}" type="presOf" srcId="{8EC820C3-E6F3-4C1D-92FA-4A005FBF4CC1}" destId="{57567062-2371-A44E-B2E4-F5262225D60B}" srcOrd="0" destOrd="0" presId="urn:microsoft.com/office/officeart/2005/8/layout/hierarchy1"/>
    <dgm:cxn modelId="{DF7F423C-7F89-460A-9369-196DF8A24B8E}" srcId="{22BE9A1C-8CD6-4D95-B7D5-8553DD7A190F}" destId="{9E173816-A10B-43C6-A5EE-4D7B86B51730}" srcOrd="0" destOrd="0" parTransId="{856824EB-6183-47BF-9275-E9A2FC3F5465}" sibTransId="{F57D3F84-F4AF-4C74-A36D-49939BB5D758}"/>
    <dgm:cxn modelId="{E07BCB65-441C-9942-A928-984EB54B98DE}" type="presOf" srcId="{E67ACD69-746F-45EA-BA5E-42BFC8B9BF28}" destId="{AF4F9911-8AEB-D749-8B06-02C18AD2D6CD}" srcOrd="0" destOrd="0" presId="urn:microsoft.com/office/officeart/2005/8/layout/hierarchy1"/>
    <dgm:cxn modelId="{9CF1C973-2DA1-4B3B-8C91-BEBAFF251A30}" srcId="{22BE9A1C-8CD6-4D95-B7D5-8553DD7A190F}" destId="{8EC820C3-E6F3-4C1D-92FA-4A005FBF4CC1}" srcOrd="1" destOrd="0" parTransId="{3C01185D-0AA0-44F9-83DD-05A8F409FB0F}" sibTransId="{1520832F-EB1E-4F2E-9CAA-49F57673A46A}"/>
    <dgm:cxn modelId="{F50A768A-C02D-A546-8BD6-61106C6B014E}" type="presOf" srcId="{22BE9A1C-8CD6-4D95-B7D5-8553DD7A190F}" destId="{766F634B-8FA6-D547-9FCA-DF64BC53C420}" srcOrd="0" destOrd="0" presId="urn:microsoft.com/office/officeart/2005/8/layout/hierarchy1"/>
    <dgm:cxn modelId="{1BDAA7A7-0BF0-A745-A506-EEF71041F319}" type="presOf" srcId="{9E173816-A10B-43C6-A5EE-4D7B86B51730}" destId="{63FC1A24-D28D-F54C-AF34-8AAE7F8939A4}" srcOrd="0" destOrd="0" presId="urn:microsoft.com/office/officeart/2005/8/layout/hierarchy1"/>
    <dgm:cxn modelId="{C7223AB5-D14C-41D1-BD93-F3F2F177E364}" srcId="{22BE9A1C-8CD6-4D95-B7D5-8553DD7A190F}" destId="{E67ACD69-746F-45EA-BA5E-42BFC8B9BF28}" srcOrd="2" destOrd="0" parTransId="{B8C808D8-A99A-4201-A151-C79E4BDB1D75}" sibTransId="{ADD504A9-D3F8-4CC1-872E-E8BDDC44252C}"/>
    <dgm:cxn modelId="{3ACF1FBC-36A8-394B-A6DF-AFA8A3EFE422}" type="presOf" srcId="{95F4F3C9-1EE7-6842-8FD0-1AA2B2287D47}" destId="{0797922A-0BC6-EA4B-84C0-01FBE63BAF29}" srcOrd="0" destOrd="0" presId="urn:microsoft.com/office/officeart/2005/8/layout/hierarchy1"/>
    <dgm:cxn modelId="{A6B58BD9-9CD2-B248-A28A-215A1499491C}" srcId="{22BE9A1C-8CD6-4D95-B7D5-8553DD7A190F}" destId="{95F4F3C9-1EE7-6842-8FD0-1AA2B2287D47}" srcOrd="3" destOrd="0" parTransId="{5EDBDE23-371E-CE47-94B2-31A641C3D25E}" sibTransId="{B75C162D-B219-564D-868B-C0F4D702BEA3}"/>
    <dgm:cxn modelId="{3B811834-53D9-F84F-B12C-E8024DD987A6}" type="presParOf" srcId="{766F634B-8FA6-D547-9FCA-DF64BC53C420}" destId="{FAAE09AB-3D40-0540-89F1-B2C17C6FC7B3}" srcOrd="0" destOrd="0" presId="urn:microsoft.com/office/officeart/2005/8/layout/hierarchy1"/>
    <dgm:cxn modelId="{5A910D52-69D7-FB46-8C94-835D8FD369ED}" type="presParOf" srcId="{FAAE09AB-3D40-0540-89F1-B2C17C6FC7B3}" destId="{2CE97C66-7159-114F-9833-3983DE719904}" srcOrd="0" destOrd="0" presId="urn:microsoft.com/office/officeart/2005/8/layout/hierarchy1"/>
    <dgm:cxn modelId="{8FE8FA75-CCC7-A848-9E17-AB652A62A6E3}" type="presParOf" srcId="{2CE97C66-7159-114F-9833-3983DE719904}" destId="{F73888C1-91C7-7C4C-B256-1B9B53D3E487}" srcOrd="0" destOrd="0" presId="urn:microsoft.com/office/officeart/2005/8/layout/hierarchy1"/>
    <dgm:cxn modelId="{463238F2-7BA2-1949-A7B0-0730F8DC2287}" type="presParOf" srcId="{2CE97C66-7159-114F-9833-3983DE719904}" destId="{63FC1A24-D28D-F54C-AF34-8AAE7F8939A4}" srcOrd="1" destOrd="0" presId="urn:microsoft.com/office/officeart/2005/8/layout/hierarchy1"/>
    <dgm:cxn modelId="{54F717BE-BA16-0844-86AA-6986AC5558CB}" type="presParOf" srcId="{FAAE09AB-3D40-0540-89F1-B2C17C6FC7B3}" destId="{DE314400-00B6-4644-81F8-93A9E00678A6}" srcOrd="1" destOrd="0" presId="urn:microsoft.com/office/officeart/2005/8/layout/hierarchy1"/>
    <dgm:cxn modelId="{7F7C7418-64E2-1A44-A608-89FBA3FF313B}" type="presParOf" srcId="{766F634B-8FA6-D547-9FCA-DF64BC53C420}" destId="{001DEAAD-970D-8047-9BFD-CA1D601AA36B}" srcOrd="1" destOrd="0" presId="urn:microsoft.com/office/officeart/2005/8/layout/hierarchy1"/>
    <dgm:cxn modelId="{E6C6C70A-B581-534C-99E4-E20D0838A9A4}" type="presParOf" srcId="{001DEAAD-970D-8047-9BFD-CA1D601AA36B}" destId="{B95FF329-ACAF-DF4C-9F0F-9B6C5CFD66A7}" srcOrd="0" destOrd="0" presId="urn:microsoft.com/office/officeart/2005/8/layout/hierarchy1"/>
    <dgm:cxn modelId="{F619778C-8D62-E648-A4F5-7FC8EC67C8BD}" type="presParOf" srcId="{B95FF329-ACAF-DF4C-9F0F-9B6C5CFD66A7}" destId="{6A9AAB07-3AD5-1140-97EF-F71F69007F85}" srcOrd="0" destOrd="0" presId="urn:microsoft.com/office/officeart/2005/8/layout/hierarchy1"/>
    <dgm:cxn modelId="{C7D0E34D-0A7E-1A4F-AA2D-83FF2C8EE36E}" type="presParOf" srcId="{B95FF329-ACAF-DF4C-9F0F-9B6C5CFD66A7}" destId="{57567062-2371-A44E-B2E4-F5262225D60B}" srcOrd="1" destOrd="0" presId="urn:microsoft.com/office/officeart/2005/8/layout/hierarchy1"/>
    <dgm:cxn modelId="{5A256EFA-263F-1445-93CD-C691D54514DD}" type="presParOf" srcId="{001DEAAD-970D-8047-9BFD-CA1D601AA36B}" destId="{D71A41D0-321B-CF4D-A5BB-E4F2316BD74F}" srcOrd="1" destOrd="0" presId="urn:microsoft.com/office/officeart/2005/8/layout/hierarchy1"/>
    <dgm:cxn modelId="{B96BE0C7-2850-2C48-BE32-B7B53C0F621D}" type="presParOf" srcId="{766F634B-8FA6-D547-9FCA-DF64BC53C420}" destId="{BAB04276-2C74-2B49-94EA-4A6B89DB845F}" srcOrd="2" destOrd="0" presId="urn:microsoft.com/office/officeart/2005/8/layout/hierarchy1"/>
    <dgm:cxn modelId="{A77DDFD7-FA50-2749-9176-D1179511DAE7}" type="presParOf" srcId="{BAB04276-2C74-2B49-94EA-4A6B89DB845F}" destId="{C7B62F54-2618-DA4A-8905-F37D1E172053}" srcOrd="0" destOrd="0" presId="urn:microsoft.com/office/officeart/2005/8/layout/hierarchy1"/>
    <dgm:cxn modelId="{184BCEAC-928F-CE4F-B0A3-2ADA8811C14B}" type="presParOf" srcId="{C7B62F54-2618-DA4A-8905-F37D1E172053}" destId="{D3182419-4F7E-CF41-9CCA-685D065DBF9C}" srcOrd="0" destOrd="0" presId="urn:microsoft.com/office/officeart/2005/8/layout/hierarchy1"/>
    <dgm:cxn modelId="{791DBF3B-4285-FB40-A6A7-E455A12B5712}" type="presParOf" srcId="{C7B62F54-2618-DA4A-8905-F37D1E172053}" destId="{AF4F9911-8AEB-D749-8B06-02C18AD2D6CD}" srcOrd="1" destOrd="0" presId="urn:microsoft.com/office/officeart/2005/8/layout/hierarchy1"/>
    <dgm:cxn modelId="{210794BA-6F44-B34B-BA56-C2AFE9BC87A0}" type="presParOf" srcId="{BAB04276-2C74-2B49-94EA-4A6B89DB845F}" destId="{07ACE2CE-355D-B14C-BC7D-C9F83A8BD821}" srcOrd="1" destOrd="0" presId="urn:microsoft.com/office/officeart/2005/8/layout/hierarchy1"/>
    <dgm:cxn modelId="{5E8E5F2B-3933-D447-9B35-594FB01FA01B}" type="presParOf" srcId="{766F634B-8FA6-D547-9FCA-DF64BC53C420}" destId="{AC7B8E95-DF1D-6643-B550-57C114EA7257}" srcOrd="3" destOrd="0" presId="urn:microsoft.com/office/officeart/2005/8/layout/hierarchy1"/>
    <dgm:cxn modelId="{4EADF2EF-6480-6C4B-9ED0-B9380265CE05}" type="presParOf" srcId="{AC7B8E95-DF1D-6643-B550-57C114EA7257}" destId="{A6EA4712-1C98-4642-A2C6-C9A55EE70866}" srcOrd="0" destOrd="0" presId="urn:microsoft.com/office/officeart/2005/8/layout/hierarchy1"/>
    <dgm:cxn modelId="{821FCD36-8C29-604D-B0E1-59C8F5B0E507}" type="presParOf" srcId="{A6EA4712-1C98-4642-A2C6-C9A55EE70866}" destId="{8A4F935F-F637-204E-9B50-358835B0E5A1}" srcOrd="0" destOrd="0" presId="urn:microsoft.com/office/officeart/2005/8/layout/hierarchy1"/>
    <dgm:cxn modelId="{A422CF8F-CF07-784B-AA31-68F3F6914E9F}" type="presParOf" srcId="{A6EA4712-1C98-4642-A2C6-C9A55EE70866}" destId="{0797922A-0BC6-EA4B-84C0-01FBE63BAF29}" srcOrd="1" destOrd="0" presId="urn:microsoft.com/office/officeart/2005/8/layout/hierarchy1"/>
    <dgm:cxn modelId="{21DAD075-63B0-C642-8F73-641783E3A3B8}" type="presParOf" srcId="{AC7B8E95-DF1D-6643-B550-57C114EA7257}" destId="{B45C0D28-1DF0-FA4B-881A-10EBE32E5C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0B5268-FCBE-E949-911A-152F0485C15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89D722-2FA6-9A4A-BD38-3A39FB99AA4B}">
      <dgm:prSet custT="1"/>
      <dgm:spPr/>
      <dgm:t>
        <a:bodyPr/>
        <a:lstStyle/>
        <a:p>
          <a:r>
            <a:rPr lang="en-US" sz="2200"/>
            <a:t>Connect</a:t>
          </a:r>
        </a:p>
      </dgm:t>
    </dgm:pt>
    <dgm:pt modelId="{7E679902-5ED3-E540-97A2-C7C8922E1162}" type="parTrans" cxnId="{02204CE8-743E-0344-939F-13C1692E8389}">
      <dgm:prSet/>
      <dgm:spPr/>
      <dgm:t>
        <a:bodyPr/>
        <a:lstStyle/>
        <a:p>
          <a:endParaRPr lang="en-US"/>
        </a:p>
      </dgm:t>
    </dgm:pt>
    <dgm:pt modelId="{84D7B0E7-D6E1-8845-B28C-DE2006B8F39A}" type="sibTrans" cxnId="{02204CE8-743E-0344-939F-13C1692E8389}">
      <dgm:prSet/>
      <dgm:spPr/>
      <dgm:t>
        <a:bodyPr/>
        <a:lstStyle/>
        <a:p>
          <a:endParaRPr lang="en-US"/>
        </a:p>
      </dgm:t>
    </dgm:pt>
    <dgm:pt modelId="{78834F02-B68A-C64F-8C11-A0EEDCE3E00A}">
      <dgm:prSet custT="1"/>
      <dgm:spPr/>
      <dgm:t>
        <a:bodyPr/>
        <a:lstStyle/>
        <a:p>
          <a:r>
            <a:rPr lang="en-US" sz="2000"/>
            <a:t>Connect public health experts, community organizations, legal scholars, and practitioners</a:t>
          </a:r>
        </a:p>
      </dgm:t>
    </dgm:pt>
    <dgm:pt modelId="{4F384A95-D44F-2449-BFC2-50D7C94BF645}" type="parTrans" cxnId="{658DB785-4E61-E54D-A31B-ED95342C1044}">
      <dgm:prSet/>
      <dgm:spPr/>
      <dgm:t>
        <a:bodyPr/>
        <a:lstStyle/>
        <a:p>
          <a:endParaRPr lang="en-US"/>
        </a:p>
      </dgm:t>
    </dgm:pt>
    <dgm:pt modelId="{7A36865D-607A-0D47-8763-80198794A19E}" type="sibTrans" cxnId="{658DB785-4E61-E54D-A31B-ED95342C1044}">
      <dgm:prSet/>
      <dgm:spPr/>
      <dgm:t>
        <a:bodyPr/>
        <a:lstStyle/>
        <a:p>
          <a:endParaRPr lang="en-US"/>
        </a:p>
      </dgm:t>
    </dgm:pt>
    <dgm:pt modelId="{288C4D6C-60D1-1142-A38A-E76F75978E48}">
      <dgm:prSet custT="1"/>
      <dgm:spPr/>
      <dgm:t>
        <a:bodyPr/>
        <a:lstStyle/>
        <a:p>
          <a:r>
            <a:rPr lang="en-US" sz="2200"/>
            <a:t>Monitor</a:t>
          </a:r>
        </a:p>
      </dgm:t>
    </dgm:pt>
    <dgm:pt modelId="{58CF4203-180B-F84C-80E1-3E8CA29E5835}" type="parTrans" cxnId="{AB2BF34E-7479-614D-A2AE-27D89F5E4623}">
      <dgm:prSet/>
      <dgm:spPr/>
      <dgm:t>
        <a:bodyPr/>
        <a:lstStyle/>
        <a:p>
          <a:endParaRPr lang="en-US"/>
        </a:p>
      </dgm:t>
    </dgm:pt>
    <dgm:pt modelId="{DFD510F9-78B2-CF47-A907-A637E29B3D00}" type="sibTrans" cxnId="{AB2BF34E-7479-614D-A2AE-27D89F5E4623}">
      <dgm:prSet/>
      <dgm:spPr/>
      <dgm:t>
        <a:bodyPr/>
        <a:lstStyle/>
        <a:p>
          <a:endParaRPr lang="en-US"/>
        </a:p>
      </dgm:t>
    </dgm:pt>
    <dgm:pt modelId="{8ED29FD7-5478-A04E-933A-BAECDF650B93}">
      <dgm:prSet custT="1"/>
      <dgm:spPr/>
      <dgm:t>
        <a:bodyPr/>
        <a:lstStyle/>
        <a:p>
          <a:r>
            <a:rPr lang="en-US" sz="2000"/>
            <a:t>Monitor emerging litigation impacting public health and health equity</a:t>
          </a:r>
        </a:p>
      </dgm:t>
    </dgm:pt>
    <dgm:pt modelId="{BEAC9B33-A620-A443-AEE8-4AECBBC83076}" type="parTrans" cxnId="{AFD78047-B549-D845-8279-E2F9D0043877}">
      <dgm:prSet/>
      <dgm:spPr/>
      <dgm:t>
        <a:bodyPr/>
        <a:lstStyle/>
        <a:p>
          <a:endParaRPr lang="en-US"/>
        </a:p>
      </dgm:t>
    </dgm:pt>
    <dgm:pt modelId="{ECADE1C9-3D63-EF4D-B175-71E7308A5D85}" type="sibTrans" cxnId="{AFD78047-B549-D845-8279-E2F9D0043877}">
      <dgm:prSet/>
      <dgm:spPr/>
      <dgm:t>
        <a:bodyPr/>
        <a:lstStyle/>
        <a:p>
          <a:endParaRPr lang="en-US"/>
        </a:p>
      </dgm:t>
    </dgm:pt>
    <dgm:pt modelId="{8B234E12-1CCE-D543-9007-65E2508AE466}">
      <dgm:prSet custT="1"/>
      <dgm:spPr/>
      <dgm:t>
        <a:bodyPr/>
        <a:lstStyle/>
        <a:p>
          <a:r>
            <a:rPr lang="en-US" sz="2200"/>
            <a:t>Inform &amp; Disseminate</a:t>
          </a:r>
        </a:p>
      </dgm:t>
    </dgm:pt>
    <dgm:pt modelId="{E45684D2-9899-C142-8C71-A8262F773C8B}" type="parTrans" cxnId="{A7E1B507-8E03-9844-A6D2-35F81DFCB943}">
      <dgm:prSet/>
      <dgm:spPr/>
      <dgm:t>
        <a:bodyPr/>
        <a:lstStyle/>
        <a:p>
          <a:endParaRPr lang="en-US"/>
        </a:p>
      </dgm:t>
    </dgm:pt>
    <dgm:pt modelId="{C645B269-EE28-0A4B-BECD-F8E9C8620B52}" type="sibTrans" cxnId="{A7E1B507-8E03-9844-A6D2-35F81DFCB943}">
      <dgm:prSet/>
      <dgm:spPr/>
      <dgm:t>
        <a:bodyPr/>
        <a:lstStyle/>
        <a:p>
          <a:endParaRPr lang="en-US"/>
        </a:p>
      </dgm:t>
    </dgm:pt>
    <dgm:pt modelId="{F0537476-B611-B141-8E98-944FF68A1E86}">
      <dgm:prSet custT="1"/>
      <dgm:spPr/>
      <dgm:t>
        <a:bodyPr/>
        <a:lstStyle/>
        <a:p>
          <a:r>
            <a:rPr lang="en-US" sz="2000"/>
            <a:t>Inform the public health community about emerging litigation with timely analysis of its impact</a:t>
          </a:r>
        </a:p>
      </dgm:t>
    </dgm:pt>
    <dgm:pt modelId="{4B4F9831-E09D-E748-B7ED-42F0E9A00AC7}" type="parTrans" cxnId="{6ECD12BF-189C-C94A-AD73-AAF467A22A4A}">
      <dgm:prSet/>
      <dgm:spPr/>
      <dgm:t>
        <a:bodyPr/>
        <a:lstStyle/>
        <a:p>
          <a:endParaRPr lang="en-US"/>
        </a:p>
      </dgm:t>
    </dgm:pt>
    <dgm:pt modelId="{BE82DB96-4C20-0F4B-9154-68C05C938F48}" type="sibTrans" cxnId="{6ECD12BF-189C-C94A-AD73-AAF467A22A4A}">
      <dgm:prSet/>
      <dgm:spPr/>
      <dgm:t>
        <a:bodyPr/>
        <a:lstStyle/>
        <a:p>
          <a:endParaRPr lang="en-US"/>
        </a:p>
      </dgm:t>
    </dgm:pt>
    <dgm:pt modelId="{F080C0FF-D67B-9540-B656-B3A5F4E5CBC3}">
      <dgm:prSet custT="1"/>
      <dgm:spPr/>
      <dgm:t>
        <a:bodyPr/>
        <a:lstStyle/>
        <a:p>
          <a:r>
            <a:rPr lang="en-US" sz="2200"/>
            <a:t>Support</a:t>
          </a:r>
        </a:p>
      </dgm:t>
    </dgm:pt>
    <dgm:pt modelId="{90670566-C431-A746-A951-CDEC6005203E}" type="parTrans" cxnId="{09BED8E3-F779-5B44-B363-0F5B017FE5B8}">
      <dgm:prSet/>
      <dgm:spPr/>
      <dgm:t>
        <a:bodyPr/>
        <a:lstStyle/>
        <a:p>
          <a:endParaRPr lang="en-US"/>
        </a:p>
      </dgm:t>
    </dgm:pt>
    <dgm:pt modelId="{C3868342-96C2-CB44-99BA-B61A33A9249C}" type="sibTrans" cxnId="{09BED8E3-F779-5B44-B363-0F5B017FE5B8}">
      <dgm:prSet/>
      <dgm:spPr/>
      <dgm:t>
        <a:bodyPr/>
        <a:lstStyle/>
        <a:p>
          <a:endParaRPr lang="en-US"/>
        </a:p>
      </dgm:t>
    </dgm:pt>
    <dgm:pt modelId="{ED04ED7A-927E-814B-AEB7-E8689DD825EF}">
      <dgm:prSet custT="1"/>
      <dgm:spPr/>
      <dgm:t>
        <a:bodyPr/>
        <a:lstStyle/>
        <a:p>
          <a:r>
            <a:rPr lang="en-US" sz="2000" b="0"/>
            <a:t>Support strategic litigation to elevate public health and equity considerations before the courts through </a:t>
          </a:r>
          <a:r>
            <a:rPr lang="en-US" sz="2000" b="1"/>
            <a:t>amicus briefs</a:t>
          </a:r>
        </a:p>
      </dgm:t>
    </dgm:pt>
    <dgm:pt modelId="{067D71A9-825E-AB4D-A0E4-B7857B8420CF}" type="parTrans" cxnId="{1F60C8B7-68A6-0F49-96BE-38A7362A7C0C}">
      <dgm:prSet/>
      <dgm:spPr/>
      <dgm:t>
        <a:bodyPr/>
        <a:lstStyle/>
        <a:p>
          <a:endParaRPr lang="en-US"/>
        </a:p>
      </dgm:t>
    </dgm:pt>
    <dgm:pt modelId="{76853F11-006C-1642-8FB4-47419EDF1C65}" type="sibTrans" cxnId="{1F60C8B7-68A6-0F49-96BE-38A7362A7C0C}">
      <dgm:prSet/>
      <dgm:spPr/>
      <dgm:t>
        <a:bodyPr/>
        <a:lstStyle/>
        <a:p>
          <a:endParaRPr lang="en-US"/>
        </a:p>
      </dgm:t>
    </dgm:pt>
    <dgm:pt modelId="{D5C3BC4C-6425-DC47-9FD9-3563B34880EF}" type="pres">
      <dgm:prSet presAssocID="{900B5268-FCBE-E949-911A-152F0485C159}" presName="linear" presStyleCnt="0">
        <dgm:presLayoutVars>
          <dgm:animLvl val="lvl"/>
          <dgm:resizeHandles val="exact"/>
        </dgm:presLayoutVars>
      </dgm:prSet>
      <dgm:spPr/>
    </dgm:pt>
    <dgm:pt modelId="{DA87F2CE-FB67-2147-97BD-BE848560A2B1}" type="pres">
      <dgm:prSet presAssocID="{7589D722-2FA6-9A4A-BD38-3A39FB99AA4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0FF72B0-B5C2-8D42-8638-175362CF863B}" type="pres">
      <dgm:prSet presAssocID="{7589D722-2FA6-9A4A-BD38-3A39FB99AA4B}" presName="childText" presStyleLbl="revTx" presStyleIdx="0" presStyleCnt="4">
        <dgm:presLayoutVars>
          <dgm:bulletEnabled val="1"/>
        </dgm:presLayoutVars>
      </dgm:prSet>
      <dgm:spPr/>
    </dgm:pt>
    <dgm:pt modelId="{A746A3F1-846C-CC47-8736-340C88546CFC}" type="pres">
      <dgm:prSet presAssocID="{288C4D6C-60D1-1142-A38A-E76F75978E4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FD91FEE-B797-E347-A9CA-252739EF5982}" type="pres">
      <dgm:prSet presAssocID="{288C4D6C-60D1-1142-A38A-E76F75978E48}" presName="childText" presStyleLbl="revTx" presStyleIdx="1" presStyleCnt="4">
        <dgm:presLayoutVars>
          <dgm:bulletEnabled val="1"/>
        </dgm:presLayoutVars>
      </dgm:prSet>
      <dgm:spPr/>
    </dgm:pt>
    <dgm:pt modelId="{261C1BC3-3098-E147-8A97-C4190BB86EB0}" type="pres">
      <dgm:prSet presAssocID="{8B234E12-1CCE-D543-9007-65E2508AE46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4F0EAE5-FACE-7D4F-B2DE-D57443AAE0E8}" type="pres">
      <dgm:prSet presAssocID="{8B234E12-1CCE-D543-9007-65E2508AE466}" presName="childText" presStyleLbl="revTx" presStyleIdx="2" presStyleCnt="4">
        <dgm:presLayoutVars>
          <dgm:bulletEnabled val="1"/>
        </dgm:presLayoutVars>
      </dgm:prSet>
      <dgm:spPr/>
    </dgm:pt>
    <dgm:pt modelId="{BD90863C-6E05-3040-9C1B-35DFC0B5D8EB}" type="pres">
      <dgm:prSet presAssocID="{F080C0FF-D67B-9540-B656-B3A5F4E5CBC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A2588E5-D8BC-6B42-99F9-232B8819C8D1}" type="pres">
      <dgm:prSet presAssocID="{F080C0FF-D67B-9540-B656-B3A5F4E5CBC3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A7E1B507-8E03-9844-A6D2-35F81DFCB943}" srcId="{900B5268-FCBE-E949-911A-152F0485C159}" destId="{8B234E12-1CCE-D543-9007-65E2508AE466}" srcOrd="2" destOrd="0" parTransId="{E45684D2-9899-C142-8C71-A8262F773C8B}" sibTransId="{C645B269-EE28-0A4B-BECD-F8E9C8620B52}"/>
    <dgm:cxn modelId="{4D1A720C-841E-D64B-8FB3-3435E8AE9BC9}" type="presOf" srcId="{F0537476-B611-B141-8E98-944FF68A1E86}" destId="{64F0EAE5-FACE-7D4F-B2DE-D57443AAE0E8}" srcOrd="0" destOrd="0" presId="urn:microsoft.com/office/officeart/2005/8/layout/vList2"/>
    <dgm:cxn modelId="{1891B425-8EB4-0148-85AF-4EF39612619B}" type="presOf" srcId="{8B234E12-1CCE-D543-9007-65E2508AE466}" destId="{261C1BC3-3098-E147-8A97-C4190BB86EB0}" srcOrd="0" destOrd="0" presId="urn:microsoft.com/office/officeart/2005/8/layout/vList2"/>
    <dgm:cxn modelId="{7F8B6826-277F-7644-A9B5-6F944E2AA97E}" type="presOf" srcId="{8ED29FD7-5478-A04E-933A-BAECDF650B93}" destId="{0FD91FEE-B797-E347-A9CA-252739EF5982}" srcOrd="0" destOrd="0" presId="urn:microsoft.com/office/officeart/2005/8/layout/vList2"/>
    <dgm:cxn modelId="{590D412D-5EFF-9B4F-B891-ABFC456C6FFC}" type="presOf" srcId="{ED04ED7A-927E-814B-AEB7-E8689DD825EF}" destId="{0A2588E5-D8BC-6B42-99F9-232B8819C8D1}" srcOrd="0" destOrd="0" presId="urn:microsoft.com/office/officeart/2005/8/layout/vList2"/>
    <dgm:cxn modelId="{AFD78047-B549-D845-8279-E2F9D0043877}" srcId="{288C4D6C-60D1-1142-A38A-E76F75978E48}" destId="{8ED29FD7-5478-A04E-933A-BAECDF650B93}" srcOrd="0" destOrd="0" parTransId="{BEAC9B33-A620-A443-AEE8-4AECBBC83076}" sibTransId="{ECADE1C9-3D63-EF4D-B175-71E7308A5D85}"/>
    <dgm:cxn modelId="{AB2BF34E-7479-614D-A2AE-27D89F5E4623}" srcId="{900B5268-FCBE-E949-911A-152F0485C159}" destId="{288C4D6C-60D1-1142-A38A-E76F75978E48}" srcOrd="1" destOrd="0" parTransId="{58CF4203-180B-F84C-80E1-3E8CA29E5835}" sibTransId="{DFD510F9-78B2-CF47-A907-A637E29B3D00}"/>
    <dgm:cxn modelId="{5AED2358-20DC-1343-A275-76FCEB4B7F25}" type="presOf" srcId="{F080C0FF-D67B-9540-B656-B3A5F4E5CBC3}" destId="{BD90863C-6E05-3040-9C1B-35DFC0B5D8EB}" srcOrd="0" destOrd="0" presId="urn:microsoft.com/office/officeart/2005/8/layout/vList2"/>
    <dgm:cxn modelId="{AB1A9267-5B34-0A42-97B7-38AB2D7E830A}" type="presOf" srcId="{78834F02-B68A-C64F-8C11-A0EEDCE3E00A}" destId="{C0FF72B0-B5C2-8D42-8638-175362CF863B}" srcOrd="0" destOrd="0" presId="urn:microsoft.com/office/officeart/2005/8/layout/vList2"/>
    <dgm:cxn modelId="{658DB785-4E61-E54D-A31B-ED95342C1044}" srcId="{7589D722-2FA6-9A4A-BD38-3A39FB99AA4B}" destId="{78834F02-B68A-C64F-8C11-A0EEDCE3E00A}" srcOrd="0" destOrd="0" parTransId="{4F384A95-D44F-2449-BFC2-50D7C94BF645}" sibTransId="{7A36865D-607A-0D47-8763-80198794A19E}"/>
    <dgm:cxn modelId="{EFE27BAD-B37F-6D4C-8EC2-6E8659842BD8}" type="presOf" srcId="{900B5268-FCBE-E949-911A-152F0485C159}" destId="{D5C3BC4C-6425-DC47-9FD9-3563B34880EF}" srcOrd="0" destOrd="0" presId="urn:microsoft.com/office/officeart/2005/8/layout/vList2"/>
    <dgm:cxn modelId="{7AD3EEB2-6FC5-5948-8579-EA5816E2B2AF}" type="presOf" srcId="{288C4D6C-60D1-1142-A38A-E76F75978E48}" destId="{A746A3F1-846C-CC47-8736-340C88546CFC}" srcOrd="0" destOrd="0" presId="urn:microsoft.com/office/officeart/2005/8/layout/vList2"/>
    <dgm:cxn modelId="{1F60C8B7-68A6-0F49-96BE-38A7362A7C0C}" srcId="{F080C0FF-D67B-9540-B656-B3A5F4E5CBC3}" destId="{ED04ED7A-927E-814B-AEB7-E8689DD825EF}" srcOrd="0" destOrd="0" parTransId="{067D71A9-825E-AB4D-A0E4-B7857B8420CF}" sibTransId="{76853F11-006C-1642-8FB4-47419EDF1C65}"/>
    <dgm:cxn modelId="{6ECD12BF-189C-C94A-AD73-AAF467A22A4A}" srcId="{8B234E12-1CCE-D543-9007-65E2508AE466}" destId="{F0537476-B611-B141-8E98-944FF68A1E86}" srcOrd="0" destOrd="0" parTransId="{4B4F9831-E09D-E748-B7ED-42F0E9A00AC7}" sibTransId="{BE82DB96-4C20-0F4B-9154-68C05C938F48}"/>
    <dgm:cxn modelId="{09BED8E3-F779-5B44-B363-0F5B017FE5B8}" srcId="{900B5268-FCBE-E949-911A-152F0485C159}" destId="{F080C0FF-D67B-9540-B656-B3A5F4E5CBC3}" srcOrd="3" destOrd="0" parTransId="{90670566-C431-A746-A951-CDEC6005203E}" sibTransId="{C3868342-96C2-CB44-99BA-B61A33A9249C}"/>
    <dgm:cxn modelId="{02204CE8-743E-0344-939F-13C1692E8389}" srcId="{900B5268-FCBE-E949-911A-152F0485C159}" destId="{7589D722-2FA6-9A4A-BD38-3A39FB99AA4B}" srcOrd="0" destOrd="0" parTransId="{7E679902-5ED3-E540-97A2-C7C8922E1162}" sibTransId="{84D7B0E7-D6E1-8845-B28C-DE2006B8F39A}"/>
    <dgm:cxn modelId="{70F961E8-703F-0D4A-B84F-FFFA90254A43}" type="presOf" srcId="{7589D722-2FA6-9A4A-BD38-3A39FB99AA4B}" destId="{DA87F2CE-FB67-2147-97BD-BE848560A2B1}" srcOrd="0" destOrd="0" presId="urn:microsoft.com/office/officeart/2005/8/layout/vList2"/>
    <dgm:cxn modelId="{90334805-21E0-304A-9508-FD1A2DB07C04}" type="presParOf" srcId="{D5C3BC4C-6425-DC47-9FD9-3563B34880EF}" destId="{DA87F2CE-FB67-2147-97BD-BE848560A2B1}" srcOrd="0" destOrd="0" presId="urn:microsoft.com/office/officeart/2005/8/layout/vList2"/>
    <dgm:cxn modelId="{E1FE177F-D51D-1A46-AC8A-0C3A2A1734B8}" type="presParOf" srcId="{D5C3BC4C-6425-DC47-9FD9-3563B34880EF}" destId="{C0FF72B0-B5C2-8D42-8638-175362CF863B}" srcOrd="1" destOrd="0" presId="urn:microsoft.com/office/officeart/2005/8/layout/vList2"/>
    <dgm:cxn modelId="{55E50049-618D-B74C-A520-8C36A642003F}" type="presParOf" srcId="{D5C3BC4C-6425-DC47-9FD9-3563B34880EF}" destId="{A746A3F1-846C-CC47-8736-340C88546CFC}" srcOrd="2" destOrd="0" presId="urn:microsoft.com/office/officeart/2005/8/layout/vList2"/>
    <dgm:cxn modelId="{2F8BB224-2979-264D-A09A-58FC7DFD1DB4}" type="presParOf" srcId="{D5C3BC4C-6425-DC47-9FD9-3563B34880EF}" destId="{0FD91FEE-B797-E347-A9CA-252739EF5982}" srcOrd="3" destOrd="0" presId="urn:microsoft.com/office/officeart/2005/8/layout/vList2"/>
    <dgm:cxn modelId="{D0D3239A-5489-DD44-9D51-C1E017846BD6}" type="presParOf" srcId="{D5C3BC4C-6425-DC47-9FD9-3563B34880EF}" destId="{261C1BC3-3098-E147-8A97-C4190BB86EB0}" srcOrd="4" destOrd="0" presId="urn:microsoft.com/office/officeart/2005/8/layout/vList2"/>
    <dgm:cxn modelId="{0C5EFBF4-4CEF-264B-8F2D-C64C182CFF1C}" type="presParOf" srcId="{D5C3BC4C-6425-DC47-9FD9-3563B34880EF}" destId="{64F0EAE5-FACE-7D4F-B2DE-D57443AAE0E8}" srcOrd="5" destOrd="0" presId="urn:microsoft.com/office/officeart/2005/8/layout/vList2"/>
    <dgm:cxn modelId="{3AD776FF-10EE-AD4F-9B02-83CFDEFC85AD}" type="presParOf" srcId="{D5C3BC4C-6425-DC47-9FD9-3563B34880EF}" destId="{BD90863C-6E05-3040-9C1B-35DFC0B5D8EB}" srcOrd="6" destOrd="0" presId="urn:microsoft.com/office/officeart/2005/8/layout/vList2"/>
    <dgm:cxn modelId="{FF4F4D4B-BE24-3540-A150-C0DBC3E46C4E}" type="presParOf" srcId="{D5C3BC4C-6425-DC47-9FD9-3563B34880EF}" destId="{0A2588E5-D8BC-6B42-99F9-232B8819C8D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7FA032-3492-4C9E-949C-0CB3A13EA22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C833247-CF4D-4EC4-8E5C-A90A4BCD4F1F}">
      <dgm:prSet/>
      <dgm:spPr/>
      <dgm:t>
        <a:bodyPr/>
        <a:lstStyle/>
        <a:p>
          <a:pPr>
            <a:defRPr cap="all"/>
          </a:pPr>
          <a:r>
            <a:rPr lang="en-US"/>
            <a:t>Litigation tracking </a:t>
          </a:r>
        </a:p>
      </dgm:t>
    </dgm:pt>
    <dgm:pt modelId="{FDBA910B-63F4-4545-A5FF-9BA18F666D76}" type="parTrans" cxnId="{578EF72D-D6DC-4F78-A264-D088B76F165C}">
      <dgm:prSet/>
      <dgm:spPr/>
      <dgm:t>
        <a:bodyPr/>
        <a:lstStyle/>
        <a:p>
          <a:endParaRPr lang="en-US"/>
        </a:p>
      </dgm:t>
    </dgm:pt>
    <dgm:pt modelId="{319B7983-7723-4C68-982B-795C189B0C50}" type="sibTrans" cxnId="{578EF72D-D6DC-4F78-A264-D088B76F165C}">
      <dgm:prSet/>
      <dgm:spPr/>
      <dgm:t>
        <a:bodyPr/>
        <a:lstStyle/>
        <a:p>
          <a:endParaRPr lang="en-US"/>
        </a:p>
      </dgm:t>
    </dgm:pt>
    <dgm:pt modelId="{5E33EFA7-BF46-468D-9205-FA8E232BD228}">
      <dgm:prSet/>
      <dgm:spPr/>
      <dgm:t>
        <a:bodyPr/>
        <a:lstStyle/>
        <a:p>
          <a:pPr>
            <a:defRPr cap="all"/>
          </a:pPr>
          <a:r>
            <a:rPr lang="en-US"/>
            <a:t>Publications</a:t>
          </a:r>
        </a:p>
      </dgm:t>
    </dgm:pt>
    <dgm:pt modelId="{88B457EC-3A91-47DE-AF6A-699E3202F6BE}" type="parTrans" cxnId="{D380F3C1-2E12-43E8-9A56-0C0F2A6C36B5}">
      <dgm:prSet/>
      <dgm:spPr/>
      <dgm:t>
        <a:bodyPr/>
        <a:lstStyle/>
        <a:p>
          <a:endParaRPr lang="en-US"/>
        </a:p>
      </dgm:t>
    </dgm:pt>
    <dgm:pt modelId="{98FC253D-8837-41FF-8632-60C4AC48A549}" type="sibTrans" cxnId="{D380F3C1-2E12-43E8-9A56-0C0F2A6C36B5}">
      <dgm:prSet/>
      <dgm:spPr/>
      <dgm:t>
        <a:bodyPr/>
        <a:lstStyle/>
        <a:p>
          <a:endParaRPr lang="en-US"/>
        </a:p>
      </dgm:t>
    </dgm:pt>
    <dgm:pt modelId="{76CE08CB-4E16-45EE-A85C-259AB29D4236}">
      <dgm:prSet/>
      <dgm:spPr/>
      <dgm:t>
        <a:bodyPr/>
        <a:lstStyle/>
        <a:p>
          <a:pPr>
            <a:defRPr cap="all"/>
          </a:pPr>
          <a:r>
            <a:rPr lang="en-US"/>
            <a:t>External engagements</a:t>
          </a:r>
        </a:p>
      </dgm:t>
    </dgm:pt>
    <dgm:pt modelId="{DC73DF31-8607-490E-8E04-585617B307BA}" type="parTrans" cxnId="{23A4B18B-6319-460B-91A4-CDD25DA5E9B2}">
      <dgm:prSet/>
      <dgm:spPr/>
      <dgm:t>
        <a:bodyPr/>
        <a:lstStyle/>
        <a:p>
          <a:endParaRPr lang="en-US"/>
        </a:p>
      </dgm:t>
    </dgm:pt>
    <dgm:pt modelId="{7FD5D833-1847-4075-A813-41BE3B957CE3}" type="sibTrans" cxnId="{23A4B18B-6319-460B-91A4-CDD25DA5E9B2}">
      <dgm:prSet/>
      <dgm:spPr/>
      <dgm:t>
        <a:bodyPr/>
        <a:lstStyle/>
        <a:p>
          <a:endParaRPr lang="en-US"/>
        </a:p>
      </dgm:t>
    </dgm:pt>
    <dgm:pt modelId="{8182F46E-3D3F-4AA6-BB3D-D8F211970DA8}">
      <dgm:prSet/>
      <dgm:spPr/>
      <dgm:t>
        <a:bodyPr/>
        <a:lstStyle/>
        <a:p>
          <a:pPr>
            <a:defRPr cap="all"/>
          </a:pPr>
          <a:r>
            <a:rPr lang="en-US"/>
            <a:t>Partnership development</a:t>
          </a:r>
        </a:p>
      </dgm:t>
    </dgm:pt>
    <dgm:pt modelId="{CBACAC6E-F1C3-408D-B875-3043B551FB15}" type="parTrans" cxnId="{C5D3EEBE-04BD-41BB-90D9-81072256CD06}">
      <dgm:prSet/>
      <dgm:spPr/>
      <dgm:t>
        <a:bodyPr/>
        <a:lstStyle/>
        <a:p>
          <a:endParaRPr lang="en-US"/>
        </a:p>
      </dgm:t>
    </dgm:pt>
    <dgm:pt modelId="{01C2B681-C473-470C-A299-63CCC30A7026}" type="sibTrans" cxnId="{C5D3EEBE-04BD-41BB-90D9-81072256CD06}">
      <dgm:prSet/>
      <dgm:spPr/>
      <dgm:t>
        <a:bodyPr/>
        <a:lstStyle/>
        <a:p>
          <a:endParaRPr lang="en-US"/>
        </a:p>
      </dgm:t>
    </dgm:pt>
    <dgm:pt modelId="{A766110C-E4C9-4985-9E69-B95144F8DDFE}">
      <dgm:prSet/>
      <dgm:spPr/>
      <dgm:t>
        <a:bodyPr/>
        <a:lstStyle/>
        <a:p>
          <a:pPr>
            <a:defRPr cap="all"/>
          </a:pPr>
          <a:r>
            <a:rPr lang="en-US"/>
            <a:t>Amicus briefs</a:t>
          </a:r>
        </a:p>
      </dgm:t>
    </dgm:pt>
    <dgm:pt modelId="{BA600600-B2B6-4C1C-8314-ECD4AE1D1E89}" type="sibTrans" cxnId="{998F0CC5-F521-4D4B-AE23-A4FCBD38C1B7}">
      <dgm:prSet/>
      <dgm:spPr/>
      <dgm:t>
        <a:bodyPr/>
        <a:lstStyle/>
        <a:p>
          <a:endParaRPr lang="en-US"/>
        </a:p>
      </dgm:t>
    </dgm:pt>
    <dgm:pt modelId="{C48FBCB5-ED8F-4316-836F-05A4CDD23887}" type="parTrans" cxnId="{998F0CC5-F521-4D4B-AE23-A4FCBD38C1B7}">
      <dgm:prSet/>
      <dgm:spPr/>
      <dgm:t>
        <a:bodyPr/>
        <a:lstStyle/>
        <a:p>
          <a:endParaRPr lang="en-US"/>
        </a:p>
      </dgm:t>
    </dgm:pt>
    <dgm:pt modelId="{1695442F-1BBD-4A70-AB71-5ECFDB2D1AA2}" type="pres">
      <dgm:prSet presAssocID="{8E7FA032-3492-4C9E-949C-0CB3A13EA222}" presName="root" presStyleCnt="0">
        <dgm:presLayoutVars>
          <dgm:dir/>
          <dgm:resizeHandles val="exact"/>
        </dgm:presLayoutVars>
      </dgm:prSet>
      <dgm:spPr/>
    </dgm:pt>
    <dgm:pt modelId="{DF17BCB3-8A1A-45B2-B98C-BAF85F39C444}" type="pres">
      <dgm:prSet presAssocID="{3C833247-CF4D-4EC4-8E5C-A90A4BCD4F1F}" presName="compNode" presStyleCnt="0"/>
      <dgm:spPr/>
    </dgm:pt>
    <dgm:pt modelId="{F472FC80-972B-4AC0-B049-54F5D1A9CA27}" type="pres">
      <dgm:prSet presAssocID="{3C833247-CF4D-4EC4-8E5C-A90A4BCD4F1F}" presName="iconBgRect" presStyleLbl="bgShp" presStyleIdx="0" presStyleCnt="5"/>
      <dgm:spPr/>
    </dgm:pt>
    <dgm:pt modelId="{52E7EE31-4C14-435A-A2FB-F88C02C7EA31}" type="pres">
      <dgm:prSet presAssocID="{3C833247-CF4D-4EC4-8E5C-A90A4BCD4F1F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C3504236-B385-43D4-AD86-318EA6AF036D}" type="pres">
      <dgm:prSet presAssocID="{3C833247-CF4D-4EC4-8E5C-A90A4BCD4F1F}" presName="spaceRect" presStyleCnt="0"/>
      <dgm:spPr/>
    </dgm:pt>
    <dgm:pt modelId="{C765573F-71CE-41A6-BF79-13F27B72CCF0}" type="pres">
      <dgm:prSet presAssocID="{3C833247-CF4D-4EC4-8E5C-A90A4BCD4F1F}" presName="textRect" presStyleLbl="revTx" presStyleIdx="0" presStyleCnt="5">
        <dgm:presLayoutVars>
          <dgm:chMax val="1"/>
          <dgm:chPref val="1"/>
        </dgm:presLayoutVars>
      </dgm:prSet>
      <dgm:spPr/>
    </dgm:pt>
    <dgm:pt modelId="{FFF0AA03-C51E-4CDF-94E5-25A9DAD4DE63}" type="pres">
      <dgm:prSet presAssocID="{319B7983-7723-4C68-982B-795C189B0C50}" presName="sibTrans" presStyleCnt="0"/>
      <dgm:spPr/>
    </dgm:pt>
    <dgm:pt modelId="{652CF0C1-0C12-48E1-843C-9A1AFF145A6A}" type="pres">
      <dgm:prSet presAssocID="{5E33EFA7-BF46-468D-9205-FA8E232BD228}" presName="compNode" presStyleCnt="0"/>
      <dgm:spPr/>
    </dgm:pt>
    <dgm:pt modelId="{5EC034EC-ACBE-4A5A-877F-C385FB4FE194}" type="pres">
      <dgm:prSet presAssocID="{5E33EFA7-BF46-468D-9205-FA8E232BD228}" presName="iconBgRect" presStyleLbl="bgShp" presStyleIdx="1" presStyleCnt="5"/>
      <dgm:spPr/>
    </dgm:pt>
    <dgm:pt modelId="{FEFCD3D8-EF99-4D47-A93A-A732169CBDF9}" type="pres">
      <dgm:prSet presAssocID="{5E33EFA7-BF46-468D-9205-FA8E232BD228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9D1B529-EDDD-4CF1-8283-31965A03C132}" type="pres">
      <dgm:prSet presAssocID="{5E33EFA7-BF46-468D-9205-FA8E232BD228}" presName="spaceRect" presStyleCnt="0"/>
      <dgm:spPr/>
    </dgm:pt>
    <dgm:pt modelId="{D9B5057C-012D-4E47-AC50-52FCFB8051FB}" type="pres">
      <dgm:prSet presAssocID="{5E33EFA7-BF46-468D-9205-FA8E232BD228}" presName="textRect" presStyleLbl="revTx" presStyleIdx="1" presStyleCnt="5">
        <dgm:presLayoutVars>
          <dgm:chMax val="1"/>
          <dgm:chPref val="1"/>
        </dgm:presLayoutVars>
      </dgm:prSet>
      <dgm:spPr/>
    </dgm:pt>
    <dgm:pt modelId="{581F9F90-79B2-44AB-9A12-2E2F75BB4810}" type="pres">
      <dgm:prSet presAssocID="{98FC253D-8837-41FF-8632-60C4AC48A549}" presName="sibTrans" presStyleCnt="0"/>
      <dgm:spPr/>
    </dgm:pt>
    <dgm:pt modelId="{BB7593CD-0A5E-49DF-BE2E-54F1A083FC21}" type="pres">
      <dgm:prSet presAssocID="{76CE08CB-4E16-45EE-A85C-259AB29D4236}" presName="compNode" presStyleCnt="0"/>
      <dgm:spPr/>
    </dgm:pt>
    <dgm:pt modelId="{8CFC60E3-5EF4-4B2A-89C6-379300052CB8}" type="pres">
      <dgm:prSet presAssocID="{76CE08CB-4E16-45EE-A85C-259AB29D4236}" presName="iconBgRect" presStyleLbl="bgShp" presStyleIdx="2" presStyleCnt="5"/>
      <dgm:spPr/>
    </dgm:pt>
    <dgm:pt modelId="{37E14F75-3A9C-4F64-BC36-ABC5292CE7C9}" type="pres">
      <dgm:prSet presAssocID="{76CE08CB-4E16-45EE-A85C-259AB29D4236}" presName="iconRect" presStyleLbl="node1" presStyleIdx="2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meeting with solid fill"/>
        </a:ext>
      </dgm:extLst>
    </dgm:pt>
    <dgm:pt modelId="{6271D1A9-8CE2-4B89-A908-3E95AA2FCCC6}" type="pres">
      <dgm:prSet presAssocID="{76CE08CB-4E16-45EE-A85C-259AB29D4236}" presName="spaceRect" presStyleCnt="0"/>
      <dgm:spPr/>
    </dgm:pt>
    <dgm:pt modelId="{0EBC0AA4-7463-4064-BEE1-092EC778B5A3}" type="pres">
      <dgm:prSet presAssocID="{76CE08CB-4E16-45EE-A85C-259AB29D4236}" presName="textRect" presStyleLbl="revTx" presStyleIdx="2" presStyleCnt="5">
        <dgm:presLayoutVars>
          <dgm:chMax val="1"/>
          <dgm:chPref val="1"/>
        </dgm:presLayoutVars>
      </dgm:prSet>
      <dgm:spPr/>
    </dgm:pt>
    <dgm:pt modelId="{3121B6B0-FEA0-43B6-A02C-535B2F059FBA}" type="pres">
      <dgm:prSet presAssocID="{7FD5D833-1847-4075-A813-41BE3B957CE3}" presName="sibTrans" presStyleCnt="0"/>
      <dgm:spPr/>
    </dgm:pt>
    <dgm:pt modelId="{AB1E9766-8B59-4F5C-BD5D-E082F0651526}" type="pres">
      <dgm:prSet presAssocID="{8182F46E-3D3F-4AA6-BB3D-D8F211970DA8}" presName="compNode" presStyleCnt="0"/>
      <dgm:spPr/>
    </dgm:pt>
    <dgm:pt modelId="{0A68F69E-7D08-47B5-A1D8-FAC393DC90E2}" type="pres">
      <dgm:prSet presAssocID="{8182F46E-3D3F-4AA6-BB3D-D8F211970DA8}" presName="iconBgRect" presStyleLbl="bgShp" presStyleIdx="3" presStyleCnt="5"/>
      <dgm:spPr/>
    </dgm:pt>
    <dgm:pt modelId="{A6506657-4F8F-4231-B385-B624B36A29EC}" type="pres">
      <dgm:prSet presAssocID="{8182F46E-3D3F-4AA6-BB3D-D8F211970DA8}" presName="iconRect" presStyleLbl="node1" presStyleIdx="3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EF93148A-98E6-4E36-877E-B34B54195AAD}" type="pres">
      <dgm:prSet presAssocID="{8182F46E-3D3F-4AA6-BB3D-D8F211970DA8}" presName="spaceRect" presStyleCnt="0"/>
      <dgm:spPr/>
    </dgm:pt>
    <dgm:pt modelId="{8A43B748-2727-46A7-AFDB-44BFA5EFB3E5}" type="pres">
      <dgm:prSet presAssocID="{8182F46E-3D3F-4AA6-BB3D-D8F211970DA8}" presName="textRect" presStyleLbl="revTx" presStyleIdx="3" presStyleCnt="5">
        <dgm:presLayoutVars>
          <dgm:chMax val="1"/>
          <dgm:chPref val="1"/>
        </dgm:presLayoutVars>
      </dgm:prSet>
      <dgm:spPr/>
    </dgm:pt>
    <dgm:pt modelId="{CD7547E9-AD3A-458A-A5EF-32FAF52B0AE9}" type="pres">
      <dgm:prSet presAssocID="{01C2B681-C473-470C-A299-63CCC30A7026}" presName="sibTrans" presStyleCnt="0"/>
      <dgm:spPr/>
    </dgm:pt>
    <dgm:pt modelId="{62881085-9971-478E-BFF6-4FBE82C9100D}" type="pres">
      <dgm:prSet presAssocID="{A766110C-E4C9-4985-9E69-B95144F8DDFE}" presName="compNode" presStyleCnt="0"/>
      <dgm:spPr/>
    </dgm:pt>
    <dgm:pt modelId="{52F13D38-86E0-4A04-AD6C-0F8372E35651}" type="pres">
      <dgm:prSet presAssocID="{A766110C-E4C9-4985-9E69-B95144F8DDFE}" presName="iconBgRect" presStyleLbl="bgShp" presStyleIdx="4" presStyleCnt="5"/>
      <dgm:spPr/>
    </dgm:pt>
    <dgm:pt modelId="{E997BD48-8B4F-42E2-BF1F-B24BE7EE8AAF}" type="pres">
      <dgm:prSet presAssocID="{A766110C-E4C9-4985-9E69-B95144F8DDFE}" presName="iconRect" presStyleLbl="node1" presStyleIdx="4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3B275AD2-B3A8-4A62-8474-4EA279CB2E40}" type="pres">
      <dgm:prSet presAssocID="{A766110C-E4C9-4985-9E69-B95144F8DDFE}" presName="spaceRect" presStyleCnt="0"/>
      <dgm:spPr/>
    </dgm:pt>
    <dgm:pt modelId="{E09C3461-D022-473D-BAC6-C692C06F0881}" type="pres">
      <dgm:prSet presAssocID="{A766110C-E4C9-4985-9E69-B95144F8DDF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7F8DE19-3DF7-44E1-8E5B-62D82920CFB6}" type="presOf" srcId="{76CE08CB-4E16-45EE-A85C-259AB29D4236}" destId="{0EBC0AA4-7463-4064-BEE1-092EC778B5A3}" srcOrd="0" destOrd="0" presId="urn:microsoft.com/office/officeart/2018/5/layout/IconCircleLabelList"/>
    <dgm:cxn modelId="{2BDDDA1A-6FA1-448C-B18C-28ACDD3D5CC1}" type="presOf" srcId="{3C833247-CF4D-4EC4-8E5C-A90A4BCD4F1F}" destId="{C765573F-71CE-41A6-BF79-13F27B72CCF0}" srcOrd="0" destOrd="0" presId="urn:microsoft.com/office/officeart/2018/5/layout/IconCircleLabelList"/>
    <dgm:cxn modelId="{578EF72D-D6DC-4F78-A264-D088B76F165C}" srcId="{8E7FA032-3492-4C9E-949C-0CB3A13EA222}" destId="{3C833247-CF4D-4EC4-8E5C-A90A4BCD4F1F}" srcOrd="0" destOrd="0" parTransId="{FDBA910B-63F4-4545-A5FF-9BA18F666D76}" sibTransId="{319B7983-7723-4C68-982B-795C189B0C50}"/>
    <dgm:cxn modelId="{23A4B18B-6319-460B-91A4-CDD25DA5E9B2}" srcId="{8E7FA032-3492-4C9E-949C-0CB3A13EA222}" destId="{76CE08CB-4E16-45EE-A85C-259AB29D4236}" srcOrd="2" destOrd="0" parTransId="{DC73DF31-8607-490E-8E04-585617B307BA}" sibTransId="{7FD5D833-1847-4075-A813-41BE3B957CE3}"/>
    <dgm:cxn modelId="{8CA82B8C-4A8A-460F-9E5A-B71D6B89B526}" type="presOf" srcId="{5E33EFA7-BF46-468D-9205-FA8E232BD228}" destId="{D9B5057C-012D-4E47-AC50-52FCFB8051FB}" srcOrd="0" destOrd="0" presId="urn:microsoft.com/office/officeart/2018/5/layout/IconCircleLabelList"/>
    <dgm:cxn modelId="{3D7950BA-0B30-4F5E-B49B-CCF90ACDF573}" type="presOf" srcId="{8182F46E-3D3F-4AA6-BB3D-D8F211970DA8}" destId="{8A43B748-2727-46A7-AFDB-44BFA5EFB3E5}" srcOrd="0" destOrd="0" presId="urn:microsoft.com/office/officeart/2018/5/layout/IconCircleLabelList"/>
    <dgm:cxn modelId="{C28404BE-649D-4EFE-BA88-4672D0142BB2}" type="presOf" srcId="{8E7FA032-3492-4C9E-949C-0CB3A13EA222}" destId="{1695442F-1BBD-4A70-AB71-5ECFDB2D1AA2}" srcOrd="0" destOrd="0" presId="urn:microsoft.com/office/officeart/2018/5/layout/IconCircleLabelList"/>
    <dgm:cxn modelId="{C5D3EEBE-04BD-41BB-90D9-81072256CD06}" srcId="{8E7FA032-3492-4C9E-949C-0CB3A13EA222}" destId="{8182F46E-3D3F-4AA6-BB3D-D8F211970DA8}" srcOrd="3" destOrd="0" parTransId="{CBACAC6E-F1C3-408D-B875-3043B551FB15}" sibTransId="{01C2B681-C473-470C-A299-63CCC30A7026}"/>
    <dgm:cxn modelId="{D380F3C1-2E12-43E8-9A56-0C0F2A6C36B5}" srcId="{8E7FA032-3492-4C9E-949C-0CB3A13EA222}" destId="{5E33EFA7-BF46-468D-9205-FA8E232BD228}" srcOrd="1" destOrd="0" parTransId="{88B457EC-3A91-47DE-AF6A-699E3202F6BE}" sibTransId="{98FC253D-8837-41FF-8632-60C4AC48A549}"/>
    <dgm:cxn modelId="{998F0CC5-F521-4D4B-AE23-A4FCBD38C1B7}" srcId="{8E7FA032-3492-4C9E-949C-0CB3A13EA222}" destId="{A766110C-E4C9-4985-9E69-B95144F8DDFE}" srcOrd="4" destOrd="0" parTransId="{C48FBCB5-ED8F-4316-836F-05A4CDD23887}" sibTransId="{BA600600-B2B6-4C1C-8314-ECD4AE1D1E89}"/>
    <dgm:cxn modelId="{7F20ADDE-A96F-46AE-86DC-99647ED15329}" type="presOf" srcId="{A766110C-E4C9-4985-9E69-B95144F8DDFE}" destId="{E09C3461-D022-473D-BAC6-C692C06F0881}" srcOrd="0" destOrd="0" presId="urn:microsoft.com/office/officeart/2018/5/layout/IconCircleLabelList"/>
    <dgm:cxn modelId="{6935EF6F-AFC5-40C9-A5D6-96CCB9FF5F4E}" type="presParOf" srcId="{1695442F-1BBD-4A70-AB71-5ECFDB2D1AA2}" destId="{DF17BCB3-8A1A-45B2-B98C-BAF85F39C444}" srcOrd="0" destOrd="0" presId="urn:microsoft.com/office/officeart/2018/5/layout/IconCircleLabelList"/>
    <dgm:cxn modelId="{9565E85B-8006-4C29-BFC2-3716F1BC7D64}" type="presParOf" srcId="{DF17BCB3-8A1A-45B2-B98C-BAF85F39C444}" destId="{F472FC80-972B-4AC0-B049-54F5D1A9CA27}" srcOrd="0" destOrd="0" presId="urn:microsoft.com/office/officeart/2018/5/layout/IconCircleLabelList"/>
    <dgm:cxn modelId="{7E4D491A-D5F1-4660-A89E-A97E5B1F0467}" type="presParOf" srcId="{DF17BCB3-8A1A-45B2-B98C-BAF85F39C444}" destId="{52E7EE31-4C14-435A-A2FB-F88C02C7EA31}" srcOrd="1" destOrd="0" presId="urn:microsoft.com/office/officeart/2018/5/layout/IconCircleLabelList"/>
    <dgm:cxn modelId="{AA20FE08-CF5E-4789-AA7F-3E9B13CCA01B}" type="presParOf" srcId="{DF17BCB3-8A1A-45B2-B98C-BAF85F39C444}" destId="{C3504236-B385-43D4-AD86-318EA6AF036D}" srcOrd="2" destOrd="0" presId="urn:microsoft.com/office/officeart/2018/5/layout/IconCircleLabelList"/>
    <dgm:cxn modelId="{EA738A2C-0AA1-43C9-95C4-44B71765FDE9}" type="presParOf" srcId="{DF17BCB3-8A1A-45B2-B98C-BAF85F39C444}" destId="{C765573F-71CE-41A6-BF79-13F27B72CCF0}" srcOrd="3" destOrd="0" presId="urn:microsoft.com/office/officeart/2018/5/layout/IconCircleLabelList"/>
    <dgm:cxn modelId="{9EBCB9E1-5E27-48A8-A5C8-FB7015B0E369}" type="presParOf" srcId="{1695442F-1BBD-4A70-AB71-5ECFDB2D1AA2}" destId="{FFF0AA03-C51E-4CDF-94E5-25A9DAD4DE63}" srcOrd="1" destOrd="0" presId="urn:microsoft.com/office/officeart/2018/5/layout/IconCircleLabelList"/>
    <dgm:cxn modelId="{90D53FA9-E816-4138-AD57-E89720056B91}" type="presParOf" srcId="{1695442F-1BBD-4A70-AB71-5ECFDB2D1AA2}" destId="{652CF0C1-0C12-48E1-843C-9A1AFF145A6A}" srcOrd="2" destOrd="0" presId="urn:microsoft.com/office/officeart/2018/5/layout/IconCircleLabelList"/>
    <dgm:cxn modelId="{62105FAE-B89A-4B3B-9BAB-8224DD805BEE}" type="presParOf" srcId="{652CF0C1-0C12-48E1-843C-9A1AFF145A6A}" destId="{5EC034EC-ACBE-4A5A-877F-C385FB4FE194}" srcOrd="0" destOrd="0" presId="urn:microsoft.com/office/officeart/2018/5/layout/IconCircleLabelList"/>
    <dgm:cxn modelId="{769B74A5-13A4-463B-AB67-5FC0F7AEB4F2}" type="presParOf" srcId="{652CF0C1-0C12-48E1-843C-9A1AFF145A6A}" destId="{FEFCD3D8-EF99-4D47-A93A-A732169CBDF9}" srcOrd="1" destOrd="0" presId="urn:microsoft.com/office/officeart/2018/5/layout/IconCircleLabelList"/>
    <dgm:cxn modelId="{542D748D-CAEC-4A32-9F43-EA16DE6DE93E}" type="presParOf" srcId="{652CF0C1-0C12-48E1-843C-9A1AFF145A6A}" destId="{19D1B529-EDDD-4CF1-8283-31965A03C132}" srcOrd="2" destOrd="0" presId="urn:microsoft.com/office/officeart/2018/5/layout/IconCircleLabelList"/>
    <dgm:cxn modelId="{5E613A1A-C748-4926-816E-298D51333B6C}" type="presParOf" srcId="{652CF0C1-0C12-48E1-843C-9A1AFF145A6A}" destId="{D9B5057C-012D-4E47-AC50-52FCFB8051FB}" srcOrd="3" destOrd="0" presId="urn:microsoft.com/office/officeart/2018/5/layout/IconCircleLabelList"/>
    <dgm:cxn modelId="{A39F1BDD-BCCB-494E-A2B0-7E959E261C8E}" type="presParOf" srcId="{1695442F-1BBD-4A70-AB71-5ECFDB2D1AA2}" destId="{581F9F90-79B2-44AB-9A12-2E2F75BB4810}" srcOrd="3" destOrd="0" presId="urn:microsoft.com/office/officeart/2018/5/layout/IconCircleLabelList"/>
    <dgm:cxn modelId="{E703E8DE-DDA5-4CB2-B534-86AC47F6D031}" type="presParOf" srcId="{1695442F-1BBD-4A70-AB71-5ECFDB2D1AA2}" destId="{BB7593CD-0A5E-49DF-BE2E-54F1A083FC21}" srcOrd="4" destOrd="0" presId="urn:microsoft.com/office/officeart/2018/5/layout/IconCircleLabelList"/>
    <dgm:cxn modelId="{FDAA2A98-368D-4B30-B1E0-B766E489EB06}" type="presParOf" srcId="{BB7593CD-0A5E-49DF-BE2E-54F1A083FC21}" destId="{8CFC60E3-5EF4-4B2A-89C6-379300052CB8}" srcOrd="0" destOrd="0" presId="urn:microsoft.com/office/officeart/2018/5/layout/IconCircleLabelList"/>
    <dgm:cxn modelId="{94D37CBF-1697-47C4-BA92-DE9DC3A88FE6}" type="presParOf" srcId="{BB7593CD-0A5E-49DF-BE2E-54F1A083FC21}" destId="{37E14F75-3A9C-4F64-BC36-ABC5292CE7C9}" srcOrd="1" destOrd="0" presId="urn:microsoft.com/office/officeart/2018/5/layout/IconCircleLabelList"/>
    <dgm:cxn modelId="{4916AF12-9D4A-488E-858F-A19F8DD7C015}" type="presParOf" srcId="{BB7593CD-0A5E-49DF-BE2E-54F1A083FC21}" destId="{6271D1A9-8CE2-4B89-A908-3E95AA2FCCC6}" srcOrd="2" destOrd="0" presId="urn:microsoft.com/office/officeart/2018/5/layout/IconCircleLabelList"/>
    <dgm:cxn modelId="{87CDD68F-6E3F-42EC-8B7E-64B451C02F97}" type="presParOf" srcId="{BB7593CD-0A5E-49DF-BE2E-54F1A083FC21}" destId="{0EBC0AA4-7463-4064-BEE1-092EC778B5A3}" srcOrd="3" destOrd="0" presId="urn:microsoft.com/office/officeart/2018/5/layout/IconCircleLabelList"/>
    <dgm:cxn modelId="{51DDB80D-45EE-425B-A2B1-F4C58204C6EB}" type="presParOf" srcId="{1695442F-1BBD-4A70-AB71-5ECFDB2D1AA2}" destId="{3121B6B0-FEA0-43B6-A02C-535B2F059FBA}" srcOrd="5" destOrd="0" presId="urn:microsoft.com/office/officeart/2018/5/layout/IconCircleLabelList"/>
    <dgm:cxn modelId="{68098313-0596-4213-B240-A0A645AC94AF}" type="presParOf" srcId="{1695442F-1BBD-4A70-AB71-5ECFDB2D1AA2}" destId="{AB1E9766-8B59-4F5C-BD5D-E082F0651526}" srcOrd="6" destOrd="0" presId="urn:microsoft.com/office/officeart/2018/5/layout/IconCircleLabelList"/>
    <dgm:cxn modelId="{B9827A11-3DF0-4822-A959-51347CA98022}" type="presParOf" srcId="{AB1E9766-8B59-4F5C-BD5D-E082F0651526}" destId="{0A68F69E-7D08-47B5-A1D8-FAC393DC90E2}" srcOrd="0" destOrd="0" presId="urn:microsoft.com/office/officeart/2018/5/layout/IconCircleLabelList"/>
    <dgm:cxn modelId="{F2A2DF88-137C-49FA-AE57-20C24E69854B}" type="presParOf" srcId="{AB1E9766-8B59-4F5C-BD5D-E082F0651526}" destId="{A6506657-4F8F-4231-B385-B624B36A29EC}" srcOrd="1" destOrd="0" presId="urn:microsoft.com/office/officeart/2018/5/layout/IconCircleLabelList"/>
    <dgm:cxn modelId="{7A711A53-1450-41EF-8328-BC97914C6670}" type="presParOf" srcId="{AB1E9766-8B59-4F5C-BD5D-E082F0651526}" destId="{EF93148A-98E6-4E36-877E-B34B54195AAD}" srcOrd="2" destOrd="0" presId="urn:microsoft.com/office/officeart/2018/5/layout/IconCircleLabelList"/>
    <dgm:cxn modelId="{4CE03DC3-5D4A-4888-925D-EF453199EDA9}" type="presParOf" srcId="{AB1E9766-8B59-4F5C-BD5D-E082F0651526}" destId="{8A43B748-2727-46A7-AFDB-44BFA5EFB3E5}" srcOrd="3" destOrd="0" presId="urn:microsoft.com/office/officeart/2018/5/layout/IconCircleLabelList"/>
    <dgm:cxn modelId="{0287526F-61D7-457E-BF1C-2446B34CFF88}" type="presParOf" srcId="{1695442F-1BBD-4A70-AB71-5ECFDB2D1AA2}" destId="{CD7547E9-AD3A-458A-A5EF-32FAF52B0AE9}" srcOrd="7" destOrd="0" presId="urn:microsoft.com/office/officeart/2018/5/layout/IconCircleLabelList"/>
    <dgm:cxn modelId="{E37B875E-3032-44D7-A5C8-09D21CFEEE16}" type="presParOf" srcId="{1695442F-1BBD-4A70-AB71-5ECFDB2D1AA2}" destId="{62881085-9971-478E-BFF6-4FBE82C9100D}" srcOrd="8" destOrd="0" presId="urn:microsoft.com/office/officeart/2018/5/layout/IconCircleLabelList"/>
    <dgm:cxn modelId="{99DE206B-AB5F-4BE6-89DB-A12D6F299EE8}" type="presParOf" srcId="{62881085-9971-478E-BFF6-4FBE82C9100D}" destId="{52F13D38-86E0-4A04-AD6C-0F8372E35651}" srcOrd="0" destOrd="0" presId="urn:microsoft.com/office/officeart/2018/5/layout/IconCircleLabelList"/>
    <dgm:cxn modelId="{81745D1D-3B64-42EA-88BA-2404BF3EBEE8}" type="presParOf" srcId="{62881085-9971-478E-BFF6-4FBE82C9100D}" destId="{E997BD48-8B4F-42E2-BF1F-B24BE7EE8AAF}" srcOrd="1" destOrd="0" presId="urn:microsoft.com/office/officeart/2018/5/layout/IconCircleLabelList"/>
    <dgm:cxn modelId="{2B462900-C0BF-4FBC-ADDF-653DC384826A}" type="presParOf" srcId="{62881085-9971-478E-BFF6-4FBE82C9100D}" destId="{3B275AD2-B3A8-4A62-8474-4EA279CB2E40}" srcOrd="2" destOrd="0" presId="urn:microsoft.com/office/officeart/2018/5/layout/IconCircleLabelList"/>
    <dgm:cxn modelId="{83CECBF9-A26B-43F3-92CC-004FD9F4C31B}" type="presParOf" srcId="{62881085-9971-478E-BFF6-4FBE82C9100D}" destId="{E09C3461-D022-473D-BAC6-C692C06F088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CCCC3B1-2CC3-4F87-9B2D-92A737C626A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57A6C9E-6A11-470F-A747-9117645C50F2}">
      <dgm:prSet/>
      <dgm:spPr/>
      <dgm:t>
        <a:bodyPr/>
        <a:lstStyle/>
        <a:p>
          <a:pPr>
            <a:defRPr cap="all"/>
          </a:pPr>
          <a:r>
            <a:rPr lang="en-US"/>
            <a:t>Convening Experts         &amp; Lawyers</a:t>
          </a:r>
        </a:p>
      </dgm:t>
    </dgm:pt>
    <dgm:pt modelId="{EF398370-89CE-4139-8390-D105ECF9F5BA}" type="parTrans" cxnId="{7B5C8807-E07E-439B-B0AC-20DAC789B6DF}">
      <dgm:prSet/>
      <dgm:spPr/>
      <dgm:t>
        <a:bodyPr/>
        <a:lstStyle/>
        <a:p>
          <a:endParaRPr lang="en-US"/>
        </a:p>
      </dgm:t>
    </dgm:pt>
    <dgm:pt modelId="{F2AFEA29-E55C-42D3-808E-B7038B1CB48F}" type="sibTrans" cxnId="{7B5C8807-E07E-439B-B0AC-20DAC789B6DF}">
      <dgm:prSet/>
      <dgm:spPr/>
      <dgm:t>
        <a:bodyPr/>
        <a:lstStyle/>
        <a:p>
          <a:endParaRPr lang="en-US"/>
        </a:p>
      </dgm:t>
    </dgm:pt>
    <dgm:pt modelId="{B49FEDFA-CD17-4D09-8B2B-2F1D39C4E8A6}">
      <dgm:prSet/>
      <dgm:spPr/>
      <dgm:t>
        <a:bodyPr/>
        <a:lstStyle/>
        <a:p>
          <a:pPr>
            <a:defRPr cap="all"/>
          </a:pPr>
          <a:r>
            <a:rPr lang="en-US"/>
            <a:t>Building Scientist-Litigator Teams</a:t>
          </a:r>
        </a:p>
      </dgm:t>
    </dgm:pt>
    <dgm:pt modelId="{FEB33679-48C3-4106-BB01-DC332563BA40}" type="parTrans" cxnId="{D73D02CB-B717-417F-B120-563DBABD2707}">
      <dgm:prSet/>
      <dgm:spPr/>
      <dgm:t>
        <a:bodyPr/>
        <a:lstStyle/>
        <a:p>
          <a:endParaRPr lang="en-US"/>
        </a:p>
      </dgm:t>
    </dgm:pt>
    <dgm:pt modelId="{D8ED3247-501C-4DCE-B165-F71CCF01EB4B}" type="sibTrans" cxnId="{D73D02CB-B717-417F-B120-563DBABD2707}">
      <dgm:prSet/>
      <dgm:spPr/>
      <dgm:t>
        <a:bodyPr/>
        <a:lstStyle/>
        <a:p>
          <a:endParaRPr lang="en-US"/>
        </a:p>
      </dgm:t>
    </dgm:pt>
    <dgm:pt modelId="{5EA4A928-9245-41FC-B71E-E1E279607A63}" type="pres">
      <dgm:prSet presAssocID="{3CCCC3B1-2CC3-4F87-9B2D-92A737C626AD}" presName="root" presStyleCnt="0">
        <dgm:presLayoutVars>
          <dgm:dir/>
          <dgm:resizeHandles val="exact"/>
        </dgm:presLayoutVars>
      </dgm:prSet>
      <dgm:spPr/>
    </dgm:pt>
    <dgm:pt modelId="{7B4947B8-6449-468B-A0DD-82212E839D37}" type="pres">
      <dgm:prSet presAssocID="{257A6C9E-6A11-470F-A747-9117645C50F2}" presName="compNode" presStyleCnt="0"/>
      <dgm:spPr/>
    </dgm:pt>
    <dgm:pt modelId="{A203F5F5-09F4-41FC-A534-CC73F22FC436}" type="pres">
      <dgm:prSet presAssocID="{257A6C9E-6A11-470F-A747-9117645C50F2}" presName="iconBgRect" presStyleLbl="bgShp" presStyleIdx="0" presStyleCnt="2" custLinFactNeighborX="-21196" custLinFactNeighborY="2473"/>
      <dgm:spPr/>
    </dgm:pt>
    <dgm:pt modelId="{D5392E60-0986-4474-892E-466E88E6913D}" type="pres">
      <dgm:prSet presAssocID="{257A6C9E-6A11-470F-A747-9117645C50F2}" presName="iconRect" presStyleLbl="node1" presStyleIdx="0" presStyleCnt="2" custLinFactNeighborX="-35478" custLinFactNeighborY="4310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 outline"/>
        </a:ext>
      </dgm:extLst>
    </dgm:pt>
    <dgm:pt modelId="{5684E0B4-9664-4407-B1C4-7F2ED7F2568D}" type="pres">
      <dgm:prSet presAssocID="{257A6C9E-6A11-470F-A747-9117645C50F2}" presName="spaceRect" presStyleCnt="0"/>
      <dgm:spPr/>
    </dgm:pt>
    <dgm:pt modelId="{13E21055-5C49-462B-BFC9-B6F5B9F029BA}" type="pres">
      <dgm:prSet presAssocID="{257A6C9E-6A11-470F-A747-9117645C50F2}" presName="textRect" presStyleLbl="revTx" presStyleIdx="0" presStyleCnt="2" custLinFactNeighborX="-11156" custLinFactNeighborY="-36758">
        <dgm:presLayoutVars>
          <dgm:chMax val="1"/>
          <dgm:chPref val="1"/>
        </dgm:presLayoutVars>
      </dgm:prSet>
      <dgm:spPr/>
    </dgm:pt>
    <dgm:pt modelId="{639F981A-5850-489D-A0D1-A76DB61B5B7B}" type="pres">
      <dgm:prSet presAssocID="{F2AFEA29-E55C-42D3-808E-B7038B1CB48F}" presName="sibTrans" presStyleCnt="0"/>
      <dgm:spPr/>
    </dgm:pt>
    <dgm:pt modelId="{42DC3278-4854-4B62-AD6E-574E460FDF53}" type="pres">
      <dgm:prSet presAssocID="{B49FEDFA-CD17-4D09-8B2B-2F1D39C4E8A6}" presName="compNode" presStyleCnt="0"/>
      <dgm:spPr/>
    </dgm:pt>
    <dgm:pt modelId="{1177A03F-41E9-4E24-AD61-BE1D26A97769}" type="pres">
      <dgm:prSet presAssocID="{B49FEDFA-CD17-4D09-8B2B-2F1D39C4E8A6}" presName="iconBgRect" presStyleLbl="bgShp" presStyleIdx="1" presStyleCnt="2" custLinFactNeighborX="18691" custLinFactNeighborY="2473"/>
      <dgm:spPr/>
    </dgm:pt>
    <dgm:pt modelId="{0D80A2FF-C664-4928-9E6A-20E1F085D486}" type="pres">
      <dgm:prSet presAssocID="{B49FEDFA-CD17-4D09-8B2B-2F1D39C4E8A6}" presName="iconRect" presStyleLbl="node1" presStyleIdx="1" presStyleCnt="2" custLinFactNeighborX="27700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E8747F73-EC5F-40C1-B14B-09CCDE77CF8F}" type="pres">
      <dgm:prSet presAssocID="{B49FEDFA-CD17-4D09-8B2B-2F1D39C4E8A6}" presName="spaceRect" presStyleCnt="0"/>
      <dgm:spPr/>
    </dgm:pt>
    <dgm:pt modelId="{0BFF6D0C-CE6B-4B26-A353-0451822DCD6E}" type="pres">
      <dgm:prSet presAssocID="{B49FEDFA-CD17-4D09-8B2B-2F1D39C4E8A6}" presName="textRect" presStyleLbl="revTx" presStyleIdx="1" presStyleCnt="2" custLinFactNeighborX="15264" custLinFactNeighborY="-36758">
        <dgm:presLayoutVars>
          <dgm:chMax val="1"/>
          <dgm:chPref val="1"/>
        </dgm:presLayoutVars>
      </dgm:prSet>
      <dgm:spPr/>
    </dgm:pt>
  </dgm:ptLst>
  <dgm:cxnLst>
    <dgm:cxn modelId="{7B5C8807-E07E-439B-B0AC-20DAC789B6DF}" srcId="{3CCCC3B1-2CC3-4F87-9B2D-92A737C626AD}" destId="{257A6C9E-6A11-470F-A747-9117645C50F2}" srcOrd="0" destOrd="0" parTransId="{EF398370-89CE-4139-8390-D105ECF9F5BA}" sibTransId="{F2AFEA29-E55C-42D3-808E-B7038B1CB48F}"/>
    <dgm:cxn modelId="{5C39CAA9-8FA7-430F-8E15-528B4D3AA735}" type="presOf" srcId="{257A6C9E-6A11-470F-A747-9117645C50F2}" destId="{13E21055-5C49-462B-BFC9-B6F5B9F029BA}" srcOrd="0" destOrd="0" presId="urn:microsoft.com/office/officeart/2018/5/layout/IconCircleLabelList"/>
    <dgm:cxn modelId="{D73D02CB-B717-417F-B120-563DBABD2707}" srcId="{3CCCC3B1-2CC3-4F87-9B2D-92A737C626AD}" destId="{B49FEDFA-CD17-4D09-8B2B-2F1D39C4E8A6}" srcOrd="1" destOrd="0" parTransId="{FEB33679-48C3-4106-BB01-DC332563BA40}" sibTransId="{D8ED3247-501C-4DCE-B165-F71CCF01EB4B}"/>
    <dgm:cxn modelId="{6DC205DA-0710-42F5-A425-E847CBFCCBB1}" type="presOf" srcId="{B49FEDFA-CD17-4D09-8B2B-2F1D39C4E8A6}" destId="{0BFF6D0C-CE6B-4B26-A353-0451822DCD6E}" srcOrd="0" destOrd="0" presId="urn:microsoft.com/office/officeart/2018/5/layout/IconCircleLabelList"/>
    <dgm:cxn modelId="{664A48F9-FF6E-42B5-96E6-51EF150C147F}" type="presOf" srcId="{3CCCC3B1-2CC3-4F87-9B2D-92A737C626AD}" destId="{5EA4A928-9245-41FC-B71E-E1E279607A63}" srcOrd="0" destOrd="0" presId="urn:microsoft.com/office/officeart/2018/5/layout/IconCircleLabelList"/>
    <dgm:cxn modelId="{7FF98D8B-E2FE-4A9B-94F9-73AF53C6111C}" type="presParOf" srcId="{5EA4A928-9245-41FC-B71E-E1E279607A63}" destId="{7B4947B8-6449-468B-A0DD-82212E839D37}" srcOrd="0" destOrd="0" presId="urn:microsoft.com/office/officeart/2018/5/layout/IconCircleLabelList"/>
    <dgm:cxn modelId="{E517CB1B-9CE8-40D7-BE21-10737348688A}" type="presParOf" srcId="{7B4947B8-6449-468B-A0DD-82212E839D37}" destId="{A203F5F5-09F4-41FC-A534-CC73F22FC436}" srcOrd="0" destOrd="0" presId="urn:microsoft.com/office/officeart/2018/5/layout/IconCircleLabelList"/>
    <dgm:cxn modelId="{907CA9FC-32F2-4A60-8B64-4779133FA538}" type="presParOf" srcId="{7B4947B8-6449-468B-A0DD-82212E839D37}" destId="{D5392E60-0986-4474-892E-466E88E6913D}" srcOrd="1" destOrd="0" presId="urn:microsoft.com/office/officeart/2018/5/layout/IconCircleLabelList"/>
    <dgm:cxn modelId="{5473171E-2CC8-4A2F-97DA-4B083AD1E883}" type="presParOf" srcId="{7B4947B8-6449-468B-A0DD-82212E839D37}" destId="{5684E0B4-9664-4407-B1C4-7F2ED7F2568D}" srcOrd="2" destOrd="0" presId="urn:microsoft.com/office/officeart/2018/5/layout/IconCircleLabelList"/>
    <dgm:cxn modelId="{CBFB5366-0669-4F98-BAFA-6FCFC0CDB3A5}" type="presParOf" srcId="{7B4947B8-6449-468B-A0DD-82212E839D37}" destId="{13E21055-5C49-462B-BFC9-B6F5B9F029BA}" srcOrd="3" destOrd="0" presId="urn:microsoft.com/office/officeart/2018/5/layout/IconCircleLabelList"/>
    <dgm:cxn modelId="{B31E375F-FCFF-4F5D-9ECC-2B0B323D7ED3}" type="presParOf" srcId="{5EA4A928-9245-41FC-B71E-E1E279607A63}" destId="{639F981A-5850-489D-A0D1-A76DB61B5B7B}" srcOrd="1" destOrd="0" presId="urn:microsoft.com/office/officeart/2018/5/layout/IconCircleLabelList"/>
    <dgm:cxn modelId="{8DE82818-ADAC-43C6-8619-92ED1B46EF94}" type="presParOf" srcId="{5EA4A928-9245-41FC-B71E-E1E279607A63}" destId="{42DC3278-4854-4B62-AD6E-574E460FDF53}" srcOrd="2" destOrd="0" presId="urn:microsoft.com/office/officeart/2018/5/layout/IconCircleLabelList"/>
    <dgm:cxn modelId="{8B7C4720-5CE3-49B5-A2A7-D1C8B2B82A4D}" type="presParOf" srcId="{42DC3278-4854-4B62-AD6E-574E460FDF53}" destId="{1177A03F-41E9-4E24-AD61-BE1D26A97769}" srcOrd="0" destOrd="0" presId="urn:microsoft.com/office/officeart/2018/5/layout/IconCircleLabelList"/>
    <dgm:cxn modelId="{ACAE78FF-3313-40F5-95B3-E87907AF0C5E}" type="presParOf" srcId="{42DC3278-4854-4B62-AD6E-574E460FDF53}" destId="{0D80A2FF-C664-4928-9E6A-20E1F085D486}" srcOrd="1" destOrd="0" presId="urn:microsoft.com/office/officeart/2018/5/layout/IconCircleLabelList"/>
    <dgm:cxn modelId="{316B45F4-C4BC-43D9-829F-539C7CBC32FE}" type="presParOf" srcId="{42DC3278-4854-4B62-AD6E-574E460FDF53}" destId="{E8747F73-EC5F-40C1-B14B-09CCDE77CF8F}" srcOrd="2" destOrd="0" presId="urn:microsoft.com/office/officeart/2018/5/layout/IconCircleLabelList"/>
    <dgm:cxn modelId="{E24D39E6-3263-4154-B8CF-9331655E3ECF}" type="presParOf" srcId="{42DC3278-4854-4B62-AD6E-574E460FDF53}" destId="{0BFF6D0C-CE6B-4B26-A353-0451822DCD6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90069-849C-4933-97A4-4FE2609B1750}">
      <dsp:nvSpPr>
        <dsp:cNvPr id="0" name=""/>
        <dsp:cNvSpPr/>
      </dsp:nvSpPr>
      <dsp:spPr>
        <a:xfrm>
          <a:off x="0" y="345"/>
          <a:ext cx="9598152" cy="475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7E770-50AD-4833-A101-2047FAE8E319}">
      <dsp:nvSpPr>
        <dsp:cNvPr id="0" name=""/>
        <dsp:cNvSpPr/>
      </dsp:nvSpPr>
      <dsp:spPr>
        <a:xfrm>
          <a:off x="143702" y="107230"/>
          <a:ext cx="261276" cy="26127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1F1ED-B277-4F47-94F8-B7BD9EA1B34B}">
      <dsp:nvSpPr>
        <dsp:cNvPr id="0" name=""/>
        <dsp:cNvSpPr/>
      </dsp:nvSpPr>
      <dsp:spPr>
        <a:xfrm>
          <a:off x="548680" y="345"/>
          <a:ext cx="9049471" cy="47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76" tIns="50276" rIns="50276" bIns="502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Calibri"/>
            </a:rPr>
            <a:t>Responding to the Changing Judicial Climate</a:t>
          </a:r>
          <a:endParaRPr lang="en-US" sz="2200" kern="1200">
            <a:solidFill>
              <a:schemeClr val="tx1"/>
            </a:solidFill>
          </a:endParaRPr>
        </a:p>
      </dsp:txBody>
      <dsp:txXfrm>
        <a:off x="548680" y="345"/>
        <a:ext cx="9049471" cy="475048"/>
      </dsp:txXfrm>
    </dsp:sp>
    <dsp:sp modelId="{506CC632-3768-4CA0-929A-B0A7A4BECD5E}">
      <dsp:nvSpPr>
        <dsp:cNvPr id="0" name=""/>
        <dsp:cNvSpPr/>
      </dsp:nvSpPr>
      <dsp:spPr>
        <a:xfrm>
          <a:off x="0" y="594155"/>
          <a:ext cx="9598152" cy="475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23F0A-CFB6-4E74-97C0-DC472E58D700}">
      <dsp:nvSpPr>
        <dsp:cNvPr id="0" name=""/>
        <dsp:cNvSpPr/>
      </dsp:nvSpPr>
      <dsp:spPr>
        <a:xfrm>
          <a:off x="143702" y="701041"/>
          <a:ext cx="261276" cy="26127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0FE63-0765-4EBB-B1DB-036BAB6456DE}">
      <dsp:nvSpPr>
        <dsp:cNvPr id="0" name=""/>
        <dsp:cNvSpPr/>
      </dsp:nvSpPr>
      <dsp:spPr>
        <a:xfrm>
          <a:off x="548680" y="594155"/>
          <a:ext cx="9049471" cy="47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76" tIns="50276" rIns="50276" bIns="502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Litigation Tracking</a:t>
          </a:r>
        </a:p>
      </dsp:txBody>
      <dsp:txXfrm>
        <a:off x="548680" y="594155"/>
        <a:ext cx="9049471" cy="475048"/>
      </dsp:txXfrm>
    </dsp:sp>
    <dsp:sp modelId="{2EE5B10D-DDE0-40D2-9755-4FC40A8B4E1C}">
      <dsp:nvSpPr>
        <dsp:cNvPr id="0" name=""/>
        <dsp:cNvSpPr/>
      </dsp:nvSpPr>
      <dsp:spPr>
        <a:xfrm>
          <a:off x="0" y="1187965"/>
          <a:ext cx="9598152" cy="475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64E523-19C5-41A7-B5C4-258670C8ECD1}">
      <dsp:nvSpPr>
        <dsp:cNvPr id="0" name=""/>
        <dsp:cNvSpPr/>
      </dsp:nvSpPr>
      <dsp:spPr>
        <a:xfrm>
          <a:off x="143702" y="1294851"/>
          <a:ext cx="261276" cy="26127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7D347-9551-40E9-80AA-20288E44985D}">
      <dsp:nvSpPr>
        <dsp:cNvPr id="0" name=""/>
        <dsp:cNvSpPr/>
      </dsp:nvSpPr>
      <dsp:spPr>
        <a:xfrm>
          <a:off x="548680" y="1187965"/>
          <a:ext cx="9049471" cy="47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76" tIns="50276" rIns="50276" bIns="502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Amicus Project</a:t>
          </a:r>
        </a:p>
      </dsp:txBody>
      <dsp:txXfrm>
        <a:off x="548680" y="1187965"/>
        <a:ext cx="9049471" cy="475048"/>
      </dsp:txXfrm>
    </dsp:sp>
    <dsp:sp modelId="{F9714132-27DB-1D41-90AB-C07FD17AA3F9}">
      <dsp:nvSpPr>
        <dsp:cNvPr id="0" name=""/>
        <dsp:cNvSpPr/>
      </dsp:nvSpPr>
      <dsp:spPr>
        <a:xfrm>
          <a:off x="0" y="1781775"/>
          <a:ext cx="9598152" cy="475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4AD2B-5373-D943-8146-BFD54D30EAAA}">
      <dsp:nvSpPr>
        <dsp:cNvPr id="0" name=""/>
        <dsp:cNvSpPr/>
      </dsp:nvSpPr>
      <dsp:spPr>
        <a:xfrm>
          <a:off x="143702" y="1888661"/>
          <a:ext cx="261276" cy="26127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EB30E-F596-104D-AEE9-4BB74672CD35}">
      <dsp:nvSpPr>
        <dsp:cNvPr id="0" name=""/>
        <dsp:cNvSpPr/>
      </dsp:nvSpPr>
      <dsp:spPr>
        <a:xfrm>
          <a:off x="548680" y="1781775"/>
          <a:ext cx="9049471" cy="47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76" tIns="50276" rIns="50276" bIns="502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</a:rPr>
            <a:t>Why Amicus Briefs? Benefits and Challenges </a:t>
          </a:r>
          <a:endParaRPr lang="en-US" sz="2200" kern="1200"/>
        </a:p>
      </dsp:txBody>
      <dsp:txXfrm>
        <a:off x="548680" y="1781775"/>
        <a:ext cx="9049471" cy="475048"/>
      </dsp:txXfrm>
    </dsp:sp>
    <dsp:sp modelId="{F887E08F-4DEE-423A-959C-28CFD8C71E20}">
      <dsp:nvSpPr>
        <dsp:cNvPr id="0" name=""/>
        <dsp:cNvSpPr/>
      </dsp:nvSpPr>
      <dsp:spPr>
        <a:xfrm>
          <a:off x="0" y="2375586"/>
          <a:ext cx="9598152" cy="475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65B29-6788-442A-AB82-377D2D4433F6}">
      <dsp:nvSpPr>
        <dsp:cNvPr id="0" name=""/>
        <dsp:cNvSpPr/>
      </dsp:nvSpPr>
      <dsp:spPr>
        <a:xfrm>
          <a:off x="143702" y="2482472"/>
          <a:ext cx="261276" cy="26127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EA019-A434-498D-BEBA-01C91A134C0F}">
      <dsp:nvSpPr>
        <dsp:cNvPr id="0" name=""/>
        <dsp:cNvSpPr/>
      </dsp:nvSpPr>
      <dsp:spPr>
        <a:xfrm>
          <a:off x="548680" y="2375586"/>
          <a:ext cx="9049471" cy="47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76" tIns="50276" rIns="50276" bIns="502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</a:rPr>
            <a:t>AAP v. Kennedy Amici: How it Worked</a:t>
          </a:r>
          <a:endParaRPr lang="en-US" sz="2200" kern="1200"/>
        </a:p>
      </dsp:txBody>
      <dsp:txXfrm>
        <a:off x="548680" y="2375586"/>
        <a:ext cx="9049471" cy="475048"/>
      </dsp:txXfrm>
    </dsp:sp>
    <dsp:sp modelId="{DEB1E485-9497-463C-9FFA-D7E1B569F86E}">
      <dsp:nvSpPr>
        <dsp:cNvPr id="0" name=""/>
        <dsp:cNvSpPr/>
      </dsp:nvSpPr>
      <dsp:spPr>
        <a:xfrm>
          <a:off x="0" y="2969396"/>
          <a:ext cx="9598152" cy="475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55748-99A5-4BFB-9221-8FFEFFCD546B}">
      <dsp:nvSpPr>
        <dsp:cNvPr id="0" name=""/>
        <dsp:cNvSpPr/>
      </dsp:nvSpPr>
      <dsp:spPr>
        <a:xfrm>
          <a:off x="143702" y="3076282"/>
          <a:ext cx="261276" cy="26127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09A75-1401-41D2-8DD3-045EFADAAC44}">
      <dsp:nvSpPr>
        <dsp:cNvPr id="0" name=""/>
        <dsp:cNvSpPr/>
      </dsp:nvSpPr>
      <dsp:spPr>
        <a:xfrm>
          <a:off x="548680" y="2969396"/>
          <a:ext cx="9049471" cy="47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76" tIns="50276" rIns="50276" bIns="502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</a:rPr>
            <a:t>Moving Forward</a:t>
          </a:r>
          <a:endParaRPr lang="en-US" sz="2200" kern="1200"/>
        </a:p>
      </dsp:txBody>
      <dsp:txXfrm>
        <a:off x="548680" y="2969396"/>
        <a:ext cx="9049471" cy="475048"/>
      </dsp:txXfrm>
    </dsp:sp>
    <dsp:sp modelId="{B58B8486-FE49-7D49-9B61-3DACE773906B}">
      <dsp:nvSpPr>
        <dsp:cNvPr id="0" name=""/>
        <dsp:cNvSpPr/>
      </dsp:nvSpPr>
      <dsp:spPr>
        <a:xfrm>
          <a:off x="0" y="3563206"/>
          <a:ext cx="9598152" cy="475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6CDFA-4061-034D-AD98-73C9E834ED43}">
      <dsp:nvSpPr>
        <dsp:cNvPr id="0" name=""/>
        <dsp:cNvSpPr/>
      </dsp:nvSpPr>
      <dsp:spPr>
        <a:xfrm>
          <a:off x="143702" y="3670092"/>
          <a:ext cx="261276" cy="261276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4E6CE-AB3D-684F-9A80-E18390EC1655}">
      <dsp:nvSpPr>
        <dsp:cNvPr id="0" name=""/>
        <dsp:cNvSpPr/>
      </dsp:nvSpPr>
      <dsp:spPr>
        <a:xfrm>
          <a:off x="548680" y="3563206"/>
          <a:ext cx="9049471" cy="47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76" tIns="50276" rIns="50276" bIns="502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/>
            </a:rPr>
            <a:t>Q&amp;A</a:t>
          </a:r>
          <a:endParaRPr lang="en-US" sz="2200" kern="1200"/>
        </a:p>
      </dsp:txBody>
      <dsp:txXfrm>
        <a:off x="548680" y="3563206"/>
        <a:ext cx="9049471" cy="475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310B8-5E52-43BF-BF43-22AAE3940AC6}">
      <dsp:nvSpPr>
        <dsp:cNvPr id="0" name=""/>
        <dsp:cNvSpPr/>
      </dsp:nvSpPr>
      <dsp:spPr>
        <a:xfrm>
          <a:off x="607435" y="489299"/>
          <a:ext cx="1784250" cy="178425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5B7F4-B3C9-422D-8889-64BFA451F070}">
      <dsp:nvSpPr>
        <dsp:cNvPr id="0" name=""/>
        <dsp:cNvSpPr/>
      </dsp:nvSpPr>
      <dsp:spPr>
        <a:xfrm>
          <a:off x="987685" y="869549"/>
          <a:ext cx="1023750" cy="102375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559AD-B433-42EA-9FA7-F70E1555D5F1}">
      <dsp:nvSpPr>
        <dsp:cNvPr id="0" name=""/>
        <dsp:cNvSpPr/>
      </dsp:nvSpPr>
      <dsp:spPr>
        <a:xfrm>
          <a:off x="37060" y="2829300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/>
            <a:t>Favoring Free Exercise challenges</a:t>
          </a:r>
        </a:p>
      </dsp:txBody>
      <dsp:txXfrm>
        <a:off x="37060" y="2829300"/>
        <a:ext cx="2925000" cy="720000"/>
      </dsp:txXfrm>
    </dsp:sp>
    <dsp:sp modelId="{106A0D02-8C87-43BD-AFBD-1C4DC7C8877C}">
      <dsp:nvSpPr>
        <dsp:cNvPr id="0" name=""/>
        <dsp:cNvSpPr/>
      </dsp:nvSpPr>
      <dsp:spPr>
        <a:xfrm>
          <a:off x="4044310" y="489299"/>
          <a:ext cx="1784250" cy="178425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9F2AF-A6EC-4C25-8B2F-DCCD8E7C8DAC}">
      <dsp:nvSpPr>
        <dsp:cNvPr id="0" name=""/>
        <dsp:cNvSpPr/>
      </dsp:nvSpPr>
      <dsp:spPr>
        <a:xfrm>
          <a:off x="4424560" y="869549"/>
          <a:ext cx="1023750" cy="10237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14C9E-AF80-4AD1-ABBB-30C6236E0097}">
      <dsp:nvSpPr>
        <dsp:cNvPr id="0" name=""/>
        <dsp:cNvSpPr/>
      </dsp:nvSpPr>
      <dsp:spPr>
        <a:xfrm>
          <a:off x="3473935" y="2829300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/>
            <a:t>Limiting deference to administrative agencies &amp; the scope of their authority</a:t>
          </a:r>
        </a:p>
      </dsp:txBody>
      <dsp:txXfrm>
        <a:off x="3473935" y="2829300"/>
        <a:ext cx="2925000" cy="720000"/>
      </dsp:txXfrm>
    </dsp:sp>
    <dsp:sp modelId="{D0ABE815-66D7-454D-99B0-31F33D31EAD2}">
      <dsp:nvSpPr>
        <dsp:cNvPr id="0" name=""/>
        <dsp:cNvSpPr/>
      </dsp:nvSpPr>
      <dsp:spPr>
        <a:xfrm>
          <a:off x="7481185" y="489299"/>
          <a:ext cx="1784250" cy="178425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1A91E-EA97-4866-98FB-24236D5BB637}">
      <dsp:nvSpPr>
        <dsp:cNvPr id="0" name=""/>
        <dsp:cNvSpPr/>
      </dsp:nvSpPr>
      <dsp:spPr>
        <a:xfrm>
          <a:off x="7861435" y="869549"/>
          <a:ext cx="1023750" cy="10237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31B18-6881-4302-A8C3-26C3163E680F}">
      <dsp:nvSpPr>
        <dsp:cNvPr id="0" name=""/>
        <dsp:cNvSpPr/>
      </dsp:nvSpPr>
      <dsp:spPr>
        <a:xfrm>
          <a:off x="6910810" y="2829300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/>
            <a:t>Undermining equal protection &amp; attempts to broaden civil rights protections</a:t>
          </a:r>
        </a:p>
      </dsp:txBody>
      <dsp:txXfrm>
        <a:off x="6910810" y="2829300"/>
        <a:ext cx="2925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310B8-5E52-43BF-BF43-22AAE3940AC6}">
      <dsp:nvSpPr>
        <dsp:cNvPr id="0" name=""/>
        <dsp:cNvSpPr/>
      </dsp:nvSpPr>
      <dsp:spPr>
        <a:xfrm>
          <a:off x="742827" y="1819"/>
          <a:ext cx="819210" cy="81921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5B7F4-B3C9-422D-8889-64BFA451F070}">
      <dsp:nvSpPr>
        <dsp:cNvPr id="0" name=""/>
        <dsp:cNvSpPr/>
      </dsp:nvSpPr>
      <dsp:spPr>
        <a:xfrm>
          <a:off x="917413" y="176405"/>
          <a:ext cx="470039" cy="47003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559AD-B433-42EA-9FA7-F70E1555D5F1}">
      <dsp:nvSpPr>
        <dsp:cNvPr id="0" name=""/>
        <dsp:cNvSpPr/>
      </dsp:nvSpPr>
      <dsp:spPr>
        <a:xfrm>
          <a:off x="480948" y="1076194"/>
          <a:ext cx="1342968" cy="53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/>
            <a:t>Favoring Free Exercise challenges</a:t>
          </a:r>
        </a:p>
      </dsp:txBody>
      <dsp:txXfrm>
        <a:off x="480948" y="1076194"/>
        <a:ext cx="1342968" cy="537187"/>
      </dsp:txXfrm>
    </dsp:sp>
    <dsp:sp modelId="{106A0D02-8C87-43BD-AFBD-1C4DC7C8877C}">
      <dsp:nvSpPr>
        <dsp:cNvPr id="0" name=""/>
        <dsp:cNvSpPr/>
      </dsp:nvSpPr>
      <dsp:spPr>
        <a:xfrm>
          <a:off x="2320815" y="1819"/>
          <a:ext cx="819210" cy="81921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9F2AF-A6EC-4C25-8B2F-DCCD8E7C8DAC}">
      <dsp:nvSpPr>
        <dsp:cNvPr id="0" name=""/>
        <dsp:cNvSpPr/>
      </dsp:nvSpPr>
      <dsp:spPr>
        <a:xfrm>
          <a:off x="2495401" y="176405"/>
          <a:ext cx="470039" cy="47003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14C9E-AF80-4AD1-ABBB-30C6236E0097}">
      <dsp:nvSpPr>
        <dsp:cNvPr id="0" name=""/>
        <dsp:cNvSpPr/>
      </dsp:nvSpPr>
      <dsp:spPr>
        <a:xfrm>
          <a:off x="2058936" y="1076194"/>
          <a:ext cx="1342968" cy="53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/>
            <a:t>Limiting deference to administrative agencies </a:t>
          </a:r>
        </a:p>
      </dsp:txBody>
      <dsp:txXfrm>
        <a:off x="2058936" y="1076194"/>
        <a:ext cx="1342968" cy="537187"/>
      </dsp:txXfrm>
    </dsp:sp>
    <dsp:sp modelId="{D0ABE815-66D7-454D-99B0-31F33D31EAD2}">
      <dsp:nvSpPr>
        <dsp:cNvPr id="0" name=""/>
        <dsp:cNvSpPr/>
      </dsp:nvSpPr>
      <dsp:spPr>
        <a:xfrm>
          <a:off x="1531821" y="1949124"/>
          <a:ext cx="819210" cy="81921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1A91E-EA97-4866-98FB-24236D5BB637}">
      <dsp:nvSpPr>
        <dsp:cNvPr id="0" name=""/>
        <dsp:cNvSpPr/>
      </dsp:nvSpPr>
      <dsp:spPr>
        <a:xfrm>
          <a:off x="1706407" y="2123710"/>
          <a:ext cx="470039" cy="47003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31B18-6881-4302-A8C3-26C3163E680F}">
      <dsp:nvSpPr>
        <dsp:cNvPr id="0" name=""/>
        <dsp:cNvSpPr/>
      </dsp:nvSpPr>
      <dsp:spPr>
        <a:xfrm>
          <a:off x="1269942" y="3023499"/>
          <a:ext cx="1342968" cy="53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/>
            <a:t>Undermining equal protection &amp; Civil Rights</a:t>
          </a:r>
        </a:p>
      </dsp:txBody>
      <dsp:txXfrm>
        <a:off x="1269942" y="3023499"/>
        <a:ext cx="1342968" cy="5371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0D85E-2D60-440D-B526-36BB4221B994}">
      <dsp:nvSpPr>
        <dsp:cNvPr id="0" name=""/>
        <dsp:cNvSpPr/>
      </dsp:nvSpPr>
      <dsp:spPr>
        <a:xfrm>
          <a:off x="517292" y="1436734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11845-79B4-4D91-B71E-0CB692451BD3}">
      <dsp:nvSpPr>
        <dsp:cNvPr id="0" name=""/>
        <dsp:cNvSpPr/>
      </dsp:nvSpPr>
      <dsp:spPr>
        <a:xfrm>
          <a:off x="22292" y="252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Early pandemic: courts upheld most public health orders</a:t>
          </a:r>
        </a:p>
      </dsp:txBody>
      <dsp:txXfrm>
        <a:off x="22292" y="2527806"/>
        <a:ext cx="1800000" cy="720000"/>
      </dsp:txXfrm>
    </dsp:sp>
    <dsp:sp modelId="{99042434-9EB4-4710-B643-84C5E925A07D}">
      <dsp:nvSpPr>
        <dsp:cNvPr id="0" name=""/>
        <dsp:cNvSpPr/>
      </dsp:nvSpPr>
      <dsp:spPr>
        <a:xfrm>
          <a:off x="2632292" y="1436734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DB3AA-6A37-4AC6-9EA1-0744A4459F9C}">
      <dsp:nvSpPr>
        <dsp:cNvPr id="0" name=""/>
        <dsp:cNvSpPr/>
      </dsp:nvSpPr>
      <dsp:spPr>
        <a:xfrm>
          <a:off x="2137292" y="252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Post-2020: Supreme Court applied strict scrutiny</a:t>
          </a:r>
        </a:p>
      </dsp:txBody>
      <dsp:txXfrm>
        <a:off x="2137292" y="2527806"/>
        <a:ext cx="1800000" cy="720000"/>
      </dsp:txXfrm>
    </dsp:sp>
    <dsp:sp modelId="{A54BDF00-3578-4FF8-A248-E5E833EA4F45}">
      <dsp:nvSpPr>
        <dsp:cNvPr id="0" name=""/>
        <dsp:cNvSpPr/>
      </dsp:nvSpPr>
      <dsp:spPr>
        <a:xfrm>
          <a:off x="4747292" y="1436734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F58AA-A6F7-4AF1-82CE-30F045E5F3DC}">
      <dsp:nvSpPr>
        <dsp:cNvPr id="0" name=""/>
        <dsp:cNvSpPr/>
      </dsp:nvSpPr>
      <dsp:spPr>
        <a:xfrm>
          <a:off x="4252292" y="252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Religious activity granted 'most favored nation' status</a:t>
          </a:r>
        </a:p>
      </dsp:txBody>
      <dsp:txXfrm>
        <a:off x="4252292" y="2527806"/>
        <a:ext cx="1800000" cy="720000"/>
      </dsp:txXfrm>
    </dsp:sp>
    <dsp:sp modelId="{7503186C-5830-41DB-BA89-43E0D71818E0}">
      <dsp:nvSpPr>
        <dsp:cNvPr id="0" name=""/>
        <dsp:cNvSpPr/>
      </dsp:nvSpPr>
      <dsp:spPr>
        <a:xfrm>
          <a:off x="6862292" y="1436734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919A5-D9EF-412D-B4C5-13D05ECBDE81}">
      <dsp:nvSpPr>
        <dsp:cNvPr id="0" name=""/>
        <dsp:cNvSpPr/>
      </dsp:nvSpPr>
      <dsp:spPr>
        <a:xfrm>
          <a:off x="6367292" y="252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Impact on vaccine policy</a:t>
          </a:r>
        </a:p>
      </dsp:txBody>
      <dsp:txXfrm>
        <a:off x="6367292" y="2527806"/>
        <a:ext cx="1800000" cy="720000"/>
      </dsp:txXfrm>
    </dsp:sp>
    <dsp:sp modelId="{862D470F-0CB4-3E47-94E7-B1CFCA0F9A31}">
      <dsp:nvSpPr>
        <dsp:cNvPr id="0" name=""/>
        <dsp:cNvSpPr/>
      </dsp:nvSpPr>
      <dsp:spPr>
        <a:xfrm>
          <a:off x="8977292" y="1436734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D4B48-1C17-0740-ADD4-177D3F160B4A}">
      <dsp:nvSpPr>
        <dsp:cNvPr id="0" name=""/>
        <dsp:cNvSpPr/>
      </dsp:nvSpPr>
      <dsp:spPr>
        <a:xfrm>
          <a:off x="8482292" y="252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Medical Freedom movement</a:t>
          </a:r>
        </a:p>
      </dsp:txBody>
      <dsp:txXfrm>
        <a:off x="8482292" y="2527806"/>
        <a:ext cx="180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888C1-91C7-7C4C-B256-1B9B53D3E487}">
      <dsp:nvSpPr>
        <dsp:cNvPr id="0" name=""/>
        <dsp:cNvSpPr/>
      </dsp:nvSpPr>
      <dsp:spPr>
        <a:xfrm>
          <a:off x="2892" y="1254600"/>
          <a:ext cx="2065204" cy="1311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FC1A24-D28D-F54C-AF34-8AAE7F8939A4}">
      <dsp:nvSpPr>
        <dsp:cNvPr id="0" name=""/>
        <dsp:cNvSpPr/>
      </dsp:nvSpPr>
      <dsp:spPr>
        <a:xfrm>
          <a:off x="232359" y="1472594"/>
          <a:ext cx="2065204" cy="1311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SFFA v. Harvard and the colorblind constitution</a:t>
          </a:r>
        </a:p>
      </dsp:txBody>
      <dsp:txXfrm>
        <a:off x="270769" y="1511004"/>
        <a:ext cx="1988384" cy="1234584"/>
      </dsp:txXfrm>
    </dsp:sp>
    <dsp:sp modelId="{6A9AAB07-3AD5-1140-97EF-F71F69007F85}">
      <dsp:nvSpPr>
        <dsp:cNvPr id="0" name=""/>
        <dsp:cNvSpPr/>
      </dsp:nvSpPr>
      <dsp:spPr>
        <a:xfrm>
          <a:off x="2527030" y="1254600"/>
          <a:ext cx="2065204" cy="1311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567062-2371-A44E-B2E4-F5262225D60B}">
      <dsp:nvSpPr>
        <dsp:cNvPr id="0" name=""/>
        <dsp:cNvSpPr/>
      </dsp:nvSpPr>
      <dsp:spPr>
        <a:xfrm>
          <a:off x="2756497" y="1472594"/>
          <a:ext cx="2065204" cy="1311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Attacks on DEI frameworks</a:t>
          </a:r>
        </a:p>
      </dsp:txBody>
      <dsp:txXfrm>
        <a:off x="2794907" y="1511004"/>
        <a:ext cx="1988384" cy="1234584"/>
      </dsp:txXfrm>
    </dsp:sp>
    <dsp:sp modelId="{D3182419-4F7E-CF41-9CCA-685D065DBF9C}">
      <dsp:nvSpPr>
        <dsp:cNvPr id="0" name=""/>
        <dsp:cNvSpPr/>
      </dsp:nvSpPr>
      <dsp:spPr>
        <a:xfrm>
          <a:off x="5051169" y="1254600"/>
          <a:ext cx="2065204" cy="1311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4F9911-8AEB-D749-8B06-02C18AD2D6CD}">
      <dsp:nvSpPr>
        <dsp:cNvPr id="0" name=""/>
        <dsp:cNvSpPr/>
      </dsp:nvSpPr>
      <dsp:spPr>
        <a:xfrm>
          <a:off x="5280636" y="1472594"/>
          <a:ext cx="2065204" cy="1311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Renewed challenges to LGBTQ+ protections</a:t>
          </a:r>
        </a:p>
      </dsp:txBody>
      <dsp:txXfrm>
        <a:off x="5319046" y="1511004"/>
        <a:ext cx="1988384" cy="1234584"/>
      </dsp:txXfrm>
    </dsp:sp>
    <dsp:sp modelId="{8A4F935F-F637-204E-9B50-358835B0E5A1}">
      <dsp:nvSpPr>
        <dsp:cNvPr id="0" name=""/>
        <dsp:cNvSpPr/>
      </dsp:nvSpPr>
      <dsp:spPr>
        <a:xfrm>
          <a:off x="7575307" y="1254600"/>
          <a:ext cx="2065204" cy="1311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797922A-0BC6-EA4B-84C0-01FBE63BAF29}">
      <dsp:nvSpPr>
        <dsp:cNvPr id="0" name=""/>
        <dsp:cNvSpPr/>
      </dsp:nvSpPr>
      <dsp:spPr>
        <a:xfrm>
          <a:off x="7804774" y="1472594"/>
          <a:ext cx="2065204" cy="1311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Unequal protection of immigrants</a:t>
          </a:r>
        </a:p>
      </dsp:txBody>
      <dsp:txXfrm>
        <a:off x="7843184" y="1511004"/>
        <a:ext cx="1988384" cy="12345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7F2CE-FB67-2147-97BD-BE848560A2B1}">
      <dsp:nvSpPr>
        <dsp:cNvPr id="0" name=""/>
        <dsp:cNvSpPr/>
      </dsp:nvSpPr>
      <dsp:spPr>
        <a:xfrm>
          <a:off x="0" y="19104"/>
          <a:ext cx="9875520" cy="537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Connect</a:t>
          </a:r>
        </a:p>
      </dsp:txBody>
      <dsp:txXfrm>
        <a:off x="26216" y="45320"/>
        <a:ext cx="9823088" cy="484598"/>
      </dsp:txXfrm>
    </dsp:sp>
    <dsp:sp modelId="{C0FF72B0-B5C2-8D42-8638-175362CF863B}">
      <dsp:nvSpPr>
        <dsp:cNvPr id="0" name=""/>
        <dsp:cNvSpPr/>
      </dsp:nvSpPr>
      <dsp:spPr>
        <a:xfrm>
          <a:off x="0" y="556134"/>
          <a:ext cx="987552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4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Connect public health experts, community organizations, legal scholars, and practitioners</a:t>
          </a:r>
        </a:p>
      </dsp:txBody>
      <dsp:txXfrm>
        <a:off x="0" y="556134"/>
        <a:ext cx="9875520" cy="447120"/>
      </dsp:txXfrm>
    </dsp:sp>
    <dsp:sp modelId="{A746A3F1-846C-CC47-8736-340C88546CFC}">
      <dsp:nvSpPr>
        <dsp:cNvPr id="0" name=""/>
        <dsp:cNvSpPr/>
      </dsp:nvSpPr>
      <dsp:spPr>
        <a:xfrm>
          <a:off x="0" y="1003254"/>
          <a:ext cx="9875520" cy="537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Monitor</a:t>
          </a:r>
        </a:p>
      </dsp:txBody>
      <dsp:txXfrm>
        <a:off x="26216" y="1029470"/>
        <a:ext cx="9823088" cy="484598"/>
      </dsp:txXfrm>
    </dsp:sp>
    <dsp:sp modelId="{0FD91FEE-B797-E347-A9CA-252739EF5982}">
      <dsp:nvSpPr>
        <dsp:cNvPr id="0" name=""/>
        <dsp:cNvSpPr/>
      </dsp:nvSpPr>
      <dsp:spPr>
        <a:xfrm>
          <a:off x="0" y="1540284"/>
          <a:ext cx="987552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4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Monitor emerging litigation impacting public health and health equity</a:t>
          </a:r>
        </a:p>
      </dsp:txBody>
      <dsp:txXfrm>
        <a:off x="0" y="1540284"/>
        <a:ext cx="9875520" cy="447120"/>
      </dsp:txXfrm>
    </dsp:sp>
    <dsp:sp modelId="{261C1BC3-3098-E147-8A97-C4190BB86EB0}">
      <dsp:nvSpPr>
        <dsp:cNvPr id="0" name=""/>
        <dsp:cNvSpPr/>
      </dsp:nvSpPr>
      <dsp:spPr>
        <a:xfrm>
          <a:off x="0" y="1987404"/>
          <a:ext cx="9875520" cy="537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Inform &amp; Disseminate</a:t>
          </a:r>
        </a:p>
      </dsp:txBody>
      <dsp:txXfrm>
        <a:off x="26216" y="2013620"/>
        <a:ext cx="9823088" cy="484598"/>
      </dsp:txXfrm>
    </dsp:sp>
    <dsp:sp modelId="{64F0EAE5-FACE-7D4F-B2DE-D57443AAE0E8}">
      <dsp:nvSpPr>
        <dsp:cNvPr id="0" name=""/>
        <dsp:cNvSpPr/>
      </dsp:nvSpPr>
      <dsp:spPr>
        <a:xfrm>
          <a:off x="0" y="2524434"/>
          <a:ext cx="9875520" cy="61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4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Inform the public health community about emerging litigation with timely analysis of its impact</a:t>
          </a:r>
        </a:p>
      </dsp:txBody>
      <dsp:txXfrm>
        <a:off x="0" y="2524434"/>
        <a:ext cx="9875520" cy="614789"/>
      </dsp:txXfrm>
    </dsp:sp>
    <dsp:sp modelId="{BD90863C-6E05-3040-9C1B-35DFC0B5D8EB}">
      <dsp:nvSpPr>
        <dsp:cNvPr id="0" name=""/>
        <dsp:cNvSpPr/>
      </dsp:nvSpPr>
      <dsp:spPr>
        <a:xfrm>
          <a:off x="0" y="3139224"/>
          <a:ext cx="9875520" cy="537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Support</a:t>
          </a:r>
        </a:p>
      </dsp:txBody>
      <dsp:txXfrm>
        <a:off x="26216" y="3165440"/>
        <a:ext cx="9823088" cy="484598"/>
      </dsp:txXfrm>
    </dsp:sp>
    <dsp:sp modelId="{0A2588E5-D8BC-6B42-99F9-232B8819C8D1}">
      <dsp:nvSpPr>
        <dsp:cNvPr id="0" name=""/>
        <dsp:cNvSpPr/>
      </dsp:nvSpPr>
      <dsp:spPr>
        <a:xfrm>
          <a:off x="0" y="3676254"/>
          <a:ext cx="9875520" cy="61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4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/>
            <a:t>Support strategic litigation to elevate public health and equity considerations before the courts through </a:t>
          </a:r>
          <a:r>
            <a:rPr lang="en-US" sz="2000" b="1" kern="1200"/>
            <a:t>amicus briefs</a:t>
          </a:r>
        </a:p>
      </dsp:txBody>
      <dsp:txXfrm>
        <a:off x="0" y="3676254"/>
        <a:ext cx="9875520" cy="6147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2FC80-972B-4AC0-B049-54F5D1A9CA27}">
      <dsp:nvSpPr>
        <dsp:cNvPr id="0" name=""/>
        <dsp:cNvSpPr/>
      </dsp:nvSpPr>
      <dsp:spPr>
        <a:xfrm>
          <a:off x="339448" y="980432"/>
          <a:ext cx="1056181" cy="10561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7EE31-4C14-435A-A2FB-F88C02C7EA31}">
      <dsp:nvSpPr>
        <dsp:cNvPr id="0" name=""/>
        <dsp:cNvSpPr/>
      </dsp:nvSpPr>
      <dsp:spPr>
        <a:xfrm>
          <a:off x="564536" y="1205520"/>
          <a:ext cx="606005" cy="60600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5573F-71CE-41A6-BF79-13F27B72CCF0}">
      <dsp:nvSpPr>
        <dsp:cNvPr id="0" name=""/>
        <dsp:cNvSpPr/>
      </dsp:nvSpPr>
      <dsp:spPr>
        <a:xfrm>
          <a:off x="1816" y="2365589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Litigation tracking </a:t>
          </a:r>
        </a:p>
      </dsp:txBody>
      <dsp:txXfrm>
        <a:off x="1816" y="2365589"/>
        <a:ext cx="1731445" cy="692578"/>
      </dsp:txXfrm>
    </dsp:sp>
    <dsp:sp modelId="{5EC034EC-ACBE-4A5A-877F-C385FB4FE194}">
      <dsp:nvSpPr>
        <dsp:cNvPr id="0" name=""/>
        <dsp:cNvSpPr/>
      </dsp:nvSpPr>
      <dsp:spPr>
        <a:xfrm>
          <a:off x="2373896" y="980432"/>
          <a:ext cx="1056181" cy="10561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CD3D8-EF99-4D47-A93A-A732169CBDF9}">
      <dsp:nvSpPr>
        <dsp:cNvPr id="0" name=""/>
        <dsp:cNvSpPr/>
      </dsp:nvSpPr>
      <dsp:spPr>
        <a:xfrm>
          <a:off x="2598984" y="1205520"/>
          <a:ext cx="606005" cy="60600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5057C-012D-4E47-AC50-52FCFB8051FB}">
      <dsp:nvSpPr>
        <dsp:cNvPr id="0" name=""/>
        <dsp:cNvSpPr/>
      </dsp:nvSpPr>
      <dsp:spPr>
        <a:xfrm>
          <a:off x="2036264" y="2365589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Publications</a:t>
          </a:r>
        </a:p>
      </dsp:txBody>
      <dsp:txXfrm>
        <a:off x="2036264" y="2365589"/>
        <a:ext cx="1731445" cy="692578"/>
      </dsp:txXfrm>
    </dsp:sp>
    <dsp:sp modelId="{8CFC60E3-5EF4-4B2A-89C6-379300052CB8}">
      <dsp:nvSpPr>
        <dsp:cNvPr id="0" name=""/>
        <dsp:cNvSpPr/>
      </dsp:nvSpPr>
      <dsp:spPr>
        <a:xfrm>
          <a:off x="4408344" y="980432"/>
          <a:ext cx="1056181" cy="10561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14F75-3A9C-4F64-BC36-ABC5292CE7C9}">
      <dsp:nvSpPr>
        <dsp:cNvPr id="0" name=""/>
        <dsp:cNvSpPr/>
      </dsp:nvSpPr>
      <dsp:spPr>
        <a:xfrm>
          <a:off x="4633432" y="1205520"/>
          <a:ext cx="606005" cy="60600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C0AA4-7463-4064-BEE1-092EC778B5A3}">
      <dsp:nvSpPr>
        <dsp:cNvPr id="0" name=""/>
        <dsp:cNvSpPr/>
      </dsp:nvSpPr>
      <dsp:spPr>
        <a:xfrm>
          <a:off x="4070712" y="2365589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External engagements</a:t>
          </a:r>
        </a:p>
      </dsp:txBody>
      <dsp:txXfrm>
        <a:off x="4070712" y="2365589"/>
        <a:ext cx="1731445" cy="692578"/>
      </dsp:txXfrm>
    </dsp:sp>
    <dsp:sp modelId="{0A68F69E-7D08-47B5-A1D8-FAC393DC90E2}">
      <dsp:nvSpPr>
        <dsp:cNvPr id="0" name=""/>
        <dsp:cNvSpPr/>
      </dsp:nvSpPr>
      <dsp:spPr>
        <a:xfrm>
          <a:off x="6442792" y="980432"/>
          <a:ext cx="1056181" cy="10561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06657-4F8F-4231-B385-B624B36A29EC}">
      <dsp:nvSpPr>
        <dsp:cNvPr id="0" name=""/>
        <dsp:cNvSpPr/>
      </dsp:nvSpPr>
      <dsp:spPr>
        <a:xfrm>
          <a:off x="6667880" y="1205520"/>
          <a:ext cx="606005" cy="60600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3B748-2727-46A7-AFDB-44BFA5EFB3E5}">
      <dsp:nvSpPr>
        <dsp:cNvPr id="0" name=""/>
        <dsp:cNvSpPr/>
      </dsp:nvSpPr>
      <dsp:spPr>
        <a:xfrm>
          <a:off x="6105161" y="2365589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Partnership development</a:t>
          </a:r>
        </a:p>
      </dsp:txBody>
      <dsp:txXfrm>
        <a:off x="6105161" y="2365589"/>
        <a:ext cx="1731445" cy="692578"/>
      </dsp:txXfrm>
    </dsp:sp>
    <dsp:sp modelId="{52F13D38-86E0-4A04-AD6C-0F8372E35651}">
      <dsp:nvSpPr>
        <dsp:cNvPr id="0" name=""/>
        <dsp:cNvSpPr/>
      </dsp:nvSpPr>
      <dsp:spPr>
        <a:xfrm>
          <a:off x="8477241" y="980432"/>
          <a:ext cx="1056181" cy="10561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7BD48-8B4F-42E2-BF1F-B24BE7EE8AAF}">
      <dsp:nvSpPr>
        <dsp:cNvPr id="0" name=""/>
        <dsp:cNvSpPr/>
      </dsp:nvSpPr>
      <dsp:spPr>
        <a:xfrm>
          <a:off x="8702329" y="1205520"/>
          <a:ext cx="606005" cy="60600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C3461-D022-473D-BAC6-C692C06F0881}">
      <dsp:nvSpPr>
        <dsp:cNvPr id="0" name=""/>
        <dsp:cNvSpPr/>
      </dsp:nvSpPr>
      <dsp:spPr>
        <a:xfrm>
          <a:off x="8139609" y="2365589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Amicus briefs</a:t>
          </a:r>
        </a:p>
      </dsp:txBody>
      <dsp:txXfrm>
        <a:off x="8139609" y="2365589"/>
        <a:ext cx="1731445" cy="6925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3F5F5-09F4-41FC-A534-CC73F22FC436}">
      <dsp:nvSpPr>
        <dsp:cNvPr id="0" name=""/>
        <dsp:cNvSpPr/>
      </dsp:nvSpPr>
      <dsp:spPr>
        <a:xfrm>
          <a:off x="1257971" y="273607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92E60-0986-4474-892E-466E88E6913D}">
      <dsp:nvSpPr>
        <dsp:cNvPr id="0" name=""/>
        <dsp:cNvSpPr/>
      </dsp:nvSpPr>
      <dsp:spPr>
        <a:xfrm>
          <a:off x="1744412" y="741606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21055-5C49-462B-BFC9-B6F5B9F029BA}">
      <dsp:nvSpPr>
        <dsp:cNvPr id="0" name=""/>
        <dsp:cNvSpPr/>
      </dsp:nvSpPr>
      <dsp:spPr>
        <a:xfrm>
          <a:off x="619819" y="283464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Convening Experts         &amp; Lawyers</a:t>
          </a:r>
        </a:p>
      </dsp:txBody>
      <dsp:txXfrm>
        <a:off x="619819" y="2834642"/>
        <a:ext cx="3600000" cy="720000"/>
      </dsp:txXfrm>
    </dsp:sp>
    <dsp:sp modelId="{1177A03F-41E9-4E24-AD61-BE1D26A97769}">
      <dsp:nvSpPr>
        <dsp:cNvPr id="0" name=""/>
        <dsp:cNvSpPr/>
      </dsp:nvSpPr>
      <dsp:spPr>
        <a:xfrm>
          <a:off x="6363889" y="273607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0A2FF-C664-4928-9E6A-20E1F085D486}">
      <dsp:nvSpPr>
        <dsp:cNvPr id="0" name=""/>
        <dsp:cNvSpPr/>
      </dsp:nvSpPr>
      <dsp:spPr>
        <a:xfrm>
          <a:off x="6770455" y="687299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F6D0C-CE6B-4B26-A353-0451822DCD6E}">
      <dsp:nvSpPr>
        <dsp:cNvPr id="0" name=""/>
        <dsp:cNvSpPr/>
      </dsp:nvSpPr>
      <dsp:spPr>
        <a:xfrm>
          <a:off x="5800939" y="283464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Building Scientist-Litigator Teams</a:t>
          </a:r>
        </a:p>
      </dsp:txBody>
      <dsp:txXfrm>
        <a:off x="5800939" y="283464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3F858-65EB-C548-B9D5-3D8309B9C737}" type="datetimeFigureOut">
              <a:rPr lang="en-US" smtClean="0"/>
              <a:t>6/2/26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C8573-79C6-1041-9449-61EC051D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6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06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792510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pPr>
              <a:buFont typeface="Arial" panose="020B0604020202020204" pitchFamily="34" charset="0"/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13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1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03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C6006-C88A-C4C7-51C9-72673F8D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1EB06A-783F-FC97-FB68-69851C75E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A35A0D-3769-AF20-D394-3952658B6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trike="sng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91CFC-E5D9-CC0F-82FB-1175044CA5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6566E-802C-104D-8E9A-30ECA4544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DA0EF-6473-4417-A536-F2FBE4DBE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9AAC86-65C7-F50E-FEAD-E91762FB5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F0FF0-C0C6-3D96-8E28-E67BA353C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08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7DD3E-A302-B7B5-46B3-F5EE2F564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741E9C-47ED-59F0-63A5-E1959AF86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33B99-D588-1E8A-F1AF-6598AE0A6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1D63E-2962-2B29-DDA9-B3B28208F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86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4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594D4-A3B8-1233-2126-2ECD63309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803503-A0AD-1432-3C0B-6F867D09D1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CB6D72-53D9-3458-F06D-7F7D81A5A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DBB88-8BEF-474E-C9EE-4CE2B827C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861612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3919C-8C2C-E3B4-793B-276B59C57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165D7-1308-5D9D-E1D0-B33438B94B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C81C3-1688-FDBA-438B-9901D7368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C2B18-A5B7-956C-06C6-FFDEEE897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92896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972E-AA72-78C8-638D-15B861D1F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674543-CCE0-476E-B2E6-D3E41A6FC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5EDFA-3377-9203-8E93-2D9E2BF96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04E40-8382-F367-A280-20E1B5119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43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E7924-EFD9-74BD-C4F5-5F9D1067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EB99BA-8ED5-1CBA-0A7F-2742EB80D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F388AD-3290-72BF-92EC-8F87D55EB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DD89-ADAE-5D4D-AD01-A36C36CB9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04517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08D00-1D55-ACDF-53CE-9AEDF765E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31F56-64E8-9565-B049-0D582672AC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B18415-6890-537A-C2C9-6C313AE81D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02CF2-3B1A-3D00-F759-8FC800689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279586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0A1B1-17B2-7E82-B66C-66B0FCAA2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E7B6D-E34E-84D2-4C47-1DCF87C789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68B60-22BC-F98A-CF55-51A105DF0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FE1E-B2EE-9D16-6E20-4A9FFFE6E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676116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73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364AE-752D-1556-A59A-ACD2CA397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E6C46-7E76-D2FC-1DA9-E06ED5362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F57156-FD49-8EA2-265A-8ED671024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E12A3-B226-5BF7-6AA6-C7DB903B2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6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AB213-1AEF-31D1-64CE-DEA990165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4AF52B-D15C-5587-7579-BB741B72D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D00601-5B5C-97B8-1DE9-CC2566007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77908-2D0F-AC08-8C83-A97515E191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71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91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71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65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3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10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1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61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32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38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12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52813-4D88-0BFE-0D73-5C240719F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F079E-3C6D-C7EE-8E4E-49423718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F1E89-B8C5-9F47-A061-7CAC62CED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FFCB5-6386-C92C-070F-3E748CAE4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4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6288" y="541338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D8FF5-53C7-443E-8611-E619D7BFA6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1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3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6D1F8-30DA-C0EC-B3FB-A8949F46D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301C66-E7C0-42FD-85D3-07C167EEC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3A02AC-13AF-1359-D091-28D399BF7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02AAA-5E3E-C452-18D3-528D730AB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42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134649"/>
              </a:buClr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81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8573-79C6-1041-9449-61EC051D24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7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18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0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87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 text with top border" type="obj">
  <p:cSld name="Center text with top bor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1072054" y="1424301"/>
            <a:ext cx="9979573" cy="82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rla Medium"/>
              <a:buNone/>
              <a:defRPr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body" idx="1"/>
          </p:nvPr>
        </p:nvSpPr>
        <p:spPr>
          <a:xfrm>
            <a:off x="1072055" y="2456597"/>
            <a:ext cx="9979572" cy="36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/>
          <p:nvPr/>
        </p:nvSpPr>
        <p:spPr>
          <a:xfrm>
            <a:off x="0" y="0"/>
            <a:ext cx="12192000" cy="10814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Karla Light"/>
              <a:ea typeface="Karla Light"/>
              <a:cs typeface="Karla Light"/>
              <a:sym typeface="Karl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1039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736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596E56-12B4-7506-390A-6C1A9F485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1044" y="492452"/>
            <a:ext cx="11229920" cy="5873096"/>
          </a:xfrm>
          <a:prstGeom prst="rect">
            <a:avLst/>
          </a:prstGeom>
          <a:solidFill>
            <a:srgbClr val="CCCCC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AED2FE-F31E-49B9-A25C-84FEA462E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139605" y="1828800"/>
            <a:ext cx="0" cy="3200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B98890E-6E26-45B0-B251-DAD1D08D3F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70" y="643467"/>
            <a:ext cx="7167716" cy="5571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6500" spc="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20E648C-6877-4C05-AEF1-C65ECF6AE51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8451608" y="643467"/>
            <a:ext cx="3096922" cy="5571066"/>
          </a:xfrm>
          <a:prstGeom prst="rect">
            <a:avLst/>
          </a:prstGeom>
        </p:spPr>
        <p:txBody>
          <a:bodyPr lIns="91440" r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SUBTITLE or DATE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40AE6-2192-3D74-234D-4FE5A7F40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3470" y="643467"/>
            <a:ext cx="3576638" cy="89535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Logo here – delete this box if you don’t want the logo</a:t>
            </a:r>
          </a:p>
        </p:txBody>
      </p:sp>
    </p:spTree>
    <p:extLst>
      <p:ext uri="{BB962C8B-B14F-4D97-AF65-F5344CB8AC3E}">
        <p14:creationId xmlns:p14="http://schemas.microsoft.com/office/powerpoint/2010/main" val="82715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dark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AED2FE-F31E-49B9-A25C-84FEA462E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139605" y="1828800"/>
            <a:ext cx="0" cy="32004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B98890E-6E26-45B0-B251-DAD1D08D3F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70" y="643467"/>
            <a:ext cx="7167716" cy="5571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6500" spc="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20E648C-6877-4C05-AEF1-C65ECF6AE51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8451608" y="643467"/>
            <a:ext cx="3096922" cy="5571066"/>
          </a:xfrm>
          <a:prstGeom prst="rect">
            <a:avLst/>
          </a:prstGeom>
        </p:spPr>
        <p:txBody>
          <a:bodyPr lIns="91440" r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SUBTITLE or DATE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40AE6-2192-3D74-234D-4FE5A7F40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3470" y="643467"/>
            <a:ext cx="3576638" cy="89535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Logo here – delete this box if you don’t want the logo</a:t>
            </a:r>
          </a:p>
        </p:txBody>
      </p:sp>
    </p:spTree>
    <p:extLst>
      <p:ext uri="{BB962C8B-B14F-4D97-AF65-F5344CB8AC3E}">
        <p14:creationId xmlns:p14="http://schemas.microsoft.com/office/powerpoint/2010/main" val="1789056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</p:spPr>
        <p:txBody>
          <a:bodyPr lIns="91440" r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SUBTITLE or DATE</a:t>
            </a:r>
          </a:p>
        </p:txBody>
      </p:sp>
      <p:cxnSp>
        <p:nvCxnSpPr>
          <p:cNvPr id="8" name="Straight Connecto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6F41659-1FD5-4300-A618-7C01205D9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-17253" y="-1"/>
            <a:ext cx="12209253" cy="4572000"/>
          </a:xfrm>
          <a:prstGeom prst="rect">
            <a:avLst/>
          </a:prstGeom>
          <a:solidFill>
            <a:srgbClr val="E9F5FB"/>
          </a:solidFill>
          <a:ln>
            <a:noFill/>
          </a:ln>
        </p:spPr>
        <p:txBody>
          <a:bodyPr lIns="457200" tIns="365760" rIns="45720" bIns="4572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1C9933-E9A4-8DD4-CDA8-51F72B270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8970" y="211667"/>
            <a:ext cx="3576638" cy="89535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Logo here – delete this box if you don’t want the logo</a:t>
            </a:r>
          </a:p>
        </p:txBody>
      </p:sp>
    </p:spTree>
    <p:extLst>
      <p:ext uri="{BB962C8B-B14F-4D97-AF65-F5344CB8AC3E}">
        <p14:creationId xmlns:p14="http://schemas.microsoft.com/office/powerpoint/2010/main" val="1573756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4756F42-B1E8-72F0-D6EC-C875DA968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-17253" y="-1"/>
            <a:ext cx="12209253" cy="4572000"/>
          </a:xfrm>
          <a:prstGeom prst="rect">
            <a:avLst/>
          </a:prstGeom>
          <a:solidFill>
            <a:srgbClr val="E9F5FB"/>
          </a:solidFill>
        </p:spPr>
        <p:txBody>
          <a:bodyPr lIns="457200" tIns="365760" rIns="45720" bIns="4572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14672B-166C-138F-FEB6-2442304CF6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535729" cy="1463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000" spc="2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D595501-36A8-A8CB-CCEA-491281D2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4424" y="5264508"/>
            <a:ext cx="3576321" cy="89408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Logo here – delete this box if you don’t want the logo</a:t>
            </a:r>
          </a:p>
        </p:txBody>
      </p:sp>
    </p:spTree>
    <p:extLst>
      <p:ext uri="{BB962C8B-B14F-4D97-AF65-F5344CB8AC3E}">
        <p14:creationId xmlns:p14="http://schemas.microsoft.com/office/powerpoint/2010/main" val="1211238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values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77F3-D2E0-46BA-D2C8-22D7E4C7B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538" y="2715769"/>
            <a:ext cx="4475847" cy="1069848"/>
          </a:xfrm>
        </p:spPr>
        <p:txBody>
          <a:bodyPr anchor="b">
            <a:noAutofit/>
          </a:bodyPr>
          <a:lstStyle>
            <a:lvl1pPr algn="ctr">
              <a:defRPr sz="4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BFEE0-C27D-CD0A-FB6F-B50C6DEA7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538" y="3950208"/>
            <a:ext cx="4475847" cy="2254437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2800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E835628-60E4-AC53-CE5F-DDE604BB0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23917" y="871097"/>
            <a:ext cx="1581912" cy="158185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EFC3F5E3-3092-00A1-14EC-845A18DD6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41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ve tran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632E8A3-DFA5-F8FD-F3A5-4B4A2472C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272" y="1499616"/>
            <a:ext cx="6041727" cy="629305"/>
          </a:xfrm>
          <a:prstGeom prst="rect">
            <a:avLst/>
          </a:prstGeom>
        </p:spPr>
        <p:txBody>
          <a:bodyPr lIns="0" tIns="0" bIns="0" anchor="b">
            <a:noAutofit/>
          </a:bodyPr>
          <a:lstStyle>
            <a:lvl1pPr>
              <a:defRPr sz="4000" spc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7C606-1715-C861-F563-BD44F0B95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655" y="293221"/>
            <a:ext cx="3777027" cy="103858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E4B8D3-D45D-B06C-221D-32A5D47C6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73" y="2296729"/>
            <a:ext cx="6041727" cy="3821268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6A4D1F2-97BC-1C95-E25D-23523BFA7D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58000" y="1500188"/>
            <a:ext cx="4724400" cy="46180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19901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876" y="2075593"/>
            <a:ext cx="9872871" cy="4038600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42996" y="1965960"/>
            <a:ext cx="987287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562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(large im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B946C5-4510-40E5-A89C-B1ED671990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2436" y="643467"/>
            <a:ext cx="3096922" cy="2946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spcAft>
                <a:spcPts val="500"/>
              </a:spcAft>
              <a:defRPr sz="4400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20E648C-6877-4C05-AEF1-C65ECF6AE51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52436" y="3940630"/>
            <a:ext cx="3096922" cy="2273903"/>
          </a:xfrm>
          <a:prstGeom prst="rect">
            <a:avLst/>
          </a:prstGeom>
        </p:spPr>
        <p:txBody>
          <a:bodyPr lIns="91440" rIns="91440" anchor="t">
            <a:noAutofit/>
          </a:bodyPr>
          <a:lstStyle>
            <a:lvl1pPr marL="234950" indent="-234950" algn="l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1501CE-0776-4928-8859-58D745E63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00697" y="3765314"/>
            <a:ext cx="32004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91FDFE-F4A5-48AA-B8E6-77A5FD19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60825" y="642938"/>
            <a:ext cx="7521575" cy="5571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Picture, Map, Chart, or anything you want to emphasize.</a:t>
            </a:r>
          </a:p>
        </p:txBody>
      </p:sp>
    </p:spTree>
    <p:extLst>
      <p:ext uri="{BB962C8B-B14F-4D97-AF65-F5344CB8AC3E}">
        <p14:creationId xmlns:p14="http://schemas.microsoft.com/office/powerpoint/2010/main" val="213020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(small im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B946C5-4510-40E5-A89C-B1ED671990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2436" y="642938"/>
            <a:ext cx="5737264" cy="259618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spcAft>
                <a:spcPts val="500"/>
              </a:spcAft>
              <a:defRPr sz="5000" spc="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20E648C-6877-4C05-AEF1-C65ECF6AE51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52436" y="3589760"/>
            <a:ext cx="5737264" cy="2624773"/>
          </a:xfrm>
          <a:prstGeom prst="rect">
            <a:avLst/>
          </a:prstGeom>
        </p:spPr>
        <p:txBody>
          <a:bodyPr lIns="91440" rIns="91440" anchor="t">
            <a:noAutofit/>
          </a:bodyPr>
          <a:lstStyle>
            <a:lvl1pPr marL="231775" indent="-231775" algn="l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1501CE-0776-4928-8859-58D745E63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00697" y="3414443"/>
            <a:ext cx="578900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91FDFE-F4A5-48AA-B8E6-77A5FD19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07200" y="642938"/>
            <a:ext cx="4775200" cy="5571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Picture, Map, Chart, or anything you want to emphasize.</a:t>
            </a:r>
          </a:p>
        </p:txBody>
      </p:sp>
    </p:spTree>
    <p:extLst>
      <p:ext uri="{BB962C8B-B14F-4D97-AF65-F5344CB8AC3E}">
        <p14:creationId xmlns:p14="http://schemas.microsoft.com/office/powerpoint/2010/main" val="652277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A3DF975-0E13-456A-B4A1-EE0B7BB00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07034" y="0"/>
            <a:ext cx="838496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C5920C0-9FEA-42E9-8B7D-C27AF87B14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4960" y="643467"/>
            <a:ext cx="3171190" cy="5571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4800" spc="2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BD31F3-97D2-46C2-970C-E7EA4C757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34485" y="950322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32AF0C0-DF67-4229-88CA-953694102F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7886" y="950322"/>
            <a:ext cx="4468196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9A5828B-9078-470C-B34C-C3C8F9B2C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7886" y="1361802"/>
            <a:ext cx="4468196" cy="8251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BC2BF1B-7AC0-44D0-93F2-D003DE09A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34484" y="2856718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9621F98-05A0-46D2-83DD-8505CD6776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7886" y="2918025"/>
            <a:ext cx="4468196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C9875C7-5510-4759-8B66-3848CFB78F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7886" y="3351277"/>
            <a:ext cx="4468196" cy="8251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DE36600-0399-41D9-A2CD-1BE0E925B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34484" y="4824420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D273F1D-6339-4921-B20B-4029CDA6E9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7887" y="4878850"/>
            <a:ext cx="4468196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8DBAC67-18F2-49C4-9BC7-B1E76B6160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87887" y="5318979"/>
            <a:ext cx="4468196" cy="8251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</p:spTree>
    <p:extLst>
      <p:ext uri="{BB962C8B-B14F-4D97-AF65-F5344CB8AC3E}">
        <p14:creationId xmlns:p14="http://schemas.microsoft.com/office/powerpoint/2010/main" val="3080018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light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127" y="585216"/>
            <a:ext cx="10198837" cy="14996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36BF167-6F6F-4BE3-9F32-EEC7EE5D4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71427" y="2911703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654D19E-754E-402D-AB22-F15B09E471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4128" y="4398286"/>
            <a:ext cx="2966625" cy="412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200"/>
              </a:spcBef>
              <a:buClr>
                <a:schemeClr val="accent2"/>
              </a:buClr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E1C4550-BF09-4EDF-BEC9-EE319009A9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4128" y="4810877"/>
            <a:ext cx="2966625" cy="8251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Clr>
                <a:schemeClr val="accent2"/>
              </a:buClr>
              <a:buNone/>
              <a:defRPr sz="20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131E2E0-0790-4B18-A0A6-C08D66C27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48149" y="2911703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12D79ADA-6F60-431B-8EAE-8C79AE6F2E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0850" y="4398286"/>
            <a:ext cx="2966625" cy="412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200"/>
              </a:spcBef>
              <a:buClr>
                <a:schemeClr val="accent2"/>
              </a:buClr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D306861D-6396-4F91-8326-6C0FC7D4BF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0850" y="4810877"/>
            <a:ext cx="2966625" cy="8251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Clr>
                <a:schemeClr val="accent2"/>
              </a:buClr>
              <a:buNone/>
              <a:defRPr sz="20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E17BE990-14B1-4FB7-A72F-4BD3A838F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24874" y="2911703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A7DF2AD-49F0-4C11-B319-CF64654A36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77575" y="4398286"/>
            <a:ext cx="2966625" cy="412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200"/>
              </a:spcBef>
              <a:buClr>
                <a:schemeClr val="accent2"/>
              </a:buClr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F819BBA-9F67-4115-A3D5-93781BFE98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77575" y="4810877"/>
            <a:ext cx="2966625" cy="8251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Clr>
                <a:schemeClr val="accent2"/>
              </a:buClr>
              <a:buNone/>
              <a:defRPr sz="20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21E770-54C0-5FFC-0A33-5E1396524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691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ma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127" y="585216"/>
            <a:ext cx="10198837" cy="14996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36BF167-6F6F-4BE3-9F32-EEC7EE5D4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4128" y="2632831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C36ABE0-2F6E-4458-AAF2-F69E6C8B2A8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464771" y="2549752"/>
            <a:ext cx="2968876" cy="456851"/>
          </a:xfrm>
          <a:prstGeom prst="rect">
            <a:avLst/>
          </a:prstGeom>
        </p:spPr>
        <p:txBody>
          <a:bodyPr lIns="45720" rIns="13716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400" b="1" kern="1200" cap="none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E1C4550-BF09-4EDF-BEC9-EE319009A9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4771" y="3044311"/>
            <a:ext cx="2968876" cy="825182"/>
          </a:xfrm>
          <a:prstGeom prst="rect">
            <a:avLst/>
          </a:prstGeom>
        </p:spPr>
        <p:txBody>
          <a:bodyPr lIns="45720">
            <a:noAutofit/>
          </a:bodyPr>
          <a:lstStyle>
            <a:lvl1pPr marL="0" indent="0">
              <a:spcBef>
                <a:spcPts val="200"/>
              </a:spcBef>
              <a:buClr>
                <a:schemeClr val="accent2"/>
              </a:buClr>
              <a:buNone/>
              <a:defRPr sz="20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0394ECA-4D66-42B9-BF55-B135D4C52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4128" y="4512177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DB7FC6C-FBF0-4E78-A797-28868BBB10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4771" y="4429098"/>
            <a:ext cx="2968876" cy="456851"/>
          </a:xfrm>
          <a:prstGeom prst="rect">
            <a:avLst/>
          </a:prstGeom>
        </p:spPr>
        <p:txBody>
          <a:bodyPr lIns="45720" rIns="13716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400" b="1" kern="1200" cap="none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AE5BE94-DFC6-4B21-AE8B-344467902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4771" y="4923657"/>
            <a:ext cx="2968876" cy="825182"/>
          </a:xfrm>
          <a:prstGeom prst="rect">
            <a:avLst/>
          </a:prstGeom>
        </p:spPr>
        <p:txBody>
          <a:bodyPr lIns="4572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0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2EDCB7E-599B-4ADC-A418-5C30E4EDD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2632831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6DBC6BA-5962-49A4-A118-538B34C3B1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5498" y="2549752"/>
            <a:ext cx="3707466" cy="456851"/>
          </a:xfrm>
          <a:prstGeom prst="rect">
            <a:avLst/>
          </a:prstGeom>
        </p:spPr>
        <p:txBody>
          <a:bodyPr lIns="45720" rIns="13716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400" b="1" kern="1200" cap="none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17ECF11-5E01-4B72-A705-762F430CBC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5498" y="3044311"/>
            <a:ext cx="3707466" cy="825182"/>
          </a:xfrm>
          <a:prstGeom prst="rect">
            <a:avLst/>
          </a:prstGeom>
        </p:spPr>
        <p:txBody>
          <a:bodyPr lIns="4572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0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F4A6544-FA1D-46A2-A891-26B39769A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4512177"/>
            <a:ext cx="1272025" cy="1236661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382CD26-886C-42A4-9395-36AFD9EBAB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5498" y="4429098"/>
            <a:ext cx="3707466" cy="456851"/>
          </a:xfrm>
          <a:prstGeom prst="rect">
            <a:avLst/>
          </a:prstGeom>
        </p:spPr>
        <p:txBody>
          <a:bodyPr lIns="45720" rIns="13716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400" b="1" kern="1200" cap="none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9B0DC35-AA42-4775-8262-96D6060689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15498" y="4923657"/>
            <a:ext cx="3707466" cy="825182"/>
          </a:xfrm>
          <a:prstGeom prst="rect">
            <a:avLst/>
          </a:prstGeom>
        </p:spPr>
        <p:txBody>
          <a:bodyPr lIns="4572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0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  <a:br>
              <a:rPr lang="en-US"/>
            </a:br>
            <a:r>
              <a:rPr lang="en-US"/>
              <a:t>Organization</a:t>
            </a:r>
            <a:br>
              <a:rPr lang="en-US"/>
            </a:br>
            <a:r>
              <a:rPr lang="en-US"/>
              <a:t>Email/Social Media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608277-8227-163B-5736-D56FBC342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136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10207464" cy="1499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500"/>
              </a:spcAf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207463" cy="40233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/>
          <a:lstStyle/>
          <a:p>
            <a:fld id="{F3116922-2739-43E1-9B35-43BAB819069B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/>
          <a:lstStyle/>
          <a:p>
            <a:fld id="{3E5704E6-EADF-4181-8F44-1D035385958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2E19E2-76A8-EFF0-0E4C-490CE6D8B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593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6964A5-A66F-C3B0-C510-1D6FEF486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5" y="5823541"/>
            <a:ext cx="2495673" cy="623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10207464" cy="1499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207463" cy="40233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/>
          <a:lstStyle/>
          <a:p>
            <a:fld id="{F3116922-2739-43E1-9B35-43BAB819069B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/>
          <a:lstStyle/>
          <a:p>
            <a:fld id="{3E5704E6-EADF-4181-8F44-1D035385958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6B1073-1E2C-09C0-AC4E-FBB953FD8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822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7CFCE94-8A5C-4C55-9B23-8D57FE6C6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470" y="643467"/>
            <a:ext cx="3096922" cy="5571066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EA7D982-19B0-46BB-BE7A-A2FDABD01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4890" y="643467"/>
            <a:ext cx="7167715" cy="5571066"/>
          </a:xfrm>
          <a:prstGeom prst="rect">
            <a:avLst/>
          </a:prstGeom>
        </p:spPr>
        <p:txBody>
          <a:bodyPr lIns="45720" rIns="457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/>
          <a:lstStyle/>
          <a:p>
            <a:fld id="{F3116922-2739-43E1-9B35-43BAB819069B}" type="datetimeFigureOut">
              <a:rPr lang="en-US" smtClean="0"/>
              <a:t>6/2/26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/>
          <a:lstStyle/>
          <a:p>
            <a:fld id="{3E5704E6-EADF-4181-8F44-1D035385958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75B8CF-6F03-4FE0-8089-337D1416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641" y="1828800"/>
            <a:ext cx="0" cy="3200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624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sidebar (dark bg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4B6762-04E2-5C2C-36F6-59D7C1356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07034" y="0"/>
            <a:ext cx="838496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CFCE94-8A5C-4C55-9B23-8D57FE6C6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565" y="643467"/>
            <a:ext cx="3040681" cy="557106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90000"/>
              </a:lnSpc>
              <a:spcBef>
                <a:spcPts val="1200"/>
              </a:spcBef>
              <a:spcAft>
                <a:spcPts val="500"/>
              </a:spcAft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EA7D982-19B0-46BB-BE7A-A2FDABD01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4890" y="643467"/>
            <a:ext cx="7167715" cy="5571066"/>
          </a:xfrm>
          <a:prstGeom prst="rect">
            <a:avLst/>
          </a:prstGeom>
        </p:spPr>
        <p:txBody>
          <a:bodyPr lIns="45720" rIns="45720"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>
            <a:noAutofit/>
          </a:bodyPr>
          <a:lstStyle/>
          <a:p>
            <a:fld id="{F3116922-2739-43E1-9B35-43BAB819069B}" type="datetimeFigureOut">
              <a:rPr lang="en-US" smtClean="0"/>
              <a:t>6/2/26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>
            <a:noAutofit/>
          </a:bodyPr>
          <a:lstStyle/>
          <a:p>
            <a:fld id="{3E5704E6-EADF-4181-8F44-1D0353859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17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10216091" cy="1499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97123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644" y="2286000"/>
            <a:ext cx="5043575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/>
          <a:lstStyle/>
          <a:p>
            <a:fld id="{F3116922-2739-43E1-9B35-43BAB819069B}" type="datetimeFigureOut">
              <a:rPr lang="en-US" smtClean="0"/>
              <a:t>6/2/26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/>
          <a:lstStyle/>
          <a:p>
            <a:fld id="{3E5704E6-EADF-4181-8F44-1D035385958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F2F60C-453E-3BD8-21C0-DC4FE2A47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48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972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10207464" cy="14996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7" y="2179636"/>
            <a:ext cx="4956855" cy="822960"/>
          </a:xfrm>
          <a:prstGeom prst="rect">
            <a:avLst/>
          </a:prstGeom>
        </p:spPr>
        <p:txBody>
          <a:bodyPr lIns="91440" r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cap="none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7" y="2967788"/>
            <a:ext cx="4956855" cy="3341572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 marL="342900" indent="-22860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1018" y="2179636"/>
            <a:ext cx="5020573" cy="822960"/>
          </a:xfrm>
          <a:prstGeom prst="rect">
            <a:avLst/>
          </a:prstGeom>
        </p:spPr>
        <p:txBody>
          <a:bodyPr lIns="91440" rIns="9144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800" b="1" kern="1200" cap="none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1018" y="2967788"/>
            <a:ext cx="5020573" cy="3341572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 marL="342900" indent="-22860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>
            <a:noAutofit/>
          </a:bodyPr>
          <a:lstStyle/>
          <a:p>
            <a:fld id="{F3116922-2739-43E1-9B35-43BAB819069B}" type="datetimeFigureOut">
              <a:rPr lang="en-US" smtClean="0"/>
              <a:t>6/2/26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>
            <a:noAutofit/>
          </a:bodyPr>
          <a:lstStyle/>
          <a:p>
            <a:fld id="{3E5704E6-EADF-4181-8F44-1D0353859585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624E5C2-82BA-84CC-DC43-6EF2FC40C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670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946C5-4510-40E5-A89C-B1ED671990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2436" y="642939"/>
            <a:ext cx="5737264" cy="145823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000" spc="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1501CE-0776-4928-8859-58D745E63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00697" y="2276307"/>
            <a:ext cx="578900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B91FDFE-F4A5-48AA-B8E6-77A5FD19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07200" y="642938"/>
            <a:ext cx="4775200" cy="5812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Picture, Map, Chart, or anything you want to emphasize.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3C908AD-ED28-FBC2-5CF8-B1CB413D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37" y="2432023"/>
            <a:ext cx="5737264" cy="40233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1730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ic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740DCCF-FDE4-22AD-36C5-666249DA7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94"/>
            <a:ext cx="4865299" cy="6903720"/>
          </a:xfrm>
          <a:custGeom>
            <a:avLst/>
            <a:gdLst>
              <a:gd name="connsiteX0" fmla="*/ 0 w 4865299"/>
              <a:gd name="connsiteY0" fmla="*/ 6902426 h 6903720"/>
              <a:gd name="connsiteX1" fmla="*/ 4865299 w 4865299"/>
              <a:gd name="connsiteY1" fmla="*/ 6902426 h 6903720"/>
              <a:gd name="connsiteX2" fmla="*/ 4865299 w 4865299"/>
              <a:gd name="connsiteY2" fmla="*/ 6903720 h 6903720"/>
              <a:gd name="connsiteX3" fmla="*/ 0 w 4865299"/>
              <a:gd name="connsiteY3" fmla="*/ 6903720 h 6903720"/>
              <a:gd name="connsiteX4" fmla="*/ 0 w 4865299"/>
              <a:gd name="connsiteY4" fmla="*/ 0 h 6903720"/>
              <a:gd name="connsiteX5" fmla="*/ 4264532 w 4865299"/>
              <a:gd name="connsiteY5" fmla="*/ 0 h 6903720"/>
              <a:gd name="connsiteX6" fmla="*/ 0 w 4865299"/>
              <a:gd name="connsiteY6" fmla="*/ 6902426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5299" h="6903720">
                <a:moveTo>
                  <a:pt x="0" y="6902426"/>
                </a:moveTo>
                <a:lnTo>
                  <a:pt x="4865299" y="6902426"/>
                </a:lnTo>
                <a:lnTo>
                  <a:pt x="4865299" y="6903720"/>
                </a:lnTo>
                <a:lnTo>
                  <a:pt x="0" y="6903720"/>
                </a:lnTo>
                <a:close/>
                <a:moveTo>
                  <a:pt x="0" y="0"/>
                </a:moveTo>
                <a:lnTo>
                  <a:pt x="4264532" y="0"/>
                </a:lnTo>
                <a:lnTo>
                  <a:pt x="0" y="6902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13A64D-56BE-46AC-8160-E8943EBFC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7909" y="2126601"/>
            <a:ext cx="1752926" cy="1752926"/>
          </a:xfrm>
          <a:prstGeom prst="ellipse">
            <a:avLst/>
          </a:prstGeom>
          <a:solidFill>
            <a:schemeClr val="accent3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C1185D-E0B0-4395-B2A3-A4358AD8E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3829" y="1228790"/>
            <a:ext cx="6719645" cy="139186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53611E1-1729-489C-95DB-D9ADAAB48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38300" y="2389188"/>
            <a:ext cx="1209675" cy="12112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51F4FD3-9F4E-AB53-4A8E-E754B06A49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3588" y="2728406"/>
            <a:ext cx="6719887" cy="3588257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38CA4E1C-40A8-C02D-485B-76C2AA62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26267" y="5823541"/>
            <a:ext cx="2495674" cy="623695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Logo location 2 (delete this box if not needed)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E29C7853-1BCC-A940-6A69-E91022E03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12511" y="271554"/>
            <a:ext cx="2495674" cy="623695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Logo location 1 (delete this box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385475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icons (de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0D5EA-E115-CA31-CCDC-67D6EA12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198837" cy="149961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63D688E-210A-C308-8878-F04FE484A0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2975" y="2718816"/>
            <a:ext cx="2011680" cy="2825173"/>
          </a:xfrm>
          <a:noFill/>
          <a:ln w="15875">
            <a:solidFill>
              <a:schemeClr val="accent1"/>
            </a:solidFill>
          </a:ln>
        </p:spPr>
        <p:txBody>
          <a:bodyPr lIns="182880" tIns="685800" rIns="18288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none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2" name="Text Placeholder 51">
            <a:extLst>
              <a:ext uri="{FF2B5EF4-FFF2-40B4-BE49-F238E27FC236}">
                <a16:creationId xmlns:a16="http://schemas.microsoft.com/office/drawing/2014/main" id="{D498BECD-0F4E-BDC5-1877-E39DF96605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0051" y="4023612"/>
            <a:ext cx="2018552" cy="1517904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82880" rIns="18288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BB2CA-9DDD-BC4A-E127-A024175AA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43785" y="2305602"/>
            <a:ext cx="850060" cy="826427"/>
          </a:xfrm>
          <a:prstGeom prst="ellipse">
            <a:avLst/>
          </a:prstGeom>
          <a:solidFill>
            <a:schemeClr val="accent1"/>
          </a:solidFill>
          <a:ln w="63500" cap="rnd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6A9DAA-D521-732A-D66D-FEB56484DDB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78547" y="2718816"/>
            <a:ext cx="2011680" cy="2825173"/>
          </a:xfrm>
          <a:noFill/>
          <a:ln w="15875">
            <a:solidFill>
              <a:schemeClr val="accent3"/>
            </a:solidFill>
          </a:ln>
        </p:spPr>
        <p:txBody>
          <a:bodyPr lIns="182880" tIns="685800" rIns="18288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none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6" name="Text Placeholder 51">
            <a:extLst>
              <a:ext uri="{FF2B5EF4-FFF2-40B4-BE49-F238E27FC236}">
                <a16:creationId xmlns:a16="http://schemas.microsoft.com/office/drawing/2014/main" id="{0383650C-4E30-5C99-F9D3-B8BF23985B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77105" y="4023612"/>
            <a:ext cx="2015375" cy="151790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82880" rIns="18288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EB3B9A0-6AEB-6139-517D-81829BB75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59357" y="2305601"/>
            <a:ext cx="850060" cy="826427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978FD76-E54D-5C08-541A-F7FF7FB2AE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4121" y="2718816"/>
            <a:ext cx="2011680" cy="2825173"/>
          </a:xfrm>
          <a:noFill/>
          <a:ln w="15875">
            <a:solidFill>
              <a:schemeClr val="accent2"/>
            </a:solidFill>
          </a:ln>
        </p:spPr>
        <p:txBody>
          <a:bodyPr lIns="182880" tIns="685800" rIns="18288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none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20" name="Text Placeholder 51">
            <a:extLst>
              <a:ext uri="{FF2B5EF4-FFF2-40B4-BE49-F238E27FC236}">
                <a16:creationId xmlns:a16="http://schemas.microsoft.com/office/drawing/2014/main" id="{535AD87B-AF9A-F391-3B7D-0F23F384E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93363" y="4023612"/>
            <a:ext cx="2016261" cy="1517904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82880" rIns="18288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C0384F5-D382-2543-175A-4D5566383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773806" y="2305600"/>
            <a:ext cx="850060" cy="826427"/>
          </a:xfrm>
          <a:prstGeom prst="ellipse">
            <a:avLst/>
          </a:prstGeom>
          <a:solidFill>
            <a:schemeClr val="accent2"/>
          </a:solidFill>
          <a:ln w="635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6B8C722-73E7-9912-774A-4AD62A1ADA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9694" y="2718816"/>
            <a:ext cx="2011680" cy="2825173"/>
          </a:xfrm>
          <a:noFill/>
          <a:ln w="15875">
            <a:solidFill>
              <a:schemeClr val="accent6"/>
            </a:solidFill>
          </a:ln>
        </p:spPr>
        <p:txBody>
          <a:bodyPr lIns="182880" tIns="685800" rIns="18288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none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24" name="Text Placeholder 51">
            <a:extLst>
              <a:ext uri="{FF2B5EF4-FFF2-40B4-BE49-F238E27FC236}">
                <a16:creationId xmlns:a16="http://schemas.microsoft.com/office/drawing/2014/main" id="{10C3649F-1BEE-096A-7ED7-5E6E406856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7442" y="4023612"/>
            <a:ext cx="2022068" cy="1517904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lIns="182880" rIns="18288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6C62662-0028-26F1-A275-945463F44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990504" y="2305600"/>
            <a:ext cx="850060" cy="826427"/>
          </a:xfrm>
          <a:prstGeom prst="ellipse">
            <a:avLst/>
          </a:prstGeom>
          <a:solidFill>
            <a:schemeClr val="accent6"/>
          </a:solidFill>
          <a:ln w="635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AC3DEE7-89D8-4ADD-F8EF-56CA00386E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25266" y="2718816"/>
            <a:ext cx="2011680" cy="2825173"/>
          </a:xfrm>
          <a:noFill/>
          <a:ln w="15875">
            <a:solidFill>
              <a:schemeClr val="accent5"/>
            </a:solidFill>
          </a:ln>
        </p:spPr>
        <p:txBody>
          <a:bodyPr lIns="182880" tIns="685800" rIns="18288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none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28" name="Text Placeholder 51">
            <a:extLst>
              <a:ext uri="{FF2B5EF4-FFF2-40B4-BE49-F238E27FC236}">
                <a16:creationId xmlns:a16="http://schemas.microsoft.com/office/drawing/2014/main" id="{DC79AD7C-04F8-3A72-DE51-503008FB16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23825" y="4023612"/>
            <a:ext cx="2022069" cy="1517904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lIns="182880" rIns="18288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DD8561C-0407-2B15-0445-738FF0B9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0206076" y="2305599"/>
            <a:ext cx="850060" cy="826427"/>
          </a:xfrm>
          <a:prstGeom prst="ellipse">
            <a:avLst/>
          </a:prstGeom>
          <a:solidFill>
            <a:schemeClr val="accent5"/>
          </a:solidFill>
          <a:ln w="635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92481765-61C3-CD7F-4C03-E1CF5507C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26267" y="5823541"/>
            <a:ext cx="2495674" cy="623695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Logo here – delete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47037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ic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B9B5-60C5-4503-8A08-5C3230E9BF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285" y="869422"/>
            <a:ext cx="2386337" cy="3430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526FAB-C503-4F73-9B50-68BBFDC9B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9374" y="0"/>
            <a:ext cx="10412626" cy="6903720"/>
          </a:xfrm>
          <a:custGeom>
            <a:avLst/>
            <a:gdLst>
              <a:gd name="connsiteX0" fmla="*/ 0 w 3753556"/>
              <a:gd name="connsiteY0" fmla="*/ 0 h 6857999"/>
              <a:gd name="connsiteX1" fmla="*/ 3753556 w 3753556"/>
              <a:gd name="connsiteY1" fmla="*/ 0 h 6857999"/>
              <a:gd name="connsiteX2" fmla="*/ 3753556 w 3753556"/>
              <a:gd name="connsiteY2" fmla="*/ 6857999 h 6857999"/>
              <a:gd name="connsiteX3" fmla="*/ 0 w 3753556"/>
              <a:gd name="connsiteY3" fmla="*/ 6857999 h 6857999"/>
              <a:gd name="connsiteX4" fmla="*/ 0 w 3753556"/>
              <a:gd name="connsiteY4" fmla="*/ 0 h 6857999"/>
              <a:gd name="connsiteX0" fmla="*/ 2046111 w 5799667"/>
              <a:gd name="connsiteY0" fmla="*/ 0 h 6857999"/>
              <a:gd name="connsiteX1" fmla="*/ 5799667 w 5799667"/>
              <a:gd name="connsiteY1" fmla="*/ 0 h 6857999"/>
              <a:gd name="connsiteX2" fmla="*/ 5799667 w 5799667"/>
              <a:gd name="connsiteY2" fmla="*/ 6857999 h 6857999"/>
              <a:gd name="connsiteX3" fmla="*/ 0 w 5799667"/>
              <a:gd name="connsiteY3" fmla="*/ 6857999 h 6857999"/>
              <a:gd name="connsiteX4" fmla="*/ 2046111 w 5799667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9667" h="6857999">
                <a:moveTo>
                  <a:pt x="2046111" y="0"/>
                </a:moveTo>
                <a:lnTo>
                  <a:pt x="5799667" y="0"/>
                </a:lnTo>
                <a:lnTo>
                  <a:pt x="5799667" y="6857999"/>
                </a:lnTo>
                <a:lnTo>
                  <a:pt x="0" y="6857999"/>
                </a:lnTo>
                <a:lnTo>
                  <a:pt x="204611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775198F-2690-9B09-5C98-4DAE51F5F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5343" y="768453"/>
            <a:ext cx="994315" cy="1001712"/>
          </a:xfrm>
          <a:prstGeom prst="ellipse">
            <a:avLst/>
          </a:prstGeom>
          <a:solidFill>
            <a:schemeClr val="accent6"/>
          </a:solidFill>
          <a:ln w="63500" cap="rnd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BA0993-A356-4A9D-B8DB-0BA34E33D4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40965" y="741707"/>
            <a:ext cx="4807432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C8E3195-38F9-BB01-C462-C4E09A3B2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859368" y="2279287"/>
            <a:ext cx="994315" cy="1001712"/>
          </a:xfrm>
          <a:prstGeom prst="ellipse">
            <a:avLst/>
          </a:prstGeom>
          <a:solidFill>
            <a:schemeClr val="accent6"/>
          </a:solidFill>
          <a:ln w="63500" cap="rnd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420AAD-36B4-4EAF-AEAF-CBEDF558943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63331" y="2266918"/>
            <a:ext cx="4807432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EFCFC26F-8A6C-655C-EA2F-DCC5438D6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089911" y="3743397"/>
            <a:ext cx="994315" cy="1001712"/>
          </a:xfrm>
          <a:prstGeom prst="ellipse">
            <a:avLst/>
          </a:prstGeom>
          <a:solidFill>
            <a:schemeClr val="accent6"/>
          </a:solidFill>
          <a:ln w="63500" cap="rnd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7E00106-B522-4082-B055-81B9187A19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04679" y="3743396"/>
            <a:ext cx="4807431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05D7E8E-852A-C186-7B21-E65501521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378094" y="5280773"/>
            <a:ext cx="994315" cy="1001712"/>
          </a:xfrm>
          <a:prstGeom prst="ellipse">
            <a:avLst/>
          </a:prstGeom>
          <a:solidFill>
            <a:schemeClr val="accent6"/>
          </a:solidFill>
          <a:ln w="63500" cap="rnd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F74DD4-87C7-405E-9076-708FDDCED3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01203" y="5280772"/>
            <a:ext cx="4807430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8E6B2D03-5DE5-EE63-2134-4AFBBCDF6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126267" y="5823541"/>
            <a:ext cx="2495674" cy="623695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Logo here – delete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952340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icons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B9B5-60C5-4503-8A08-5C3230E9BF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285" y="869422"/>
            <a:ext cx="2855893" cy="343073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F893DC-FD49-4BFE-B216-A9FCBADA4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07034" y="0"/>
            <a:ext cx="838496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DECD769-E278-0008-B459-57BFAD220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76205" y="1460500"/>
            <a:ext cx="1030359" cy="997704"/>
          </a:xfrm>
          <a:prstGeom prst="ellipse">
            <a:avLst/>
          </a:prstGeom>
          <a:solidFill>
            <a:schemeClr val="accent1"/>
          </a:solidFill>
          <a:ln w="63500" cap="rnd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9BA44CC-A406-4AC7-92D1-12C509A95D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64188" y="1460500"/>
            <a:ext cx="2279650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946DBD4-3FAF-1FAB-9601-883DA9C75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76205" y="2842397"/>
            <a:ext cx="1030359" cy="1001713"/>
          </a:xfrm>
          <a:prstGeom prst="ellipse">
            <a:avLst/>
          </a:prstGeom>
          <a:solidFill>
            <a:schemeClr val="accent1"/>
          </a:solidFill>
          <a:ln w="63500" cap="rnd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A808BD-CEC8-4E1E-8312-1E924365E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64188" y="2817863"/>
            <a:ext cx="2279650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D6B62C5-CBED-9CDF-4000-04B863501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376205" y="4195751"/>
            <a:ext cx="1030359" cy="1001713"/>
          </a:xfrm>
          <a:prstGeom prst="ellipse">
            <a:avLst/>
          </a:prstGeom>
          <a:solidFill>
            <a:schemeClr val="accent1"/>
          </a:solidFill>
          <a:ln w="63500" cap="rnd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DEC82EA-247C-4614-BD74-310DBD4007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64188" y="4199760"/>
            <a:ext cx="2279650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3BD1BD0-7AD4-9682-CCC1-BDC8FB167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113071" y="1460500"/>
            <a:ext cx="1030359" cy="997704"/>
          </a:xfrm>
          <a:prstGeom prst="ellipse">
            <a:avLst/>
          </a:prstGeom>
          <a:solidFill>
            <a:schemeClr val="accent1"/>
          </a:solidFill>
          <a:ln w="63500" cap="rnd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DB23D5E-C420-43E1-BB04-AC84711DE9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33065" y="1460500"/>
            <a:ext cx="2279650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2D5F9AF1-3BD0-4C46-C1B7-5C861807C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3071" y="2838388"/>
            <a:ext cx="1030359" cy="1001713"/>
          </a:xfrm>
          <a:prstGeom prst="ellipse">
            <a:avLst/>
          </a:prstGeom>
          <a:solidFill>
            <a:schemeClr val="accent1"/>
          </a:solidFill>
          <a:ln w="63500" cap="rnd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0A917D-D743-473D-8FB5-EAE1A0EE07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333065" y="2817863"/>
            <a:ext cx="2279650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4E2E1B9-2857-94D1-A407-03CD69F97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113071" y="4191742"/>
            <a:ext cx="1030359" cy="1001713"/>
          </a:xfrm>
          <a:prstGeom prst="ellipse">
            <a:avLst/>
          </a:prstGeom>
          <a:solidFill>
            <a:schemeClr val="accent1"/>
          </a:solidFill>
          <a:ln w="63500" cap="rnd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37A8E8B-7268-4578-8B1F-2E287BD6BF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33065" y="4199760"/>
            <a:ext cx="2279650" cy="10017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128587" indent="0">
              <a:buNone/>
              <a:defRPr sz="1800">
                <a:solidFill>
                  <a:schemeClr val="tx1"/>
                </a:solidFill>
              </a:defRPr>
            </a:lvl2pPr>
            <a:lvl3pPr marL="310896" indent="0">
              <a:buNone/>
              <a:defRPr sz="1800">
                <a:solidFill>
                  <a:schemeClr val="tx1"/>
                </a:solidFill>
              </a:defRPr>
            </a:lvl3pPr>
            <a:lvl4pPr marL="457200" indent="0">
              <a:buNone/>
              <a:defRPr sz="1800">
                <a:solidFill>
                  <a:schemeClr val="tx1"/>
                </a:solidFill>
              </a:defRPr>
            </a:lvl4pPr>
            <a:lvl5pPr marL="64008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342B237A-2768-C94D-7A12-CCF91FE02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26267" y="5823541"/>
            <a:ext cx="2495674" cy="6236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Logo here – delete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891478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588115"/>
            <a:ext cx="8741229" cy="58811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000" b="0" i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6EF40-0CA2-6C3C-254D-A403BEB37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57" y="0"/>
            <a:ext cx="7875794" cy="51319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FAB6C2-C171-F6B9-9303-0F2CD95B6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1" cy="49306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A8B92-BEF0-FCD9-2C68-7602857C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930698"/>
            <a:ext cx="12188952" cy="1927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" name="Text Placeholder 54">
            <a:extLst>
              <a:ext uri="{FF2B5EF4-FFF2-40B4-BE49-F238E27FC236}">
                <a16:creationId xmlns:a16="http://schemas.microsoft.com/office/drawing/2014/main" id="{6B33EF35-8FBB-58A6-6AEE-D616290B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10416" y="807801"/>
            <a:ext cx="768096" cy="2033640"/>
          </a:xfrm>
          <a:prstGeom prst="rect">
            <a:avLst/>
          </a:prstGeom>
        </p:spPr>
        <p:txBody>
          <a:bodyPr vert="horz" lIns="91440" tIns="45720" rIns="91440" bIns="54864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0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5177581-7A36-E993-11B2-B395D279E64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77999" y="1338263"/>
            <a:ext cx="8741229" cy="2578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i="1">
                <a:latin typeface="+mj-lt"/>
              </a:defRPr>
            </a:lvl1pPr>
            <a:lvl2pPr>
              <a:defRPr sz="4000" i="1">
                <a:latin typeface="+mj-lt"/>
              </a:defRPr>
            </a:lvl2pPr>
            <a:lvl3pPr>
              <a:defRPr sz="4000" i="1">
                <a:latin typeface="+mj-lt"/>
              </a:defRPr>
            </a:lvl3pPr>
            <a:lvl4pPr>
              <a:defRPr sz="4000" i="1">
                <a:latin typeface="+mj-lt"/>
              </a:defRPr>
            </a:lvl4pPr>
            <a:lvl5pPr>
              <a:defRPr sz="4000" i="1">
                <a:latin typeface="+mj-lt"/>
              </a:defRPr>
            </a:lvl5pPr>
          </a:lstStyle>
          <a:p>
            <a:pPr lvl="0"/>
            <a:r>
              <a:rPr lang="en-US"/>
              <a:t>Quote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0636659-323E-B903-3FFE-4656DD7E477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42279" y="5237188"/>
            <a:ext cx="10413402" cy="113133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000" i="0" spc="300">
                <a:solidFill>
                  <a:schemeClr val="bg2"/>
                </a:solidFill>
                <a:latin typeface="+mj-lt"/>
              </a:defRPr>
            </a:lvl1pPr>
            <a:lvl2pPr>
              <a:defRPr sz="4000" i="1">
                <a:latin typeface="+mj-lt"/>
              </a:defRPr>
            </a:lvl2pPr>
            <a:lvl3pPr>
              <a:defRPr sz="4000" i="1">
                <a:latin typeface="+mj-lt"/>
              </a:defRPr>
            </a:lvl3pPr>
            <a:lvl4pPr>
              <a:defRPr sz="4000" i="1">
                <a:latin typeface="+mj-lt"/>
              </a:defRPr>
            </a:lvl4pPr>
            <a:lvl5pPr>
              <a:defRPr sz="4000" i="1">
                <a:latin typeface="+mj-lt"/>
              </a:defRPr>
            </a:lvl5pPr>
          </a:lstStyle>
          <a:p>
            <a:pPr lvl="0"/>
            <a:r>
              <a:rPr lang="en-US"/>
              <a:t>Author</a:t>
            </a:r>
            <a:br>
              <a:rPr lang="en-US"/>
            </a:br>
            <a:r>
              <a:rPr lang="en-US"/>
              <a:t>Job Title, Organization</a:t>
            </a:r>
          </a:p>
        </p:txBody>
      </p:sp>
    </p:spTree>
    <p:extLst>
      <p:ext uri="{BB962C8B-B14F-4D97-AF65-F5344CB8AC3E}">
        <p14:creationId xmlns:p14="http://schemas.microsoft.com/office/powerpoint/2010/main" val="2662447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627590"/>
            <a:ext cx="6792913" cy="6141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000" b="0" i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54">
            <a:extLst>
              <a:ext uri="{FF2B5EF4-FFF2-40B4-BE49-F238E27FC236}">
                <a16:creationId xmlns:a16="http://schemas.microsoft.com/office/drawing/2014/main" id="{6B33EF35-8FBB-58A6-6AEE-D616290B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10416" y="807801"/>
            <a:ext cx="768096" cy="2033640"/>
          </a:xfrm>
          <a:prstGeom prst="rect">
            <a:avLst/>
          </a:prstGeom>
        </p:spPr>
        <p:txBody>
          <a:bodyPr vert="horz" lIns="91440" tIns="45720" rIns="91440" bIns="54864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0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A8B92-BEF0-FCD9-2C68-7602857C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930698"/>
            <a:ext cx="12188952" cy="1927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158DA0E-7E27-2A9D-924C-0464D7ED8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2913" y="1208088"/>
            <a:ext cx="5395912" cy="37226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7A98DAE-E1FE-AE91-B9F8-4FC436147D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77999" y="1208088"/>
            <a:ext cx="4636449" cy="3381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i="1">
                <a:latin typeface="+mj-lt"/>
              </a:defRPr>
            </a:lvl1pPr>
            <a:lvl2pPr>
              <a:defRPr sz="4000" i="1">
                <a:latin typeface="+mj-lt"/>
              </a:defRPr>
            </a:lvl2pPr>
            <a:lvl3pPr>
              <a:defRPr sz="4000" i="1">
                <a:latin typeface="+mj-lt"/>
              </a:defRPr>
            </a:lvl3pPr>
            <a:lvl4pPr>
              <a:defRPr sz="4000" i="1">
                <a:latin typeface="+mj-lt"/>
              </a:defRPr>
            </a:lvl4pPr>
            <a:lvl5pPr>
              <a:defRPr sz="4000" i="1">
                <a:latin typeface="+mj-lt"/>
              </a:defRPr>
            </a:lvl5pPr>
          </a:lstStyle>
          <a:p>
            <a:pPr lvl="0"/>
            <a:r>
              <a:rPr lang="en-US"/>
              <a:t>Quote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B5CA6E8-836D-F963-C2A3-EECBA8689EF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42279" y="5237188"/>
            <a:ext cx="10413402" cy="113133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000" i="0" spc="300">
                <a:solidFill>
                  <a:schemeClr val="bg2"/>
                </a:solidFill>
                <a:latin typeface="+mj-lt"/>
              </a:defRPr>
            </a:lvl1pPr>
            <a:lvl2pPr>
              <a:defRPr sz="4000" i="1">
                <a:latin typeface="+mj-lt"/>
              </a:defRPr>
            </a:lvl2pPr>
            <a:lvl3pPr>
              <a:defRPr sz="4000" i="1">
                <a:latin typeface="+mj-lt"/>
              </a:defRPr>
            </a:lvl3pPr>
            <a:lvl4pPr>
              <a:defRPr sz="4000" i="1">
                <a:latin typeface="+mj-lt"/>
              </a:defRPr>
            </a:lvl4pPr>
            <a:lvl5pPr>
              <a:defRPr sz="4000" i="1">
                <a:latin typeface="+mj-lt"/>
              </a:defRPr>
            </a:lvl5pPr>
          </a:lstStyle>
          <a:p>
            <a:pPr lvl="0"/>
            <a:r>
              <a:rPr lang="en-US"/>
              <a:t>Author</a:t>
            </a:r>
            <a:br>
              <a:rPr lang="en-US"/>
            </a:br>
            <a:r>
              <a:rPr lang="en-US"/>
              <a:t>Job Title, Organization</a:t>
            </a:r>
          </a:p>
        </p:txBody>
      </p:sp>
    </p:spTree>
    <p:extLst>
      <p:ext uri="{BB962C8B-B14F-4D97-AF65-F5344CB8AC3E}">
        <p14:creationId xmlns:p14="http://schemas.microsoft.com/office/powerpoint/2010/main" val="3984468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resour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4B6762-04E2-5C2C-36F6-59D7C1356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07034" y="0"/>
            <a:ext cx="838496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CFCE94-8A5C-4C55-9B23-8D57FE6C6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1200" y="786662"/>
            <a:ext cx="5190836" cy="188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EA7D982-19B0-46BB-BE7A-A2FDABD01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0" y="2670675"/>
            <a:ext cx="5190837" cy="3145925"/>
          </a:xfrm>
          <a:prstGeom prst="rect">
            <a:avLst/>
          </a:prstGeom>
        </p:spPr>
        <p:txBody>
          <a:bodyPr lIns="45720" rIns="457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/>
          <a:lstStyle/>
          <a:p>
            <a:fld id="{F3116922-2739-43E1-9B35-43BAB819069B}" type="datetimeFigureOut">
              <a:rPr lang="en-US" smtClean="0"/>
              <a:t>6/2/26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/>
          <a:lstStyle/>
          <a:p>
            <a:fld id="{3E5704E6-EADF-4181-8F44-1D035385958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16ECF17-78AC-62B8-D7F7-3E158711E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9964" y="863600"/>
            <a:ext cx="3827318" cy="4953000"/>
          </a:xfrm>
          <a:solidFill>
            <a:schemeClr val="accent3"/>
          </a:solidFill>
          <a:ln w="889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04141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127" y="585216"/>
            <a:ext cx="10425694" cy="1499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797BB3-AD50-2800-DED6-F272E4DE8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1124" y="2217310"/>
            <a:ext cx="2003425" cy="2449512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87E10F5-D139-D6C9-0206-06BB20C30E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123" y="4774402"/>
            <a:ext cx="2003425" cy="87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3702F9F-3B12-2B11-4AA5-963D983E9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62443" y="2217310"/>
            <a:ext cx="2003425" cy="2449512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9261958-DF13-9B3D-B4E4-13B3E6596B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62443" y="4774402"/>
            <a:ext cx="2003425" cy="87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29266C-A6EC-6BDD-12A6-09E267DF6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23762" y="2217310"/>
            <a:ext cx="2003425" cy="2449512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44806C-C005-F6A3-3E8C-06551A349B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3761" y="4774402"/>
            <a:ext cx="2003425" cy="87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B62BFA51-5CBF-B845-F73E-BBEF14A4C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85079" y="2217310"/>
            <a:ext cx="2003425" cy="2449512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1B269F5-E978-B5ED-EB16-A37FF5AAF7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5079" y="4774402"/>
            <a:ext cx="2003425" cy="87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DB2B2A63-5D06-CBD9-F9BD-A1AD1FC4C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46396" y="2217310"/>
            <a:ext cx="2003425" cy="2449512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A6A2BA-ADCF-4051-ADC3-1DBB6439B7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6396" y="4774402"/>
            <a:ext cx="2003425" cy="873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0A3DF3A-6CDA-6AFB-5DD6-D011E2D8A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26267" y="5823541"/>
            <a:ext cx="2495674" cy="6236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Logo here – delete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513272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510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 (8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4B6762-04E2-5C2C-36F6-59D7C1356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07034" y="0"/>
            <a:ext cx="838496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DB2262-1760-E3BB-131C-52048DD60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798564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CFCE94-8A5C-4C55-9B23-8D57FE6C6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487" y="1221139"/>
            <a:ext cx="3104759" cy="451068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8F98DEF-6EC5-CAF7-DBF7-AECACAFE4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37278" y="442613"/>
            <a:ext cx="1585367" cy="1938368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1EF4F08-EC65-2B72-BC56-0D7711BF99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7278" y="2563862"/>
            <a:ext cx="1585366" cy="545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EC0BF83-F4FE-7AC4-1EA5-C3C02B249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79240" y="442613"/>
            <a:ext cx="1585367" cy="1938368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05BFAE-F8FC-9CD6-145F-13B072DE8D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9241" y="2563862"/>
            <a:ext cx="1585366" cy="545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9ED1B41-BCE0-412E-0C73-DEB73D9B6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1202" y="442613"/>
            <a:ext cx="1585367" cy="1938368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0DCA9BA-478C-8ED2-4554-26F549DB1E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1202" y="2563862"/>
            <a:ext cx="1585366" cy="545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2C504BF8-F9D3-CB8F-4220-C065BD391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63163" y="442613"/>
            <a:ext cx="1585367" cy="1938368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521A8B3-4EA6-23B4-B3B8-8281C6B5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63163" y="2563862"/>
            <a:ext cx="1585366" cy="545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7F6CD62C-4F68-F15F-A3D0-2180C9FAE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37277" y="3610572"/>
            <a:ext cx="1585367" cy="1938368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96CC7BE-2A53-E03B-27D4-1ED4CD326AC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37277" y="5731821"/>
            <a:ext cx="1585366" cy="545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16CC8563-4079-A766-7124-A5CBD6FF0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79239" y="3610572"/>
            <a:ext cx="1585367" cy="1938368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E671D0E-73A0-35FB-A259-0424C12E25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9240" y="5731821"/>
            <a:ext cx="1585366" cy="545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9D9A542F-7E3D-6DD8-0340-720295E19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21201" y="3610572"/>
            <a:ext cx="1585367" cy="1938368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72C457A-68C2-3684-7EBC-81E36195D5D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21201" y="5731821"/>
            <a:ext cx="1585366" cy="545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62ED3C9-2079-73C1-AB49-4BAC0224C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963162" y="3610572"/>
            <a:ext cx="1585367" cy="1938368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A641F20-A0DC-9B93-83EB-70C52A7381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63162" y="5731821"/>
            <a:ext cx="1585366" cy="545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None/>
              <a:defRPr sz="14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Descriptive link</a:t>
            </a:r>
          </a:p>
        </p:txBody>
      </p:sp>
    </p:spTree>
    <p:extLst>
      <p:ext uri="{BB962C8B-B14F-4D97-AF65-F5344CB8AC3E}">
        <p14:creationId xmlns:p14="http://schemas.microsoft.com/office/powerpoint/2010/main" val="1090439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CBA8FCC-796D-4845-B58F-897057639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3048" y="0"/>
            <a:ext cx="12188952" cy="45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457200" tIns="365760" rIns="45720" bIns="4572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5116283" cy="14630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3789" y="4960137"/>
            <a:ext cx="5537211" cy="1463040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028511-5F80-41C4-BB42-48D8ED445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591200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48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74C8D-EBD9-D574-FBAD-210D1C91D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6" y="5714888"/>
            <a:ext cx="3382209" cy="8452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8B946C5-4510-40E5-A89C-B1ED671990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4126" y="1001486"/>
            <a:ext cx="5071874" cy="783497"/>
          </a:xfrm>
        </p:spPr>
        <p:txBody>
          <a:bodyPr lIns="0" rIns="0" anchor="t">
            <a:noAutofit/>
          </a:bodyPr>
          <a:lstStyle>
            <a:lvl1pPr algn="l">
              <a:defRPr sz="5000" b="0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91FDFE-F4A5-48AA-B8E6-77A5FD19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35760" y="0"/>
            <a:ext cx="555623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Picture, Map, Chart, or anything you want to emphasize.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80D67E-23D9-FBE6-F618-2A75BF09EDE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24126" y="2075543"/>
            <a:ext cx="5071874" cy="3892637"/>
          </a:xfrm>
        </p:spPr>
        <p:txBody>
          <a:bodyPr>
            <a:normAutofit/>
          </a:bodyPr>
          <a:lstStyle>
            <a:lvl1pPr marL="0" indent="0" algn="l">
              <a:spcBef>
                <a:spcPts val="800"/>
              </a:spcBef>
              <a:spcAft>
                <a:spcPts val="300"/>
              </a:spcAft>
              <a:buNone/>
              <a:def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 sz="2000">
                <a:solidFill>
                  <a:srgbClr val="D35B30"/>
                </a:solidFill>
                <a:latin typeface="+mj-lt"/>
                <a:cs typeface="Calibri" panose="020F0502020204030204" pitchFamily="34" charset="0"/>
              </a:defRPr>
            </a:lvl2pPr>
            <a:lvl3pPr algn="ctr">
              <a:defRPr sz="2000">
                <a:solidFill>
                  <a:srgbClr val="D35B30"/>
                </a:solidFill>
                <a:latin typeface="+mj-lt"/>
                <a:cs typeface="Calibri" panose="020F0502020204030204" pitchFamily="34" charset="0"/>
              </a:defRPr>
            </a:lvl3pPr>
            <a:lvl4pPr algn="ctr">
              <a:defRPr sz="2000">
                <a:solidFill>
                  <a:srgbClr val="D35B30"/>
                </a:solidFill>
                <a:latin typeface="+mj-lt"/>
                <a:cs typeface="Calibri" panose="020F0502020204030204" pitchFamily="34" charset="0"/>
              </a:defRPr>
            </a:lvl4pPr>
            <a:lvl5pPr algn="ctr">
              <a:defRPr sz="2000">
                <a:solidFill>
                  <a:srgbClr val="D35B30"/>
                </a:solidFill>
                <a:latin typeface="+mj-lt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AD8D58C-5354-279E-D839-96D6EA261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7006" y="890588"/>
            <a:ext cx="2275057" cy="2274887"/>
          </a:xfrm>
          <a:solidFill>
            <a:schemeClr val="accent3"/>
          </a:solidFill>
          <a:ln w="635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rIns="18288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QR code (delete this placeholder if you don’t need this)</a:t>
            </a:r>
          </a:p>
        </p:txBody>
      </p:sp>
    </p:spTree>
    <p:extLst>
      <p:ext uri="{BB962C8B-B14F-4D97-AF65-F5344CB8AC3E}">
        <p14:creationId xmlns:p14="http://schemas.microsoft.com/office/powerpoint/2010/main" val="2478858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DFD1E8-4F28-1652-15DB-7FEF537ADFE9}"/>
              </a:ext>
            </a:extLst>
          </p:cNvPr>
          <p:cNvSpPr/>
          <p:nvPr userDrawn="1"/>
        </p:nvSpPr>
        <p:spPr>
          <a:xfrm>
            <a:off x="-12032" y="-24064"/>
            <a:ext cx="12216064" cy="1724025"/>
          </a:xfrm>
          <a:custGeom>
            <a:avLst/>
            <a:gdLst>
              <a:gd name="connsiteX0" fmla="*/ 0 w 12192000"/>
              <a:gd name="connsiteY0" fmla="*/ 0 h 1724025"/>
              <a:gd name="connsiteX1" fmla="*/ 12192000 w 12192000"/>
              <a:gd name="connsiteY1" fmla="*/ 0 h 1724025"/>
              <a:gd name="connsiteX2" fmla="*/ 12192000 w 12192000"/>
              <a:gd name="connsiteY2" fmla="*/ 1348812 h 1724025"/>
              <a:gd name="connsiteX3" fmla="*/ 6096000 w 12192000"/>
              <a:gd name="connsiteY3" fmla="*/ 1724025 h 1724025"/>
              <a:gd name="connsiteX4" fmla="*/ 0 w 12192000"/>
              <a:gd name="connsiteY4" fmla="*/ 1348812 h 17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724025">
                <a:moveTo>
                  <a:pt x="0" y="0"/>
                </a:moveTo>
                <a:lnTo>
                  <a:pt x="12192000" y="0"/>
                </a:lnTo>
                <a:lnTo>
                  <a:pt x="12192000" y="1348812"/>
                </a:lnTo>
                <a:lnTo>
                  <a:pt x="6096000" y="1724025"/>
                </a:lnTo>
                <a:lnTo>
                  <a:pt x="0" y="13488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A513F-89EB-9C0C-C2E2-11CD7F480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02" y="157280"/>
            <a:ext cx="10515600" cy="1191532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30DCFA-B3CA-F798-47F9-4C7D5DD5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16" y="1867877"/>
            <a:ext cx="10994571" cy="43961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797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E0E1B39-DFFC-30EF-1056-C9EB59C1D996}"/>
              </a:ext>
            </a:extLst>
          </p:cNvPr>
          <p:cNvSpPr/>
          <p:nvPr userDrawn="1"/>
        </p:nvSpPr>
        <p:spPr>
          <a:xfrm>
            <a:off x="-12032" y="-24064"/>
            <a:ext cx="12216064" cy="1724025"/>
          </a:xfrm>
          <a:custGeom>
            <a:avLst/>
            <a:gdLst>
              <a:gd name="connsiteX0" fmla="*/ 0 w 12192000"/>
              <a:gd name="connsiteY0" fmla="*/ 0 h 1724025"/>
              <a:gd name="connsiteX1" fmla="*/ 12192000 w 12192000"/>
              <a:gd name="connsiteY1" fmla="*/ 0 h 1724025"/>
              <a:gd name="connsiteX2" fmla="*/ 12192000 w 12192000"/>
              <a:gd name="connsiteY2" fmla="*/ 1348812 h 1724025"/>
              <a:gd name="connsiteX3" fmla="*/ 6096000 w 12192000"/>
              <a:gd name="connsiteY3" fmla="*/ 1724025 h 1724025"/>
              <a:gd name="connsiteX4" fmla="*/ 0 w 12192000"/>
              <a:gd name="connsiteY4" fmla="*/ 1348812 h 17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724025">
                <a:moveTo>
                  <a:pt x="0" y="0"/>
                </a:moveTo>
                <a:lnTo>
                  <a:pt x="12192000" y="0"/>
                </a:lnTo>
                <a:lnTo>
                  <a:pt x="12192000" y="1348812"/>
                </a:lnTo>
                <a:lnTo>
                  <a:pt x="6096000" y="1724025"/>
                </a:lnTo>
                <a:lnTo>
                  <a:pt x="0" y="13488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A513F-89EB-9C0C-C2E2-11CD7F480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02" y="333374"/>
            <a:ext cx="10515600" cy="1015437"/>
          </a:xfrm>
        </p:spPr>
        <p:txBody>
          <a:bodyPr anchor="t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1C99EF-521B-6B92-02D7-DB2417EE9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16" y="1867877"/>
            <a:ext cx="10994571" cy="43961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02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3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2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8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2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55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606E5ED-BAB0-864C-85D1-EF362308CBBE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8D68F02-B548-2146-9DB1-82A8A785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>
            <a:lumMod val="50000"/>
          </a:schemeClr>
        </a:buClr>
        <a:buSzPct val="80000"/>
        <a:buFont typeface="Corbel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>
            <a:lumMod val="50000"/>
          </a:schemeClr>
        </a:buClr>
        <a:buSzPct val="80000"/>
        <a:buFont typeface="Corbe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>
            <a:lumMod val="50000"/>
          </a:schemeClr>
        </a:buClr>
        <a:buSzPct val="80000"/>
        <a:buFont typeface="Corbel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>
            <a:lumMod val="50000"/>
          </a:schemeClr>
        </a:buClr>
        <a:buSzPct val="80000"/>
        <a:buFont typeface="Corbel" pitchFamily="34" charset="0"/>
        <a:buChar char="•"/>
        <a:defRPr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>
            <a:lumMod val="50000"/>
          </a:schemeClr>
        </a:buClr>
        <a:buSzPct val="80000"/>
        <a:buFont typeface="Corbel" pitchFamily="34" charset="0"/>
        <a:buChar char="•"/>
        <a:defRPr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198837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10198836" cy="4023360"/>
          </a:xfrm>
          <a:prstGeom prst="rect">
            <a:avLst/>
          </a:prstGeom>
        </p:spPr>
        <p:txBody>
          <a:bodyPr vert="horz" lIns="9144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3116922-2739-43E1-9B35-43BAB819069B}" type="datetimeFigureOut">
              <a:rPr lang="en-US" smtClean="0"/>
              <a:pPr/>
              <a:t>6/2/26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E5704E6-EADF-4181-8F44-1D035385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none" spc="100" baseline="0">
          <a:solidFill>
            <a:schemeClr val="tx1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233363" indent="-233363" algn="l" defTabSz="914400" rtl="0" eaLnBrk="1" latinLnBrk="0" hangingPunct="1">
        <a:lnSpc>
          <a:spcPct val="90000"/>
        </a:lnSpc>
        <a:spcBef>
          <a:spcPts val="12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 Light" panose="020F0302020204030204" pitchFamily="34" charset="0"/>
        </a:defRPr>
      </a:lvl1pPr>
      <a:lvl2pPr marL="690563" indent="-233363" algn="l" defTabSz="914400" rtl="0" eaLnBrk="1" latinLnBrk="0" hangingPunct="1">
        <a:lnSpc>
          <a:spcPct val="90000"/>
        </a:lnSpc>
        <a:spcBef>
          <a:spcPts val="12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 Light" panose="020F0302020204030204" pitchFamily="34" charset="0"/>
        </a:defRPr>
      </a:lvl2pPr>
      <a:lvl3pPr marL="1087438" indent="-173038" algn="l" defTabSz="914400" rtl="0" eaLnBrk="1" latinLnBrk="0" hangingPunct="1">
        <a:lnSpc>
          <a:spcPct val="90000"/>
        </a:lnSpc>
        <a:spcBef>
          <a:spcPts val="12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 Light" panose="020F0302020204030204" pitchFamily="34" charset="0"/>
        </a:defRPr>
      </a:lvl3pPr>
      <a:lvl4pPr marL="1311275" indent="-112713" algn="l" defTabSz="914400" rtl="0" eaLnBrk="1" latinLnBrk="0" hangingPunct="1">
        <a:lnSpc>
          <a:spcPct val="90000"/>
        </a:lnSpc>
        <a:spcBef>
          <a:spcPts val="12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 Light" panose="020F0302020204030204" pitchFamily="34" charset="0"/>
        </a:defRPr>
      </a:lvl4pPr>
      <a:lvl5pPr marL="1604963" indent="-120650" algn="l" defTabSz="914400" rtl="0" eaLnBrk="1" latinLnBrk="0" hangingPunct="1">
        <a:lnSpc>
          <a:spcPct val="90000"/>
        </a:lnSpc>
        <a:spcBef>
          <a:spcPts val="12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 Light" panose="020F0302020204030204" pitchFamily="34" charset="0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9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7.sv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AA8F-A908-33EE-A72B-30F39CA21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817" y="491799"/>
            <a:ext cx="9225023" cy="290459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 cap="none">
                <a:solidFill>
                  <a:schemeClr val="bg1"/>
                </a:solidFill>
                <a:latin typeface="+mn-lt"/>
                <a:ea typeface="Calibri"/>
                <a:cs typeface="Calibri"/>
              </a:rPr>
              <a:t>Strengthening Public Health Litigation through Amicus Briefs</a:t>
            </a:r>
            <a:br>
              <a:rPr lang="en-US" sz="2800" cap="none">
                <a:solidFill>
                  <a:schemeClr val="bg1"/>
                </a:solidFill>
                <a:latin typeface="+mn-lt"/>
                <a:ea typeface="Calibri"/>
                <a:cs typeface="Calibri"/>
              </a:rPr>
            </a:br>
            <a:br>
              <a:rPr lang="en-US" sz="3000" cap="none">
                <a:solidFill>
                  <a:schemeClr val="bg1"/>
                </a:solidFill>
                <a:latin typeface="+mn-lt"/>
                <a:ea typeface="Calibri"/>
                <a:cs typeface="Calibri"/>
              </a:rPr>
            </a:br>
            <a:r>
              <a:rPr lang="en-US" sz="3000" cap="none">
                <a:solidFill>
                  <a:schemeClr val="bg1"/>
                </a:solidFill>
                <a:latin typeface="+mn-lt"/>
                <a:ea typeface="Calibri"/>
                <a:cs typeface="Calibri"/>
              </a:rPr>
              <a:t>2026 Health Law Professors Conference</a:t>
            </a:r>
            <a:endParaRPr lang="en-US" sz="3000" b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5452C3-8E74-B55F-A090-953BD1B0C0B9}"/>
              </a:ext>
            </a:extLst>
          </p:cNvPr>
          <p:cNvSpPr/>
          <p:nvPr/>
        </p:nvSpPr>
        <p:spPr>
          <a:xfrm rot="5400000">
            <a:off x="5035603" y="-618054"/>
            <a:ext cx="2120794" cy="1172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1B62A-9E0A-12FB-1C76-0CF171F41445}"/>
              </a:ext>
            </a:extLst>
          </p:cNvPr>
          <p:cNvSpPr txBox="1"/>
          <p:nvPr/>
        </p:nvSpPr>
        <p:spPr>
          <a:xfrm>
            <a:off x="902825" y="4679477"/>
            <a:ext cx="534750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Wendy E. Parmet</a:t>
            </a:r>
            <a:endParaRPr lang="en-US"/>
          </a:p>
          <a:p>
            <a:pPr lvl="0" algn="ctr"/>
            <a:r>
              <a:rPr lang="en-US" b="1"/>
              <a:t>Mehreen Butt</a:t>
            </a:r>
            <a:endParaRPr lang="en-US"/>
          </a:p>
          <a:p>
            <a:pPr algn="ctr"/>
            <a:r>
              <a:rPr lang="en-US" b="1"/>
              <a:t>Shannon Rempe</a:t>
            </a:r>
            <a:endParaRPr lang="en-US"/>
          </a:p>
          <a:p>
            <a:pPr lvl="0" algn="ctr"/>
            <a:r>
              <a:rPr lang="en-US" b="1"/>
              <a:t>Jami Crespo</a:t>
            </a:r>
            <a:endParaRPr lang="en-US"/>
          </a:p>
        </p:txBody>
      </p:sp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94703F3C-11AF-17D3-0FAD-DC94589E30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7664" y="4185635"/>
            <a:ext cx="3408260" cy="1487287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069C97E-1026-8C87-CE46-93E418C9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5545"/>
          <a:stretch>
            <a:fillRect/>
          </a:stretch>
        </p:blipFill>
        <p:spPr>
          <a:xfrm>
            <a:off x="6956001" y="5431978"/>
            <a:ext cx="2812155" cy="764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14000E-3334-FB40-4FC0-3CCCED5E8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664" y="2467307"/>
            <a:ext cx="1196736" cy="11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00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055" y="1219585"/>
            <a:ext cx="9979573" cy="827580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Litigation Tracking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072055" y="2431320"/>
            <a:ext cx="9979573" cy="3708154"/>
          </a:xfrm>
        </p:spPr>
        <p:txBody>
          <a:bodyPr/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Track state and federal lawsuits of public health significance</a:t>
            </a:r>
          </a:p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Monitor and analyze doctrinal changes impacting public health</a:t>
            </a:r>
          </a:p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Assess long-term implications for equity and public health </a:t>
            </a:r>
          </a:p>
        </p:txBody>
      </p:sp>
      <p:pic>
        <p:nvPicPr>
          <p:cNvPr id="11" name="Graphic 10" descr="Checklist outline">
            <a:extLst>
              <a:ext uri="{FF2B5EF4-FFF2-40B4-BE49-F238E27FC236}">
                <a16:creationId xmlns:a16="http://schemas.microsoft.com/office/drawing/2014/main" id="{A13CC68D-24B4-24C2-FD68-FF4AD805C6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2006" y="4603333"/>
            <a:ext cx="1536141" cy="15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7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F097C-8E7C-4562-6D76-2B956AA42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Litigation Tracking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54E5-E3F4-7E3F-98AF-4EC43E1BB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2189893"/>
            <a:ext cx="9872871" cy="4038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/>
              <a:t>Legal databases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/>
              <a:t>Litigation trackers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/>
              <a:t>Organizational websites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/>
              <a:t>AI tools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/>
              <a:t>Partner sharing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600"/>
          </a:p>
        </p:txBody>
      </p:sp>
      <p:pic>
        <p:nvPicPr>
          <p:cNvPr id="6" name="Picture 5" descr="Bloomberg Law logo">
            <a:extLst>
              <a:ext uri="{FF2B5EF4-FFF2-40B4-BE49-F238E27FC236}">
                <a16:creationId xmlns:a16="http://schemas.microsoft.com/office/drawing/2014/main" id="{EFE80821-159E-4A45-82E1-54ABEDD84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681" y="2189893"/>
            <a:ext cx="1605493" cy="1605493"/>
          </a:xfrm>
          <a:prstGeom prst="rect">
            <a:avLst/>
          </a:prstGeom>
        </p:spPr>
      </p:pic>
      <p:pic>
        <p:nvPicPr>
          <p:cNvPr id="7" name="Picture 6" descr="Westlaw Software Review: Cost, Features ...">
            <a:extLst>
              <a:ext uri="{FF2B5EF4-FFF2-40B4-BE49-F238E27FC236}">
                <a16:creationId xmlns:a16="http://schemas.microsoft.com/office/drawing/2014/main" id="{093A6DB9-CF65-D4F0-CDA6-076103008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775" y="2189893"/>
            <a:ext cx="1461370" cy="1461370"/>
          </a:xfrm>
          <a:prstGeom prst="rect">
            <a:avLst/>
          </a:prstGeom>
        </p:spPr>
      </p:pic>
      <p:pic>
        <p:nvPicPr>
          <p:cNvPr id="8" name="Picture 7" descr="Do No Harm logo">
            <a:extLst>
              <a:ext uri="{FF2B5EF4-FFF2-40B4-BE49-F238E27FC236}">
                <a16:creationId xmlns:a16="http://schemas.microsoft.com/office/drawing/2014/main" id="{091F3D1F-8D44-0734-8DCD-69BA2886A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656" y="4228019"/>
            <a:ext cx="1453541" cy="1453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139429-2A5C-834F-1E3A-A844E615F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896" y="4535652"/>
            <a:ext cx="2560542" cy="8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49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763DD-4F26-4A2C-C8B1-BB1F91D7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Litigation </a:t>
            </a:r>
            <a:r>
              <a:rPr lang="en-US"/>
              <a:t>Tracking</a:t>
            </a:r>
            <a:r>
              <a:rPr lang="en-US" dirty="0"/>
              <a:t> Challenges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57741-5757-C302-9BEC-832AD8187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6" y="2075592"/>
            <a:ext cx="9875520" cy="43658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Legal databases have incomplete state court docket information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Imperfect key word searches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Cases dismissed not on the merits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Missing threats of litigation and preemptive compliance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Small team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53568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690805"/>
            <a:ext cx="9875520" cy="1356360"/>
          </a:xfrm>
        </p:spPr>
        <p:txBody>
          <a:bodyPr/>
          <a:lstStyle/>
          <a:p>
            <a:r>
              <a:rPr lang="en-US"/>
              <a:t>Key Learnings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DAD8B-7918-BD8B-C014-A37046237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73" y="2412121"/>
            <a:ext cx="4838373" cy="3054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175E62-8072-6E32-0763-AE880B6182F4}"/>
              </a:ext>
            </a:extLst>
          </p:cNvPr>
          <p:cNvSpPr/>
          <p:nvPr/>
        </p:nvSpPr>
        <p:spPr>
          <a:xfrm>
            <a:off x="4068417" y="5380383"/>
            <a:ext cx="2239618" cy="291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F8D9BA-D3D4-2002-9B33-5EDC9639F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009" y="3493179"/>
            <a:ext cx="1458767" cy="1489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2EA563-3308-1711-CAF5-B5A5A972F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554" y="5620203"/>
            <a:ext cx="3000237" cy="797751"/>
          </a:xfrm>
          <a:prstGeom prst="rect">
            <a:avLst/>
          </a:prstGeom>
        </p:spPr>
      </p:pic>
      <p:pic>
        <p:nvPicPr>
          <p:cNvPr id="4" name="Picture 3" descr="newsletter_signup_qr.png">
            <a:extLst>
              <a:ext uri="{FF2B5EF4-FFF2-40B4-BE49-F238E27FC236}">
                <a16:creationId xmlns:a16="http://schemas.microsoft.com/office/drawing/2014/main" id="{932D619C-0BBB-69DF-9FF0-A2E207FB7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337" y="4653883"/>
            <a:ext cx="1572841" cy="1572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64445-1CED-47B0-C1CC-91A07D389DF9}"/>
              </a:ext>
            </a:extLst>
          </p:cNvPr>
          <p:cNvSpPr txBox="1"/>
          <p:nvPr/>
        </p:nvSpPr>
        <p:spPr>
          <a:xfrm>
            <a:off x="8351504" y="2155059"/>
            <a:ext cx="200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Newsletters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5542F-DA3A-219B-59AA-75E73B49307D}"/>
              </a:ext>
            </a:extLst>
          </p:cNvPr>
          <p:cNvSpPr txBox="1"/>
          <p:nvPr/>
        </p:nvSpPr>
        <p:spPr>
          <a:xfrm>
            <a:off x="8266638" y="4333609"/>
            <a:ext cx="220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Newsletter Sign 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29BBC-784A-79A8-1FDB-F8D023AADF2A}"/>
              </a:ext>
            </a:extLst>
          </p:cNvPr>
          <p:cNvSpPr txBox="1"/>
          <p:nvPr/>
        </p:nvSpPr>
        <p:spPr>
          <a:xfrm>
            <a:off x="6096000" y="3123847"/>
            <a:ext cx="200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Report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06BEE9-CEA2-2DA1-89EE-5607B5818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6413" y="2545396"/>
            <a:ext cx="1458767" cy="1439054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95FAFB77-711C-F6F8-FBE1-6A7112596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845" y="5584797"/>
            <a:ext cx="863960" cy="8233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8047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3558E-10EE-F4F0-3747-2A287FB9A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FD860-7DAC-5D3E-EA8A-98868F62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21" y="690805"/>
            <a:ext cx="10850135" cy="1356360"/>
          </a:xfrm>
        </p:spPr>
        <p:txBody>
          <a:bodyPr>
            <a:noAutofit/>
          </a:bodyPr>
          <a:lstStyle/>
          <a:p>
            <a:r>
              <a:rPr lang="en-US" sz="3600"/>
              <a:t>Lawsuits Challenging Expanded Civil Rights Protections for Gender Identity and Sexual Orientation</a:t>
            </a:r>
            <a:endParaRPr sz="3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DBA452-094B-C018-62D1-3C262AACAF90}"/>
              </a:ext>
            </a:extLst>
          </p:cNvPr>
          <p:cNvSpPr/>
          <p:nvPr/>
        </p:nvSpPr>
        <p:spPr>
          <a:xfrm>
            <a:off x="4068417" y="5380383"/>
            <a:ext cx="2239618" cy="291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CA6419-FE14-E8B1-5725-D96A0984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14" y="5758086"/>
            <a:ext cx="3000237" cy="797751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0286F996-19E3-A2B0-B7A6-96A92D2D3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851" y="5745267"/>
            <a:ext cx="863960" cy="823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29EEA9-7CB4-539B-AB24-D3C705FA3D31}"/>
              </a:ext>
            </a:extLst>
          </p:cNvPr>
          <p:cNvSpPr txBox="1"/>
          <p:nvPr/>
        </p:nvSpPr>
        <p:spPr>
          <a:xfrm>
            <a:off x="848886" y="2047165"/>
            <a:ext cx="108585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Following </a:t>
            </a:r>
            <a:r>
              <a:rPr lang="en-US" sz="2000" i="1" dirty="0"/>
              <a:t>Bostock v. Clayton County </a:t>
            </a:r>
            <a:r>
              <a:rPr lang="en-US" sz="2000" dirty="0"/>
              <a:t>(2020), new rules and guidance across several federal departments strengthened protections against sex-based discrimination and harassment and clarified protections for LGBTQI+ individuals under Title 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19 lawsuits with the most prominent claims arguing violations of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Administrative Procedures Act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Spending Clause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Major Questions Doctrine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First Amendment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Judicial rulings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Department or agency didn’t have authority to issue rules or guidance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Rules or guidance were contrary to law, arbitrary and capricious, violated the major questions or nondelegation doctrines, and implicated freedom of speech and religious expression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9316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CDDB7-B36E-5E7F-CF2A-BE6E4528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AE98-5D70-B47E-2974-230A04B0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14" y="507890"/>
            <a:ext cx="9933015" cy="1356360"/>
          </a:xfrm>
        </p:spPr>
        <p:txBody>
          <a:bodyPr>
            <a:noAutofit/>
          </a:bodyPr>
          <a:lstStyle/>
          <a:p>
            <a:r>
              <a:rPr lang="en-US" sz="3600"/>
              <a:t>Lawsuits Challenging Health </a:t>
            </a:r>
            <a:r>
              <a:rPr lang="en-US" sz="3600" dirty="0"/>
              <a:t>Equity </a:t>
            </a:r>
            <a:r>
              <a:rPr lang="en-US" sz="3600"/>
              <a:t>Programs, Services, or Advisory Groups with Racial or Gender Preferences</a:t>
            </a:r>
            <a:r>
              <a:rPr lang="en-US" sz="3600" dirty="0"/>
              <a:t> or </a:t>
            </a:r>
            <a:r>
              <a:rPr lang="en-US" sz="3600"/>
              <a:t>Requirements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3ABA9-2ED6-1D45-E835-AAFED255DFF3}"/>
              </a:ext>
            </a:extLst>
          </p:cNvPr>
          <p:cNvSpPr/>
          <p:nvPr/>
        </p:nvSpPr>
        <p:spPr>
          <a:xfrm>
            <a:off x="4068417" y="5380383"/>
            <a:ext cx="2239618" cy="291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C6DF98-DA37-1A39-2FEE-BAED9CBA9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14" y="5758086"/>
            <a:ext cx="3000237" cy="797751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F1696293-581C-BFB5-FCAB-4AAEC0AD7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851" y="5745267"/>
            <a:ext cx="863960" cy="823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773647-AB68-B8C7-E0F2-7954E0FFDCEA}"/>
              </a:ext>
            </a:extLst>
          </p:cNvPr>
          <p:cNvSpPr txBox="1"/>
          <p:nvPr/>
        </p:nvSpPr>
        <p:spPr>
          <a:xfrm>
            <a:off x="878785" y="2194055"/>
            <a:ext cx="10858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Following </a:t>
            </a:r>
            <a:r>
              <a:rPr lang="en-US" sz="2000" i="1" dirty="0"/>
              <a:t>Students for Fair Admissions v. Harvard </a:t>
            </a:r>
            <a:r>
              <a:rPr lang="en-US" sz="2000" dirty="0"/>
              <a:t>(2023), several groups started bringing lawsuits aimed at striking down race considerations across numerous sectors, including in the healthcare sector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 lawsuits with the most prominent claims arguing violations of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Equal Protection Clause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Citizenship Clause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Civil Rights Acts of 1866 and 1964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Case dismissals</a:t>
            </a:r>
          </a:p>
          <a:p>
            <a:pPr lvl="1"/>
            <a:r>
              <a:rPr lang="en-US" sz="2000" dirty="0"/>
              <a:t>Majority of cases dismissed because defendant removed racial or gender preferences or requirements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1587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B60C8-C377-4A05-B721-AA28A14F1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337F0-412F-7B40-83D5-B8013EA3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46" y="2326005"/>
            <a:ext cx="3931920" cy="1737360"/>
          </a:xfrm>
        </p:spPr>
        <p:txBody>
          <a:bodyPr>
            <a:noAutofit/>
          </a:bodyPr>
          <a:lstStyle/>
          <a:p>
            <a:r>
              <a:rPr lang="en-US" sz="3600"/>
              <a:t>Summary of Lawsuit Outcomes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CFC51-D2AD-1565-37B3-886E1BF19E26}"/>
              </a:ext>
            </a:extLst>
          </p:cNvPr>
          <p:cNvSpPr/>
          <p:nvPr/>
        </p:nvSpPr>
        <p:spPr>
          <a:xfrm>
            <a:off x="4068417" y="5380383"/>
            <a:ext cx="2239618" cy="291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0910A2-208C-A6D4-3DFF-3B8C66C2A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14" y="5758086"/>
            <a:ext cx="3000237" cy="797751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A40AA597-0A0A-EC4A-3AFF-1CF5C2F79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851" y="5745267"/>
            <a:ext cx="863960" cy="8233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Figure 0">
            <a:extLst>
              <a:ext uri="{FF2B5EF4-FFF2-40B4-BE49-F238E27FC236}">
                <a16:creationId xmlns:a16="http://schemas.microsoft.com/office/drawing/2014/main" id="{981F75E8-BE8E-8EA4-F2B2-1233EC8A9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0" y="1147922"/>
            <a:ext cx="5609993" cy="5145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C17BA7-F17D-5920-4BED-DA4887CA9BC0}"/>
              </a:ext>
            </a:extLst>
          </p:cNvPr>
          <p:cNvSpPr txBox="1"/>
          <p:nvPr/>
        </p:nvSpPr>
        <p:spPr>
          <a:xfrm>
            <a:off x="5445760" y="37113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>
                <a:solidFill>
                  <a:srgbClr val="242424"/>
                </a:solidFill>
                <a:effectLst/>
                <a:latin typeface="Noto Sans" panose="020B0502040504020204" pitchFamily="34" charset="0"/>
              </a:rPr>
              <a:t>Summary of Outcomes of Lawsuits Against Health Equity, January 2024-25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96276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9F5D8C-EC30-FBB1-443B-28704EA9B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8" y="971550"/>
            <a:ext cx="11577693" cy="3531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28140-ED3B-3933-7CBB-5453A8E3F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821" y="1962072"/>
            <a:ext cx="947174" cy="942109"/>
          </a:xfrm>
          <a:prstGeom prst="rect">
            <a:avLst/>
          </a:prstGeom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C2170B3B-54E1-9AA7-F423-30DBE81B5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658" y="4533086"/>
            <a:ext cx="1177538" cy="11222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C5211F-34EB-5306-7F14-883434508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628" y="4592415"/>
            <a:ext cx="3997469" cy="106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28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04F83-CFB4-C7D9-7E14-1EF61F87C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16BA0-F6BD-98D0-9563-86E50843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anchor="ctr">
            <a:normAutofit/>
          </a:bodyPr>
          <a:lstStyle/>
          <a:p>
            <a:r>
              <a:rPr lang="en-US" sz="4000"/>
              <a:t>Recent Doctrinal Shifts Impacting Public Health</a:t>
            </a:r>
            <a:endParaRPr sz="40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2E24EA-C0E0-1C6F-3DA3-B0629B5E4D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733892"/>
              </p:ext>
            </p:extLst>
          </p:nvPr>
        </p:nvGraphicFramePr>
        <p:xfrm>
          <a:off x="1159564" y="2040551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2660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087E0-A3AA-A6C2-CFDF-1E348E1CA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Management with solid fill">
            <a:extLst>
              <a:ext uri="{FF2B5EF4-FFF2-40B4-BE49-F238E27FC236}">
                <a16:creationId xmlns:a16="http://schemas.microsoft.com/office/drawing/2014/main" id="{89790136-4E93-1F29-582C-7EEDCADFBE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364" y="3035389"/>
            <a:ext cx="1767565" cy="176756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5D84DE1-0348-9A23-E3E6-B0C2D0B7BDDA}"/>
              </a:ext>
            </a:extLst>
          </p:cNvPr>
          <p:cNvSpPr/>
          <p:nvPr/>
        </p:nvSpPr>
        <p:spPr>
          <a:xfrm>
            <a:off x="699364" y="3052154"/>
            <a:ext cx="1941567" cy="1869728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1F789-DEB4-B07B-EFD8-6969CBA8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337" y="605804"/>
            <a:ext cx="9875520" cy="1356360"/>
          </a:xfrm>
        </p:spPr>
        <p:txBody>
          <a:bodyPr anchor="ctr">
            <a:normAutofit/>
          </a:bodyPr>
          <a:lstStyle/>
          <a:p>
            <a:r>
              <a:rPr lang="en-US" sz="4000"/>
              <a:t>Recent Doctrinal Shifts Impacting Public Health</a:t>
            </a:r>
            <a:endParaRPr sz="40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77AA18-180A-115B-070F-0B4A0AF119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584664"/>
              </p:ext>
            </p:extLst>
          </p:nvPr>
        </p:nvGraphicFramePr>
        <p:xfrm>
          <a:off x="7351717" y="2303003"/>
          <a:ext cx="3882854" cy="3562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Down Arrow 3">
            <a:extLst>
              <a:ext uri="{FF2B5EF4-FFF2-40B4-BE49-F238E27FC236}">
                <a16:creationId xmlns:a16="http://schemas.microsoft.com/office/drawing/2014/main" id="{8177BAB4-BBFE-3555-B7E5-E6E503CF692B}"/>
              </a:ext>
            </a:extLst>
          </p:cNvPr>
          <p:cNvSpPr/>
          <p:nvPr/>
        </p:nvSpPr>
        <p:spPr>
          <a:xfrm rot="16200000">
            <a:off x="5933284" y="3004751"/>
            <a:ext cx="1356359" cy="1931003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60B1B8-BC54-ABF8-8FBF-38F89E5D501C}"/>
              </a:ext>
            </a:extLst>
          </p:cNvPr>
          <p:cNvSpPr txBox="1"/>
          <p:nvPr/>
        </p:nvSpPr>
        <p:spPr>
          <a:xfrm>
            <a:off x="219377" y="6343242"/>
            <a:ext cx="12784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Daniel G. Aaron and Wendy E. Parmet, </a:t>
            </a:r>
            <a:r>
              <a:rPr lang="en-US" sz="1100" i="1"/>
              <a:t>The Supreme Court’s 2024–2025 Term: Eroding Public Health, Health Equity, and Access to Justice</a:t>
            </a:r>
            <a:r>
              <a:rPr lang="en-US" sz="1100"/>
              <a:t>, Am. J. of Public Health 115, 1773-1778, Nov. 2025.</a:t>
            </a:r>
          </a:p>
        </p:txBody>
      </p:sp>
      <p:pic>
        <p:nvPicPr>
          <p:cNvPr id="14" name="Graphic 13" descr="Court outline">
            <a:extLst>
              <a:ext uri="{FF2B5EF4-FFF2-40B4-BE49-F238E27FC236}">
                <a16:creationId xmlns:a16="http://schemas.microsoft.com/office/drawing/2014/main" id="{F6F0086B-0D69-E81E-4FA2-4B4A0361A1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8140" y="3074176"/>
            <a:ext cx="1582189" cy="1582189"/>
          </a:xfrm>
          <a:prstGeom prst="rect">
            <a:avLst/>
          </a:prstGeom>
        </p:spPr>
      </p:pic>
      <p:sp>
        <p:nvSpPr>
          <p:cNvPr id="17" name="Plus 16">
            <a:extLst>
              <a:ext uri="{FF2B5EF4-FFF2-40B4-BE49-F238E27FC236}">
                <a16:creationId xmlns:a16="http://schemas.microsoft.com/office/drawing/2014/main" id="{8CF4CB68-17A3-B953-5EB9-ACBE11BF13C3}"/>
              </a:ext>
            </a:extLst>
          </p:cNvPr>
          <p:cNvSpPr/>
          <p:nvPr/>
        </p:nvSpPr>
        <p:spPr>
          <a:xfrm>
            <a:off x="2715840" y="3708444"/>
            <a:ext cx="567700" cy="526473"/>
          </a:xfrm>
          <a:prstGeom prst="mathPlu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FCA6F8-3510-D00F-B334-BFA3D9F2E4E0}"/>
              </a:ext>
            </a:extLst>
          </p:cNvPr>
          <p:cNvSpPr/>
          <p:nvPr/>
        </p:nvSpPr>
        <p:spPr>
          <a:xfrm>
            <a:off x="3358450" y="3035389"/>
            <a:ext cx="1941567" cy="1869728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62C452-30B0-1032-E133-8E8396198D12}"/>
              </a:ext>
            </a:extLst>
          </p:cNvPr>
          <p:cNvSpPr txBox="1"/>
          <p:nvPr/>
        </p:nvSpPr>
        <p:spPr>
          <a:xfrm>
            <a:off x="774273" y="5075855"/>
            <a:ext cx="1941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Unitary Executive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6E206-FAC2-8B39-EA7F-8C66FE7F5E45}"/>
              </a:ext>
            </a:extLst>
          </p:cNvPr>
          <p:cNvSpPr txBox="1"/>
          <p:nvPr/>
        </p:nvSpPr>
        <p:spPr>
          <a:xfrm>
            <a:off x="3358449" y="5075855"/>
            <a:ext cx="1941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Procedural Access</a:t>
            </a:r>
          </a:p>
        </p:txBody>
      </p:sp>
      <p:sp>
        <p:nvSpPr>
          <p:cNvPr id="22" name="Multiply 21">
            <a:extLst>
              <a:ext uri="{FF2B5EF4-FFF2-40B4-BE49-F238E27FC236}">
                <a16:creationId xmlns:a16="http://schemas.microsoft.com/office/drawing/2014/main" id="{73732AA7-208D-8A03-C83E-8F576CFF2672}"/>
              </a:ext>
            </a:extLst>
          </p:cNvPr>
          <p:cNvSpPr/>
          <p:nvPr/>
        </p:nvSpPr>
        <p:spPr>
          <a:xfrm>
            <a:off x="3279446" y="3112385"/>
            <a:ext cx="2080958" cy="1629349"/>
          </a:xfrm>
          <a:prstGeom prst="mathMultiply">
            <a:avLst/>
          </a:prstGeom>
          <a:solidFill>
            <a:srgbClr val="C00000">
              <a:alpha val="402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44B50-316D-E041-7977-6265042C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659CA-015B-E68D-31BE-C337B55C3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795763"/>
            <a:ext cx="9875520" cy="1356360"/>
          </a:xfrm>
        </p:spPr>
        <p:txBody>
          <a:bodyPr anchor="ctr">
            <a:normAutofit/>
          </a:bodyPr>
          <a:lstStyle/>
          <a:p>
            <a:r>
              <a:rPr lang="en-US"/>
              <a:t>Speakers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E39FD78C-87E9-DCCA-0296-54FFCF8ED2E5}"/>
              </a:ext>
            </a:extLst>
          </p:cNvPr>
          <p:cNvSpPr txBox="1">
            <a:spLocks/>
          </p:cNvSpPr>
          <p:nvPr/>
        </p:nvSpPr>
        <p:spPr>
          <a:xfrm>
            <a:off x="2491652" y="2393939"/>
            <a:ext cx="3376308" cy="456851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b="1"/>
              <a:t>Wendy E. Parmet</a:t>
            </a:r>
          </a:p>
        </p:txBody>
      </p:sp>
      <p:sp>
        <p:nvSpPr>
          <p:cNvPr id="21" name="Text Placeholder 51">
            <a:extLst>
              <a:ext uri="{FF2B5EF4-FFF2-40B4-BE49-F238E27FC236}">
                <a16:creationId xmlns:a16="http://schemas.microsoft.com/office/drawing/2014/main" id="{81A258AB-706E-BFAB-47F7-DC3C501FEB97}"/>
              </a:ext>
            </a:extLst>
          </p:cNvPr>
          <p:cNvSpPr txBox="1">
            <a:spLocks/>
          </p:cNvSpPr>
          <p:nvPr/>
        </p:nvSpPr>
        <p:spPr>
          <a:xfrm>
            <a:off x="2510143" y="4657522"/>
            <a:ext cx="3376308" cy="456851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b="1"/>
              <a:t>Shannon Rempe</a:t>
            </a:r>
          </a:p>
        </p:txBody>
      </p:sp>
      <p:sp>
        <p:nvSpPr>
          <p:cNvPr id="22" name="Text Placeholder 50">
            <a:extLst>
              <a:ext uri="{FF2B5EF4-FFF2-40B4-BE49-F238E27FC236}">
                <a16:creationId xmlns:a16="http://schemas.microsoft.com/office/drawing/2014/main" id="{FEB9D28F-CD4F-3BDA-2649-198AB5FE504C}"/>
              </a:ext>
            </a:extLst>
          </p:cNvPr>
          <p:cNvSpPr txBox="1">
            <a:spLocks/>
          </p:cNvSpPr>
          <p:nvPr/>
        </p:nvSpPr>
        <p:spPr>
          <a:xfrm>
            <a:off x="2523939" y="5114373"/>
            <a:ext cx="3805083" cy="825182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None/>
            </a:pPr>
            <a:r>
              <a:rPr lang="en-US"/>
              <a:t>Program Director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1800"/>
              <a:t>Advancing Public Health &amp; Health Equity in the Courts,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1800"/>
              <a:t>Northeastern University, CHPL</a:t>
            </a:r>
          </a:p>
          <a:p>
            <a:pPr marL="45720" indent="0">
              <a:buNone/>
            </a:pPr>
            <a:endParaRPr lang="en-US"/>
          </a:p>
        </p:txBody>
      </p:sp>
      <p:sp>
        <p:nvSpPr>
          <p:cNvPr id="24" name="Text Placeholder 53">
            <a:extLst>
              <a:ext uri="{FF2B5EF4-FFF2-40B4-BE49-F238E27FC236}">
                <a16:creationId xmlns:a16="http://schemas.microsoft.com/office/drawing/2014/main" id="{821F40B4-291E-7884-4F86-AC2C84B4E935}"/>
              </a:ext>
            </a:extLst>
          </p:cNvPr>
          <p:cNvSpPr txBox="1">
            <a:spLocks/>
          </p:cNvSpPr>
          <p:nvPr/>
        </p:nvSpPr>
        <p:spPr>
          <a:xfrm>
            <a:off x="7996137" y="2353373"/>
            <a:ext cx="3376308" cy="456851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b="1"/>
              <a:t>Mehreen Butt</a:t>
            </a:r>
          </a:p>
        </p:txBody>
      </p:sp>
      <p:sp>
        <p:nvSpPr>
          <p:cNvPr id="25" name="Text Placeholder 52">
            <a:extLst>
              <a:ext uri="{FF2B5EF4-FFF2-40B4-BE49-F238E27FC236}">
                <a16:creationId xmlns:a16="http://schemas.microsoft.com/office/drawing/2014/main" id="{5E59DDB3-CEF3-A88A-479D-48B83E726DBE}"/>
              </a:ext>
            </a:extLst>
          </p:cNvPr>
          <p:cNvSpPr txBox="1">
            <a:spLocks/>
          </p:cNvSpPr>
          <p:nvPr/>
        </p:nvSpPr>
        <p:spPr>
          <a:xfrm>
            <a:off x="7996136" y="2847932"/>
            <a:ext cx="3664921" cy="825182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None/>
            </a:pPr>
            <a:r>
              <a:rPr lang="en-US"/>
              <a:t>Managing Director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1800"/>
              <a:t>Northeastern University, CHPL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A184E13-59B5-2B97-335E-6D9DC3AB0F3C}"/>
              </a:ext>
            </a:extLst>
          </p:cNvPr>
          <p:cNvSpPr txBox="1">
            <a:spLocks/>
          </p:cNvSpPr>
          <p:nvPr/>
        </p:nvSpPr>
        <p:spPr>
          <a:xfrm>
            <a:off x="7996137" y="4619814"/>
            <a:ext cx="3376308" cy="456851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b="1"/>
              <a:t>Jami Crespo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9EA5ED3-AA7F-1AFE-64A4-3E7F5467EC3C}"/>
              </a:ext>
            </a:extLst>
          </p:cNvPr>
          <p:cNvSpPr txBox="1">
            <a:spLocks/>
          </p:cNvSpPr>
          <p:nvPr/>
        </p:nvSpPr>
        <p:spPr>
          <a:xfrm>
            <a:off x="7996137" y="5076112"/>
            <a:ext cx="3376308" cy="825182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None/>
            </a:pPr>
            <a:r>
              <a:rPr lang="en-US"/>
              <a:t>Senior Attorney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1800" err="1"/>
              <a:t>ChangeLab</a:t>
            </a:r>
            <a:r>
              <a:rPr lang="en-US" sz="1800"/>
              <a:t> Solutions</a:t>
            </a:r>
          </a:p>
        </p:txBody>
      </p:sp>
      <p:pic>
        <p:nvPicPr>
          <p:cNvPr id="28" name="Picture Placeholder 24">
            <a:extLst>
              <a:ext uri="{FF2B5EF4-FFF2-40B4-BE49-F238E27FC236}">
                <a16:creationId xmlns:a16="http://schemas.microsoft.com/office/drawing/2014/main" id="{5FA60EFB-9DAF-4538-3AED-CBB900941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3" r="4953"/>
          <a:stretch/>
        </p:blipFill>
        <p:spPr>
          <a:xfrm>
            <a:off x="6514286" y="4458334"/>
            <a:ext cx="1272025" cy="1236661"/>
          </a:xfrm>
          <a:prstGeom prst="ellipse">
            <a:avLst/>
          </a:prstGeom>
          <a:solidFill>
            <a:schemeClr val="accent1"/>
          </a:solidFill>
        </p:spPr>
      </p:pic>
      <p:sp>
        <p:nvSpPr>
          <p:cNvPr id="29" name="Text Placeholder 50">
            <a:extLst>
              <a:ext uri="{FF2B5EF4-FFF2-40B4-BE49-F238E27FC236}">
                <a16:creationId xmlns:a16="http://schemas.microsoft.com/office/drawing/2014/main" id="{83B2952D-467F-F94A-7981-AD92AA1439F6}"/>
              </a:ext>
            </a:extLst>
          </p:cNvPr>
          <p:cNvSpPr txBox="1">
            <a:spLocks/>
          </p:cNvSpPr>
          <p:nvPr/>
        </p:nvSpPr>
        <p:spPr>
          <a:xfrm>
            <a:off x="2518959" y="2868844"/>
            <a:ext cx="3815815" cy="119008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None/>
            </a:pPr>
            <a:r>
              <a:rPr lang="en-US">
                <a:ea typeface="Calibri"/>
                <a:cs typeface="Calibri"/>
              </a:rPr>
              <a:t>Professor of Law, Co-faculty Director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en-US" sz="1800"/>
              <a:t>Northeastern University, Center for Health Policy and Law (CHPL)</a:t>
            </a:r>
            <a:endParaRPr lang="en-US" sz="1800">
              <a:ea typeface="Calibri"/>
              <a:cs typeface="Calibri"/>
            </a:endParaRPr>
          </a:p>
          <a:p>
            <a:pPr marL="45720" indent="0">
              <a:buNone/>
            </a:pPr>
            <a:endParaRPr lang="en-US"/>
          </a:p>
        </p:txBody>
      </p:sp>
      <p:pic>
        <p:nvPicPr>
          <p:cNvPr id="30" name="Picture Placeholder 24">
            <a:extLst>
              <a:ext uri="{FF2B5EF4-FFF2-40B4-BE49-F238E27FC236}">
                <a16:creationId xmlns:a16="http://schemas.microsoft.com/office/drawing/2014/main" id="{2D70269B-60F8-51F9-39C9-0B5E1220F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51" r="19505"/>
          <a:stretch>
            <a:fillRect/>
          </a:stretch>
        </p:blipFill>
        <p:spPr>
          <a:xfrm>
            <a:off x="1042013" y="4458334"/>
            <a:ext cx="1272025" cy="1236661"/>
          </a:xfrm>
          <a:prstGeom prst="ellipse">
            <a:avLst/>
          </a:prstGeom>
          <a:solidFill>
            <a:schemeClr val="accent1"/>
          </a:solidFill>
        </p:spPr>
      </p:pic>
      <p:pic>
        <p:nvPicPr>
          <p:cNvPr id="31" name="Picture Placeholder 24">
            <a:extLst>
              <a:ext uri="{FF2B5EF4-FFF2-40B4-BE49-F238E27FC236}">
                <a16:creationId xmlns:a16="http://schemas.microsoft.com/office/drawing/2014/main" id="{926882FC-77AB-D828-FC3D-01B76DE08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747" r="15747"/>
          <a:stretch/>
        </p:blipFill>
        <p:spPr>
          <a:xfrm>
            <a:off x="1042013" y="2353373"/>
            <a:ext cx="1272025" cy="1236661"/>
          </a:xfrm>
          <a:prstGeom prst="ellipse">
            <a:avLst/>
          </a:prstGeom>
          <a:solidFill>
            <a:schemeClr val="accent1"/>
          </a:solidFill>
        </p:spPr>
      </p:pic>
      <p:pic>
        <p:nvPicPr>
          <p:cNvPr id="32" name="Picture Placeholder 24">
            <a:extLst>
              <a:ext uri="{FF2B5EF4-FFF2-40B4-BE49-F238E27FC236}">
                <a16:creationId xmlns:a16="http://schemas.microsoft.com/office/drawing/2014/main" id="{7B421D07-8E66-79C6-F524-C1D8A1FE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90" b="1390"/>
          <a:stretch/>
        </p:blipFill>
        <p:spPr>
          <a:xfrm>
            <a:off x="6510121" y="2343456"/>
            <a:ext cx="1272025" cy="1236661"/>
          </a:xfrm>
          <a:prstGeom prst="ellipse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08181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52CF6-36AD-6EF7-7095-4316F67C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B85EB-E65F-DA18-B6A9-C5F1C207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anchor="ctr">
            <a:normAutofit/>
          </a:bodyPr>
          <a:lstStyle/>
          <a:p>
            <a:r>
              <a:t>Favoring Free Exercise Challenges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D7B6C1-912D-DA7C-0687-2CA9FDA896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173403"/>
              </p:ext>
            </p:extLst>
          </p:nvPr>
        </p:nvGraphicFramePr>
        <p:xfrm>
          <a:off x="943707" y="1821766"/>
          <a:ext cx="10304585" cy="4684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9211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E3705-E9B2-D038-D07C-43FB3AC9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8031E-A730-B444-FEDF-BC09176A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anchor="ctr">
            <a:normAutofit/>
          </a:bodyPr>
          <a:lstStyle/>
          <a:p>
            <a:r>
              <a:t>Limiting Administrative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F3F8-1680-A869-38C6-37A2CDC4B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3828288"/>
          </a:xfrm>
        </p:spPr>
        <p:txBody>
          <a:bodyPr>
            <a:normAutofit/>
          </a:bodyPr>
          <a:lstStyle/>
          <a:p>
            <a:r>
              <a:rPr sz="2400" dirty="0"/>
              <a:t>Expansion of the Major Questions Doctrine</a:t>
            </a:r>
            <a:endParaRPr lang="en-US" sz="2400" dirty="0"/>
          </a:p>
          <a:p>
            <a:r>
              <a:rPr sz="2400" dirty="0"/>
              <a:t>End of Chevron deference in </a:t>
            </a:r>
            <a:r>
              <a:rPr sz="2400" i="1" dirty="0"/>
              <a:t>Loper Bright </a:t>
            </a:r>
            <a:r>
              <a:rPr sz="2400" dirty="0"/>
              <a:t>(2024)</a:t>
            </a:r>
            <a:endParaRPr lang="en-US" sz="2400" dirty="0"/>
          </a:p>
          <a:p>
            <a:r>
              <a:rPr lang="en-US" sz="2400" i="1" dirty="0"/>
              <a:t>Corner Post </a:t>
            </a:r>
            <a:r>
              <a:rPr lang="en-US" sz="2400" dirty="0"/>
              <a:t>(2024)</a:t>
            </a:r>
          </a:p>
          <a:p>
            <a:r>
              <a:rPr lang="en-US" sz="2400" i="1" dirty="0"/>
              <a:t>Braidwood</a:t>
            </a:r>
            <a:r>
              <a:rPr lang="en-US" sz="2400" dirty="0"/>
              <a:t> allowing appointees to replace experts + Judicial interpretation replacing agency expertise</a:t>
            </a:r>
          </a:p>
        </p:txBody>
      </p:sp>
      <p:pic>
        <p:nvPicPr>
          <p:cNvPr id="5" name="Content Placeholder 4" descr="Gavel resting on block">
            <a:extLst>
              <a:ext uri="{FF2B5EF4-FFF2-40B4-BE49-F238E27FC236}">
                <a16:creationId xmlns:a16="http://schemas.microsoft.com/office/drawing/2014/main" id="{9F6A5878-1525-96FB-31BF-BFA047EC3A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3957" y="2221991"/>
            <a:ext cx="4754563" cy="3169708"/>
          </a:xfrm>
        </p:spPr>
      </p:pic>
    </p:spTree>
    <p:extLst>
      <p:ext uri="{BB962C8B-B14F-4D97-AF65-F5344CB8AC3E}">
        <p14:creationId xmlns:p14="http://schemas.microsoft.com/office/powerpoint/2010/main" val="3064051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87CD6-A23D-BEF9-08FB-496F9EBBB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10D44-67E2-830F-E824-D1FAFE39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anchor="ctr">
            <a:normAutofit/>
          </a:bodyPr>
          <a:lstStyle/>
          <a:p>
            <a:r>
              <a:rPr sz="4000"/>
              <a:t>Undermining Equal Protection &amp; Civil Rights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6C84B9-BDCD-30D6-65F5-C086961965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10865"/>
              </p:ext>
            </p:extLst>
          </p:nvPr>
        </p:nvGraphicFramePr>
        <p:xfrm>
          <a:off x="1143000" y="2057400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5357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26FED-23F9-63DA-EF42-6A3849CC5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Supreme Court Decisions Impacting Public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E8B55-39E8-D29E-24AD-D24093322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3200" dirty="0"/>
              <a:t>In the remainder of the 2025-2026 Supreme Court term, the Court will decide cases on several topics impacting public health:</a:t>
            </a:r>
          </a:p>
          <a:p>
            <a:r>
              <a:rPr lang="en-US" sz="3200" dirty="0"/>
              <a:t>Transgender athletes participating in sports</a:t>
            </a:r>
          </a:p>
          <a:p>
            <a:r>
              <a:rPr lang="en-US" sz="3200" dirty="0"/>
              <a:t>State authority to regulate pesticides </a:t>
            </a:r>
          </a:p>
          <a:p>
            <a:r>
              <a:rPr lang="en-US" sz="3200" dirty="0"/>
              <a:t>Birthright citizenship</a:t>
            </a:r>
          </a:p>
          <a:p>
            <a:r>
              <a:rPr lang="en-US" sz="3200" dirty="0"/>
              <a:t>Gun Control</a:t>
            </a:r>
          </a:p>
          <a:p>
            <a:pPr marL="45720" indent="0">
              <a:buNone/>
            </a:pPr>
            <a:endParaRPr lang="en-US" sz="32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366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C2A80-B5D4-8AA9-3791-A2C487B0F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C4DA-FA1F-8EF0-D159-C9821277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anchor="ctr">
            <a:normAutofit/>
          </a:bodyPr>
          <a:lstStyle/>
          <a:p>
            <a:r>
              <a:rPr lang="en-US" b="1"/>
              <a:t>Amicus Project: Approach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2FB931-453B-9151-BECC-12F9B9F12BE1}"/>
              </a:ext>
            </a:extLst>
          </p:cNvPr>
          <p:cNvSpPr txBox="1"/>
          <p:nvPr/>
        </p:nvSpPr>
        <p:spPr>
          <a:xfrm>
            <a:off x="1948069" y="4373217"/>
            <a:ext cx="25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Inform &amp; Disseminate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6823BCB-8E1A-9B91-AAE7-FBED7E3E31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0" y="1965960"/>
          <a:ext cx="9875520" cy="4310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0245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0DABC-73FF-83F2-2810-E7CF21430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D393-5623-5FC2-A1C3-D789CAA7A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anchor="ctr">
            <a:normAutofit/>
          </a:bodyPr>
          <a:lstStyle/>
          <a:p>
            <a:r>
              <a:rPr lang="en-US" b="1"/>
              <a:t>Amicus Project: Components</a:t>
            </a:r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308DCD1B-676E-0040-1F81-B9A619EDAC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62876" y="2075593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250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F8E5-F040-CA36-B18D-906F61A8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447040"/>
            <a:ext cx="9875520" cy="1356360"/>
          </a:xfrm>
        </p:spPr>
        <p:txBody>
          <a:bodyPr/>
          <a:lstStyle/>
          <a:p>
            <a:pPr algn="ctr"/>
            <a:r>
              <a:rPr lang="en-US" b="1"/>
              <a:t>Why Amicus Briefs?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32C34-A81C-34B8-1E54-EFC374304D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34720" y="1803400"/>
            <a:ext cx="10099040" cy="4089400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Amicus briefs can bring scientific expertise to the courts in ways that party briefs cannot</a:t>
            </a:r>
          </a:p>
          <a:p>
            <a:pPr>
              <a:buClr>
                <a:srgbClr val="134649"/>
              </a:buClr>
            </a:pPr>
            <a:r>
              <a:rPr lang="en-US" sz="2500" dirty="0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Research has shown that courts place special value on amicus briefs which discuss medical and scientific issues</a:t>
            </a:r>
          </a:p>
          <a:p>
            <a:pPr>
              <a:buClr>
                <a:srgbClr val="134649"/>
              </a:buClr>
            </a:pPr>
            <a:r>
              <a:rPr lang="en-US" sz="2500" dirty="0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Opportunity for diverse coalitions to come together and ensure public health perspectives are presented to the court</a:t>
            </a:r>
          </a:p>
          <a:p>
            <a:pPr>
              <a:buClr>
                <a:srgbClr val="134649"/>
              </a:buClr>
            </a:pPr>
            <a:r>
              <a:rPr lang="en-US" sz="2500" dirty="0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Specific to our project – less salient (state-level) cases</a:t>
            </a:r>
          </a:p>
          <a:p>
            <a:pPr>
              <a:buClr>
                <a:srgbClr val="134649"/>
              </a:buClr>
            </a:pPr>
            <a:r>
              <a:rPr lang="en-US" sz="2500" dirty="0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Importance of partnership + coordination</a:t>
            </a:r>
          </a:p>
        </p:txBody>
      </p:sp>
      <p:pic>
        <p:nvPicPr>
          <p:cNvPr id="9" name="Graphic 8" descr="Meeting with solid fill">
            <a:extLst>
              <a:ext uri="{FF2B5EF4-FFF2-40B4-BE49-F238E27FC236}">
                <a16:creationId xmlns:a16="http://schemas.microsoft.com/office/drawing/2014/main" id="{F84D0AA8-C29A-1D50-F7FF-7BBA4D9657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6680" y="3947160"/>
            <a:ext cx="24638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71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AD8B1-133E-90F7-86A2-14BB4221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1" y="1005840"/>
            <a:ext cx="3931920" cy="1737360"/>
          </a:xfrm>
        </p:spPr>
        <p:txBody>
          <a:bodyPr anchor="b">
            <a:normAutofit/>
          </a:bodyPr>
          <a:lstStyle/>
          <a:p>
            <a:r>
              <a:rPr lang="en-US" sz="3500" b="1" dirty="0"/>
              <a:t>Amicus Efficacy &amp; Importance</a:t>
            </a:r>
          </a:p>
        </p:txBody>
      </p:sp>
      <p:pic>
        <p:nvPicPr>
          <p:cNvPr id="6" name="Content Placeholder 5" descr="Columns outside supreme court building">
            <a:extLst>
              <a:ext uri="{FF2B5EF4-FFF2-40B4-BE49-F238E27FC236}">
                <a16:creationId xmlns:a16="http://schemas.microsoft.com/office/drawing/2014/main" id="{4557D629-ADCC-BB18-9762-742CAF1ED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602" r="21795"/>
          <a:stretch>
            <a:fillRect/>
          </a:stretch>
        </p:blipFill>
        <p:spPr>
          <a:xfrm>
            <a:off x="5852159" y="1097280"/>
            <a:ext cx="5212080" cy="4663440"/>
          </a:xfr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D6EC091-1F4A-F6F9-625E-EE9920208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last 80 years, 800% increase at SCOTUS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2019-2020 term = 940 briefs submitted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Citation rates climbed sharply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Increase at trial court level too</a:t>
            </a:r>
            <a:endParaRPr lang="en-US" sz="2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/>
              <a:t>Loper Bright </a:t>
            </a:r>
            <a:r>
              <a:rPr lang="en-US" sz="2200" dirty="0">
                <a:sym typeface="Wingdings" pitchFamily="2" charset="2"/>
              </a:rPr>
              <a:t> increasingly important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611484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1C5FA-8093-F9AA-4C31-F758C59F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Amicus-Related 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026C1-3167-9766-4DDE-422AE23A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764" y="2469541"/>
            <a:ext cx="4903076" cy="3455471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Identifying cases early enough and accepting the merits</a:t>
            </a:r>
          </a:p>
          <a:p>
            <a:r>
              <a:rPr lang="en-US" sz="2800" dirty="0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Finding pro bono counsel in this current political climate</a:t>
            </a:r>
          </a:p>
          <a:p>
            <a:r>
              <a:rPr lang="en-US" sz="2800" dirty="0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Politicization of court</a:t>
            </a:r>
          </a:p>
          <a:p>
            <a:r>
              <a:rPr lang="en-US" sz="2800" dirty="0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Litigation timing constraints</a:t>
            </a:r>
          </a:p>
        </p:txBody>
      </p:sp>
      <p:pic>
        <p:nvPicPr>
          <p:cNvPr id="5" name="Picture 4" descr="A gavel on a stand&#10;&#10;AI-generated content may be incorrect.">
            <a:extLst>
              <a:ext uri="{FF2B5EF4-FFF2-40B4-BE49-F238E27FC236}">
                <a16:creationId xmlns:a16="http://schemas.microsoft.com/office/drawing/2014/main" id="{9083FC9E-CA5F-5F9B-D220-2ABA766EA3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037" y="2469541"/>
            <a:ext cx="4703199" cy="31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35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ADF291-5A85-3180-F185-FE99C346DE80}"/>
              </a:ext>
            </a:extLst>
          </p:cNvPr>
          <p:cNvSpPr/>
          <p:nvPr/>
        </p:nvSpPr>
        <p:spPr>
          <a:xfrm>
            <a:off x="6383557" y="632114"/>
            <a:ext cx="4706316" cy="56855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5891A-00A7-39EF-F82E-BBCDB66D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33" y="968085"/>
            <a:ext cx="4365836" cy="11764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>
                <a:solidFill>
                  <a:schemeClr val="accent1">
                    <a:lumMod val="49000"/>
                  </a:schemeClr>
                </a:solidFill>
              </a:rPr>
              <a:t>AAP v. Kennedy:</a:t>
            </a:r>
            <a:r>
              <a:rPr lang="en-US" sz="4400">
                <a:solidFill>
                  <a:schemeClr val="accent1">
                    <a:lumMod val="49000"/>
                  </a:schemeClr>
                </a:solidFill>
              </a:rPr>
              <a:t> How it Worked</a:t>
            </a:r>
            <a:endParaRPr lang="en-US" sz="44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Picture Placeholder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293894DF-0223-7C0B-DCDF-617E94B08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19" b="-2121"/>
          <a:stretch>
            <a:fillRect/>
          </a:stretch>
        </p:blipFill>
        <p:spPr>
          <a:xfrm>
            <a:off x="6533647" y="792576"/>
            <a:ext cx="4411015" cy="5467507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B7865-B523-DF5F-2969-34899B8D2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252" y="2346659"/>
            <a:ext cx="3996997" cy="32848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>
                <a:solidFill>
                  <a:schemeClr val="accent1">
                    <a:lumMod val="49000"/>
                  </a:schemeClr>
                </a:solidFill>
              </a:rPr>
              <a:t>Coordinated with Defend Public Health</a:t>
            </a:r>
            <a:endParaRPr lang="en-US" sz="22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Clr>
                <a:srgbClr val="134649"/>
              </a:buClr>
              <a:buFont typeface="Arial" pitchFamily="34" charset="0"/>
              <a:buChar char="•"/>
            </a:pPr>
            <a:r>
              <a:rPr lang="en-US" sz="2200">
                <a:solidFill>
                  <a:schemeClr val="accent1">
                    <a:lumMod val="49000"/>
                  </a:schemeClr>
                </a:solidFill>
              </a:rPr>
              <a:t>Found outside counsel</a:t>
            </a:r>
            <a:endParaRPr lang="en-US" sz="22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Clr>
                <a:srgbClr val="134649"/>
              </a:buClr>
              <a:buFont typeface="Arial" pitchFamily="34" charset="0"/>
              <a:buChar char="•"/>
            </a:pPr>
            <a:r>
              <a:rPr lang="en-US" sz="2200">
                <a:solidFill>
                  <a:schemeClr val="accent1">
                    <a:lumMod val="49000"/>
                  </a:schemeClr>
                </a:solidFill>
              </a:rPr>
              <a:t>Worked with volunteer epidemiologists</a:t>
            </a:r>
            <a:endParaRPr lang="en-US" sz="22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Clr>
                <a:srgbClr val="134649"/>
              </a:buClr>
              <a:buFont typeface="Arial" pitchFamily="34" charset="0"/>
              <a:buChar char="•"/>
            </a:pPr>
            <a:r>
              <a:rPr lang="en-US" sz="2200">
                <a:solidFill>
                  <a:schemeClr val="accent1">
                    <a:lumMod val="49000"/>
                  </a:schemeClr>
                </a:solidFill>
              </a:rPr>
              <a:t>Turned scientific information into legal language</a:t>
            </a:r>
            <a:endParaRPr lang="en-US" sz="220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150000"/>
              </a:lnSpc>
              <a:buFont typeface="Arial" pitchFamily="34" charset="0"/>
            </a:pPr>
            <a:r>
              <a:rPr lang="en-US" sz="2400" i="1">
                <a:solidFill>
                  <a:schemeClr val="accent1">
                    <a:lumMod val="49000"/>
                  </a:schemeClr>
                </a:solidFill>
              </a:rPr>
              <a:t>What worked? </a:t>
            </a:r>
            <a:endParaRPr lang="en-US" sz="2400" i="1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buFont typeface="Arial" pitchFamily="34" charset="0"/>
            </a:pPr>
            <a:r>
              <a:rPr lang="en-US" sz="2400" i="1">
                <a:solidFill>
                  <a:schemeClr val="accent1">
                    <a:lumMod val="49000"/>
                  </a:schemeClr>
                </a:solidFill>
              </a:rPr>
              <a:t>What was challenging?</a:t>
            </a:r>
            <a:endParaRPr lang="en-US" sz="2400" i="1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91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F457F895-9920-5118-579F-882C41529C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5489" y="995473"/>
            <a:ext cx="7131902" cy="311219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4AFAE2-6BF6-0329-DE06-2A96DE9A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373" y="1091542"/>
            <a:ext cx="2944200" cy="307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6AF60C-14CF-0D60-30E1-3525C165F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037" y="4318973"/>
            <a:ext cx="1392731" cy="137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279D2-CA21-ED96-8AA0-97803409E4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01" t="23636" r="504" b="28080"/>
          <a:stretch>
            <a:fillRect/>
          </a:stretch>
        </p:blipFill>
        <p:spPr>
          <a:xfrm>
            <a:off x="2355272" y="3429000"/>
            <a:ext cx="5019787" cy="24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87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6C84BF-048B-8731-9892-1E52DAC84234}"/>
              </a:ext>
            </a:extLst>
          </p:cNvPr>
          <p:cNvSpPr/>
          <p:nvPr/>
        </p:nvSpPr>
        <p:spPr>
          <a:xfrm>
            <a:off x="6166184" y="1124978"/>
            <a:ext cx="5443185" cy="4826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1">
                    <a:lumMod val="49000"/>
                  </a:schemeClr>
                </a:solidFill>
                <a:ea typeface="Calibri"/>
                <a:cs typeface="Calibri"/>
              </a:rPr>
              <a:t>Two Victories!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9816" y="1766456"/>
            <a:ext cx="4922520" cy="44819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/>
              <a:t>First Brief: December 2025</a:t>
            </a:r>
          </a:p>
          <a:p>
            <a:pPr lvl="1"/>
            <a:r>
              <a:rPr lang="en-US" sz="2200"/>
              <a:t>Judge Murphy denied Kennedy's motion to dismiss, citing to our brief in his decision</a:t>
            </a:r>
            <a:endParaRPr lang="en-US" sz="2200">
              <a:ea typeface="Calibri"/>
              <a:cs typeface="Calibri"/>
            </a:endParaRPr>
          </a:p>
          <a:p>
            <a:pPr>
              <a:buClr>
                <a:srgbClr val="134649"/>
              </a:buClr>
            </a:pPr>
            <a:r>
              <a:rPr lang="en-US" sz="2400">
                <a:ea typeface="Calibri"/>
                <a:cs typeface="Calibri"/>
              </a:rPr>
              <a:t>Second Brief: February 2026 </a:t>
            </a:r>
          </a:p>
          <a:p>
            <a:pPr lvl="1">
              <a:buClr>
                <a:srgbClr val="134649"/>
              </a:buClr>
            </a:pPr>
            <a:r>
              <a:rPr lang="en-US" sz="2200">
                <a:ea typeface="Calibri"/>
                <a:cs typeface="Calibri"/>
              </a:rPr>
              <a:t>Judge issued wide-ranging stay of changes to childhood vaccine schedule. </a:t>
            </a:r>
          </a:p>
          <a:p>
            <a:pPr lvl="1">
              <a:buClr>
                <a:srgbClr val="134649"/>
              </a:buClr>
            </a:pPr>
            <a:r>
              <a:rPr lang="en-US" sz="2200">
                <a:ea typeface="Calibri"/>
                <a:cs typeface="Calibri"/>
              </a:rPr>
              <a:t>Judge Murphy wrote: </a:t>
            </a:r>
            <a:r>
              <a:rPr lang="en-US" sz="2200">
                <a:solidFill>
                  <a:schemeClr val="accent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“Plaintiffs and amici have demonstrated that there is a substantial risk to public health absent preliminary relief.”</a:t>
            </a:r>
          </a:p>
          <a:p>
            <a:r>
              <a:rPr lang="en-US" sz="2500">
                <a:ea typeface="Calibri"/>
                <a:cs typeface="Calibri"/>
              </a:rPr>
              <a:t>Third Brief: TBD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21C8F-1738-CD9B-402A-4B382E49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468" y="1239874"/>
            <a:ext cx="5156184" cy="3018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7C3101-6D1F-0825-C705-AD84F4207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468" y="4420842"/>
            <a:ext cx="5156184" cy="141220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0A2B04E-EF47-50C9-E986-FD62B8E46C19}"/>
              </a:ext>
            </a:extLst>
          </p:cNvPr>
          <p:cNvSpPr/>
          <p:nvPr/>
        </p:nvSpPr>
        <p:spPr>
          <a:xfrm>
            <a:off x="10343527" y="4656913"/>
            <a:ext cx="533135" cy="265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0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1B8FC-13DC-C506-93D4-417C241F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anchor="ctr">
            <a:normAutofit/>
          </a:bodyPr>
          <a:lstStyle/>
          <a:p>
            <a:r>
              <a:rPr lang="en-US"/>
              <a:t>Moving Forward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3D7F5CD-8A5D-F0D5-C9E8-0340A06263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303301"/>
              </p:ext>
            </p:extLst>
          </p:nvPr>
        </p:nvGraphicFramePr>
        <p:xfrm>
          <a:off x="1079938" y="2057400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0A7604DF-9AAB-00ED-1A18-D3D27AE93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640" y="2481934"/>
            <a:ext cx="1987465" cy="18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9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608" y="687841"/>
            <a:ext cx="9875520" cy="1356360"/>
          </a:xfrm>
        </p:spPr>
        <p:txBody>
          <a:bodyPr anchor="ctr">
            <a:normAutofit/>
          </a:bodyPr>
          <a:lstStyle/>
          <a:p>
            <a:r>
              <a:rPr dirty="0">
                <a:solidFill>
                  <a:schemeClr val="accent1">
                    <a:lumMod val="49000"/>
                  </a:schemeClr>
                </a:solidFill>
              </a:rPr>
              <a:t>Call to Action: Partner With Us</a:t>
            </a:r>
            <a:endParaRPr lang="en-US" dirty="0">
              <a:solidFill>
                <a:schemeClr val="accent1">
                  <a:lumMod val="49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40BBF51-9672-1831-F04D-DD2A8E807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134511"/>
            <a:ext cx="4754880" cy="777240"/>
          </a:xfrm>
        </p:spPr>
        <p:txBody>
          <a:bodyPr/>
          <a:lstStyle/>
          <a:p>
            <a:r>
              <a:rPr lang="en-US" dirty="0"/>
              <a:t>Information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43000" y="2854483"/>
            <a:ext cx="4563533" cy="3383280"/>
          </a:xfrm>
        </p:spPr>
        <p:txBody>
          <a:bodyPr>
            <a:normAutofit/>
          </a:bodyPr>
          <a:lstStyle/>
          <a:p>
            <a:r>
              <a:t>Tell us about state or local cases impacting public health or health equity</a:t>
            </a:r>
            <a:endParaRPr lang="en-US"/>
          </a:p>
          <a:p>
            <a:r>
              <a:rPr sz="2200"/>
              <a:t>Flag cases already filed or on the horizon</a:t>
            </a:r>
            <a:endParaRPr lang="en-US" sz="2200"/>
          </a:p>
          <a:p>
            <a:r>
              <a:rPr sz="2200"/>
              <a:t>Help ensure public health</a:t>
            </a:r>
            <a:r>
              <a:rPr lang="en-US"/>
              <a:t> &amp; scientific</a:t>
            </a:r>
            <a:r>
              <a:rPr sz="2200"/>
              <a:t> perspectives reach the courts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F1EFF9F-C898-92F6-5398-E7BD09050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9173" y="2132032"/>
            <a:ext cx="4754880" cy="777240"/>
          </a:xfrm>
        </p:spPr>
        <p:txBody>
          <a:bodyPr/>
          <a:lstStyle/>
          <a:p>
            <a:r>
              <a:rPr lang="en-US" dirty="0"/>
              <a:t>Building a Network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4124372-0F27-C439-9EFB-09D6AD644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9173" y="2852322"/>
            <a:ext cx="4432694" cy="33832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Compiling a network of scientific experts</a:t>
            </a:r>
          </a:p>
          <a:p>
            <a:r>
              <a:rPr lang="en-US" dirty="0"/>
              <a:t>Seeking leads on attorneys with relevant expertise</a:t>
            </a:r>
          </a:p>
          <a:p>
            <a:r>
              <a:rPr lang="en-US" dirty="0"/>
              <a:t>Opportunities for collaboration on amici and strategic litigation</a:t>
            </a:r>
          </a:p>
          <a:p>
            <a:endParaRPr lang="en-US" dirty="0"/>
          </a:p>
        </p:txBody>
      </p:sp>
      <p:pic>
        <p:nvPicPr>
          <p:cNvPr id="7" name="Graphic 6" descr="Megaphone outline">
            <a:extLst>
              <a:ext uri="{FF2B5EF4-FFF2-40B4-BE49-F238E27FC236}">
                <a16:creationId xmlns:a16="http://schemas.microsoft.com/office/drawing/2014/main" id="{DB9670BB-B907-C589-3D55-912525A884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78270">
            <a:off x="663286" y="664394"/>
            <a:ext cx="1403253" cy="1403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E8A0E5-B095-22F1-FBFB-DBB0D071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63" t="10009" r="26654" b="32200"/>
          <a:stretch>
            <a:fillRect/>
          </a:stretch>
        </p:blipFill>
        <p:spPr>
          <a:xfrm>
            <a:off x="9727100" y="506513"/>
            <a:ext cx="1949533" cy="1932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135F08-F194-5BB1-EA1D-CE09D260DC60}"/>
              </a:ext>
            </a:extLst>
          </p:cNvPr>
          <p:cNvSpPr txBox="1"/>
          <p:nvPr/>
        </p:nvSpPr>
        <p:spPr>
          <a:xfrm>
            <a:off x="9881083" y="2297977"/>
            <a:ext cx="1795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Password: amicus</a:t>
            </a:r>
          </a:p>
        </p:txBody>
      </p:sp>
    </p:spTree>
    <p:extLst>
      <p:ext uri="{BB962C8B-B14F-4D97-AF65-F5344CB8AC3E}">
        <p14:creationId xmlns:p14="http://schemas.microsoft.com/office/powerpoint/2010/main" val="2497901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35116"/>
            <a:ext cx="5082988" cy="672054"/>
          </a:xfrm>
        </p:spPr>
        <p:txBody>
          <a:bodyPr anchor="b">
            <a:normAutofit fontScale="90000"/>
          </a:bodyPr>
          <a:lstStyle/>
          <a:p>
            <a:r>
              <a:rPr sz="4400"/>
              <a:t>Discussio</a:t>
            </a:r>
            <a:r>
              <a:rPr lang="en-US" sz="4400"/>
              <a:t>n</a:t>
            </a:r>
            <a:endParaRPr sz="440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143000" y="2022935"/>
            <a:ext cx="5082988" cy="456628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Questions and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Prompt: How do we continue to develop a long-term strategy for improving public health law when we’re continually responding to crises?</a:t>
            </a:r>
          </a:p>
        </p:txBody>
      </p:sp>
      <p:pic>
        <p:nvPicPr>
          <p:cNvPr id="7" name="Graphic 6" descr="Customer review with solid fill">
            <a:extLst>
              <a:ext uri="{FF2B5EF4-FFF2-40B4-BE49-F238E27FC236}">
                <a16:creationId xmlns:a16="http://schemas.microsoft.com/office/drawing/2014/main" id="{5FCA459D-8046-55C2-3DD7-D59D8A16B4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5281" y="1371143"/>
            <a:ext cx="2662834" cy="2662834"/>
          </a:xfrm>
          <a:prstGeom prst="rect">
            <a:avLst/>
          </a:prstGeom>
        </p:spPr>
      </p:pic>
      <p:pic>
        <p:nvPicPr>
          <p:cNvPr id="12" name="Graphic 11" descr="Questions outline">
            <a:extLst>
              <a:ext uri="{FF2B5EF4-FFF2-40B4-BE49-F238E27FC236}">
                <a16:creationId xmlns:a16="http://schemas.microsoft.com/office/drawing/2014/main" id="{28375FBC-10F4-3903-67E9-10D91F8C8C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6166" y="3213732"/>
            <a:ext cx="2662834" cy="2662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C76DB0-BC47-D199-32A0-CBDE900058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63" t="10009" r="26654" b="32200"/>
          <a:stretch>
            <a:fillRect/>
          </a:stretch>
        </p:blipFill>
        <p:spPr>
          <a:xfrm>
            <a:off x="10180340" y="292614"/>
            <a:ext cx="1644711" cy="16304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4AF1C0-F119-61ED-DCC4-BFC0F793AF8A}"/>
              </a:ext>
            </a:extLst>
          </p:cNvPr>
          <p:cNvSpPr txBox="1"/>
          <p:nvPr/>
        </p:nvSpPr>
        <p:spPr>
          <a:xfrm>
            <a:off x="10180340" y="1784607"/>
            <a:ext cx="1823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Password: amicus</a:t>
            </a:r>
          </a:p>
        </p:txBody>
      </p:sp>
    </p:spTree>
    <p:extLst>
      <p:ext uri="{BB962C8B-B14F-4D97-AF65-F5344CB8AC3E}">
        <p14:creationId xmlns:p14="http://schemas.microsoft.com/office/powerpoint/2010/main" val="1897817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6A1955-7CF1-AD55-6164-CC44FA26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553690" cy="1737360"/>
          </a:xfrm>
        </p:spPr>
        <p:txBody>
          <a:bodyPr anchor="b">
            <a:normAutofit/>
          </a:bodyPr>
          <a:lstStyle/>
          <a:p>
            <a:r>
              <a:rPr lang="en-US" sz="4500" b="1" dirty="0"/>
              <a:t>Come Chat Some More!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59220D-A6F0-0BFD-0567-1E3A180EB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987040"/>
            <a:ext cx="3931920" cy="3017520"/>
          </a:xfrm>
        </p:spPr>
        <p:txBody>
          <a:bodyPr>
            <a:normAutofit/>
          </a:bodyPr>
          <a:lstStyle/>
          <a:p>
            <a:r>
              <a:rPr lang="en-US" sz="2500" dirty="0"/>
              <a:t>George Consortium Meet-and-Greet tomorrow, June 4, during lunch! </a:t>
            </a:r>
          </a:p>
          <a:p>
            <a:endParaRPr lang="en-US" sz="2500" dirty="0"/>
          </a:p>
          <a:p>
            <a:r>
              <a:rPr lang="en-US" sz="2500" dirty="0"/>
              <a:t>Room 304, 12:30-1:30pm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51E22-1DF0-0D23-C4C6-8863F3B92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73" y="614795"/>
            <a:ext cx="5628409" cy="56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21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5422A0-A2C2-A6CE-7965-A6392B12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213" y="176414"/>
            <a:ext cx="9979573" cy="827580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D039B2-4BC1-4410-75CD-DBE1253B4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405" y="1320799"/>
            <a:ext cx="7609995" cy="5360787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Northeastern University Center for Health Policy and Law, Public Health Law Watch, Act for Public Health, </a:t>
            </a:r>
            <a:r>
              <a:rPr lang="en-US" sz="2000" i="1" dirty="0">
                <a:solidFill>
                  <a:schemeClr val="tx1"/>
                </a:solidFill>
              </a:rPr>
              <a:t>Protecting Public Health in the Courts: Convening Report and Action Plan</a:t>
            </a:r>
            <a:r>
              <a:rPr lang="en-US" sz="2000" dirty="0">
                <a:solidFill>
                  <a:schemeClr val="tx1"/>
                </a:solidFill>
              </a:rPr>
              <a:t>, 2024.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/>
              <a:t>J. Crespo et al., Litigation Challenging Governmental and Health Institution Efforts to Address Health Equity from January 2024 to May 2025. Public Health Law Watch; 2025.</a:t>
            </a:r>
          </a:p>
          <a:p>
            <a:r>
              <a:rPr lang="en-US" sz="2000" dirty="0"/>
              <a:t>Rempe S, Crespo J, Lee M, Parmet WE. The Detrimental Shift: How the Judiciary is Eroding Our Health. </a:t>
            </a:r>
            <a:r>
              <a:rPr lang="en-US" sz="2000" i="1" dirty="0"/>
              <a:t>Journal of Law, Medicine &amp; Ethics</a:t>
            </a:r>
            <a:r>
              <a:rPr lang="en-US" sz="2000" dirty="0"/>
              <a:t>. 2026;54(S1):62-69. </a:t>
            </a:r>
          </a:p>
          <a:p>
            <a:r>
              <a:rPr lang="en-US" sz="2000" dirty="0"/>
              <a:t>Daniel G. Aaron and Wendy E. Parmet, </a:t>
            </a:r>
            <a:r>
              <a:rPr lang="en-US" sz="2000" i="1" dirty="0"/>
              <a:t>The Supreme Court’s 2024–2025 Term: Eroding Public Health, Health Equity, and Access to Justice</a:t>
            </a:r>
            <a:r>
              <a:rPr lang="en-US" sz="2000" dirty="0"/>
              <a:t>, American Journal of Public Health 115, 1773; Nov. 2025.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5FF03-EFCD-1F7B-0C8F-0545E044327D}"/>
              </a:ext>
            </a:extLst>
          </p:cNvPr>
          <p:cNvSpPr txBox="1"/>
          <p:nvPr/>
        </p:nvSpPr>
        <p:spPr>
          <a:xfrm>
            <a:off x="9284402" y="1690588"/>
            <a:ext cx="216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Our Amicus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D574A-E8BD-32E9-8345-5D7FB9A8C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966" y="2199214"/>
            <a:ext cx="1440646" cy="1432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4AB5DA-D155-28D3-1870-8C0AF255C4AE}"/>
              </a:ext>
            </a:extLst>
          </p:cNvPr>
          <p:cNvSpPr txBox="1"/>
          <p:nvPr/>
        </p:nvSpPr>
        <p:spPr>
          <a:xfrm>
            <a:off x="9112222" y="3740713"/>
            <a:ext cx="250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Our Litigation Tracking Newsletter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15CE58-BB5B-ED0A-C454-58FB59D31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966" y="4557115"/>
            <a:ext cx="1420220" cy="140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45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207F6-DBBE-DBA7-4621-8ABB6520A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31B598-437A-BB7D-9904-C334643C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213" y="176414"/>
            <a:ext cx="9979573" cy="827580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7973B0-C3DC-7E3B-320B-FAD7755A0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405" y="1320799"/>
            <a:ext cx="7609995" cy="53607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Amicus efficacy research: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Karen U. Lindell &amp; Claudia De Palma, </a:t>
            </a:r>
            <a:r>
              <a:rPr lang="en-US" i="1" dirty="0">
                <a:solidFill>
                  <a:schemeClr val="tx1"/>
                </a:solidFill>
              </a:rPr>
              <a:t>Friendly Gatekeepers: Lessons from an Empirical Analysis of Amicus Briefs in Federal District Courts</a:t>
            </a:r>
            <a:r>
              <a:rPr lang="en-US" dirty="0">
                <a:solidFill>
                  <a:schemeClr val="tx1"/>
                </a:solidFill>
              </a:rPr>
              <a:t> (October 31, 2025), U of Penn Law School.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Sahar Abi-Hassan, </a:t>
            </a:r>
            <a:r>
              <a:rPr lang="en-US" i="1" dirty="0">
                <a:solidFill>
                  <a:schemeClr val="tx1"/>
                </a:solidFill>
              </a:rPr>
              <a:t>The Signals of Unlikely Allies: Ideologically Diverse Amicus Coalitions and Judicial Behavior</a:t>
            </a:r>
            <a:r>
              <a:rPr lang="en-US" dirty="0">
                <a:solidFill>
                  <a:schemeClr val="tx1"/>
                </a:solidFill>
              </a:rPr>
              <a:t>, 54 American Politics Research 167 (September 8, 2025).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DeMatteo &amp; Wiltsie,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When Amicus Curiae Briefs are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Inimicus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Curiae Briefs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72 Am. U.L. Rev. 1871, 1887 (2023). 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MaryBeth Musumeci et al.,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How a Supreme Court Decision Is Changing the Way Federal Laws Are Interpreted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Commonwealth Fund (Oct. 31, 2024).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F2761-2A0D-CACE-0ABA-8BEC57CBBB6D}"/>
              </a:ext>
            </a:extLst>
          </p:cNvPr>
          <p:cNvSpPr txBox="1"/>
          <p:nvPr/>
        </p:nvSpPr>
        <p:spPr>
          <a:xfrm>
            <a:off x="9284402" y="1690588"/>
            <a:ext cx="216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Our Amicus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562CB-CD8C-9D0F-A9E8-34CA0F01A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966" y="2199214"/>
            <a:ext cx="1440646" cy="1432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7B6EDD-458D-0BE2-1891-C951ACCCA92D}"/>
              </a:ext>
            </a:extLst>
          </p:cNvPr>
          <p:cNvSpPr txBox="1"/>
          <p:nvPr/>
        </p:nvSpPr>
        <p:spPr>
          <a:xfrm>
            <a:off x="9112222" y="3740713"/>
            <a:ext cx="250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Our Litigation Tracking Newsletter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67305-0803-A098-6ACF-6982A9DD5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966" y="4557115"/>
            <a:ext cx="1420220" cy="140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77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E02325-B3F5-4997-EA73-7EC8B1DE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716213"/>
            <a:ext cx="4475163" cy="712787"/>
          </a:xfrm>
        </p:spPr>
        <p:txBody>
          <a:bodyPr/>
          <a:lstStyle/>
          <a:p>
            <a:r>
              <a:rPr lang="en-US" sz="3800" err="1"/>
              <a:t>ChangeLab’s</a:t>
            </a:r>
            <a:r>
              <a:rPr lang="en-US" sz="3800"/>
              <a:t> Mission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7524B1-2272-091E-909B-10A41CCD2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3692525"/>
            <a:ext cx="4475163" cy="2511425"/>
          </a:xfrm>
        </p:spPr>
        <p:txBody>
          <a:bodyPr/>
          <a:lstStyle/>
          <a:p>
            <a:r>
              <a:rPr lang="en-US"/>
              <a:t>Healthier communities </a:t>
            </a:r>
          </a:p>
          <a:p>
            <a:r>
              <a:rPr lang="en-US"/>
              <a:t>for all through equitable </a:t>
            </a:r>
          </a:p>
          <a:p>
            <a:r>
              <a:rPr lang="en-US"/>
              <a:t>laws &amp; policies.</a:t>
            </a:r>
          </a:p>
        </p:txBody>
      </p:sp>
      <p:pic>
        <p:nvPicPr>
          <p:cNvPr id="34" name="Picture Placeholder 6">
            <a:extLst>
              <a:ext uri="{FF2B5EF4-FFF2-40B4-BE49-F238E27FC236}">
                <a16:creationId xmlns:a16="http://schemas.microsoft.com/office/drawing/2014/main" id="{E25049CF-215C-4E00-6988-506DC75AC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29"/>
          <a:stretch/>
        </p:blipFill>
        <p:spPr>
          <a:xfrm>
            <a:off x="2223917" y="871097"/>
            <a:ext cx="1581912" cy="1581852"/>
          </a:xfrm>
        </p:spPr>
      </p:pic>
      <p:pic>
        <p:nvPicPr>
          <p:cNvPr id="31" name="Picture Placeholder 18">
            <a:extLst>
              <a:ext uri="{FF2B5EF4-FFF2-40B4-BE49-F238E27FC236}">
                <a16:creationId xmlns:a16="http://schemas.microsoft.com/office/drawing/2014/main" id="{93060D47-E3CB-F64A-C711-8384AE31A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88894696-AE92-BF9F-0C28-8BDF708BA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0169" y="503984"/>
            <a:ext cx="1434413" cy="1434412"/>
          </a:xfrm>
          <a:prstGeom prst="rect">
            <a:avLst/>
          </a:prstGeom>
          <a:solidFill>
            <a:schemeClr val="bg1"/>
          </a:solidFill>
          <a:ln w="889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5E1B64-DED3-ECBD-77E7-E5DF7FB77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0" y="5892797"/>
            <a:ext cx="2495673" cy="6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7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786B8C-0469-65A4-47C9-3046F4A7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Disclosures and Disclaimers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EBF5CFC-A9EC-F1F0-A570-DFBDF42B2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209800"/>
            <a:ext cx="5779519" cy="40386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Support for this program is provided by the Robert Wood Johnson Foundation. The views expressed here today do not necessarily reflect the views of the Foundation.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Support for this project is also provided by </a:t>
            </a:r>
            <a:r>
              <a:rPr lang="en-US" sz="2400" dirty="0" err="1"/>
              <a:t>ChangeLab</a:t>
            </a:r>
            <a:r>
              <a:rPr lang="en-US" sz="2400" dirty="0"/>
              <a:t> Solutions. As a non-profit, non-partisan organization, there is no intent to reflect views on specific legislation.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We’re not providing legal advice.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8DBEF7-7A8C-8C93-B810-4B4B3D411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822" y="4770325"/>
            <a:ext cx="4597400" cy="13335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F5F99CD3-99E1-EDB3-3E95-A0CC4DEB71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04" t="24311" r="2904" b="24476"/>
          <a:stretch>
            <a:fillRect/>
          </a:stretch>
        </p:blipFill>
        <p:spPr>
          <a:xfrm>
            <a:off x="7118822" y="2238608"/>
            <a:ext cx="4106599" cy="917743"/>
          </a:xfrm>
          <a:prstGeom prst="rect">
            <a:avLst/>
          </a:prstGeom>
        </p:spPr>
      </p:pic>
      <p:pic>
        <p:nvPicPr>
          <p:cNvPr id="14" name="Picture 13" descr="A close-up of a logo&#10;&#10;AI-generated content may be incorrect.">
            <a:extLst>
              <a:ext uri="{FF2B5EF4-FFF2-40B4-BE49-F238E27FC236}">
                <a16:creationId xmlns:a16="http://schemas.microsoft.com/office/drawing/2014/main" id="{51C38A37-5F27-7CBC-F689-4D618346A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174" y="3156351"/>
            <a:ext cx="1773314" cy="169003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1758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A1395-686E-982C-7791-EDACF6559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D28B7-4A6C-0FED-2F4B-698903A0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795763"/>
            <a:ext cx="9875520" cy="1356360"/>
          </a:xfrm>
        </p:spPr>
        <p:txBody>
          <a:bodyPr anchor="ctr">
            <a:normAutofit/>
          </a:bodyPr>
          <a:lstStyle/>
          <a:p>
            <a:r>
              <a:rPr lang="en-US"/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9E946E-5316-A8E5-F944-7351D0676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815794"/>
              </p:ext>
            </p:extLst>
          </p:nvPr>
        </p:nvGraphicFramePr>
        <p:xfrm>
          <a:off x="1296924" y="2152123"/>
          <a:ext cx="9598152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49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7802-24E9-3516-C598-D191254EF2F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The Changing Judicial Climate: 2020-2024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148AB-FA40-32F1-EE48-7D95D44DC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391" y="2273061"/>
            <a:ext cx="5566426" cy="39753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dirty="0">
                <a:ea typeface="Calibri"/>
                <a:cs typeface="Calibri"/>
              </a:rPr>
              <a:t>Traditionally, public health and medicine received a great deal of deference and respect from the courts</a:t>
            </a:r>
          </a:p>
          <a:p>
            <a:pPr>
              <a:buClr>
                <a:srgbClr val="134649"/>
              </a:buClr>
            </a:pPr>
            <a:r>
              <a:rPr lang="en-US" sz="2500" dirty="0">
                <a:ea typeface="Calibri"/>
                <a:cs typeface="Calibri"/>
              </a:rPr>
              <a:t>That changed during the pandemic, as increasingly conservative courts became more skeptical of scientific authority and regulatory efforts</a:t>
            </a:r>
          </a:p>
          <a:p>
            <a:pPr>
              <a:buClr>
                <a:srgbClr val="134649"/>
              </a:buClr>
            </a:pPr>
            <a:r>
              <a:rPr lang="en-US" sz="2500" dirty="0">
                <a:ea typeface="Calibri"/>
                <a:cs typeface="Calibri"/>
              </a:rPr>
              <a:t>This trend accelerated across legal doctrines during the COVID-19 pandemic and since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BD869-898B-1473-92B5-1D52C46532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529776"/>
            <a:ext cx="4473921" cy="29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96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C59638-6EA9-071A-D545-602C421E7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42"/>
          <a:stretch>
            <a:fillRect/>
          </a:stretch>
        </p:blipFill>
        <p:spPr>
          <a:xfrm>
            <a:off x="3815857" y="283552"/>
            <a:ext cx="6904608" cy="13222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C384E2-1981-941E-C241-FA186860F204}"/>
              </a:ext>
            </a:extLst>
          </p:cNvPr>
          <p:cNvSpPr/>
          <p:nvPr/>
        </p:nvSpPr>
        <p:spPr>
          <a:xfrm>
            <a:off x="0" y="0"/>
            <a:ext cx="35966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F8DAA-6CFF-1CD6-4452-359171FEA21F}"/>
              </a:ext>
            </a:extLst>
          </p:cNvPr>
          <p:cNvSpPr txBox="1"/>
          <p:nvPr/>
        </p:nvSpPr>
        <p:spPr>
          <a:xfrm>
            <a:off x="219223" y="468698"/>
            <a:ext cx="3158187" cy="51028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How We </a:t>
            </a:r>
            <a:r>
              <a:rPr lang="en-US" sz="4800" dirty="0">
                <a:solidFill>
                  <a:schemeClr val="bg1"/>
                </a:solidFill>
              </a:rPr>
              <a:t>Responded </a:t>
            </a:r>
            <a:endParaRPr lang="en-US" sz="4800">
              <a:solidFill>
                <a:schemeClr val="bg1"/>
              </a:solidFill>
            </a:endParaRPr>
          </a:p>
          <a:p>
            <a:pPr algn="ctr"/>
            <a:endParaRPr lang="en-US" sz="3500">
              <a:solidFill>
                <a:schemeClr val="bg1"/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1">
                <a:solidFill>
                  <a:schemeClr val="bg1"/>
                </a:solidFill>
                <a:ea typeface="Calibri"/>
                <a:cs typeface="Calibri"/>
              </a:rPr>
              <a:t>May 2024 Convening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>
                <a:solidFill>
                  <a:schemeClr val="bg1"/>
                </a:solidFill>
                <a:ea typeface="Calibri"/>
                <a:cs typeface="Calibri"/>
              </a:rPr>
              <a:t>Action Plan Developed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>
                <a:solidFill>
                  <a:schemeClr val="bg1"/>
                </a:solidFill>
                <a:ea typeface="Calibri"/>
                <a:cs typeface="Calibri"/>
              </a:rPr>
              <a:t>Includes: 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bg1"/>
                </a:solidFill>
                <a:ea typeface="Calibri"/>
                <a:cs typeface="Calibri"/>
              </a:rPr>
              <a:t>	Enhancing Public 	Health’s Capacity to 	File Amicus Briefs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A4AFDE-3E5C-CA1C-4946-873A2242E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0465" y="5638379"/>
            <a:ext cx="1066516" cy="106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0E5C7-F151-B9FB-A863-D6E22E282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943" y="1591908"/>
            <a:ext cx="6501860" cy="49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7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3BEB2-8509-C18E-D1F1-5DA4148AE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42"/>
          <a:stretch>
            <a:fillRect/>
          </a:stretch>
        </p:blipFill>
        <p:spPr>
          <a:xfrm>
            <a:off x="2599983" y="358365"/>
            <a:ext cx="6992032" cy="1322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2AF71-8E32-FCE4-C1DE-3A33D0721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162" y="477463"/>
            <a:ext cx="1186403" cy="1203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14517D-DA29-3AA1-F301-77F9636B7EB1}"/>
              </a:ext>
            </a:extLst>
          </p:cNvPr>
          <p:cNvSpPr txBox="1"/>
          <p:nvPr/>
        </p:nvSpPr>
        <p:spPr>
          <a:xfrm>
            <a:off x="2466108" y="1791412"/>
            <a:ext cx="10238509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Goal 3: Coordinated Litigation Strategy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Track litigation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Draft amicus briefs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Build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Goal 4: Engage with Judicial Selection/Election Process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Educate public on importance of judicial elections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Educate judicial nominees on public health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Develop judicial report cards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Recruit and mentor judicial nominees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Goal 7: Develop a Sustained Funding Strategy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Educate funders on importance of legal advocacy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Develop new funding partnerships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5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5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24397157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HLW1">
  <a:themeElements>
    <a:clrScheme name="PHLW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68D92"/>
      </a:accent1>
      <a:accent2>
        <a:srgbClr val="3FAD4A"/>
      </a:accent2>
      <a:accent3>
        <a:srgbClr val="124649"/>
      </a:accent3>
      <a:accent4>
        <a:srgbClr val="1F5625"/>
      </a:accent4>
      <a:accent5>
        <a:srgbClr val="63D1D6"/>
      </a:accent5>
      <a:accent6>
        <a:srgbClr val="86D38E"/>
      </a:accent6>
      <a:hlink>
        <a:srgbClr val="0563C1"/>
      </a:hlink>
      <a:folHlink>
        <a:srgbClr val="954F72"/>
      </a:folHlink>
    </a:clrScheme>
    <a:fontScheme name="PHLW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LW1" id="{EE737B4A-C634-4ABB-9CCB-F60B0E9E8D54}" vid="{8B128F38-F347-4534-A69F-F23A5F7CCDD3}"/>
    </a:ext>
  </a:extLst>
</a:theme>
</file>

<file path=ppt/theme/theme2.xml><?xml version="1.0" encoding="utf-8"?>
<a:theme xmlns:a="http://schemas.openxmlformats.org/drawingml/2006/main" name="ChangeLab Solutions">
  <a:themeElements>
    <a:clrScheme name="CLS - Accessible">
      <a:dk1>
        <a:srgbClr val="1A1A1A"/>
      </a:dk1>
      <a:lt1>
        <a:srgbClr val="FFFFFF"/>
      </a:lt1>
      <a:dk2>
        <a:srgbClr val="00358E"/>
      </a:dk2>
      <a:lt2>
        <a:srgbClr val="FFFFFF"/>
      </a:lt2>
      <a:accent1>
        <a:srgbClr val="006AB6"/>
      </a:accent1>
      <a:accent2>
        <a:srgbClr val="AA4322"/>
      </a:accent2>
      <a:accent3>
        <a:srgbClr val="007784"/>
      </a:accent3>
      <a:accent4>
        <a:srgbClr val="94292E"/>
      </a:accent4>
      <a:accent5>
        <a:srgbClr val="007B34"/>
      </a:accent5>
      <a:accent6>
        <a:srgbClr val="712F91"/>
      </a:accent6>
      <a:hlink>
        <a:srgbClr val="006AB6"/>
      </a:hlink>
      <a:folHlink>
        <a:srgbClr val="00358E"/>
      </a:folHlink>
    </a:clrScheme>
    <a:fontScheme name="Change Lab 2">
      <a:majorFont>
        <a:latin typeface="Calibri Light"/>
        <a:ea typeface=""/>
        <a:cs typeface=""/>
      </a:majorFont>
      <a:minorFont>
        <a:latin typeface="Calibri Body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ngeLabSolutions_PowerPoint_Template.potx" id="{742C5024-52B0-4F56-9986-B94D5B109DDE}" vid="{321754D4-2766-4842-9679-08E68B93615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1363626AAC9C46B34A083AC6A660C4" ma:contentTypeVersion="8" ma:contentTypeDescription="Create a new document." ma:contentTypeScope="" ma:versionID="996ba2824f177af5694d7f0715ce514e">
  <xsd:schema xmlns:xsd="http://www.w3.org/2001/XMLSchema" xmlns:xs="http://www.w3.org/2001/XMLSchema" xmlns:p="http://schemas.microsoft.com/office/2006/metadata/properties" xmlns:ns2="f49f3683-2093-4e28-8c34-986151cc4d71" targetNamespace="http://schemas.microsoft.com/office/2006/metadata/properties" ma:root="true" ma:fieldsID="a15561d5ada6b3558093d4774fe79500" ns2:_="">
    <xsd:import namespace="f49f3683-2093-4e28-8c34-986151cc4d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f3683-2093-4e28-8c34-986151cc4d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A9DF53-D0DB-4735-8D7F-8BD29C4B346A}">
  <ds:schemaRefs>
    <ds:schemaRef ds:uri="f49f3683-2093-4e28-8c34-986151cc4d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541B7D7-364C-4BF0-841D-52ECD75456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DE4E7A-61DD-4D71-A4E7-3AA0FB49DCE6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f49f3683-2093-4e28-8c34-986151cc4d71"/>
  </ds:schemaRefs>
</ds:datastoreItem>
</file>

<file path=docMetadata/LabelInfo.xml><?xml version="1.0" encoding="utf-8"?>
<clbl:labelList xmlns:clbl="http://schemas.microsoft.com/office/2020/mipLabelMetadata">
  <clbl:label id="{7893ce20-a697-4fd6-a4da-14011f6a471d}" enabled="1" method="Standard" siteId="{a8eec281-aaa3-4dae-ac9b-9a398b9215e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1605</Words>
  <Application>Microsoft Macintosh PowerPoint</Application>
  <PresentationFormat>Widescreen</PresentationFormat>
  <Paragraphs>252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Aptos</vt:lpstr>
      <vt:lpstr>Arial</vt:lpstr>
      <vt:lpstr>Calibri</vt:lpstr>
      <vt:lpstr>Calibri Light</vt:lpstr>
      <vt:lpstr>Corbel</vt:lpstr>
      <vt:lpstr>Courier New</vt:lpstr>
      <vt:lpstr>Karla Light</vt:lpstr>
      <vt:lpstr>Karla Medium</vt:lpstr>
      <vt:lpstr>Noto Sans</vt:lpstr>
      <vt:lpstr>Wingdings</vt:lpstr>
      <vt:lpstr>Wingdings 3</vt:lpstr>
      <vt:lpstr>PHLW1</vt:lpstr>
      <vt:lpstr>ChangeLab Solutions</vt:lpstr>
      <vt:lpstr>Strengthening Public Health Litigation through Amicus Briefs  2026 Health Law Professors Conference</vt:lpstr>
      <vt:lpstr>Speakers</vt:lpstr>
      <vt:lpstr>PowerPoint Presentation</vt:lpstr>
      <vt:lpstr>ChangeLab’s Mission</vt:lpstr>
      <vt:lpstr>Disclosures and Disclaimers</vt:lpstr>
      <vt:lpstr>Agenda</vt:lpstr>
      <vt:lpstr>The Changing Judicial Climate: 2020-2024</vt:lpstr>
      <vt:lpstr>PowerPoint Presentation</vt:lpstr>
      <vt:lpstr>PowerPoint Presentation</vt:lpstr>
      <vt:lpstr>Litigation Tracking Goals</vt:lpstr>
      <vt:lpstr>Litigation Tracking Approach</vt:lpstr>
      <vt:lpstr>Litigation Tracking Challenges</vt:lpstr>
      <vt:lpstr>Key Learnings</vt:lpstr>
      <vt:lpstr>Lawsuits Challenging Expanded Civil Rights Protections for Gender Identity and Sexual Orientation</vt:lpstr>
      <vt:lpstr>Lawsuits Challenging Health Equity Programs, Services, or Advisory Groups with Racial or Gender Preferences or Requirements</vt:lpstr>
      <vt:lpstr>Summary of Lawsuit Outcomes</vt:lpstr>
      <vt:lpstr>PowerPoint Presentation</vt:lpstr>
      <vt:lpstr>Recent Doctrinal Shifts Impacting Public Health</vt:lpstr>
      <vt:lpstr>Recent Doctrinal Shifts Impacting Public Health</vt:lpstr>
      <vt:lpstr>Favoring Free Exercise Challenges</vt:lpstr>
      <vt:lpstr>Limiting Administrative Authority</vt:lpstr>
      <vt:lpstr>Undermining Equal Protection &amp; Civil Rights</vt:lpstr>
      <vt:lpstr>Upcoming Supreme Court Decisions Impacting Public Health</vt:lpstr>
      <vt:lpstr>Amicus Project: Approach</vt:lpstr>
      <vt:lpstr>Amicus Project: Components</vt:lpstr>
      <vt:lpstr>Why Amicus Briefs?</vt:lpstr>
      <vt:lpstr>Amicus Efficacy &amp; Importance</vt:lpstr>
      <vt:lpstr>Amicus-Related Challenges</vt:lpstr>
      <vt:lpstr>AAP v. Kennedy: How it Worked</vt:lpstr>
      <vt:lpstr>Two Victories!</vt:lpstr>
      <vt:lpstr>Moving Forward</vt:lpstr>
      <vt:lpstr>Call to Action: Partner With Us</vt:lpstr>
      <vt:lpstr>Discussion</vt:lpstr>
      <vt:lpstr>Come Chat Some More!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Judicial Review of Public Health Powers: Past Practice, Future Implications</dc:title>
  <dc:creator>Candace Stewart</dc:creator>
  <cp:lastModifiedBy>Rempe, Shannon</cp:lastModifiedBy>
  <cp:revision>2</cp:revision>
  <dcterms:created xsi:type="dcterms:W3CDTF">2024-03-11T14:15:38Z</dcterms:created>
  <dcterms:modified xsi:type="dcterms:W3CDTF">2026-06-02T16:47:14Z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0x0101005F1363626AAC9C46B34A083AC6A660C4</vt:lpwstr>
  </property>
  <property fmtid="{D5CDD505-2E9C-101B-9397-08002B2CF9AE}" pid="3" name="MediaServiceImageTags">
    <vt:lpwstr/>
  </property>
</Properties>
</file>