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32" r:id="rId5"/>
  </p:sldMasterIdLst>
  <p:notesMasterIdLst>
    <p:notesMasterId r:id="rId65"/>
  </p:notesMasterIdLst>
  <p:handoutMasterIdLst>
    <p:handoutMasterId r:id="rId66"/>
  </p:handoutMasterIdLst>
  <p:sldIdLst>
    <p:sldId id="256" r:id="rId6"/>
    <p:sldId id="1313" r:id="rId7"/>
    <p:sldId id="1507" r:id="rId8"/>
    <p:sldId id="1708" r:id="rId9"/>
    <p:sldId id="1717" r:id="rId10"/>
    <p:sldId id="1757" r:id="rId11"/>
    <p:sldId id="1718" r:id="rId12"/>
    <p:sldId id="1707" r:id="rId13"/>
    <p:sldId id="1689" r:id="rId14"/>
    <p:sldId id="1690" r:id="rId15"/>
    <p:sldId id="1691" r:id="rId16"/>
    <p:sldId id="1714" r:id="rId17"/>
    <p:sldId id="1698" r:id="rId18"/>
    <p:sldId id="1715" r:id="rId19"/>
    <p:sldId id="1711" r:id="rId20"/>
    <p:sldId id="1700" r:id="rId21"/>
    <p:sldId id="1709" r:id="rId22"/>
    <p:sldId id="1699" r:id="rId23"/>
    <p:sldId id="1751" r:id="rId24"/>
    <p:sldId id="1752" r:id="rId25"/>
    <p:sldId id="1675" r:id="rId26"/>
    <p:sldId id="1753" r:id="rId27"/>
    <p:sldId id="1754" r:id="rId28"/>
    <p:sldId id="1676" r:id="rId29"/>
    <p:sldId id="1755" r:id="rId30"/>
    <p:sldId id="1756" r:id="rId31"/>
    <p:sldId id="1719" r:id="rId32"/>
    <p:sldId id="1720" r:id="rId33"/>
    <p:sldId id="1721" r:id="rId34"/>
    <p:sldId id="1722" r:id="rId35"/>
    <p:sldId id="1723" r:id="rId36"/>
    <p:sldId id="1724" r:id="rId37"/>
    <p:sldId id="1725" r:id="rId38"/>
    <p:sldId id="1726" r:id="rId39"/>
    <p:sldId id="1727" r:id="rId40"/>
    <p:sldId id="1728" r:id="rId41"/>
    <p:sldId id="1729" r:id="rId42"/>
    <p:sldId id="1730" r:id="rId43"/>
    <p:sldId id="1731" r:id="rId44"/>
    <p:sldId id="1732" r:id="rId45"/>
    <p:sldId id="1733" r:id="rId46"/>
    <p:sldId id="1734" r:id="rId47"/>
    <p:sldId id="1735" r:id="rId48"/>
    <p:sldId id="1736" r:id="rId49"/>
    <p:sldId id="1737" r:id="rId50"/>
    <p:sldId id="1738" r:id="rId51"/>
    <p:sldId id="1739" r:id="rId52"/>
    <p:sldId id="1740" r:id="rId53"/>
    <p:sldId id="1741" r:id="rId54"/>
    <p:sldId id="1742" r:id="rId55"/>
    <p:sldId id="1743" r:id="rId56"/>
    <p:sldId id="1744" r:id="rId57"/>
    <p:sldId id="1745" r:id="rId58"/>
    <p:sldId id="1746" r:id="rId59"/>
    <p:sldId id="1747" r:id="rId60"/>
    <p:sldId id="1748" r:id="rId61"/>
    <p:sldId id="1749" r:id="rId62"/>
    <p:sldId id="1750" r:id="rId63"/>
    <p:sldId id="1503" r:id="rId6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0CDDF4-BB5D-874E-AE31-4F7DAD9A2BB0}">
          <p14:sldIdLst>
            <p14:sldId id="256"/>
            <p14:sldId id="1313"/>
            <p14:sldId id="1507"/>
            <p14:sldId id="1708"/>
            <p14:sldId id="1717"/>
            <p14:sldId id="1757"/>
            <p14:sldId id="1718"/>
            <p14:sldId id="1707"/>
            <p14:sldId id="1689"/>
            <p14:sldId id="1690"/>
            <p14:sldId id="1691"/>
            <p14:sldId id="1714"/>
            <p14:sldId id="1698"/>
            <p14:sldId id="1715"/>
            <p14:sldId id="1711"/>
            <p14:sldId id="1700"/>
            <p14:sldId id="1709"/>
            <p14:sldId id="1699"/>
            <p14:sldId id="1751"/>
            <p14:sldId id="1752"/>
            <p14:sldId id="1675"/>
            <p14:sldId id="1753"/>
            <p14:sldId id="1754"/>
            <p14:sldId id="1676"/>
            <p14:sldId id="1755"/>
            <p14:sldId id="1756"/>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503"/>
          </p14:sldIdLst>
        </p14:section>
        <p14:section name="Templates" id="{0553B91A-F3D5-154A-8F95-2E4BE7B380B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99"/>
    <a:srgbClr val="FF33CC"/>
    <a:srgbClr val="0071A1"/>
    <a:srgbClr val="D60093"/>
    <a:srgbClr val="FF99FF"/>
    <a:srgbClr val="990000"/>
    <a:srgbClr val="FF3300"/>
    <a:srgbClr val="800000"/>
    <a:srgbClr val="4F23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38" autoAdjust="0"/>
    <p:restoredTop sz="96233" autoAdjust="0"/>
  </p:normalViewPr>
  <p:slideViewPr>
    <p:cSldViewPr snapToGrid="0" snapToObjects="1">
      <p:cViewPr varScale="1">
        <p:scale>
          <a:sx n="64" d="100"/>
          <a:sy n="64" d="100"/>
        </p:scale>
        <p:origin x="153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657BB-38F4-334D-BC3F-69525568894E}" type="doc">
      <dgm:prSet loTypeId="urn:microsoft.com/office/officeart/2005/8/layout/vList4" loCatId="" qsTypeId="urn:microsoft.com/office/officeart/2005/8/quickstyle/simple1" qsCatId="simple" csTypeId="urn:microsoft.com/office/officeart/2005/8/colors/accent1_1" csCatId="accent1" phldr="1"/>
      <dgm:spPr/>
      <dgm:t>
        <a:bodyPr/>
        <a:lstStyle/>
        <a:p>
          <a:endParaRPr lang="en-US"/>
        </a:p>
      </dgm:t>
    </dgm:pt>
    <dgm:pt modelId="{54B65DAF-D9B9-3740-B1CC-04FF840415D1}">
      <dgm:prSet phldrT="[Text]" custT="1"/>
      <dgm:spPr/>
      <dgm:t>
        <a:bodyPr/>
        <a:lstStyle/>
        <a:p>
          <a:r>
            <a:rPr lang="en-US" sz="3200" dirty="0">
              <a:solidFill>
                <a:schemeClr val="tx2"/>
              </a:solidFill>
            </a:rPr>
            <a:t>Presidential Emergency Powers - </a:t>
          </a:r>
          <a:r>
            <a:rPr lang="en-US" sz="3200" dirty="0">
              <a:solidFill>
                <a:schemeClr val="accent4">
                  <a:lumMod val="50000"/>
                </a:schemeClr>
              </a:solidFill>
            </a:rPr>
            <a:t>James</a:t>
          </a:r>
          <a:r>
            <a:rPr lang="en-US" sz="3200" dirty="0">
              <a:solidFill>
                <a:schemeClr val="tx2"/>
              </a:solidFill>
            </a:rPr>
            <a:t> </a:t>
          </a:r>
        </a:p>
      </dgm:t>
    </dgm:pt>
    <dgm:pt modelId="{87F2D7C2-FDFF-8449-8C71-2CEB49AFFDDD}" type="parTrans" cxnId="{65529E49-1A9C-2846-9623-1A11A4CAB55C}">
      <dgm:prSet/>
      <dgm:spPr/>
      <dgm:t>
        <a:bodyPr/>
        <a:lstStyle/>
        <a:p>
          <a:endParaRPr lang="en-US"/>
        </a:p>
      </dgm:t>
    </dgm:pt>
    <dgm:pt modelId="{20FED1A7-75FB-D64E-B9C5-9C3F232ECEB8}" type="sibTrans" cxnId="{65529E49-1A9C-2846-9623-1A11A4CAB55C}">
      <dgm:prSet/>
      <dgm:spPr/>
      <dgm:t>
        <a:bodyPr/>
        <a:lstStyle/>
        <a:p>
          <a:endParaRPr lang="en-US"/>
        </a:p>
      </dgm:t>
    </dgm:pt>
    <dgm:pt modelId="{1B5400D3-4108-0B48-B88C-958CC13D1380}">
      <dgm:prSet phldrT="[Text]" custT="1"/>
      <dgm:spPr/>
      <dgm:t>
        <a:bodyPr/>
        <a:lstStyle/>
        <a:p>
          <a:r>
            <a:rPr lang="en-US" sz="2800" dirty="0">
              <a:solidFill>
                <a:schemeClr val="tx2"/>
              </a:solidFill>
            </a:rPr>
            <a:t>LGBTQ+ Rights &amp; Discrimination Protections - </a:t>
          </a:r>
          <a:r>
            <a:rPr lang="en-US" sz="2800" dirty="0">
              <a:solidFill>
                <a:schemeClr val="accent4">
                  <a:lumMod val="50000"/>
                </a:schemeClr>
              </a:solidFill>
            </a:rPr>
            <a:t>John</a:t>
          </a:r>
        </a:p>
      </dgm:t>
    </dgm:pt>
    <dgm:pt modelId="{4A7A6280-D2A4-294A-A890-EB932EEAAA1B}" type="parTrans" cxnId="{16D77986-2729-1C44-B6C0-36FA0E1F22BE}">
      <dgm:prSet/>
      <dgm:spPr/>
      <dgm:t>
        <a:bodyPr/>
        <a:lstStyle/>
        <a:p>
          <a:endParaRPr lang="en-US"/>
        </a:p>
      </dgm:t>
    </dgm:pt>
    <dgm:pt modelId="{18C8745C-5B41-3E40-A025-FDED28CD614A}" type="sibTrans" cxnId="{16D77986-2729-1C44-B6C0-36FA0E1F22BE}">
      <dgm:prSet/>
      <dgm:spPr/>
      <dgm:t>
        <a:bodyPr/>
        <a:lstStyle/>
        <a:p>
          <a:endParaRPr lang="en-US"/>
        </a:p>
      </dgm:t>
    </dgm:pt>
    <dgm:pt modelId="{53B4FFFE-8018-1B49-A1A7-546760E0C3B1}">
      <dgm:prSet phldrT="[Text]" custT="1"/>
      <dgm:spPr/>
      <dgm:t>
        <a:bodyPr/>
        <a:lstStyle/>
        <a:p>
          <a:r>
            <a:rPr lang="en-US" sz="3200" dirty="0">
              <a:solidFill>
                <a:schemeClr val="tx2"/>
              </a:solidFill>
            </a:rPr>
            <a:t>Standards of Care, Privacy &amp; First Amendment - </a:t>
          </a:r>
          <a:r>
            <a:rPr lang="en-US" sz="3200" dirty="0">
              <a:solidFill>
                <a:schemeClr val="accent4">
                  <a:lumMod val="50000"/>
                </a:schemeClr>
              </a:solidFill>
            </a:rPr>
            <a:t>Elissa</a:t>
          </a:r>
        </a:p>
      </dgm:t>
    </dgm:pt>
    <dgm:pt modelId="{4C4B1BE2-BC3E-994B-A4B8-DA3E6D73B69B}" type="parTrans" cxnId="{86D1519F-C80A-F742-A635-C483B68B89D8}">
      <dgm:prSet/>
      <dgm:spPr/>
      <dgm:t>
        <a:bodyPr/>
        <a:lstStyle/>
        <a:p>
          <a:endParaRPr lang="en-US"/>
        </a:p>
      </dgm:t>
    </dgm:pt>
    <dgm:pt modelId="{3DF9A9D8-FAC9-7941-86FB-D4994812DE07}" type="sibTrans" cxnId="{86D1519F-C80A-F742-A635-C483B68B89D8}">
      <dgm:prSet/>
      <dgm:spPr/>
      <dgm:t>
        <a:bodyPr/>
        <a:lstStyle/>
        <a:p>
          <a:endParaRPr lang="en-US"/>
        </a:p>
      </dgm:t>
    </dgm:pt>
    <dgm:pt modelId="{3631C45E-D023-4649-A04A-30F493BD4AB4}">
      <dgm:prSet custT="1"/>
      <dgm:spPr/>
      <dgm:t>
        <a:bodyPr/>
        <a:lstStyle/>
        <a:p>
          <a:r>
            <a:rPr lang="en-US" sz="3200" dirty="0">
              <a:solidFill>
                <a:schemeClr val="tx2"/>
              </a:solidFill>
            </a:rPr>
            <a:t>Second Amendment Rights - </a:t>
          </a:r>
          <a:r>
            <a:rPr lang="en-US" sz="3200" dirty="0">
              <a:solidFill>
                <a:schemeClr val="accent4">
                  <a:lumMod val="50000"/>
                </a:schemeClr>
              </a:solidFill>
            </a:rPr>
            <a:t>Laura</a:t>
          </a:r>
        </a:p>
      </dgm:t>
    </dgm:pt>
    <dgm:pt modelId="{9E7C3750-6863-F64E-827A-DE1908B29D32}" type="parTrans" cxnId="{AF7F718F-CF10-1645-89D6-EA9295BE28E2}">
      <dgm:prSet/>
      <dgm:spPr/>
      <dgm:t>
        <a:bodyPr/>
        <a:lstStyle/>
        <a:p>
          <a:endParaRPr lang="en-US"/>
        </a:p>
      </dgm:t>
    </dgm:pt>
    <dgm:pt modelId="{95747AB2-1F38-BC45-A3C5-CDE4747FF726}" type="sibTrans" cxnId="{AF7F718F-CF10-1645-89D6-EA9295BE28E2}">
      <dgm:prSet/>
      <dgm:spPr/>
      <dgm:t>
        <a:bodyPr/>
        <a:lstStyle/>
        <a:p>
          <a:endParaRPr lang="en-US"/>
        </a:p>
      </dgm:t>
    </dgm:pt>
    <dgm:pt modelId="{128A18B5-7B53-3946-9BB2-117E9F2E1E6F}">
      <dgm:prSet custT="1"/>
      <dgm:spPr/>
      <dgm:t>
        <a:bodyPr/>
        <a:lstStyle/>
        <a:p>
          <a:r>
            <a:rPr lang="en-US" sz="3200" dirty="0">
              <a:solidFill>
                <a:schemeClr val="tx2"/>
              </a:solidFill>
            </a:rPr>
            <a:t>Disability &amp; Public Health Liability – </a:t>
          </a:r>
          <a:r>
            <a:rPr lang="en-US" sz="3200" dirty="0">
              <a:solidFill>
                <a:schemeClr val="accent4">
                  <a:lumMod val="50000"/>
                </a:schemeClr>
              </a:solidFill>
            </a:rPr>
            <a:t>Laura &amp; Lance</a:t>
          </a:r>
        </a:p>
      </dgm:t>
    </dgm:pt>
    <dgm:pt modelId="{622C6269-58E9-1C4A-8AF2-F31969B40388}" type="parTrans" cxnId="{D97A84FB-0F2D-8B43-A412-4A16CB40684E}">
      <dgm:prSet/>
      <dgm:spPr/>
      <dgm:t>
        <a:bodyPr/>
        <a:lstStyle/>
        <a:p>
          <a:endParaRPr lang="en-US"/>
        </a:p>
      </dgm:t>
    </dgm:pt>
    <dgm:pt modelId="{C688E916-B43F-D542-A8A1-B3BEF3CFEDD2}" type="sibTrans" cxnId="{D97A84FB-0F2D-8B43-A412-4A16CB40684E}">
      <dgm:prSet/>
      <dgm:spPr/>
      <dgm:t>
        <a:bodyPr/>
        <a:lstStyle/>
        <a:p>
          <a:endParaRPr lang="en-US"/>
        </a:p>
      </dgm:t>
    </dgm:pt>
    <dgm:pt modelId="{389E3FF1-D2A0-7A46-8A07-2E9FE9980626}" type="pres">
      <dgm:prSet presAssocID="{CAF657BB-38F4-334D-BC3F-69525568894E}" presName="linear" presStyleCnt="0">
        <dgm:presLayoutVars>
          <dgm:dir/>
          <dgm:resizeHandles val="exact"/>
        </dgm:presLayoutVars>
      </dgm:prSet>
      <dgm:spPr/>
    </dgm:pt>
    <dgm:pt modelId="{385F3C30-4558-0E4C-A8EA-AC7BB5F8D814}" type="pres">
      <dgm:prSet presAssocID="{54B65DAF-D9B9-3740-B1CC-04FF840415D1}" presName="comp" presStyleCnt="0"/>
      <dgm:spPr/>
    </dgm:pt>
    <dgm:pt modelId="{78B1A534-7F17-A448-8D27-722716D5A6DB}" type="pres">
      <dgm:prSet presAssocID="{54B65DAF-D9B9-3740-B1CC-04FF840415D1}" presName="box" presStyleLbl="node1" presStyleIdx="0" presStyleCnt="5" custLinFactNeighborX="-5796" custLinFactNeighborY="1599"/>
      <dgm:spPr/>
    </dgm:pt>
    <dgm:pt modelId="{ACE5C908-5120-374D-87A1-578DE8F73402}" type="pres">
      <dgm:prSet presAssocID="{54B65DAF-D9B9-3740-B1CC-04FF840415D1}" presName="img"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4A81868-9840-9243-9D23-B2DD61651C29}" type="pres">
      <dgm:prSet presAssocID="{54B65DAF-D9B9-3740-B1CC-04FF840415D1}" presName="text" presStyleLbl="node1" presStyleIdx="0" presStyleCnt="5">
        <dgm:presLayoutVars>
          <dgm:bulletEnabled val="1"/>
        </dgm:presLayoutVars>
      </dgm:prSet>
      <dgm:spPr/>
    </dgm:pt>
    <dgm:pt modelId="{B54844A7-A937-D149-A022-36C91D9EEB84}" type="pres">
      <dgm:prSet presAssocID="{20FED1A7-75FB-D64E-B9C5-9C3F232ECEB8}" presName="spacer" presStyleCnt="0"/>
      <dgm:spPr/>
    </dgm:pt>
    <dgm:pt modelId="{B5204658-6814-734C-8646-2F7F1482B898}" type="pres">
      <dgm:prSet presAssocID="{1B5400D3-4108-0B48-B88C-958CC13D1380}" presName="comp" presStyleCnt="0"/>
      <dgm:spPr/>
    </dgm:pt>
    <dgm:pt modelId="{7BDDE292-BC66-F741-BF47-BF22F54A70D2}" type="pres">
      <dgm:prSet presAssocID="{1B5400D3-4108-0B48-B88C-958CC13D1380}" presName="box" presStyleLbl="node1" presStyleIdx="1" presStyleCnt="5"/>
      <dgm:spPr/>
    </dgm:pt>
    <dgm:pt modelId="{BB015E86-C8F7-714F-837E-94A632C0C864}" type="pres">
      <dgm:prSet presAssocID="{1B5400D3-4108-0B48-B88C-958CC13D1380}" presName="img"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20522EC-D124-4B49-BA0D-C85A487AD85F}" type="pres">
      <dgm:prSet presAssocID="{1B5400D3-4108-0B48-B88C-958CC13D1380}" presName="text" presStyleLbl="node1" presStyleIdx="1" presStyleCnt="5">
        <dgm:presLayoutVars>
          <dgm:bulletEnabled val="1"/>
        </dgm:presLayoutVars>
      </dgm:prSet>
      <dgm:spPr/>
    </dgm:pt>
    <dgm:pt modelId="{AFF0FECB-32AB-9E42-8617-6390C7A4AFD4}" type="pres">
      <dgm:prSet presAssocID="{18C8745C-5B41-3E40-A025-FDED28CD614A}" presName="spacer" presStyleCnt="0"/>
      <dgm:spPr/>
    </dgm:pt>
    <dgm:pt modelId="{5F73F6BB-002C-DD4B-92DC-28E69E210DE0}" type="pres">
      <dgm:prSet presAssocID="{53B4FFFE-8018-1B49-A1A7-546760E0C3B1}" presName="comp" presStyleCnt="0"/>
      <dgm:spPr/>
    </dgm:pt>
    <dgm:pt modelId="{27E6D552-10A3-BB40-8833-417DE121818E}" type="pres">
      <dgm:prSet presAssocID="{53B4FFFE-8018-1B49-A1A7-546760E0C3B1}" presName="box" presStyleLbl="node1" presStyleIdx="2" presStyleCnt="5" custLinFactNeighborX="662" custLinFactNeighborY="1154"/>
      <dgm:spPr/>
    </dgm:pt>
    <dgm:pt modelId="{59E939DC-6B4C-AB41-82C9-3BB66961F4F4}" type="pres">
      <dgm:prSet presAssocID="{53B4FFFE-8018-1B49-A1A7-546760E0C3B1}" presName="img"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39647AA3-85F9-A345-9044-9E44C2276C1D}" type="pres">
      <dgm:prSet presAssocID="{53B4FFFE-8018-1B49-A1A7-546760E0C3B1}" presName="text" presStyleLbl="node1" presStyleIdx="2" presStyleCnt="5">
        <dgm:presLayoutVars>
          <dgm:bulletEnabled val="1"/>
        </dgm:presLayoutVars>
      </dgm:prSet>
      <dgm:spPr/>
    </dgm:pt>
    <dgm:pt modelId="{B5AC4A2A-33A4-8940-8C22-2CA72902D17C}" type="pres">
      <dgm:prSet presAssocID="{3DF9A9D8-FAC9-7941-86FB-D4994812DE07}" presName="spacer" presStyleCnt="0"/>
      <dgm:spPr/>
    </dgm:pt>
    <dgm:pt modelId="{54E2625B-344F-404B-9B6B-43D87541267D}" type="pres">
      <dgm:prSet presAssocID="{3631C45E-D023-4649-A04A-30F493BD4AB4}" presName="comp" presStyleCnt="0"/>
      <dgm:spPr/>
    </dgm:pt>
    <dgm:pt modelId="{31B6AE1E-20D1-FC49-A7DF-D11B9F1AA45C}" type="pres">
      <dgm:prSet presAssocID="{3631C45E-D023-4649-A04A-30F493BD4AB4}" presName="box" presStyleLbl="node1" presStyleIdx="3" presStyleCnt="5"/>
      <dgm:spPr/>
    </dgm:pt>
    <dgm:pt modelId="{327F2550-40E8-D241-A444-FA12704E7150}" type="pres">
      <dgm:prSet presAssocID="{3631C45E-D023-4649-A04A-30F493BD4AB4}" presName="img"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AF1FE61E-ACD5-4D40-939A-C85A2211035C}" type="pres">
      <dgm:prSet presAssocID="{3631C45E-D023-4649-A04A-30F493BD4AB4}" presName="text" presStyleLbl="node1" presStyleIdx="3" presStyleCnt="5">
        <dgm:presLayoutVars>
          <dgm:bulletEnabled val="1"/>
        </dgm:presLayoutVars>
      </dgm:prSet>
      <dgm:spPr/>
    </dgm:pt>
    <dgm:pt modelId="{D947FBD3-DD48-264C-BE09-EAA608E8CC23}" type="pres">
      <dgm:prSet presAssocID="{95747AB2-1F38-BC45-A3C5-CDE4747FF726}" presName="spacer" presStyleCnt="0"/>
      <dgm:spPr/>
    </dgm:pt>
    <dgm:pt modelId="{7737A222-1E82-864A-855F-5959CC3FDE2B}" type="pres">
      <dgm:prSet presAssocID="{128A18B5-7B53-3946-9BB2-117E9F2E1E6F}" presName="comp" presStyleCnt="0"/>
      <dgm:spPr/>
    </dgm:pt>
    <dgm:pt modelId="{7781950C-E9C3-2A4E-971F-BCBF59292D71}" type="pres">
      <dgm:prSet presAssocID="{128A18B5-7B53-3946-9BB2-117E9F2E1E6F}" presName="box" presStyleLbl="node1" presStyleIdx="4" presStyleCnt="5"/>
      <dgm:spPr/>
    </dgm:pt>
    <dgm:pt modelId="{A219D2A3-DA9E-AE4B-99D7-AD4875CCEF6C}" type="pres">
      <dgm:prSet presAssocID="{128A18B5-7B53-3946-9BB2-117E9F2E1E6F}" presName="img"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1F96B48D-BCA9-D54C-AA82-B692F40768E7}" type="pres">
      <dgm:prSet presAssocID="{128A18B5-7B53-3946-9BB2-117E9F2E1E6F}" presName="text" presStyleLbl="node1" presStyleIdx="4" presStyleCnt="5">
        <dgm:presLayoutVars>
          <dgm:bulletEnabled val="1"/>
        </dgm:presLayoutVars>
      </dgm:prSet>
      <dgm:spPr/>
    </dgm:pt>
  </dgm:ptLst>
  <dgm:cxnLst>
    <dgm:cxn modelId="{5081A809-34E4-2D4D-90B3-41C5DB2ECF10}" type="presOf" srcId="{1B5400D3-4108-0B48-B88C-958CC13D1380}" destId="{A20522EC-D124-4B49-BA0D-C85A487AD85F}" srcOrd="1" destOrd="0" presId="urn:microsoft.com/office/officeart/2005/8/layout/vList4"/>
    <dgm:cxn modelId="{20875B12-CD79-3F4E-9152-2CC382A186A3}" type="presOf" srcId="{1B5400D3-4108-0B48-B88C-958CC13D1380}" destId="{7BDDE292-BC66-F741-BF47-BF22F54A70D2}" srcOrd="0" destOrd="0" presId="urn:microsoft.com/office/officeart/2005/8/layout/vList4"/>
    <dgm:cxn modelId="{38249818-8D55-CA49-932B-612047CDF60B}" type="presOf" srcId="{53B4FFFE-8018-1B49-A1A7-546760E0C3B1}" destId="{39647AA3-85F9-A345-9044-9E44C2276C1D}" srcOrd="1" destOrd="0" presId="urn:microsoft.com/office/officeart/2005/8/layout/vList4"/>
    <dgm:cxn modelId="{030F961E-E169-F448-86C4-7672FA8CF82F}" type="presOf" srcId="{54B65DAF-D9B9-3740-B1CC-04FF840415D1}" destId="{14A81868-9840-9243-9D23-B2DD61651C29}" srcOrd="1" destOrd="0" presId="urn:microsoft.com/office/officeart/2005/8/layout/vList4"/>
    <dgm:cxn modelId="{20EBFE33-258C-3041-96EB-9AF6EB3CE052}" type="presOf" srcId="{53B4FFFE-8018-1B49-A1A7-546760E0C3B1}" destId="{27E6D552-10A3-BB40-8833-417DE121818E}" srcOrd="0" destOrd="0" presId="urn:microsoft.com/office/officeart/2005/8/layout/vList4"/>
    <dgm:cxn modelId="{CCA82A5D-387F-9F43-BA28-AEF7A9F9B25D}" type="presOf" srcId="{CAF657BB-38F4-334D-BC3F-69525568894E}" destId="{389E3FF1-D2A0-7A46-8A07-2E9FE9980626}" srcOrd="0" destOrd="0" presId="urn:microsoft.com/office/officeart/2005/8/layout/vList4"/>
    <dgm:cxn modelId="{9E431465-F402-3647-A7D5-4B79549C39E7}" type="presOf" srcId="{3631C45E-D023-4649-A04A-30F493BD4AB4}" destId="{AF1FE61E-ACD5-4D40-939A-C85A2211035C}" srcOrd="1" destOrd="0" presId="urn:microsoft.com/office/officeart/2005/8/layout/vList4"/>
    <dgm:cxn modelId="{65529E49-1A9C-2846-9623-1A11A4CAB55C}" srcId="{CAF657BB-38F4-334D-BC3F-69525568894E}" destId="{54B65DAF-D9B9-3740-B1CC-04FF840415D1}" srcOrd="0" destOrd="0" parTransId="{87F2D7C2-FDFF-8449-8C71-2CEB49AFFDDD}" sibTransId="{20FED1A7-75FB-D64E-B9C5-9C3F232ECEB8}"/>
    <dgm:cxn modelId="{E8947251-8ACD-6F45-93FF-2FC1B4A19121}" type="presOf" srcId="{128A18B5-7B53-3946-9BB2-117E9F2E1E6F}" destId="{1F96B48D-BCA9-D54C-AA82-B692F40768E7}" srcOrd="1" destOrd="0" presId="urn:microsoft.com/office/officeart/2005/8/layout/vList4"/>
    <dgm:cxn modelId="{83215077-1780-4749-93DE-F41636D2509C}" type="presOf" srcId="{54B65DAF-D9B9-3740-B1CC-04FF840415D1}" destId="{78B1A534-7F17-A448-8D27-722716D5A6DB}" srcOrd="0" destOrd="0" presId="urn:microsoft.com/office/officeart/2005/8/layout/vList4"/>
    <dgm:cxn modelId="{16D77986-2729-1C44-B6C0-36FA0E1F22BE}" srcId="{CAF657BB-38F4-334D-BC3F-69525568894E}" destId="{1B5400D3-4108-0B48-B88C-958CC13D1380}" srcOrd="1" destOrd="0" parTransId="{4A7A6280-D2A4-294A-A890-EB932EEAAA1B}" sibTransId="{18C8745C-5B41-3E40-A025-FDED28CD614A}"/>
    <dgm:cxn modelId="{AF7F718F-CF10-1645-89D6-EA9295BE28E2}" srcId="{CAF657BB-38F4-334D-BC3F-69525568894E}" destId="{3631C45E-D023-4649-A04A-30F493BD4AB4}" srcOrd="3" destOrd="0" parTransId="{9E7C3750-6863-F64E-827A-DE1908B29D32}" sibTransId="{95747AB2-1F38-BC45-A3C5-CDE4747FF726}"/>
    <dgm:cxn modelId="{DCE79194-82A9-9D4A-84E1-382C9C9AF531}" type="presOf" srcId="{128A18B5-7B53-3946-9BB2-117E9F2E1E6F}" destId="{7781950C-E9C3-2A4E-971F-BCBF59292D71}" srcOrd="0" destOrd="0" presId="urn:microsoft.com/office/officeart/2005/8/layout/vList4"/>
    <dgm:cxn modelId="{86D1519F-C80A-F742-A635-C483B68B89D8}" srcId="{CAF657BB-38F4-334D-BC3F-69525568894E}" destId="{53B4FFFE-8018-1B49-A1A7-546760E0C3B1}" srcOrd="2" destOrd="0" parTransId="{4C4B1BE2-BC3E-994B-A4B8-DA3E6D73B69B}" sibTransId="{3DF9A9D8-FAC9-7941-86FB-D4994812DE07}"/>
    <dgm:cxn modelId="{11DC34DF-AA33-DD4A-9FE5-0BF924769D0E}" type="presOf" srcId="{3631C45E-D023-4649-A04A-30F493BD4AB4}" destId="{31B6AE1E-20D1-FC49-A7DF-D11B9F1AA45C}" srcOrd="0" destOrd="0" presId="urn:microsoft.com/office/officeart/2005/8/layout/vList4"/>
    <dgm:cxn modelId="{D97A84FB-0F2D-8B43-A412-4A16CB40684E}" srcId="{CAF657BB-38F4-334D-BC3F-69525568894E}" destId="{128A18B5-7B53-3946-9BB2-117E9F2E1E6F}" srcOrd="4" destOrd="0" parTransId="{622C6269-58E9-1C4A-8AF2-F31969B40388}" sibTransId="{C688E916-B43F-D542-A8A1-B3BEF3CFEDD2}"/>
    <dgm:cxn modelId="{9CA54E76-2004-5646-93F7-0E12D3BB332A}" type="presParOf" srcId="{389E3FF1-D2A0-7A46-8A07-2E9FE9980626}" destId="{385F3C30-4558-0E4C-A8EA-AC7BB5F8D814}" srcOrd="0" destOrd="0" presId="urn:microsoft.com/office/officeart/2005/8/layout/vList4"/>
    <dgm:cxn modelId="{AED21486-C494-6549-B04C-D4644179696D}" type="presParOf" srcId="{385F3C30-4558-0E4C-A8EA-AC7BB5F8D814}" destId="{78B1A534-7F17-A448-8D27-722716D5A6DB}" srcOrd="0" destOrd="0" presId="urn:microsoft.com/office/officeart/2005/8/layout/vList4"/>
    <dgm:cxn modelId="{6193330C-C2FD-0143-A6F0-A3734FBA31E3}" type="presParOf" srcId="{385F3C30-4558-0E4C-A8EA-AC7BB5F8D814}" destId="{ACE5C908-5120-374D-87A1-578DE8F73402}" srcOrd="1" destOrd="0" presId="urn:microsoft.com/office/officeart/2005/8/layout/vList4"/>
    <dgm:cxn modelId="{CDC0AF15-0CA4-DF4C-82E2-5DC179370D85}" type="presParOf" srcId="{385F3C30-4558-0E4C-A8EA-AC7BB5F8D814}" destId="{14A81868-9840-9243-9D23-B2DD61651C29}" srcOrd="2" destOrd="0" presId="urn:microsoft.com/office/officeart/2005/8/layout/vList4"/>
    <dgm:cxn modelId="{A9E8F1D1-9F76-4744-B3A0-AC004D9B32B4}" type="presParOf" srcId="{389E3FF1-D2A0-7A46-8A07-2E9FE9980626}" destId="{B54844A7-A937-D149-A022-36C91D9EEB84}" srcOrd="1" destOrd="0" presId="urn:microsoft.com/office/officeart/2005/8/layout/vList4"/>
    <dgm:cxn modelId="{0A5230F1-5614-874D-9243-A6155205FA0F}" type="presParOf" srcId="{389E3FF1-D2A0-7A46-8A07-2E9FE9980626}" destId="{B5204658-6814-734C-8646-2F7F1482B898}" srcOrd="2" destOrd="0" presId="urn:microsoft.com/office/officeart/2005/8/layout/vList4"/>
    <dgm:cxn modelId="{14B0D64B-0AD4-A044-86CD-7B3058ACAF92}" type="presParOf" srcId="{B5204658-6814-734C-8646-2F7F1482B898}" destId="{7BDDE292-BC66-F741-BF47-BF22F54A70D2}" srcOrd="0" destOrd="0" presId="urn:microsoft.com/office/officeart/2005/8/layout/vList4"/>
    <dgm:cxn modelId="{FBBEA47C-1B0F-A04C-94DF-241AFA4D0345}" type="presParOf" srcId="{B5204658-6814-734C-8646-2F7F1482B898}" destId="{BB015E86-C8F7-714F-837E-94A632C0C864}" srcOrd="1" destOrd="0" presId="urn:microsoft.com/office/officeart/2005/8/layout/vList4"/>
    <dgm:cxn modelId="{21EDB3AE-89C9-704A-89D0-351C460EC9AD}" type="presParOf" srcId="{B5204658-6814-734C-8646-2F7F1482B898}" destId="{A20522EC-D124-4B49-BA0D-C85A487AD85F}" srcOrd="2" destOrd="0" presId="urn:microsoft.com/office/officeart/2005/8/layout/vList4"/>
    <dgm:cxn modelId="{C9A495E0-B4E5-5A40-9471-9C024735BE30}" type="presParOf" srcId="{389E3FF1-D2A0-7A46-8A07-2E9FE9980626}" destId="{AFF0FECB-32AB-9E42-8617-6390C7A4AFD4}" srcOrd="3" destOrd="0" presId="urn:microsoft.com/office/officeart/2005/8/layout/vList4"/>
    <dgm:cxn modelId="{7051BCAC-8082-0142-8374-B747BD4F1FC0}" type="presParOf" srcId="{389E3FF1-D2A0-7A46-8A07-2E9FE9980626}" destId="{5F73F6BB-002C-DD4B-92DC-28E69E210DE0}" srcOrd="4" destOrd="0" presId="urn:microsoft.com/office/officeart/2005/8/layout/vList4"/>
    <dgm:cxn modelId="{AFB181CF-E9D9-BF4B-ACDE-5DFBEACF2577}" type="presParOf" srcId="{5F73F6BB-002C-DD4B-92DC-28E69E210DE0}" destId="{27E6D552-10A3-BB40-8833-417DE121818E}" srcOrd="0" destOrd="0" presId="urn:microsoft.com/office/officeart/2005/8/layout/vList4"/>
    <dgm:cxn modelId="{345862C7-48EC-7449-850F-E34E5CE50DE7}" type="presParOf" srcId="{5F73F6BB-002C-DD4B-92DC-28E69E210DE0}" destId="{59E939DC-6B4C-AB41-82C9-3BB66961F4F4}" srcOrd="1" destOrd="0" presId="urn:microsoft.com/office/officeart/2005/8/layout/vList4"/>
    <dgm:cxn modelId="{76DD2443-E579-864C-BFB8-1A91FB74E2AD}" type="presParOf" srcId="{5F73F6BB-002C-DD4B-92DC-28E69E210DE0}" destId="{39647AA3-85F9-A345-9044-9E44C2276C1D}" srcOrd="2" destOrd="0" presId="urn:microsoft.com/office/officeart/2005/8/layout/vList4"/>
    <dgm:cxn modelId="{4A1FFABC-AE70-C34D-91CA-9454F1EF81F9}" type="presParOf" srcId="{389E3FF1-D2A0-7A46-8A07-2E9FE9980626}" destId="{B5AC4A2A-33A4-8940-8C22-2CA72902D17C}" srcOrd="5" destOrd="0" presId="urn:microsoft.com/office/officeart/2005/8/layout/vList4"/>
    <dgm:cxn modelId="{F064498A-56D3-274E-A271-57B3420B56BC}" type="presParOf" srcId="{389E3FF1-D2A0-7A46-8A07-2E9FE9980626}" destId="{54E2625B-344F-404B-9B6B-43D87541267D}" srcOrd="6" destOrd="0" presId="urn:microsoft.com/office/officeart/2005/8/layout/vList4"/>
    <dgm:cxn modelId="{5A583A40-8033-7E4F-B211-D4FCC15748E7}" type="presParOf" srcId="{54E2625B-344F-404B-9B6B-43D87541267D}" destId="{31B6AE1E-20D1-FC49-A7DF-D11B9F1AA45C}" srcOrd="0" destOrd="0" presId="urn:microsoft.com/office/officeart/2005/8/layout/vList4"/>
    <dgm:cxn modelId="{6E5D40AE-B7BC-8E4C-B73C-2E1AF48E2BD9}" type="presParOf" srcId="{54E2625B-344F-404B-9B6B-43D87541267D}" destId="{327F2550-40E8-D241-A444-FA12704E7150}" srcOrd="1" destOrd="0" presId="urn:microsoft.com/office/officeart/2005/8/layout/vList4"/>
    <dgm:cxn modelId="{026B9BC5-1DF5-3746-8AA2-D573861A5838}" type="presParOf" srcId="{54E2625B-344F-404B-9B6B-43D87541267D}" destId="{AF1FE61E-ACD5-4D40-939A-C85A2211035C}" srcOrd="2" destOrd="0" presId="urn:microsoft.com/office/officeart/2005/8/layout/vList4"/>
    <dgm:cxn modelId="{B500B9C1-07D7-4545-BE36-099388DA4E21}" type="presParOf" srcId="{389E3FF1-D2A0-7A46-8A07-2E9FE9980626}" destId="{D947FBD3-DD48-264C-BE09-EAA608E8CC23}" srcOrd="7" destOrd="0" presId="urn:microsoft.com/office/officeart/2005/8/layout/vList4"/>
    <dgm:cxn modelId="{B7CF3401-DBF7-854F-98A0-7AAED53D3BB7}" type="presParOf" srcId="{389E3FF1-D2A0-7A46-8A07-2E9FE9980626}" destId="{7737A222-1E82-864A-855F-5959CC3FDE2B}" srcOrd="8" destOrd="0" presId="urn:microsoft.com/office/officeart/2005/8/layout/vList4"/>
    <dgm:cxn modelId="{7D6978DD-5374-4546-BBBF-C3D818308DD7}" type="presParOf" srcId="{7737A222-1E82-864A-855F-5959CC3FDE2B}" destId="{7781950C-E9C3-2A4E-971F-BCBF59292D71}" srcOrd="0" destOrd="0" presId="urn:microsoft.com/office/officeart/2005/8/layout/vList4"/>
    <dgm:cxn modelId="{F99DA1A7-8F61-A348-BF4D-E0D6605FEAEF}" type="presParOf" srcId="{7737A222-1E82-864A-855F-5959CC3FDE2B}" destId="{A219D2A3-DA9E-AE4B-99D7-AD4875CCEF6C}" srcOrd="1" destOrd="0" presId="urn:microsoft.com/office/officeart/2005/8/layout/vList4"/>
    <dgm:cxn modelId="{1F45C809-9E57-0E4F-AA45-D50490F24ED4}" type="presParOf" srcId="{7737A222-1E82-864A-855F-5959CC3FDE2B}" destId="{1F96B48D-BCA9-D54C-AA82-B692F40768E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BCA8E-564D-46F1-9E89-CD902BA81C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66682D7-394F-495E-85B0-BB48EA21FD2E}">
      <dgm:prSet/>
      <dgm:spPr/>
      <dgm:t>
        <a:bodyPr/>
        <a:lstStyle/>
        <a:p>
          <a:r>
            <a:rPr lang="en-US" b="1" dirty="0"/>
            <a:t>Free Exercise Clause</a:t>
          </a:r>
          <a:endParaRPr lang="en-US" dirty="0"/>
        </a:p>
      </dgm:t>
    </dgm:pt>
    <dgm:pt modelId="{EEC3B8DF-70FB-41FC-BA90-19B13C6C5EF0}" type="parTrans" cxnId="{9D64B7AC-C0E0-4305-950D-BC52F333C0D7}">
      <dgm:prSet/>
      <dgm:spPr/>
      <dgm:t>
        <a:bodyPr/>
        <a:lstStyle/>
        <a:p>
          <a:endParaRPr lang="en-US"/>
        </a:p>
      </dgm:t>
    </dgm:pt>
    <dgm:pt modelId="{48E59E94-1FA9-4588-AE29-FA36E4F94F89}" type="sibTrans" cxnId="{9D64B7AC-C0E0-4305-950D-BC52F333C0D7}">
      <dgm:prSet/>
      <dgm:spPr/>
      <dgm:t>
        <a:bodyPr/>
        <a:lstStyle/>
        <a:p>
          <a:endParaRPr lang="en-US"/>
        </a:p>
      </dgm:t>
    </dgm:pt>
    <dgm:pt modelId="{57F84EAB-0307-4848-8615-94797BFF7A47}">
      <dgm:prSet/>
      <dgm:spPr/>
      <dgm:t>
        <a:bodyPr/>
        <a:lstStyle/>
        <a:p>
          <a:r>
            <a:rPr lang="en-US" b="1" dirty="0"/>
            <a:t>Substantive Due Process</a:t>
          </a:r>
          <a:endParaRPr lang="en-US" dirty="0"/>
        </a:p>
      </dgm:t>
    </dgm:pt>
    <dgm:pt modelId="{573E669F-36AF-45CE-9F1C-B2767CE4442F}" type="parTrans" cxnId="{7E8CD3BA-D327-49DD-AD8D-8395E59EA312}">
      <dgm:prSet/>
      <dgm:spPr/>
      <dgm:t>
        <a:bodyPr/>
        <a:lstStyle/>
        <a:p>
          <a:endParaRPr lang="en-US"/>
        </a:p>
      </dgm:t>
    </dgm:pt>
    <dgm:pt modelId="{1136FE02-CEA4-4BF3-8A72-0B4BABABA568}" type="sibTrans" cxnId="{7E8CD3BA-D327-49DD-AD8D-8395E59EA312}">
      <dgm:prSet/>
      <dgm:spPr/>
      <dgm:t>
        <a:bodyPr/>
        <a:lstStyle/>
        <a:p>
          <a:endParaRPr lang="en-US"/>
        </a:p>
      </dgm:t>
    </dgm:pt>
    <dgm:pt modelId="{F7A7CB17-544E-4C78-A48C-FDC403830416}">
      <dgm:prSet/>
      <dgm:spPr/>
      <dgm:t>
        <a:bodyPr/>
        <a:lstStyle/>
        <a:p>
          <a:r>
            <a:rPr lang="en-US" b="1" dirty="0"/>
            <a:t>Irreparable Harm and Balance of Equities</a:t>
          </a:r>
          <a:endParaRPr lang="en-US" dirty="0"/>
        </a:p>
      </dgm:t>
    </dgm:pt>
    <dgm:pt modelId="{E2AF1B3C-72C3-4AAF-954A-481E762D4354}" type="parTrans" cxnId="{08A2AB3C-1BC2-438C-907A-AC72C2DC3037}">
      <dgm:prSet/>
      <dgm:spPr/>
      <dgm:t>
        <a:bodyPr/>
        <a:lstStyle/>
        <a:p>
          <a:endParaRPr lang="en-US"/>
        </a:p>
      </dgm:t>
    </dgm:pt>
    <dgm:pt modelId="{CCF7D1BC-D5C6-4F01-9325-ACAE52CA99B6}" type="sibTrans" cxnId="{08A2AB3C-1BC2-438C-907A-AC72C2DC3037}">
      <dgm:prSet/>
      <dgm:spPr/>
      <dgm:t>
        <a:bodyPr/>
        <a:lstStyle/>
        <a:p>
          <a:endParaRPr lang="en-US"/>
        </a:p>
      </dgm:t>
    </dgm:pt>
    <dgm:pt modelId="{9C1177A4-8645-43DA-85A8-74AA543C379F}">
      <dgm:prSet/>
      <dgm:spPr/>
      <dgm:t>
        <a:bodyPr/>
        <a:lstStyle/>
        <a:p>
          <a:r>
            <a:rPr lang="en-US" b="1" dirty="0"/>
            <a:t>Standing and Class Certification</a:t>
          </a:r>
          <a:endParaRPr lang="en-US" dirty="0"/>
        </a:p>
      </dgm:t>
    </dgm:pt>
    <dgm:pt modelId="{69473AF0-D7E3-4320-8961-EFA7661E828E}" type="parTrans" cxnId="{967F38D5-F96A-478B-AD57-72E4D0A2E1DA}">
      <dgm:prSet/>
      <dgm:spPr/>
      <dgm:t>
        <a:bodyPr/>
        <a:lstStyle/>
        <a:p>
          <a:endParaRPr lang="en-US"/>
        </a:p>
      </dgm:t>
    </dgm:pt>
    <dgm:pt modelId="{CB830EAB-59E8-43D6-8741-7D5628A9225A}" type="sibTrans" cxnId="{967F38D5-F96A-478B-AD57-72E4D0A2E1DA}">
      <dgm:prSet/>
      <dgm:spPr/>
      <dgm:t>
        <a:bodyPr/>
        <a:lstStyle/>
        <a:p>
          <a:endParaRPr lang="en-US"/>
        </a:p>
      </dgm:t>
    </dgm:pt>
    <dgm:pt modelId="{BD9F8211-2D0E-4050-A84F-15466B33EE19}" type="pres">
      <dgm:prSet presAssocID="{D15BCA8E-564D-46F1-9E89-CD902BA81C79}" presName="root" presStyleCnt="0">
        <dgm:presLayoutVars>
          <dgm:dir/>
          <dgm:resizeHandles val="exact"/>
        </dgm:presLayoutVars>
      </dgm:prSet>
      <dgm:spPr/>
    </dgm:pt>
    <dgm:pt modelId="{06DFDDC5-0DB8-4A30-AA64-27DE46ACFBAD}" type="pres">
      <dgm:prSet presAssocID="{C66682D7-394F-495E-85B0-BB48EA21FD2E}" presName="compNode" presStyleCnt="0"/>
      <dgm:spPr/>
    </dgm:pt>
    <dgm:pt modelId="{5018EA84-8AAF-4F4E-B16E-5C1DD69E73C7}" type="pres">
      <dgm:prSet presAssocID="{C66682D7-394F-495E-85B0-BB48EA21FD2E}" presName="bgRect" presStyleLbl="bgShp" presStyleIdx="0" presStyleCnt="4"/>
      <dgm:spPr/>
    </dgm:pt>
    <dgm:pt modelId="{50C6F28C-957C-43E3-AD09-1DCBCE6B1EAC}" type="pres">
      <dgm:prSet presAssocID="{C66682D7-394F-495E-85B0-BB48EA21FD2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ckmark"/>
        </a:ext>
      </dgm:extLst>
    </dgm:pt>
    <dgm:pt modelId="{16F65031-9E78-47E9-8E96-E138C543D12B}" type="pres">
      <dgm:prSet presAssocID="{C66682D7-394F-495E-85B0-BB48EA21FD2E}" presName="spaceRect" presStyleCnt="0"/>
      <dgm:spPr/>
    </dgm:pt>
    <dgm:pt modelId="{DE01D279-FDC8-402E-9363-77E74617C1F6}" type="pres">
      <dgm:prSet presAssocID="{C66682D7-394F-495E-85B0-BB48EA21FD2E}" presName="parTx" presStyleLbl="revTx" presStyleIdx="0" presStyleCnt="4">
        <dgm:presLayoutVars>
          <dgm:chMax val="0"/>
          <dgm:chPref val="0"/>
        </dgm:presLayoutVars>
      </dgm:prSet>
      <dgm:spPr/>
    </dgm:pt>
    <dgm:pt modelId="{44237A44-8BBA-460E-B655-731932F9F69C}" type="pres">
      <dgm:prSet presAssocID="{48E59E94-1FA9-4588-AE29-FA36E4F94F89}" presName="sibTrans" presStyleCnt="0"/>
      <dgm:spPr/>
    </dgm:pt>
    <dgm:pt modelId="{2DC106FC-D610-42A2-A780-717A2426B6C1}" type="pres">
      <dgm:prSet presAssocID="{57F84EAB-0307-4848-8615-94797BFF7A47}" presName="compNode" presStyleCnt="0"/>
      <dgm:spPr/>
    </dgm:pt>
    <dgm:pt modelId="{3476F4AA-19A4-435F-8495-3A77B7C0E612}" type="pres">
      <dgm:prSet presAssocID="{57F84EAB-0307-4848-8615-94797BFF7A47}" presName="bgRect" presStyleLbl="bgShp" presStyleIdx="1" presStyleCnt="4"/>
      <dgm:spPr/>
    </dgm:pt>
    <dgm:pt modelId="{07D9EFC4-4CB0-40C7-8611-E4CE11C8C3CC}" type="pres">
      <dgm:prSet presAssocID="{57F84EAB-0307-4848-8615-94797BFF7A4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1D95D03-93A7-4DE5-8AFB-D9B8F0F78DD9}" type="pres">
      <dgm:prSet presAssocID="{57F84EAB-0307-4848-8615-94797BFF7A47}" presName="spaceRect" presStyleCnt="0"/>
      <dgm:spPr/>
    </dgm:pt>
    <dgm:pt modelId="{5E416997-E32D-42CB-9FE2-A2EE807C03B3}" type="pres">
      <dgm:prSet presAssocID="{57F84EAB-0307-4848-8615-94797BFF7A47}" presName="parTx" presStyleLbl="revTx" presStyleIdx="1" presStyleCnt="4">
        <dgm:presLayoutVars>
          <dgm:chMax val="0"/>
          <dgm:chPref val="0"/>
        </dgm:presLayoutVars>
      </dgm:prSet>
      <dgm:spPr/>
    </dgm:pt>
    <dgm:pt modelId="{7EA8DF4C-4C72-45A8-9AC9-369BE9966E5F}" type="pres">
      <dgm:prSet presAssocID="{1136FE02-CEA4-4BF3-8A72-0B4BABABA568}" presName="sibTrans" presStyleCnt="0"/>
      <dgm:spPr/>
    </dgm:pt>
    <dgm:pt modelId="{17C1D892-56D6-496D-818E-4C1AF186DADA}" type="pres">
      <dgm:prSet presAssocID="{F7A7CB17-544E-4C78-A48C-FDC403830416}" presName="compNode" presStyleCnt="0"/>
      <dgm:spPr/>
    </dgm:pt>
    <dgm:pt modelId="{F3A33A53-4AA2-4AAA-A576-7BCE86F086B9}" type="pres">
      <dgm:prSet presAssocID="{F7A7CB17-544E-4C78-A48C-FDC403830416}" presName="bgRect" presStyleLbl="bgShp" presStyleIdx="2" presStyleCnt="4"/>
      <dgm:spPr/>
    </dgm:pt>
    <dgm:pt modelId="{1E770BA5-E488-46DE-86C7-59143F895EF5}" type="pres">
      <dgm:prSet presAssocID="{F7A7CB17-544E-4C78-A48C-FDC40383041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ales of Justice"/>
        </a:ext>
      </dgm:extLst>
    </dgm:pt>
    <dgm:pt modelId="{1BBA7CE4-EE86-49DD-AB9C-D204BDC1D292}" type="pres">
      <dgm:prSet presAssocID="{F7A7CB17-544E-4C78-A48C-FDC403830416}" presName="spaceRect" presStyleCnt="0"/>
      <dgm:spPr/>
    </dgm:pt>
    <dgm:pt modelId="{28B4B0AE-A131-4D12-8069-B52D5EA4ACEA}" type="pres">
      <dgm:prSet presAssocID="{F7A7CB17-544E-4C78-A48C-FDC403830416}" presName="parTx" presStyleLbl="revTx" presStyleIdx="2" presStyleCnt="4">
        <dgm:presLayoutVars>
          <dgm:chMax val="0"/>
          <dgm:chPref val="0"/>
        </dgm:presLayoutVars>
      </dgm:prSet>
      <dgm:spPr/>
    </dgm:pt>
    <dgm:pt modelId="{28AE6E33-D952-4D8A-9BD1-D6862EC3278E}" type="pres">
      <dgm:prSet presAssocID="{CCF7D1BC-D5C6-4F01-9325-ACAE52CA99B6}" presName="sibTrans" presStyleCnt="0"/>
      <dgm:spPr/>
    </dgm:pt>
    <dgm:pt modelId="{AF3977EB-DF73-4BB5-8417-B538D854F62C}" type="pres">
      <dgm:prSet presAssocID="{9C1177A4-8645-43DA-85A8-74AA543C379F}" presName="compNode" presStyleCnt="0"/>
      <dgm:spPr/>
    </dgm:pt>
    <dgm:pt modelId="{F9302B2A-2F5A-486A-9F1A-9F217F98D31E}" type="pres">
      <dgm:prSet presAssocID="{9C1177A4-8645-43DA-85A8-74AA543C379F}" presName="bgRect" presStyleLbl="bgShp" presStyleIdx="3" presStyleCnt="4"/>
      <dgm:spPr/>
    </dgm:pt>
    <dgm:pt modelId="{9CAEEA60-C256-44A1-94A3-2035F94EFFCE}" type="pres">
      <dgm:prSet presAssocID="{9C1177A4-8645-43DA-85A8-74AA543C379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84C6EBE7-EC06-4D21-8F5B-CD3A02A6306E}" type="pres">
      <dgm:prSet presAssocID="{9C1177A4-8645-43DA-85A8-74AA543C379F}" presName="spaceRect" presStyleCnt="0"/>
      <dgm:spPr/>
    </dgm:pt>
    <dgm:pt modelId="{CFDA6A6F-31EC-4BB0-ACD1-B11A3223DF72}" type="pres">
      <dgm:prSet presAssocID="{9C1177A4-8645-43DA-85A8-74AA543C379F}" presName="parTx" presStyleLbl="revTx" presStyleIdx="3" presStyleCnt="4">
        <dgm:presLayoutVars>
          <dgm:chMax val="0"/>
          <dgm:chPref val="0"/>
        </dgm:presLayoutVars>
      </dgm:prSet>
      <dgm:spPr/>
    </dgm:pt>
  </dgm:ptLst>
  <dgm:cxnLst>
    <dgm:cxn modelId="{08A2AB3C-1BC2-438C-907A-AC72C2DC3037}" srcId="{D15BCA8E-564D-46F1-9E89-CD902BA81C79}" destId="{F7A7CB17-544E-4C78-A48C-FDC403830416}" srcOrd="2" destOrd="0" parTransId="{E2AF1B3C-72C3-4AAF-954A-481E762D4354}" sibTransId="{CCF7D1BC-D5C6-4F01-9325-ACAE52CA99B6}"/>
    <dgm:cxn modelId="{6E364D5D-0426-45FF-867B-754F815BDE3C}" type="presOf" srcId="{D15BCA8E-564D-46F1-9E89-CD902BA81C79}" destId="{BD9F8211-2D0E-4050-A84F-15466B33EE19}" srcOrd="0" destOrd="0" presId="urn:microsoft.com/office/officeart/2018/2/layout/IconVerticalSolidList"/>
    <dgm:cxn modelId="{6DE9526A-B083-4F6A-9A37-BDE1CAD4D0E7}" type="presOf" srcId="{F7A7CB17-544E-4C78-A48C-FDC403830416}" destId="{28B4B0AE-A131-4D12-8069-B52D5EA4ACEA}" srcOrd="0" destOrd="0" presId="urn:microsoft.com/office/officeart/2018/2/layout/IconVerticalSolidList"/>
    <dgm:cxn modelId="{0AAAAC4F-5D3C-400F-95EA-4A3FCA092D6C}" type="presOf" srcId="{9C1177A4-8645-43DA-85A8-74AA543C379F}" destId="{CFDA6A6F-31EC-4BB0-ACD1-B11A3223DF72}" srcOrd="0" destOrd="0" presId="urn:microsoft.com/office/officeart/2018/2/layout/IconVerticalSolidList"/>
    <dgm:cxn modelId="{9D64B7AC-C0E0-4305-950D-BC52F333C0D7}" srcId="{D15BCA8E-564D-46F1-9E89-CD902BA81C79}" destId="{C66682D7-394F-495E-85B0-BB48EA21FD2E}" srcOrd="0" destOrd="0" parTransId="{EEC3B8DF-70FB-41FC-BA90-19B13C6C5EF0}" sibTransId="{48E59E94-1FA9-4588-AE29-FA36E4F94F89}"/>
    <dgm:cxn modelId="{7E8CD3BA-D327-49DD-AD8D-8395E59EA312}" srcId="{D15BCA8E-564D-46F1-9E89-CD902BA81C79}" destId="{57F84EAB-0307-4848-8615-94797BFF7A47}" srcOrd="1" destOrd="0" parTransId="{573E669F-36AF-45CE-9F1C-B2767CE4442F}" sibTransId="{1136FE02-CEA4-4BF3-8A72-0B4BABABA568}"/>
    <dgm:cxn modelId="{E51D60CB-8CCA-487D-89EB-93A38E156ED4}" type="presOf" srcId="{57F84EAB-0307-4848-8615-94797BFF7A47}" destId="{5E416997-E32D-42CB-9FE2-A2EE807C03B3}" srcOrd="0" destOrd="0" presId="urn:microsoft.com/office/officeart/2018/2/layout/IconVerticalSolidList"/>
    <dgm:cxn modelId="{967F38D5-F96A-478B-AD57-72E4D0A2E1DA}" srcId="{D15BCA8E-564D-46F1-9E89-CD902BA81C79}" destId="{9C1177A4-8645-43DA-85A8-74AA543C379F}" srcOrd="3" destOrd="0" parTransId="{69473AF0-D7E3-4320-8961-EFA7661E828E}" sibTransId="{CB830EAB-59E8-43D6-8741-7D5628A9225A}"/>
    <dgm:cxn modelId="{4C0647E2-5F09-4720-8190-C124BC85469E}" type="presOf" srcId="{C66682D7-394F-495E-85B0-BB48EA21FD2E}" destId="{DE01D279-FDC8-402E-9363-77E74617C1F6}" srcOrd="0" destOrd="0" presId="urn:microsoft.com/office/officeart/2018/2/layout/IconVerticalSolidList"/>
    <dgm:cxn modelId="{75C8BBD1-6FC5-4794-AD4A-1930386774E4}" type="presParOf" srcId="{BD9F8211-2D0E-4050-A84F-15466B33EE19}" destId="{06DFDDC5-0DB8-4A30-AA64-27DE46ACFBAD}" srcOrd="0" destOrd="0" presId="urn:microsoft.com/office/officeart/2018/2/layout/IconVerticalSolidList"/>
    <dgm:cxn modelId="{FE562EB2-DBC8-410D-B45A-41C96F5D86CD}" type="presParOf" srcId="{06DFDDC5-0DB8-4A30-AA64-27DE46ACFBAD}" destId="{5018EA84-8AAF-4F4E-B16E-5C1DD69E73C7}" srcOrd="0" destOrd="0" presId="urn:microsoft.com/office/officeart/2018/2/layout/IconVerticalSolidList"/>
    <dgm:cxn modelId="{3C4CA068-C79A-4D8C-93DA-8D09E1F84647}" type="presParOf" srcId="{06DFDDC5-0DB8-4A30-AA64-27DE46ACFBAD}" destId="{50C6F28C-957C-43E3-AD09-1DCBCE6B1EAC}" srcOrd="1" destOrd="0" presId="urn:microsoft.com/office/officeart/2018/2/layout/IconVerticalSolidList"/>
    <dgm:cxn modelId="{86ED10B5-DF60-4DA4-AB62-41EEEF72990F}" type="presParOf" srcId="{06DFDDC5-0DB8-4A30-AA64-27DE46ACFBAD}" destId="{16F65031-9E78-47E9-8E96-E138C543D12B}" srcOrd="2" destOrd="0" presId="urn:microsoft.com/office/officeart/2018/2/layout/IconVerticalSolidList"/>
    <dgm:cxn modelId="{5F583965-6D6C-4D84-B34D-6EDC20BB8881}" type="presParOf" srcId="{06DFDDC5-0DB8-4A30-AA64-27DE46ACFBAD}" destId="{DE01D279-FDC8-402E-9363-77E74617C1F6}" srcOrd="3" destOrd="0" presId="urn:microsoft.com/office/officeart/2018/2/layout/IconVerticalSolidList"/>
    <dgm:cxn modelId="{2E791D95-418E-4655-83B3-7E7E71E06F81}" type="presParOf" srcId="{BD9F8211-2D0E-4050-A84F-15466B33EE19}" destId="{44237A44-8BBA-460E-B655-731932F9F69C}" srcOrd="1" destOrd="0" presId="urn:microsoft.com/office/officeart/2018/2/layout/IconVerticalSolidList"/>
    <dgm:cxn modelId="{353B6EC9-CB5E-49B5-881D-9BE3104F329B}" type="presParOf" srcId="{BD9F8211-2D0E-4050-A84F-15466B33EE19}" destId="{2DC106FC-D610-42A2-A780-717A2426B6C1}" srcOrd="2" destOrd="0" presId="urn:microsoft.com/office/officeart/2018/2/layout/IconVerticalSolidList"/>
    <dgm:cxn modelId="{9577A6AB-C64F-4530-B6D9-2746CDACFFA3}" type="presParOf" srcId="{2DC106FC-D610-42A2-A780-717A2426B6C1}" destId="{3476F4AA-19A4-435F-8495-3A77B7C0E612}" srcOrd="0" destOrd="0" presId="urn:microsoft.com/office/officeart/2018/2/layout/IconVerticalSolidList"/>
    <dgm:cxn modelId="{5F9FDB80-B59F-4B3B-AD0E-02C6F191B20F}" type="presParOf" srcId="{2DC106FC-D610-42A2-A780-717A2426B6C1}" destId="{07D9EFC4-4CB0-40C7-8611-E4CE11C8C3CC}" srcOrd="1" destOrd="0" presId="urn:microsoft.com/office/officeart/2018/2/layout/IconVerticalSolidList"/>
    <dgm:cxn modelId="{0AB12CB9-6B9A-4524-AABC-C2F40698CE98}" type="presParOf" srcId="{2DC106FC-D610-42A2-A780-717A2426B6C1}" destId="{91D95D03-93A7-4DE5-8AFB-D9B8F0F78DD9}" srcOrd="2" destOrd="0" presId="urn:microsoft.com/office/officeart/2018/2/layout/IconVerticalSolidList"/>
    <dgm:cxn modelId="{AD488FA8-6B15-4833-8C0C-95D6668B2BB1}" type="presParOf" srcId="{2DC106FC-D610-42A2-A780-717A2426B6C1}" destId="{5E416997-E32D-42CB-9FE2-A2EE807C03B3}" srcOrd="3" destOrd="0" presId="urn:microsoft.com/office/officeart/2018/2/layout/IconVerticalSolidList"/>
    <dgm:cxn modelId="{FF904A68-EA25-4F91-A620-E1B446F89AF3}" type="presParOf" srcId="{BD9F8211-2D0E-4050-A84F-15466B33EE19}" destId="{7EA8DF4C-4C72-45A8-9AC9-369BE9966E5F}" srcOrd="3" destOrd="0" presId="urn:microsoft.com/office/officeart/2018/2/layout/IconVerticalSolidList"/>
    <dgm:cxn modelId="{D10D8BF7-0BFD-4D5A-AFF8-52F10102CD3F}" type="presParOf" srcId="{BD9F8211-2D0E-4050-A84F-15466B33EE19}" destId="{17C1D892-56D6-496D-818E-4C1AF186DADA}" srcOrd="4" destOrd="0" presId="urn:microsoft.com/office/officeart/2018/2/layout/IconVerticalSolidList"/>
    <dgm:cxn modelId="{24D0AE94-BF68-4511-B34F-9AE1A196A3DE}" type="presParOf" srcId="{17C1D892-56D6-496D-818E-4C1AF186DADA}" destId="{F3A33A53-4AA2-4AAA-A576-7BCE86F086B9}" srcOrd="0" destOrd="0" presId="urn:microsoft.com/office/officeart/2018/2/layout/IconVerticalSolidList"/>
    <dgm:cxn modelId="{4B952893-3720-4A3D-B670-DCB89469DF6F}" type="presParOf" srcId="{17C1D892-56D6-496D-818E-4C1AF186DADA}" destId="{1E770BA5-E488-46DE-86C7-59143F895EF5}" srcOrd="1" destOrd="0" presId="urn:microsoft.com/office/officeart/2018/2/layout/IconVerticalSolidList"/>
    <dgm:cxn modelId="{09F366DF-4388-4F3D-80B5-E238080A25BF}" type="presParOf" srcId="{17C1D892-56D6-496D-818E-4C1AF186DADA}" destId="{1BBA7CE4-EE86-49DD-AB9C-D204BDC1D292}" srcOrd="2" destOrd="0" presId="urn:microsoft.com/office/officeart/2018/2/layout/IconVerticalSolidList"/>
    <dgm:cxn modelId="{E09FECBB-6897-4349-AF14-F127BBA68AD0}" type="presParOf" srcId="{17C1D892-56D6-496D-818E-4C1AF186DADA}" destId="{28B4B0AE-A131-4D12-8069-B52D5EA4ACEA}" srcOrd="3" destOrd="0" presId="urn:microsoft.com/office/officeart/2018/2/layout/IconVerticalSolidList"/>
    <dgm:cxn modelId="{6B799A0B-7C83-445F-AE6C-27E2BF16C4EE}" type="presParOf" srcId="{BD9F8211-2D0E-4050-A84F-15466B33EE19}" destId="{28AE6E33-D952-4D8A-9BD1-D6862EC3278E}" srcOrd="5" destOrd="0" presId="urn:microsoft.com/office/officeart/2018/2/layout/IconVerticalSolidList"/>
    <dgm:cxn modelId="{1132B1B3-0D41-4EF6-ACC4-B0A05E0B9B07}" type="presParOf" srcId="{BD9F8211-2D0E-4050-A84F-15466B33EE19}" destId="{AF3977EB-DF73-4BB5-8417-B538D854F62C}" srcOrd="6" destOrd="0" presId="urn:microsoft.com/office/officeart/2018/2/layout/IconVerticalSolidList"/>
    <dgm:cxn modelId="{89AA4D2F-56D4-4812-A7E2-60C2FDAF3C06}" type="presParOf" srcId="{AF3977EB-DF73-4BB5-8417-B538D854F62C}" destId="{F9302B2A-2F5A-486A-9F1A-9F217F98D31E}" srcOrd="0" destOrd="0" presId="urn:microsoft.com/office/officeart/2018/2/layout/IconVerticalSolidList"/>
    <dgm:cxn modelId="{047B0877-BE0A-4F0B-B6EE-DDB7DC574FC1}" type="presParOf" srcId="{AF3977EB-DF73-4BB5-8417-B538D854F62C}" destId="{9CAEEA60-C256-44A1-94A3-2035F94EFFCE}" srcOrd="1" destOrd="0" presId="urn:microsoft.com/office/officeart/2018/2/layout/IconVerticalSolidList"/>
    <dgm:cxn modelId="{EE4242E5-6E3A-414A-9A7F-A9439BF76E5C}" type="presParOf" srcId="{AF3977EB-DF73-4BB5-8417-B538D854F62C}" destId="{84C6EBE7-EC06-4D21-8F5B-CD3A02A6306E}" srcOrd="2" destOrd="0" presId="urn:microsoft.com/office/officeart/2018/2/layout/IconVerticalSolidList"/>
    <dgm:cxn modelId="{68A2D141-48A1-4557-A118-9548DDC758A6}" type="presParOf" srcId="{AF3977EB-DF73-4BB5-8417-B538D854F62C}" destId="{CFDA6A6F-31EC-4BB0-ACD1-B11A3223DF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1A534-7F17-A448-8D27-722716D5A6DB}">
      <dsp:nvSpPr>
        <dsp:cNvPr id="0" name=""/>
        <dsp:cNvSpPr/>
      </dsp:nvSpPr>
      <dsp:spPr>
        <a:xfrm>
          <a:off x="0" y="14284"/>
          <a:ext cx="8915117" cy="8933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Presidential Emergency Powers - </a:t>
          </a:r>
          <a:r>
            <a:rPr lang="en-US" sz="3200" kern="1200" dirty="0">
              <a:solidFill>
                <a:schemeClr val="accent4">
                  <a:lumMod val="50000"/>
                </a:schemeClr>
              </a:solidFill>
            </a:rPr>
            <a:t>James</a:t>
          </a:r>
          <a:r>
            <a:rPr lang="en-US" sz="3200" kern="1200" dirty="0">
              <a:solidFill>
                <a:schemeClr val="tx2"/>
              </a:solidFill>
            </a:rPr>
            <a:t> </a:t>
          </a:r>
        </a:p>
      </dsp:txBody>
      <dsp:txXfrm>
        <a:off x="1872358" y="14284"/>
        <a:ext cx="7042758" cy="893354"/>
      </dsp:txXfrm>
    </dsp:sp>
    <dsp:sp modelId="{ACE5C908-5120-374D-87A1-578DE8F73402}">
      <dsp:nvSpPr>
        <dsp:cNvPr id="0" name=""/>
        <dsp:cNvSpPr/>
      </dsp:nvSpPr>
      <dsp:spPr>
        <a:xfrm>
          <a:off x="89335" y="89335"/>
          <a:ext cx="1783023" cy="714683"/>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DE292-BC66-F741-BF47-BF22F54A70D2}">
      <dsp:nvSpPr>
        <dsp:cNvPr id="0" name=""/>
        <dsp:cNvSpPr/>
      </dsp:nvSpPr>
      <dsp:spPr>
        <a:xfrm>
          <a:off x="0" y="982689"/>
          <a:ext cx="8915117" cy="8933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2"/>
              </a:solidFill>
            </a:rPr>
            <a:t>LGBTQ+ Rights &amp; Discrimination Protections - </a:t>
          </a:r>
          <a:r>
            <a:rPr lang="en-US" sz="2800" kern="1200" dirty="0">
              <a:solidFill>
                <a:schemeClr val="accent4">
                  <a:lumMod val="50000"/>
                </a:schemeClr>
              </a:solidFill>
            </a:rPr>
            <a:t>John</a:t>
          </a:r>
        </a:p>
      </dsp:txBody>
      <dsp:txXfrm>
        <a:off x="1872358" y="982689"/>
        <a:ext cx="7042758" cy="893354"/>
      </dsp:txXfrm>
    </dsp:sp>
    <dsp:sp modelId="{BB015E86-C8F7-714F-837E-94A632C0C864}">
      <dsp:nvSpPr>
        <dsp:cNvPr id="0" name=""/>
        <dsp:cNvSpPr/>
      </dsp:nvSpPr>
      <dsp:spPr>
        <a:xfrm>
          <a:off x="89335" y="1072025"/>
          <a:ext cx="1783023" cy="714683"/>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6D552-10A3-BB40-8833-417DE121818E}">
      <dsp:nvSpPr>
        <dsp:cNvPr id="0" name=""/>
        <dsp:cNvSpPr/>
      </dsp:nvSpPr>
      <dsp:spPr>
        <a:xfrm>
          <a:off x="0" y="1975689"/>
          <a:ext cx="8915117" cy="8933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Standards of Care, Privacy &amp; First Amendment - </a:t>
          </a:r>
          <a:r>
            <a:rPr lang="en-US" sz="3200" kern="1200" dirty="0">
              <a:solidFill>
                <a:schemeClr val="accent4">
                  <a:lumMod val="50000"/>
                </a:schemeClr>
              </a:solidFill>
            </a:rPr>
            <a:t>Elissa</a:t>
          </a:r>
        </a:p>
      </dsp:txBody>
      <dsp:txXfrm>
        <a:off x="1872358" y="1975689"/>
        <a:ext cx="7042758" cy="893354"/>
      </dsp:txXfrm>
    </dsp:sp>
    <dsp:sp modelId="{59E939DC-6B4C-AB41-82C9-3BB66961F4F4}">
      <dsp:nvSpPr>
        <dsp:cNvPr id="0" name=""/>
        <dsp:cNvSpPr/>
      </dsp:nvSpPr>
      <dsp:spPr>
        <a:xfrm>
          <a:off x="89335" y="2054715"/>
          <a:ext cx="1783023" cy="714683"/>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6AE1E-20D1-FC49-A7DF-D11B9F1AA45C}">
      <dsp:nvSpPr>
        <dsp:cNvPr id="0" name=""/>
        <dsp:cNvSpPr/>
      </dsp:nvSpPr>
      <dsp:spPr>
        <a:xfrm>
          <a:off x="0" y="2948069"/>
          <a:ext cx="8915117" cy="8933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Second Amendment Rights - </a:t>
          </a:r>
          <a:r>
            <a:rPr lang="en-US" sz="3200" kern="1200" dirty="0">
              <a:solidFill>
                <a:schemeClr val="accent4">
                  <a:lumMod val="50000"/>
                </a:schemeClr>
              </a:solidFill>
            </a:rPr>
            <a:t>Laura</a:t>
          </a:r>
        </a:p>
      </dsp:txBody>
      <dsp:txXfrm>
        <a:off x="1872358" y="2948069"/>
        <a:ext cx="7042758" cy="893354"/>
      </dsp:txXfrm>
    </dsp:sp>
    <dsp:sp modelId="{327F2550-40E8-D241-A444-FA12704E7150}">
      <dsp:nvSpPr>
        <dsp:cNvPr id="0" name=""/>
        <dsp:cNvSpPr/>
      </dsp:nvSpPr>
      <dsp:spPr>
        <a:xfrm>
          <a:off x="89335" y="3037405"/>
          <a:ext cx="1783023" cy="714683"/>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1950C-E9C3-2A4E-971F-BCBF59292D71}">
      <dsp:nvSpPr>
        <dsp:cNvPr id="0" name=""/>
        <dsp:cNvSpPr/>
      </dsp:nvSpPr>
      <dsp:spPr>
        <a:xfrm>
          <a:off x="0" y="3930759"/>
          <a:ext cx="8915117" cy="8933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Disability &amp; Public Health Liability – </a:t>
          </a:r>
          <a:r>
            <a:rPr lang="en-US" sz="3200" kern="1200" dirty="0">
              <a:solidFill>
                <a:schemeClr val="accent4">
                  <a:lumMod val="50000"/>
                </a:schemeClr>
              </a:solidFill>
            </a:rPr>
            <a:t>Laura &amp; Lance</a:t>
          </a:r>
        </a:p>
      </dsp:txBody>
      <dsp:txXfrm>
        <a:off x="1872358" y="3930759"/>
        <a:ext cx="7042758" cy="893354"/>
      </dsp:txXfrm>
    </dsp:sp>
    <dsp:sp modelId="{A219D2A3-DA9E-AE4B-99D7-AD4875CCEF6C}">
      <dsp:nvSpPr>
        <dsp:cNvPr id="0" name=""/>
        <dsp:cNvSpPr/>
      </dsp:nvSpPr>
      <dsp:spPr>
        <a:xfrm>
          <a:off x="89335" y="4020095"/>
          <a:ext cx="1783023" cy="714683"/>
        </a:xfrm>
        <a:prstGeom prst="roundRect">
          <a:avLst>
            <a:gd name="adj" fmla="val 1000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8EA84-8AAF-4F4E-B16E-5C1DD69E73C7}">
      <dsp:nvSpPr>
        <dsp:cNvPr id="0" name=""/>
        <dsp:cNvSpPr/>
      </dsp:nvSpPr>
      <dsp:spPr>
        <a:xfrm>
          <a:off x="0" y="2429"/>
          <a:ext cx="3899459" cy="12312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6F28C-957C-43E3-AD09-1DCBCE6B1EAC}">
      <dsp:nvSpPr>
        <dsp:cNvPr id="0" name=""/>
        <dsp:cNvSpPr/>
      </dsp:nvSpPr>
      <dsp:spPr>
        <a:xfrm>
          <a:off x="372441" y="279451"/>
          <a:ext cx="677166" cy="6771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01D279-FDC8-402E-9363-77E74617C1F6}">
      <dsp:nvSpPr>
        <dsp:cNvPr id="0" name=""/>
        <dsp:cNvSpPr/>
      </dsp:nvSpPr>
      <dsp:spPr>
        <a:xfrm>
          <a:off x="1422049" y="2429"/>
          <a:ext cx="2477409"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US" sz="1800" b="1" kern="1200" dirty="0"/>
            <a:t>Free Exercise Clause</a:t>
          </a:r>
          <a:endParaRPr lang="en-US" sz="1800" kern="1200" dirty="0"/>
        </a:p>
      </dsp:txBody>
      <dsp:txXfrm>
        <a:off x="1422049" y="2429"/>
        <a:ext cx="2477409" cy="1231211"/>
      </dsp:txXfrm>
    </dsp:sp>
    <dsp:sp modelId="{3476F4AA-19A4-435F-8495-3A77B7C0E612}">
      <dsp:nvSpPr>
        <dsp:cNvPr id="0" name=""/>
        <dsp:cNvSpPr/>
      </dsp:nvSpPr>
      <dsp:spPr>
        <a:xfrm>
          <a:off x="0" y="1541443"/>
          <a:ext cx="3899459" cy="12312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9EFC4-4CB0-40C7-8611-E4CE11C8C3CC}">
      <dsp:nvSpPr>
        <dsp:cNvPr id="0" name=""/>
        <dsp:cNvSpPr/>
      </dsp:nvSpPr>
      <dsp:spPr>
        <a:xfrm>
          <a:off x="372441" y="1818466"/>
          <a:ext cx="677166" cy="6771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416997-E32D-42CB-9FE2-A2EE807C03B3}">
      <dsp:nvSpPr>
        <dsp:cNvPr id="0" name=""/>
        <dsp:cNvSpPr/>
      </dsp:nvSpPr>
      <dsp:spPr>
        <a:xfrm>
          <a:off x="1422049" y="1541443"/>
          <a:ext cx="2477409"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US" sz="1800" b="1" kern="1200" dirty="0"/>
            <a:t>Substantive Due Process</a:t>
          </a:r>
          <a:endParaRPr lang="en-US" sz="1800" kern="1200" dirty="0"/>
        </a:p>
      </dsp:txBody>
      <dsp:txXfrm>
        <a:off x="1422049" y="1541443"/>
        <a:ext cx="2477409" cy="1231211"/>
      </dsp:txXfrm>
    </dsp:sp>
    <dsp:sp modelId="{F3A33A53-4AA2-4AAA-A576-7BCE86F086B9}">
      <dsp:nvSpPr>
        <dsp:cNvPr id="0" name=""/>
        <dsp:cNvSpPr/>
      </dsp:nvSpPr>
      <dsp:spPr>
        <a:xfrm>
          <a:off x="0" y="3080457"/>
          <a:ext cx="3899459" cy="12312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70BA5-E488-46DE-86C7-59143F895EF5}">
      <dsp:nvSpPr>
        <dsp:cNvPr id="0" name=""/>
        <dsp:cNvSpPr/>
      </dsp:nvSpPr>
      <dsp:spPr>
        <a:xfrm>
          <a:off x="372441" y="3357480"/>
          <a:ext cx="677166" cy="6771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B4B0AE-A131-4D12-8069-B52D5EA4ACEA}">
      <dsp:nvSpPr>
        <dsp:cNvPr id="0" name=""/>
        <dsp:cNvSpPr/>
      </dsp:nvSpPr>
      <dsp:spPr>
        <a:xfrm>
          <a:off x="1422049" y="3080457"/>
          <a:ext cx="2477409"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US" sz="1800" b="1" kern="1200" dirty="0"/>
            <a:t>Irreparable Harm and Balance of Equities</a:t>
          </a:r>
          <a:endParaRPr lang="en-US" sz="1800" kern="1200" dirty="0"/>
        </a:p>
      </dsp:txBody>
      <dsp:txXfrm>
        <a:off x="1422049" y="3080457"/>
        <a:ext cx="2477409" cy="1231211"/>
      </dsp:txXfrm>
    </dsp:sp>
    <dsp:sp modelId="{F9302B2A-2F5A-486A-9F1A-9F217F98D31E}">
      <dsp:nvSpPr>
        <dsp:cNvPr id="0" name=""/>
        <dsp:cNvSpPr/>
      </dsp:nvSpPr>
      <dsp:spPr>
        <a:xfrm>
          <a:off x="0" y="4619472"/>
          <a:ext cx="3899459" cy="12312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EEA60-C256-44A1-94A3-2035F94EFFCE}">
      <dsp:nvSpPr>
        <dsp:cNvPr id="0" name=""/>
        <dsp:cNvSpPr/>
      </dsp:nvSpPr>
      <dsp:spPr>
        <a:xfrm>
          <a:off x="372441" y="4896494"/>
          <a:ext cx="677166" cy="67716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DA6A6F-31EC-4BB0-ACD1-B11A3223DF72}">
      <dsp:nvSpPr>
        <dsp:cNvPr id="0" name=""/>
        <dsp:cNvSpPr/>
      </dsp:nvSpPr>
      <dsp:spPr>
        <a:xfrm>
          <a:off x="1422049" y="4619472"/>
          <a:ext cx="2477409"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00100">
            <a:lnSpc>
              <a:spcPct val="90000"/>
            </a:lnSpc>
            <a:spcBef>
              <a:spcPct val="0"/>
            </a:spcBef>
            <a:spcAft>
              <a:spcPct val="35000"/>
            </a:spcAft>
            <a:buNone/>
          </a:pPr>
          <a:r>
            <a:rPr lang="en-US" sz="1800" b="1" kern="1200" dirty="0"/>
            <a:t>Standing and Class Certification</a:t>
          </a:r>
          <a:endParaRPr lang="en-US" sz="1800" kern="1200" dirty="0"/>
        </a:p>
      </dsp:txBody>
      <dsp:txXfrm>
        <a:off x="1422049" y="4619472"/>
        <a:ext cx="2477409" cy="123121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34" tIns="46567" rIns="93134" bIns="46567" rtlCol="0"/>
          <a:lstStyle>
            <a:lvl1pPr algn="r">
              <a:defRPr sz="1200"/>
            </a:lvl1pPr>
          </a:lstStyle>
          <a:p>
            <a:fld id="{59B48722-8C5A-264D-8DB3-1C6BBB252BDE}" type="datetimeFigureOut">
              <a:rPr lang="en-US" smtClean="0"/>
              <a:t>6/3/2026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34" tIns="46567" rIns="93134" bIns="46567" rtlCol="0" anchor="b"/>
          <a:lstStyle>
            <a:lvl1pPr algn="r">
              <a:defRPr sz="1200"/>
            </a:lvl1pPr>
          </a:lstStyle>
          <a:p>
            <a:fld id="{C33834BA-94D0-6245-B067-798EE0E7F05B}" type="slidenum">
              <a:rPr lang="en-US" smtClean="0"/>
              <a:t>‹#›</a:t>
            </a:fld>
            <a:endParaRPr lang="en-US" dirty="0"/>
          </a:p>
        </p:txBody>
      </p:sp>
    </p:spTree>
    <p:extLst>
      <p:ext uri="{BB962C8B-B14F-4D97-AF65-F5344CB8AC3E}">
        <p14:creationId xmlns:p14="http://schemas.microsoft.com/office/powerpoint/2010/main" val="1760727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34" tIns="46567" rIns="93134" bIns="46567" rtlCol="0"/>
          <a:lstStyle>
            <a:lvl1pPr algn="r">
              <a:defRPr sz="1200"/>
            </a:lvl1pPr>
          </a:lstStyle>
          <a:p>
            <a:fld id="{7D81B7E8-1790-7847-89DA-2422D0DED042}" type="datetimeFigureOut">
              <a:rPr lang="en-US" smtClean="0"/>
              <a:t>6/3/2026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34" tIns="46567" rIns="93134" bIns="46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34" tIns="46567" rIns="93134" bIns="46567" rtlCol="0" anchor="b"/>
          <a:lstStyle>
            <a:lvl1pPr algn="r">
              <a:defRPr sz="1200"/>
            </a:lvl1pPr>
          </a:lstStyle>
          <a:p>
            <a:fld id="{1DB607E2-74B1-0946-B89F-15FE3DCA13BF}" type="slidenum">
              <a:rPr lang="en-US" smtClean="0"/>
              <a:t>‹#›</a:t>
            </a:fld>
            <a:endParaRPr lang="en-US" dirty="0"/>
          </a:p>
        </p:txBody>
      </p:sp>
    </p:spTree>
    <p:extLst>
      <p:ext uri="{BB962C8B-B14F-4D97-AF65-F5344CB8AC3E}">
        <p14:creationId xmlns:p14="http://schemas.microsoft.com/office/powerpoint/2010/main" val="28069109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607E2-74B1-0946-B89F-15FE3DCA13BF}" type="slidenum">
              <a:rPr lang="en-US" smtClean="0"/>
              <a:t>1</a:t>
            </a:fld>
            <a:endParaRPr lang="en-US" dirty="0"/>
          </a:p>
        </p:txBody>
      </p:sp>
    </p:spTree>
    <p:extLst>
      <p:ext uri="{BB962C8B-B14F-4D97-AF65-F5344CB8AC3E}">
        <p14:creationId xmlns:p14="http://schemas.microsoft.com/office/powerpoint/2010/main" val="373547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F413-78BD-D140-3158-FD3F39C8B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1DFE-DB20-D51A-AB16-567FFD46B7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AA0AA36-6C2B-ACD9-7EA5-8E95CDF1789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D1F43DC-EB3E-3C0B-CDD7-FCEDD00952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2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607E2-74B1-0946-B89F-15FE3DCA13BF}" type="slidenum">
              <a:rPr lang="en-US" smtClean="0"/>
              <a:t>17</a:t>
            </a:fld>
            <a:endParaRPr lang="en-US" dirty="0"/>
          </a:p>
        </p:txBody>
      </p:sp>
    </p:spTree>
    <p:extLst>
      <p:ext uri="{BB962C8B-B14F-4D97-AF65-F5344CB8AC3E}">
        <p14:creationId xmlns:p14="http://schemas.microsoft.com/office/powerpoint/2010/main" val="304880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AD03E-7B3C-6720-6F76-C56DB8F0E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BAEED-98CC-C171-17C4-925FD4482FB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1F6A0DE-E0F3-8664-02A3-A4C341A8C06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9FD4689F-26F5-F83F-395C-D2CD3E674F24}"/>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51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4D511-3D29-152B-3A32-066BF438C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A527D-339E-3078-6254-AECD860C652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B575B28-3E61-B7DB-F483-8E94D1B6673D}"/>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586B4DD8-8C98-D2C4-0043-9BDCF99EE27B}"/>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64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1439-9F9D-BAF8-8F81-5ADA1F895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A243F-C4FB-AEEF-126E-9DE2EF061E7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138C456-2F37-37DD-E413-65B9EE7D48B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EBA9333-E935-851E-05AE-12DD42B84520}"/>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60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5593-0DB2-21E7-0B85-FA1F8398F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9E1F-2EA5-ADC7-A267-F54FCF2BDB4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B302A7-AC34-9DAA-785A-592E4FDB09C3}"/>
              </a:ext>
            </a:extLst>
          </p:cNvPr>
          <p:cNvSpPr>
            <a:spLocks noGrp="1"/>
          </p:cNvSpPr>
          <p:nvPr>
            <p:ph type="body" idx="1"/>
          </p:nvPr>
        </p:nvSpPr>
        <p:spPr/>
        <p:txBody>
          <a:bodyPr/>
          <a:lstStyle/>
          <a:p>
            <a:pPr defTabSz="474254">
              <a:defRPr/>
            </a:pPr>
            <a:endParaRPr lang="en-US" b="1" dirty="0"/>
          </a:p>
        </p:txBody>
      </p:sp>
      <p:sp>
        <p:nvSpPr>
          <p:cNvPr id="4" name="Slide Number Placeholder 3">
            <a:extLst>
              <a:ext uri="{FF2B5EF4-FFF2-40B4-BE49-F238E27FC236}">
                <a16:creationId xmlns:a16="http://schemas.microsoft.com/office/drawing/2014/main" id="{16E85834-610E-68AE-6B46-009BAB89FCEE}"/>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99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Perception of political bias in the choices made in analysis</a:t>
            </a:r>
          </a:p>
          <a:p>
            <a:pPr marL="171450" indent="-171450">
              <a:buFontTx/>
              <a:buChar char="-"/>
            </a:pPr>
            <a:r>
              <a:rPr lang="en-US" dirty="0"/>
              <a:t>Separate concern broadening definition of speech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7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CC9E-739D-C0D7-7AD3-8BD868AD3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ABF2-7775-E1DC-0C46-FACBFA656EB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7F55D4-4D36-D6A1-F0E9-9EC99A777A8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43DBB13-BE0F-D82B-C57C-29F648F03B09}"/>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87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416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4F19-4F46-25D3-B845-2B4F0E1A3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51156-13A8-F343-BCBD-FF93BA004D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39A388D-6396-B6A7-D181-2CEF4344EE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0F1814-DE48-ED53-A683-02F7070C4D4D}"/>
              </a:ext>
            </a:extLst>
          </p:cNvPr>
          <p:cNvSpPr>
            <a:spLocks noGrp="1"/>
          </p:cNvSpPr>
          <p:nvPr>
            <p:ph type="sldNum" sz="quarter" idx="5"/>
          </p:nvPr>
        </p:nvSpPr>
        <p:spPr/>
        <p:txBody>
          <a:bodyPr/>
          <a:lstStyle/>
          <a:p>
            <a:pPr defTabSz="457066">
              <a:defRPr/>
            </a:pPr>
            <a:fld id="{1DB607E2-74B1-0946-B89F-15FE3DCA13BF}" type="slidenum">
              <a:rPr lang="en-US">
                <a:solidFill>
                  <a:prstClr val="black"/>
                </a:solidFill>
                <a:latin typeface="Calibri"/>
              </a:rPr>
              <a:pPr defTabSz="457066">
                <a:defRPr/>
              </a:pPr>
              <a:t>3</a:t>
            </a:fld>
            <a:endParaRPr lang="en-US" dirty="0">
              <a:solidFill>
                <a:prstClr val="black"/>
              </a:solidFill>
              <a:latin typeface="Calibri"/>
            </a:endParaRPr>
          </a:p>
        </p:txBody>
      </p:sp>
    </p:spTree>
    <p:extLst>
      <p:ext uri="{BB962C8B-B14F-4D97-AF65-F5344CB8AC3E}">
        <p14:creationId xmlns:p14="http://schemas.microsoft.com/office/powerpoint/2010/main" val="1030388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C1B8-BED6-38F8-AD5E-F12F8F5FF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C68F7-42B6-1E7F-EF15-15860787023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7D128E4-5659-F0D2-54AD-91F0E5C09536}"/>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B53CE3A5-3D96-63FA-B8C6-AF09081C795D}"/>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78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092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A811-2019-D164-FB65-7FB25FF87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FD43D-0662-DEE8-15F1-64875086722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9959D3E-53C5-C141-9F14-D62B6A6FC6D6}"/>
              </a:ext>
            </a:extLst>
          </p:cNvPr>
          <p:cNvSpPr>
            <a:spLocks noGrp="1"/>
          </p:cNvSpPr>
          <p:nvPr>
            <p:ph type="body" idx="1"/>
          </p:nvPr>
        </p:nvSpPr>
        <p:spPr/>
        <p:txBody>
          <a:bodyPr/>
          <a:lstStyle/>
          <a:p>
            <a:pPr defTabSz="474254">
              <a:defRPr/>
            </a:pPr>
            <a:endParaRPr lang="en-US" b="1" dirty="0"/>
          </a:p>
        </p:txBody>
      </p:sp>
      <p:sp>
        <p:nvSpPr>
          <p:cNvPr id="4" name="Slide Number Placeholder 3">
            <a:extLst>
              <a:ext uri="{FF2B5EF4-FFF2-40B4-BE49-F238E27FC236}">
                <a16:creationId xmlns:a16="http://schemas.microsoft.com/office/drawing/2014/main" id="{865F5876-3465-7913-9EB4-41B7A6BA988A}"/>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837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46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CDE9-1025-90CA-B989-F54CB25A3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97CF3-F05F-5AFA-7F41-9204793E68A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2D1DC54-6D7B-921F-32A5-E1B717B0AD95}"/>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4705274B-876E-7023-DB35-4BADCA380B8B}"/>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97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57D2-9BDF-359E-81E6-ADBBF329A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E2F0F-D89A-3EBA-108B-50AAE4D9532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C304BAC-C24A-DC15-916F-F0AD2F65AAA6}"/>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DBC416D-0040-A72E-95D0-A4DC66767447}"/>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03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8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CC9E-739D-C0D7-7AD3-8BD868AD3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ABF2-7775-E1DC-0C46-FACBFA656EB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7F55D4-4D36-D6A1-F0E9-9EC99A777A8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43DBB13-BE0F-D82B-C57C-29F648F03B09}"/>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39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FAEB-46C6-51C9-539A-51A47B2D1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3B643-A83A-DE62-DC52-0C66B8CB196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FE5E4C2-D95C-0C4C-E196-3668CD5B2CCC}"/>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67BB6B4D-4AF4-511F-4CB6-7B16B41DE74B}"/>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584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7EDD-2B96-05FB-60D4-610DA19AA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D8294-58CC-8870-C108-7842F43E1C2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266001-2FA9-AB89-B810-7686C976BAE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278A66FE-B887-0F03-0747-F08A9E055869}"/>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70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D99C-69F4-8924-4C05-F033125C0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DD248-633D-ED10-3F69-D81AB60B113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D46A907-1E3E-0F6A-F4D5-AFCCA634E268}"/>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09D7B6D1-E80B-210D-091E-D8C1F097A2A1}"/>
              </a:ext>
            </a:extLst>
          </p:cNvPr>
          <p:cNvSpPr>
            <a:spLocks noGrp="1"/>
          </p:cNvSpPr>
          <p:nvPr>
            <p:ph type="sldNum" sz="quarter" idx="5"/>
          </p:nvPr>
        </p:nvSpPr>
        <p:spPr/>
        <p:txBody>
          <a:bodyPr/>
          <a:lstStyle/>
          <a:p>
            <a:pPr marL="0" marR="0" lvl="0" indent="0" algn="r" defTabSz="44063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4063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685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1ED38-D9B0-E223-3E86-AF0FFFC6C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AFA74-CE40-B3D1-0DDD-EBF08AA291C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C691AF9-8957-4A15-1915-7AA9C84DF8B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720019EB-B9FB-1779-377B-0958E2CF4CB3}"/>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802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3E74-1A77-A5CF-AB80-E5F0BB935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43740-474F-937D-C239-45C38919F94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6339C9C-BB35-1D74-FA36-A476BF9E2B1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C17980A7-E63E-A96C-D6CD-266FA90C058B}"/>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375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0683-5944-E7D3-1968-41B382BE0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32DCB-3E4C-2A2C-CF92-46E53F6B6FF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D17913-81F2-2713-9137-C4F0DB0215BA}"/>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EFFE52A-16C7-1B2B-1734-347C40FBDB08}"/>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100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607E2-74B1-0946-B89F-15FE3DCA13BF}" type="slidenum">
              <a:rPr lang="en-US" smtClean="0"/>
              <a:t>59</a:t>
            </a:fld>
            <a:endParaRPr lang="en-US" dirty="0"/>
          </a:p>
        </p:txBody>
      </p:sp>
    </p:spTree>
    <p:extLst>
      <p:ext uri="{BB962C8B-B14F-4D97-AF65-F5344CB8AC3E}">
        <p14:creationId xmlns:p14="http://schemas.microsoft.com/office/powerpoint/2010/main" val="36506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F22E-93BB-A02E-EA52-72EC7A011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712D7-50F8-6816-F4E2-201307499E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A8EA64-EA1B-B36A-27DB-93F3D6DF47D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0228F86-3045-D5E3-1BAC-3185532C7A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11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F413-78BD-D140-3158-FD3F39C8B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1DFE-DB20-D51A-AB16-567FFD46B7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AA0AA36-6C2B-ACD9-7EA5-8E95CDF1789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D1F43DC-EB3E-3C0B-CDD7-FCEDD00952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1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F413-78BD-D140-3158-FD3F39C8B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1DFE-DB20-D51A-AB16-567FFD46B7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AA0AA36-6C2B-ACD9-7EA5-8E95CDF1789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D1F43DC-EB3E-3C0B-CDD7-FCEDD00952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41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CC9E-739D-C0D7-7AD3-8BD868AD3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ABF2-7775-E1DC-0C46-FACBFA656EB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B7F55D4-4D36-D6A1-F0E9-9EC99A777A8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43DBB13-BE0F-D82B-C57C-29F648F03B09}"/>
              </a:ext>
            </a:extLst>
          </p:cNvPr>
          <p:cNvSpPr>
            <a:spLocks noGrp="1"/>
          </p:cNvSpPr>
          <p:nvPr>
            <p:ph type="sldNum" sz="quarter" idx="5"/>
          </p:nvPr>
        </p:nvSpPr>
        <p:spPr/>
        <p:txBody>
          <a:bodyPr/>
          <a:lstStyle/>
          <a:p>
            <a:pPr marL="0" marR="0" lvl="0" indent="0" algn="r" defTabSz="457133"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3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34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F22E-93BB-A02E-EA52-72EC7A011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712D7-50F8-6816-F4E2-201307499E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A8EA64-EA1B-B36A-27DB-93F3D6DF47D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0228F86-3045-D5E3-1BAC-3185532C7A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00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F22E-93BB-A02E-EA52-72EC7A011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712D7-50F8-6816-F4E2-201307499E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A8EA64-EA1B-B36A-27DB-93F3D6DF47D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0228F86-3045-D5E3-1BAC-3185532C7A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607E2-74B1-0946-B89F-15FE3DCA1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06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86030C-5B7D-4553-AFFB-0FAA85B9AB9C}"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120553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B6007-9A49-460E-BABF-AF888D5EAFE6}"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250543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372771-8E24-4CF6-AAE8-F4F90F1FD356}"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2717931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943D7657-95CD-4575-AC99-A9D79708A5B0}"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61696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C661FB-6EF1-48FE-9A8E-27C478F9AFC3}"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92908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BAF575-378D-422B-9011-85B53F69D434}"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89940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B8A6A7-457D-4296-BE88-981D98B50432}"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39184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AF907E-A1EA-423A-90F7-578FA16F14B5}"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8" name="Footer Placeholder 7"/>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9" name="Slide Number Placeholder 8"/>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136300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C5E4EA9-A2F4-4A78-A57D-8093D5D2603C}"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5" name="Slide Number Placeholder 4"/>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0267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9EA52-54E4-407B-88CE-5702FAB67E88}"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4" name="Slide Number Placeholder 3"/>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37430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18A59B-3183-403C-82E4-C751649F8735}"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395545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27BA8-8166-4F27-A7A5-2B2A8750FC85}"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3364207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FE7F25C-7127-4505-AACB-7C537CBA7F84}"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black">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80905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F62022-F8BB-467A-834A-676652ABF63D}"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45050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ED666E-BD8D-4E52-8FF0-0D6214C28C5D}"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162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45A4AF46-5E5F-498B-A6F1-CD24B7F657FE}"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616968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ED8AB7-967A-45AD-A8EE-EF8D38FD1B96}"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92908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CB6E9F-F7A4-42DB-B5D2-D585C88B3923}"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899404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666BA21-472D-4AAC-A43E-22D017D2683F}"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39184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AD5C3D6-3D43-4D9D-AD08-F4168E0DC258}"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8" name="Footer Placeholder 7"/>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9" name="Slide Number Placeholder 8"/>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136300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2C0D59-9CE2-42ED-BE04-E242773C77BD}"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5" name="Slide Number Placeholder 4"/>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0267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CD003-00F5-4372-AA9E-AFBB359B7217}"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4" name="Slide Number Placeholder 3"/>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3743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3D2F1-80EE-498F-8D87-998A045FC2BE}"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171807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29EC18A-23E7-4965-9CA7-33C3372F1FB9}"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3955457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2E6E763-D5AB-44E1-B419-E8E8A770321F}"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black">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809054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37D6C6-B289-4FBA-8180-D272CC0AB43A}"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45050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4ED1D-919A-417F-A5B3-71A286DCA415}"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1620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2B425027-9132-4A59-A062-4350424482C8}"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616968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A6E189-1A37-49F3-9523-7B6EB0EB4273}"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929082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2E356DB-0AE1-4ED7-BDA8-3BC5C78523F3}"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899404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4CE20A-B4E6-4E53-9B6B-04033063DACF}"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139184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882B20-F5A4-40F3-BC51-85BDDB3CCD96}"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8" name="Footer Placeholder 7"/>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9" name="Slide Number Placeholder 8"/>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136300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FBA967C-136A-42CC-B459-00797218A5FB}"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5" name="Slide Number Placeholder 4"/>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0267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9B140-2867-4EAF-9216-7CC87A45B8E4}"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361176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F406E-99A7-4CA0-B45C-4721023A0FD6}"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4" name="Slide Number Placeholder 3"/>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37430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DFF959B-E594-4E28-9129-E3A8BF586409}"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7" name="Slide Number Placeholder 6"/>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Tree>
    <p:extLst>
      <p:ext uri="{BB962C8B-B14F-4D97-AF65-F5344CB8AC3E}">
        <p14:creationId xmlns:p14="http://schemas.microsoft.com/office/powerpoint/2010/main" val="3955457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7FD470B-1171-43D4-9489-458D3B447C77}"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black">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80905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7FA2D5-817F-49F9-BC5F-30258E9E2755}"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45050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0C27F3-41ED-48F6-B57E-343B62E0265F}"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3D85FD5-4BB2-4878-99AC-7C4D1400D957}"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291620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0" y="4624668"/>
            <a:ext cx="4038600" cy="933450"/>
          </a:xfrm>
        </p:spPr>
        <p:txBody>
          <a:bodyPr>
            <a:normAutofit/>
          </a:bodyPr>
          <a:lstStyle>
            <a:lvl1pPr>
              <a:defRPr sz="2800"/>
            </a:lvl1pPr>
          </a:lstStyle>
          <a:p>
            <a:r>
              <a:rPr lang="en-US" dirty="0"/>
              <a:t>Title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AAB46F8E-0763-4CB7-A84E-9622BAE052A6}" type="datetime1">
              <a:rPr lang="en-US" smtClean="0"/>
              <a:t>6/3/2026</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2" name="Rectangle 11"/>
          <p:cNvSpPr/>
          <p:nvPr/>
        </p:nvSpPr>
        <p:spPr>
          <a:xfrm>
            <a:off x="4624388" y="2359297"/>
            <a:ext cx="2057400" cy="2039112"/>
          </a:xfrm>
          <a:prstGeom prst="rect">
            <a:avLst/>
          </a:prstGeom>
          <a:solidFill>
            <a:srgbClr val="DB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
        <p:nvSpPr>
          <p:cNvPr id="16"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7" name="Picture Placeholder 12"/>
          <p:cNvSpPr>
            <a:spLocks noGrp="1"/>
          </p:cNvSpPr>
          <p:nvPr>
            <p:ph type="pic" sz="quarter" idx="14"/>
          </p:nvPr>
        </p:nvSpPr>
        <p:spPr>
          <a:xfrm>
            <a:off x="6799943" y="2377440"/>
            <a:ext cx="2057400" cy="2039112"/>
          </a:xfrm>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987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FE5DC892-7517-44BC-8626-C784071E1B26}"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8068235" y="295587"/>
            <a:ext cx="91440" cy="9935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304465"/>
            <a:ext cx="685800" cy="903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8474" y="134471"/>
            <a:ext cx="7556313" cy="995082"/>
          </a:xfrm>
        </p:spPr>
        <p:txBody>
          <a:bodyPr anchor="b" anchorCtr="0"/>
          <a:lstStyle>
            <a:lvl1pPr>
              <a:defRPr>
                <a:solidFill>
                  <a:schemeClr val="accent2"/>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FE5E719-E6AD-4767-AFE1-E53CEC404CF1}"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tx2">
                    <a:lumMod val="50000"/>
                  </a:schemeClr>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text styles</a:t>
            </a:r>
          </a:p>
        </p:txBody>
      </p:sp>
      <p:sp>
        <p:nvSpPr>
          <p:cNvPr id="11"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solidFill>
                  <a:schemeClr val="tx2">
                    <a:lumMod val="50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66929DC-1376-4606-97BB-694D71A81F65}" type="datetime1">
              <a:rPr lang="en-US" smtClean="0"/>
              <a:t>6/3/2026</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8" name="Slide Number Placeholder 6"/>
          <p:cNvSpPr>
            <a:spLocks noGrp="1"/>
          </p:cNvSpPr>
          <p:nvPr>
            <p:ph type="sldNum" sz="quarter" idx="14"/>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rgbClr val="520023"/>
                </a:solidFill>
              </a:defRPr>
            </a:lvl1pPr>
          </a:lstStyle>
          <a:p>
            <a:r>
              <a:rPr lang="en-US" dirty="0"/>
              <a:t>Click to edit Master title style</a:t>
            </a:r>
            <a:endParaRPr dirty="0"/>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294D3AF-62EE-4FC9-A1D9-675ED895EA82}" type="datetime1">
              <a:rPr lang="en-US" smtClean="0"/>
              <a:t>6/3/2026</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37644085-9FBC-9742-AA3B-80A231EC4743}"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8166847" y="282573"/>
            <a:ext cx="685800" cy="500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Slide Number Placeholder 6"/>
          <p:cNvSpPr txBox="1">
            <a:spLocks/>
          </p:cNvSpPr>
          <p:nvPr userDrawn="1"/>
        </p:nvSpPr>
        <p:spPr>
          <a:xfrm>
            <a:off x="8068235" y="242234"/>
            <a:ext cx="791603" cy="54036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644085-9FBC-9742-AA3B-80A231EC47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A4C2F-15A9-4FCF-94FC-A2E92F66EE44}" type="datetime1">
              <a:rPr lang="en-US" smtClean="0"/>
              <a:t>6/3/2026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2319055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377037"/>
            <a:ext cx="642097" cy="903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8068235" y="377037"/>
            <a:ext cx="91440" cy="90327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5B3ECCE1-8D8F-4CAD-8CFA-642717235E22}"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350016"/>
            <a:ext cx="685800" cy="99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rgbClr val="6A737B"/>
                </a:solidFill>
              </a:defRPr>
            </a:lvl1pPr>
          </a:lstStyle>
          <a:p>
            <a:r>
              <a:rPr lang="en-US" dirty="0"/>
              <a:t>Click to edit Master title style</a:t>
            </a:r>
            <a:endParaRPr dirty="0"/>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60CF06F3-AC8C-4DA7-87CE-CF196731975E}" type="datetime1">
              <a:rPr lang="en-US" smtClean="0"/>
              <a:t>6/3/2026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3" name="Text Placeholder 2"/>
          <p:cNvSpPr>
            <a:spLocks noGrp="1"/>
          </p:cNvSpPr>
          <p:nvPr>
            <p:ph type="body" idx="1"/>
          </p:nvPr>
        </p:nvSpPr>
        <p:spPr>
          <a:xfrm>
            <a:off x="497541" y="2070847"/>
            <a:ext cx="3657600" cy="322729"/>
          </a:xfrm>
          <a:prstGeom prst="rect">
            <a:avLst/>
          </a:prstGeom>
          <a:solidFill>
            <a:srgbClr val="52002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rgbClr val="52002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rgbClr val="6A737B"/>
                </a:solidFill>
              </a:defRPr>
            </a:lvl1pPr>
          </a:lstStyle>
          <a:p>
            <a:r>
              <a:rPr lang="en-US" dirty="0"/>
              <a:t>Click to edit Master title style</a:t>
            </a:r>
            <a:endParaRPr dirty="0"/>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4A79570D-47D7-405C-BC6C-904AEE0514F2}"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rgbClr val="6A737B"/>
                </a:solidFill>
              </a:defRPr>
            </a:lvl1pPr>
          </a:lstStyle>
          <a:p>
            <a:r>
              <a:rPr lang="en-US" dirty="0"/>
              <a:t>Click to edit Master title style</a:t>
            </a:r>
            <a:endParaRPr dirty="0"/>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FC30333B-22EA-47A2-B3C5-7C3696A0626A}"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rgbClr val="6A737B"/>
                </a:solidFill>
              </a:defRPr>
            </a:lvl1pPr>
          </a:lstStyle>
          <a:p>
            <a:r>
              <a:rPr lang="en-US" dirty="0"/>
              <a:t>Click to edit Master title style</a:t>
            </a:r>
            <a:endParaRPr dirty="0"/>
          </a:p>
        </p:txBody>
      </p:sp>
      <p:sp>
        <p:nvSpPr>
          <p:cNvPr id="5" name="Date Placeholder 4"/>
          <p:cNvSpPr>
            <a:spLocks noGrp="1"/>
          </p:cNvSpPr>
          <p:nvPr>
            <p:ph type="dt" sz="half" idx="10"/>
          </p:nvPr>
        </p:nvSpPr>
        <p:spPr/>
        <p:txBody>
          <a:bodyPr/>
          <a:lstStyle/>
          <a:p>
            <a:fld id="{D70C5E27-AE79-41F8-B642-F8A9D7D2574A}"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358894"/>
            <a:ext cx="685800" cy="903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solidFill>
                  <a:srgbClr val="6A737B"/>
                </a:solidFill>
              </a:defRPr>
            </a:lvl1pPr>
          </a:lstStyle>
          <a:p>
            <a:r>
              <a:rPr lang="en-US" dirty="0"/>
              <a:t>Click to edit Master title style</a:t>
            </a:r>
            <a:endParaRPr dirty="0"/>
          </a:p>
        </p:txBody>
      </p:sp>
      <p:sp>
        <p:nvSpPr>
          <p:cNvPr id="3" name="Date Placeholder 2"/>
          <p:cNvSpPr>
            <a:spLocks noGrp="1"/>
          </p:cNvSpPr>
          <p:nvPr>
            <p:ph type="dt" sz="half" idx="10"/>
          </p:nvPr>
        </p:nvSpPr>
        <p:spPr/>
        <p:txBody>
          <a:bodyPr/>
          <a:lstStyle/>
          <a:p>
            <a:fld id="{2C8ED95C-8467-4CDB-9AA6-4D88158FF4B7}" type="datetime1">
              <a:rPr lang="en-US" smtClean="0"/>
              <a:t>6/3/2026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userDrawn="1"/>
        </p:nvSpPr>
        <p:spPr>
          <a:xfrm>
            <a:off x="8166847" y="282573"/>
            <a:ext cx="685800" cy="500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3113C987-169B-484C-8399-8629D9339ACA}" type="datetime1">
              <a:rPr lang="en-US" smtClean="0"/>
              <a:t>6/3/2026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rgbClr val="52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2">
                  <a:lumMod val="50000"/>
                </a:schemeClr>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BE6425D-FA76-4FE5-AA78-6ABD75C7775E}" type="datetime1">
              <a:rPr lang="en-US" smtClean="0"/>
              <a:t>6/3/2026</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userDrawn="1"/>
        </p:nvSpPr>
        <p:spPr>
          <a:xfrm>
            <a:off x="8166847" y="282573"/>
            <a:ext cx="685800" cy="500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8166847" y="242179"/>
            <a:ext cx="685800" cy="58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dirty="0"/>
              <a:t>Click to edit Master title style</a:t>
            </a:r>
            <a:endParaRPr dirty="0"/>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7363E81-0DA8-4910-BB7D-451BA63EE288}" type="datetime1">
              <a:rPr lang="en-US" smtClean="0"/>
              <a:t>6/3/2026</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2"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solidFill>
                  <a:schemeClr val="accent2"/>
                </a:solidFill>
              </a:defRPr>
            </a:lvl1pPr>
          </a:lstStyle>
          <a:p>
            <a:r>
              <a:rPr lang="en-US" dirty="0"/>
              <a:t>Click to edit Master title style</a:t>
            </a:r>
            <a:endParaRPr dirty="0"/>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29D991D-C3F0-4CA6-B1AE-A1E3256985E0}"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
        <p:nvSpPr>
          <p:cNvPr id="8" name="Rectangle 7"/>
          <p:cNvSpPr/>
          <p:nvPr/>
        </p:nvSpPr>
        <p:spPr>
          <a:xfrm>
            <a:off x="6802438" y="228600"/>
            <a:ext cx="2057400" cy="2039112"/>
          </a:xfrm>
          <a:prstGeom prst="rect">
            <a:avLst/>
          </a:prstGeom>
          <a:solidFill>
            <a:srgbClr val="52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2" name="Slide Number Placeholder 6"/>
          <p:cNvSpPr txBox="1">
            <a:spLocks/>
          </p:cNvSpPr>
          <p:nvPr userDrawn="1"/>
        </p:nvSpPr>
        <p:spPr>
          <a:xfrm>
            <a:off x="8068235" y="242234"/>
            <a:ext cx="791603" cy="54036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644085-9FBC-9742-AA3B-80A231EC47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21D7D6-96AE-4FEB-A2F1-025B51CED77B}" type="datetime1">
              <a:rPr lang="en-US" smtClean="0"/>
              <a:t>6/3/2026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4124942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ABE8A8C-A53D-490F-9407-EBAA7B8136A4}" type="datetime1">
              <a:rPr lang="en-US" smtClean="0"/>
              <a:t>6/3/2026</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Drag picture to placeholder or click icon to add</a:t>
            </a:r>
            <a:endParaRPr dirty="0"/>
          </a:p>
        </p:txBody>
      </p:sp>
      <p:sp>
        <p:nvSpPr>
          <p:cNvPr id="15" name="Slide Number Placeholder 6"/>
          <p:cNvSpPr txBox="1">
            <a:spLocks/>
          </p:cNvSpPr>
          <p:nvPr userDrawn="1"/>
        </p:nvSpPr>
        <p:spPr>
          <a:xfrm>
            <a:off x="8068235" y="242234"/>
            <a:ext cx="791603" cy="54036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644085-9FBC-9742-AA3B-80A231EC4743}"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rgbClr val="52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F81408A-A637-4079-844B-04D38E6FCB6A}" type="datetime1">
              <a:rPr lang="en-US" smtClean="0"/>
              <a:t>6/3/2026</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4624388" y="4534726"/>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Drag picture to placeholder or click icon to add</a:t>
            </a:r>
            <a:endParaRPr dirty="0"/>
          </a:p>
        </p:txBody>
      </p:sp>
      <p:sp>
        <p:nvSpPr>
          <p:cNvPr id="16" name="Slide Number Placeholder 6"/>
          <p:cNvSpPr txBox="1">
            <a:spLocks/>
          </p:cNvSpPr>
          <p:nvPr userDrawn="1"/>
        </p:nvSpPr>
        <p:spPr>
          <a:xfrm>
            <a:off x="8068235" y="242234"/>
            <a:ext cx="791603" cy="54036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644085-9FBC-9742-AA3B-80A231EC4743}"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953000" y="3124200"/>
            <a:ext cx="3108960" cy="871538"/>
          </a:xfrm>
        </p:spPr>
        <p:txBody>
          <a:bodyPr anchor="b">
            <a:normAutofit/>
          </a:bodyPr>
          <a:lstStyle>
            <a:lvl1pPr algn="l">
              <a:defRPr sz="2600" b="0">
                <a:solidFill>
                  <a:srgbClr val="6A737B"/>
                </a:solidFill>
              </a:defRPr>
            </a:lvl1pPr>
          </a:lstStyle>
          <a:p>
            <a:r>
              <a:rPr lang="en-US" dirty="0"/>
              <a:t>Click to edit Master title style</a:t>
            </a:r>
            <a:endParaRPr dirty="0"/>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95B9623-876B-4FC7-80D1-61384148EC21}" type="datetime1">
              <a:rPr lang="en-US" smtClean="0"/>
              <a:t>6/3/2026</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Drag picture to placeholder or click icon to add</a:t>
            </a:r>
            <a:endParaRPr dirty="0"/>
          </a:p>
        </p:txBody>
      </p:sp>
      <p:sp>
        <p:nvSpPr>
          <p:cNvPr id="12" name="Rectangle 11"/>
          <p:cNvSpPr/>
          <p:nvPr userDrawn="1"/>
        </p:nvSpPr>
        <p:spPr>
          <a:xfrm>
            <a:off x="8166847" y="282573"/>
            <a:ext cx="685800" cy="500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ADB4C3D-781D-4896-B16D-E36A87B413B1}"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5772" y="954742"/>
            <a:ext cx="681318" cy="5171422"/>
          </a:xfrm>
        </p:spPr>
        <p:txBody>
          <a:bodyPr vert="eaVert" anchor="t" anchorCtr="0"/>
          <a:lstStyle>
            <a:lvl1pPr>
              <a:defRPr>
                <a:solidFill>
                  <a:srgbClr val="6A737B"/>
                </a:solidFill>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28C7224F-C503-4349-94FC-5E92A37E485B}" type="datetime1">
              <a:rPr lang="en-US" smtClean="0"/>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p:nvSpPr>
        <p:spPr>
          <a:xfrm rot="16200000">
            <a:off x="8593111" y="716117"/>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1" name="Rectangle 10"/>
          <p:cNvSpPr/>
          <p:nvPr userDrawn="1"/>
        </p:nvSpPr>
        <p:spPr>
          <a:xfrm>
            <a:off x="8166847" y="282573"/>
            <a:ext cx="685800" cy="500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Slide Number Placeholder 6"/>
          <p:cNvSpPr>
            <a:spLocks noGrp="1"/>
          </p:cNvSpPr>
          <p:nvPr>
            <p:ph type="sldNum" sz="quarter" idx="12"/>
          </p:nvPr>
        </p:nvSpPr>
        <p:spPr>
          <a:xfrm>
            <a:off x="8068235" y="242234"/>
            <a:ext cx="791603" cy="540364"/>
          </a:xfrm>
        </p:spPr>
        <p:txBody>
          <a:bodyPr/>
          <a:lstStyle>
            <a:lvl1pPr>
              <a:defRPr sz="2400"/>
            </a:lvl1pPr>
          </a:lstStyle>
          <a:p>
            <a:fld id="{37644085-9FBC-9742-AA3B-80A231EC47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BF7D4-6F1E-44F5-8670-2CA5147EB1B3}" type="datetime1">
              <a:rPr lang="en-US" smtClean="0"/>
              <a:t>6/3/2026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315455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70290-B797-4387-AFC4-F7D03A61D653}"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62438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43E126-3E5C-42A9-9493-B75AFFA4A083}" type="datetime1">
              <a:rPr lang="en-US" smtClean="0"/>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4085-9FBC-9742-AA3B-80A231EC4743}" type="slidenum">
              <a:rPr lang="en-US" smtClean="0"/>
              <a:t>‹#›</a:t>
            </a:fld>
            <a:endParaRPr lang="en-US" dirty="0"/>
          </a:p>
        </p:txBody>
      </p:sp>
    </p:spTree>
    <p:extLst>
      <p:ext uri="{BB962C8B-B14F-4D97-AF65-F5344CB8AC3E}">
        <p14:creationId xmlns:p14="http://schemas.microsoft.com/office/powerpoint/2010/main" val="99200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276A3-8B3E-48B5-828B-DC7B015DB6F8}" type="datetime1">
              <a:rPr lang="en-US" smtClean="0"/>
              <a:t>6/3/2026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44085-9FBC-9742-AA3B-80A231EC4743}" type="slidenum">
              <a:rPr lang="en-US" smtClean="0"/>
              <a:t>‹#›</a:t>
            </a:fld>
            <a:endParaRPr lang="en-US" dirty="0"/>
          </a:p>
        </p:txBody>
      </p:sp>
    </p:spTree>
    <p:extLst>
      <p:ext uri="{BB962C8B-B14F-4D97-AF65-F5344CB8AC3E}">
        <p14:creationId xmlns:p14="http://schemas.microsoft.com/office/powerpoint/2010/main" val="339783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defTabSz="914400"/>
            <a:fld id="{4ECC1086-8B66-42AB-B82E-ED240AA0FE79}"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defTabSz="914400"/>
            <a:endParaRPr lang="en-US" dirty="0">
              <a:solidFill>
                <a:prstClr val="white">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defTabSz="914400"/>
            <a:fld id="{D3D85FD5-4BB2-4878-99AC-7C4D1400D957}" type="slidenum">
              <a:rPr lang="en-US" smtClean="0">
                <a:solidFill>
                  <a:prstClr val="white">
                    <a:tint val="95000"/>
                  </a:prstClr>
                </a:solidFill>
                <a:latin typeface="Corbel"/>
              </a:rPr>
              <a:pPr defTabSz="914400"/>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109303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defTabSz="914400"/>
            <a:fld id="{7FE82BB1-A780-41E7-9E50-59A24F3375FE}"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defTabSz="914400"/>
            <a:endParaRPr lang="en-US" dirty="0">
              <a:solidFill>
                <a:prstClr val="white">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defTabSz="914400"/>
            <a:fld id="{D3D85FD5-4BB2-4878-99AC-7C4D1400D957}" type="slidenum">
              <a:rPr lang="en-US" smtClean="0">
                <a:solidFill>
                  <a:prstClr val="white">
                    <a:tint val="95000"/>
                  </a:prstClr>
                </a:solidFill>
                <a:latin typeface="Corbel"/>
              </a:rPr>
              <a:pPr defTabSz="914400"/>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1093033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defTabSz="914400"/>
            <a:fld id="{2A1B2CFE-FEAB-466A-B1E5-61EC0B7279C4}" type="datetime1">
              <a:rPr lang="en-US" smtClean="0">
                <a:solidFill>
                  <a:prstClr val="white">
                    <a:tint val="95000"/>
                  </a:prstClr>
                </a:solidFill>
                <a:latin typeface="Corbel"/>
              </a:rPr>
              <a:t>6/3/2026</a:t>
            </a:fld>
            <a:endParaRPr lang="en-US" dirty="0">
              <a:solidFill>
                <a:prstClr val="white">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defTabSz="914400"/>
            <a:endParaRPr lang="en-US" dirty="0">
              <a:solidFill>
                <a:prstClr val="white">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defTabSz="914400"/>
            <a:fld id="{D3D85FD5-4BB2-4878-99AC-7C4D1400D957}" type="slidenum">
              <a:rPr lang="en-US" smtClean="0">
                <a:solidFill>
                  <a:prstClr val="white">
                    <a:tint val="95000"/>
                  </a:prstClr>
                </a:solidFill>
                <a:latin typeface="Corbel"/>
              </a:rPr>
              <a:pPr defTabSz="914400"/>
              <a:t>‹#›</a:t>
            </a:fld>
            <a:endParaRPr lang="en-US" dirty="0">
              <a:solidFill>
                <a:prstClr val="white">
                  <a:tint val="95000"/>
                </a:prstClr>
              </a:solidFill>
              <a:latin typeface="Corbel"/>
            </a:endParaRPr>
          </a:p>
        </p:txBody>
      </p:sp>
    </p:spTree>
    <p:extLst>
      <p:ext uri="{BB962C8B-B14F-4D97-AF65-F5344CB8AC3E}">
        <p14:creationId xmlns:p14="http://schemas.microsoft.com/office/powerpoint/2010/main" val="36109303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4C0E8F8-F434-4E8D-917B-CE36AC39F6E5}" type="datetime1">
              <a:rPr lang="en-US" smtClean="0"/>
              <a:t>6/3/2026</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7644085-9FBC-9742-AA3B-80A231EC47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hyperlink" Target="https://www.washingtonpost.com/history/2020/06/03/insurrection-act-trump-history/"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27.jpeg"/><Relationship Id="rId4" Type="http://schemas.openxmlformats.org/officeDocument/2006/relationships/hyperlink" Target="https://www.usconstitution.net/checks-and-balances-in-the-constitu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hyperlink" Target="https://www.sciencedirect.com/science/article/pii/S2666560324000070#bib46" TargetMode="External"/><Relationship Id="rId2" Type="http://schemas.openxmlformats.org/officeDocument/2006/relationships/hyperlink" Target="https://www.ncbi.nlm.nih.gov/books/NBK605169/pdf/Bookshelf_NBK605169.pdf" TargetMode="External"/><Relationship Id="rId1" Type="http://schemas.openxmlformats.org/officeDocument/2006/relationships/slideLayout" Target="../slideLayouts/slideLayout46.xml"/><Relationship Id="rId4" Type="http://schemas.openxmlformats.org/officeDocument/2006/relationships/hyperlink" Target="https://pmc.ncbi.nlm.nih.gov/articles/PMC12738394/#CR5"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supremecourt.gov/opinions/21pdf/20-843_7j80.pdf#page=14" TargetMode="External"/><Relationship Id="rId2" Type="http://schemas.openxmlformats.org/officeDocument/2006/relationships/hyperlink" Target="https://www.supremecourt.gov/opinions/21pdf/20-843_7j80.pdf" TargetMode="External"/><Relationship Id="rId1" Type="http://schemas.openxmlformats.org/officeDocument/2006/relationships/slideLayout" Target="../slideLayouts/slideLayout46.xml"/><Relationship Id="rId4" Type="http://schemas.openxmlformats.org/officeDocument/2006/relationships/hyperlink" Target="https://www.supremecourt.gov/opinions/21pdf/20-843_7j80.pdf#p=2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hyperlink" Target="https://americanhealth.jhu.edu/sites/default/files/2024-12/JHU_2024_HealthNotes_USvDaniels_FINAL_12.3.pdf" TargetMode="Externa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8" Type="http://schemas.openxmlformats.org/officeDocument/2006/relationships/hyperlink" Target="https://www.supremecourt.gov/DocketPDF/24/24-1247/362405/20250605152340530_CooperPetition.pdf#page=21" TargetMode="External"/><Relationship Id="rId13" Type="http://schemas.openxmlformats.org/officeDocument/2006/relationships/hyperlink" Target="https://www.supremecourt.gov/DocketPDF/24/24-1249/362403/20250605152652236_SamPetition.pdf" TargetMode="External"/><Relationship Id="rId18" Type="http://schemas.openxmlformats.org/officeDocument/2006/relationships/hyperlink" Target="https://www.supremecourt.gov/orders/courtorders/101425zor_8m58.pdf#page=3" TargetMode="External"/><Relationship Id="rId3" Type="http://schemas.openxmlformats.org/officeDocument/2006/relationships/hyperlink" Target="https://uscode.house.gov/view.xhtml?req=(title:18%20section:922%20edition:prelim)%20OR%20(granuleid:USC-prelim-title18-section922)&amp;f=treesort&amp;edition=prelim&amp;num=0&amp;jumpTo=true#substructure-location_g" TargetMode="External"/><Relationship Id="rId7" Type="http://schemas.openxmlformats.org/officeDocument/2006/relationships/hyperlink" Target="https://www.supremecourt.gov/DocketPDF/24/24-1249/362403/20250605152652236_SamPetition.pdf#page=10" TargetMode="External"/><Relationship Id="rId12" Type="http://schemas.openxmlformats.org/officeDocument/2006/relationships/hyperlink" Target="https://www.supremecourt.gov/DocketPDF/24/24-1234/362144/20250602174403309_HemaniPetition.pdf" TargetMode="External"/><Relationship Id="rId17" Type="http://schemas.openxmlformats.org/officeDocument/2006/relationships/hyperlink" Target="https://www.supremecourt.gov/orders/courtorders/102025zor_19m2.pdf#page=5" TargetMode="External"/><Relationship Id="rId2" Type="http://schemas.openxmlformats.org/officeDocument/2006/relationships/hyperlink" Target="https://supreme.justia.com/cases/federal/us/545/1/" TargetMode="External"/><Relationship Id="rId16" Type="http://schemas.openxmlformats.org/officeDocument/2006/relationships/hyperlink" Target="https://www.supremecourt.gov/orders/courtorders/102025zor_19m2.pdf" TargetMode="External"/><Relationship Id="rId20" Type="http://schemas.openxmlformats.org/officeDocument/2006/relationships/hyperlink" Target="https://www.supremecourt.gov/search.aspx?filename=/docket/docketfiles/html/public/24-1249.html" TargetMode="External"/><Relationship Id="rId1" Type="http://schemas.openxmlformats.org/officeDocument/2006/relationships/slideLayout" Target="../slideLayouts/slideLayout46.xml"/><Relationship Id="rId6" Type="http://schemas.openxmlformats.org/officeDocument/2006/relationships/hyperlink" Target="https://www.supremecourt.gov/DocketPDF/24/24-1234/362144/20250602174403309_HemaniPetition.pdf#page=41" TargetMode="External"/><Relationship Id="rId11" Type="http://schemas.openxmlformats.org/officeDocument/2006/relationships/hyperlink" Target="https://www.supremecourt.gov/DocketPDF/24/24-1248/362411/20250605153117923_DanielsPetition.pdf" TargetMode="External"/><Relationship Id="rId5" Type="http://schemas.openxmlformats.org/officeDocument/2006/relationships/hyperlink" Target="https://www.supremecourt.gov/DocketPDF/24/24-1248/362411/20250605153117923_DanielsPetition.pdf#page=11" TargetMode="External"/><Relationship Id="rId15" Type="http://schemas.openxmlformats.org/officeDocument/2006/relationships/hyperlink" Target="https://www.supremecourt.gov/DocketPDF/24/24-1328/364018/20250627125449486_Baxter%20Petition.pdf" TargetMode="External"/><Relationship Id="rId10" Type="http://schemas.openxmlformats.org/officeDocument/2006/relationships/hyperlink" Target="https://constitution.congress.gov/browse/amendment-2/" TargetMode="External"/><Relationship Id="rId19" Type="http://schemas.openxmlformats.org/officeDocument/2006/relationships/hyperlink" Target="https://www.supremecourt.gov/search.aspx?filename=/docket/docketfiles/html/public/24-1248.html" TargetMode="External"/><Relationship Id="rId4" Type="http://schemas.openxmlformats.org/officeDocument/2006/relationships/hyperlink" Target="https://www.congress.gov/crs-product/R44618" TargetMode="External"/><Relationship Id="rId9" Type="http://schemas.openxmlformats.org/officeDocument/2006/relationships/hyperlink" Target="https://www.supremecourt.gov/DocketPDF/24/24-1328/364018/20250627125449486_Baxter%20Petition.pdf#page=11" TargetMode="External"/><Relationship Id="rId14" Type="http://schemas.openxmlformats.org/officeDocument/2006/relationships/hyperlink" Target="https://www.supremecourt.gov/DocketPDF/24/24-1247/362405/20250605152340530_CooperPetition.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upremecourt.gov/opinions/23pdf/22-915_8o6b.pdf#page=11" TargetMode="External"/><Relationship Id="rId2" Type="http://schemas.openxmlformats.org/officeDocument/2006/relationships/hyperlink" Target="https://www.supremecourt.gov/opinions/23pdf/22-915_8o6b.pdf#page=9" TargetMode="Externa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hyperlink" Target="https://plus.lexis.com/api/document/collection/cases/id/6JMK-F4T3-RX6G-70R7-00000-00?page=1&amp;reporter=1290&amp;cite=2026%20U.S.%20LEXIS%202207&amp;context=1530671" TargetMode="External"/><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51.png"/><Relationship Id="rId4" Type="http://schemas.openxmlformats.org/officeDocument/2006/relationships/hyperlink" Target="https://plus.lexis.com/api/document/collection/cases/id/6JMK-F4T3-RX6G-70R7-00000-00?cite=2026%20U.S.%20LEXIS%202207&amp;context=1530671"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hyperlink" Target="https://thearc.org/wp-content/uploads/2025/09/Hamm-v-Smith-Amicus-Final.pdf" TargetMode="Externa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svg"/><Relationship Id="rId2" Type="http://schemas.openxmlformats.org/officeDocument/2006/relationships/notesSlide" Target="../notesSlides/notesSlide33.xml"/><Relationship Id="rId1" Type="http://schemas.openxmlformats.org/officeDocument/2006/relationships/slideLayout" Target="../slideLayouts/slideLayout46.xml"/><Relationship Id="rId6" Type="http://schemas.openxmlformats.org/officeDocument/2006/relationships/hyperlink" Target="https://www.scotusblog.com/" TargetMode="External"/><Relationship Id="rId5" Type="http://schemas.openxmlformats.org/officeDocument/2006/relationships/hyperlink" Target="https://www.supremecourt.gov/" TargetMode="Externa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10" y="608808"/>
            <a:ext cx="4246674" cy="3774656"/>
          </a:xfrm>
        </p:spPr>
        <p:txBody>
          <a:bodyPr>
            <a:noAutofit/>
          </a:bodyPr>
          <a:lstStyle/>
          <a:p>
            <a:pPr algn="ctr"/>
            <a:r>
              <a:rPr lang="en-US" sz="4800" dirty="0">
                <a:solidFill>
                  <a:srgbClr val="FFFFFF"/>
                </a:solidFill>
                <a:effectLst>
                  <a:outerShdw blurRad="38100" dist="38100" dir="2700000" algn="tl">
                    <a:srgbClr val="000000">
                      <a:alpha val="43137"/>
                    </a:srgbClr>
                  </a:outerShdw>
                </a:effectLst>
              </a:rPr>
              <a:t>SCOTUS Health Law Updates &amp; Impacts</a:t>
            </a:r>
            <a:br>
              <a:rPr lang="en-US" sz="4800" dirty="0">
                <a:solidFill>
                  <a:srgbClr val="FFFFFF"/>
                </a:solidFill>
                <a:effectLst>
                  <a:outerShdw blurRad="38100" dist="38100" dir="2700000" algn="tl">
                    <a:srgbClr val="000000">
                      <a:alpha val="43137"/>
                    </a:srgbClr>
                  </a:outerShdw>
                </a:effectLst>
              </a:rPr>
            </a:br>
            <a:r>
              <a:rPr lang="en-US" sz="4800" dirty="0">
                <a:solidFill>
                  <a:srgbClr val="FFFFFF"/>
                </a:solidFill>
                <a:effectLst>
                  <a:outerShdw blurRad="38100" dist="38100" dir="2700000" algn="tl">
                    <a:srgbClr val="000000">
                      <a:alpha val="43137"/>
                    </a:srgbClr>
                  </a:outerShdw>
                </a:effectLst>
              </a:rPr>
              <a:t>2025-2026</a:t>
            </a:r>
            <a:endParaRPr lang="en-US" sz="4000" dirty="0">
              <a:solidFill>
                <a:srgbClr val="FFFFFF"/>
              </a:solidFill>
              <a:effectLst>
                <a:outerShdw blurRad="38100" dist="38100" dir="2700000" algn="tl">
                  <a:srgbClr val="000000">
                    <a:alpha val="43137"/>
                  </a:srgbClr>
                </a:outerShdw>
              </a:effectLst>
            </a:endParaRPr>
          </a:p>
        </p:txBody>
      </p:sp>
      <p:sp>
        <p:nvSpPr>
          <p:cNvPr id="4" name="Title 1"/>
          <p:cNvSpPr txBox="1">
            <a:spLocks noGrp="1"/>
          </p:cNvSpPr>
          <p:nvPr>
            <p:ph type="subTitle" idx="1"/>
          </p:nvPr>
        </p:nvSpPr>
        <p:spPr>
          <a:xfrm>
            <a:off x="0" y="4718681"/>
            <a:ext cx="9144000" cy="15196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C1D40"/>
                </a:solidFill>
                <a:latin typeface="Tahoma" panose="020B0604030504040204" pitchFamily="34" charset="0"/>
                <a:ea typeface="Tahoma" panose="020B0604030504040204" pitchFamily="34" charset="0"/>
                <a:cs typeface="Tahoma" panose="020B0604030504040204" pitchFamily="34" charset="0"/>
              </a:rPr>
              <a:t>ASLME Health Law Professors Conf. 2026</a:t>
            </a:r>
          </a:p>
          <a:p>
            <a:r>
              <a:rPr lang="en-US" sz="3200" dirty="0">
                <a:latin typeface="Tahoma" panose="020B0604030504040204" pitchFamily="34" charset="0"/>
                <a:ea typeface="Tahoma" panose="020B0604030504040204" pitchFamily="34" charset="0"/>
                <a:cs typeface="Tahoma" panose="020B0604030504040204" pitchFamily="34" charset="0"/>
              </a:rPr>
              <a:t>Georgia State University College of Law</a:t>
            </a:r>
          </a:p>
          <a:p>
            <a:r>
              <a:rPr lang="en-US" sz="3200" dirty="0">
                <a:latin typeface="Tahoma" panose="020B0604030504040204" pitchFamily="34" charset="0"/>
                <a:ea typeface="Tahoma" panose="020B0604030504040204" pitchFamily="34" charset="0"/>
                <a:cs typeface="Tahoma" panose="020B0604030504040204" pitchFamily="34" charset="0"/>
              </a:rPr>
              <a:t>June 3-5, 2026</a:t>
            </a:r>
          </a:p>
        </p:txBody>
      </p:sp>
      <p:sp>
        <p:nvSpPr>
          <p:cNvPr id="5" name="Slide Number Placeholder 4"/>
          <p:cNvSpPr>
            <a:spLocks noGrp="1"/>
          </p:cNvSpPr>
          <p:nvPr>
            <p:ph type="sldNum" sz="quarter" idx="12"/>
          </p:nvPr>
        </p:nvSpPr>
        <p:spPr/>
        <p:txBody>
          <a:bodyPr/>
          <a:lstStyle/>
          <a:p>
            <a:fld id="{37644085-9FBC-9742-AA3B-80A231EC4743}" type="slidenum">
              <a:rPr lang="en-US" smtClean="0"/>
              <a:pPr/>
              <a:t>1</a:t>
            </a:fld>
            <a:endParaRPr lang="en-US" dirty="0"/>
          </a:p>
        </p:txBody>
      </p:sp>
      <p:pic>
        <p:nvPicPr>
          <p:cNvPr id="8" name="Picture 2" descr="SCOTUS decision: Supreme Court ruling makes it more difficult for prisoners  to argue they had ineffective counsel - ABC7 Chica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54" y="2353742"/>
            <a:ext cx="2077984" cy="20297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037455B-006C-D54F-FD32-7FFC99052F22}"/>
              </a:ext>
            </a:extLst>
          </p:cNvPr>
          <p:cNvSpPr/>
          <p:nvPr/>
        </p:nvSpPr>
        <p:spPr>
          <a:xfrm>
            <a:off x="6781854" y="2353742"/>
            <a:ext cx="2077984" cy="20297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 vintage weighing scales">
            <a:extLst>
              <a:ext uri="{FF2B5EF4-FFF2-40B4-BE49-F238E27FC236}">
                <a16:creationId xmlns:a16="http://schemas.microsoft.com/office/drawing/2014/main" id="{356EDD3B-A56B-E8B4-2A0C-59682326E08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41258" y="242234"/>
            <a:ext cx="2057342" cy="2029722"/>
          </a:xfrm>
          <a:prstGeom prst="rect">
            <a:avLst/>
          </a:prstGeom>
        </p:spPr>
      </p:pic>
      <p:pic>
        <p:nvPicPr>
          <p:cNvPr id="1026" name="Picture 2" descr="Public Health Word Cloud Collage, Healthcare Concept ...">
            <a:extLst>
              <a:ext uri="{FF2B5EF4-FFF2-40B4-BE49-F238E27FC236}">
                <a16:creationId xmlns:a16="http://schemas.microsoft.com/office/drawing/2014/main" id="{FB43673B-BFED-EDF5-7275-367182AEFF0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54" y="242233"/>
            <a:ext cx="2057342" cy="2029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orie AI | Top 50 Healthcare Companies ...">
            <a:extLst>
              <a:ext uri="{FF2B5EF4-FFF2-40B4-BE49-F238E27FC236}">
                <a16:creationId xmlns:a16="http://schemas.microsoft.com/office/drawing/2014/main" id="{D66BA19F-B50B-6827-2C9E-D40DEFDBE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616" y="2353743"/>
            <a:ext cx="2077984" cy="20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5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6F44-8E5B-B782-4E15-2109F86EAEF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EC82C-A0FF-6F05-F3F1-4D1B2D3C7F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BECC564F-73BB-1F8E-15BF-D53FA08243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91" y="6156950"/>
            <a:ext cx="2211594" cy="684934"/>
          </a:xfrm>
          <a:prstGeom prst="rect">
            <a:avLst/>
          </a:prstGeom>
        </p:spPr>
      </p:pic>
      <p:sp>
        <p:nvSpPr>
          <p:cNvPr id="6" name="Title 1">
            <a:extLst>
              <a:ext uri="{FF2B5EF4-FFF2-40B4-BE49-F238E27FC236}">
                <a16:creationId xmlns:a16="http://schemas.microsoft.com/office/drawing/2014/main" id="{4E65930A-B1E9-076C-9E37-0C54DFD60EB5}"/>
              </a:ext>
            </a:extLst>
          </p:cNvPr>
          <p:cNvSpPr txBox="1">
            <a:spLocks/>
          </p:cNvSpPr>
          <p:nvPr/>
        </p:nvSpPr>
        <p:spPr>
          <a:xfrm>
            <a:off x="652007" y="75520"/>
            <a:ext cx="7667436" cy="92672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srgbClr val="002060"/>
                </a:solidFill>
                <a:effectLst/>
                <a:uLnTx/>
                <a:uFillTx/>
                <a:latin typeface="Rockwell"/>
                <a:ea typeface="+mj-ea"/>
                <a:cs typeface="+mj-cs"/>
              </a:rPr>
              <a:t>Trump</a:t>
            </a:r>
            <a:r>
              <a:rPr kumimoji="0" lang="en-US" sz="4800" b="0" u="none" strike="noStrike" kern="1200" cap="none" spc="0" normalizeH="0" baseline="0" noProof="0" dirty="0">
                <a:ln>
                  <a:noFill/>
                </a:ln>
                <a:solidFill>
                  <a:srgbClr val="002060"/>
                </a:solidFill>
                <a:effectLst/>
                <a:uLnTx/>
                <a:uFillTx/>
                <a:latin typeface="Rockwell"/>
                <a:ea typeface="+mj-ea"/>
                <a:cs typeface="+mj-cs"/>
              </a:rPr>
              <a:t>: What’s At Stake</a:t>
            </a:r>
          </a:p>
        </p:txBody>
      </p:sp>
      <p:pic>
        <p:nvPicPr>
          <p:cNvPr id="1026" name="Picture 2" descr="The Insurrection Act: Trump's power to deploy military against rioters and  looters - The Washington Post">
            <a:extLst>
              <a:ext uri="{FF2B5EF4-FFF2-40B4-BE49-F238E27FC236}">
                <a16:creationId xmlns:a16="http://schemas.microsoft.com/office/drawing/2014/main" id="{F5DF7DC3-1E18-39AF-0C41-59D34E80E2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323" y="1432812"/>
            <a:ext cx="7899120" cy="4443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D6E3282-5A3E-0857-6D49-3056025E24D3}"/>
              </a:ext>
            </a:extLst>
          </p:cNvPr>
          <p:cNvSpPr txBox="1"/>
          <p:nvPr/>
        </p:nvSpPr>
        <p:spPr>
          <a:xfrm>
            <a:off x="2286000" y="5937302"/>
            <a:ext cx="6645003"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mn-cs"/>
              </a:rPr>
              <a:t>Image Source</a:t>
            </a:r>
            <a:r>
              <a:rPr kumimoji="0" lang="en-US" sz="1400" b="0" i="0" u="none" strike="noStrike" kern="1200" cap="none" spc="0" normalizeH="0" baseline="0" noProof="0" dirty="0">
                <a:ln>
                  <a:noFill/>
                </a:ln>
                <a:solidFill>
                  <a:srgbClr val="000000"/>
                </a:solidFill>
                <a:effectLst/>
                <a:uLnTx/>
                <a:uFillTx/>
                <a:latin typeface="Rockwell"/>
                <a:ea typeface="+mn-ea"/>
                <a:cs typeface="+mn-cs"/>
              </a:rPr>
              <a:t>: </a:t>
            </a:r>
            <a:r>
              <a:rPr kumimoji="0" lang="en-US" sz="1400" b="0" i="0" u="none" strike="noStrike" kern="1200" cap="none" spc="0" normalizeH="0" baseline="0" noProof="0" dirty="0">
                <a:ln>
                  <a:noFill/>
                </a:ln>
                <a:solidFill>
                  <a:srgbClr val="000000"/>
                </a:solidFill>
                <a:effectLst/>
                <a:uLnTx/>
                <a:uFillTx/>
                <a:latin typeface="Rockwell"/>
                <a:ea typeface="+mn-ea"/>
                <a:cs typeface="+mn-cs"/>
                <a:hlinkClick r:id="rId5"/>
              </a:rPr>
              <a:t>https://www.washingtonpost.com/history/2020/06/03/insurrection-act-trump-history/</a:t>
            </a:r>
            <a:r>
              <a:rPr kumimoji="0" lang="en-US" sz="1400" b="0" i="0" u="none" strike="noStrike" kern="1200" cap="none" spc="0" normalizeH="0" baseline="0" noProof="0" dirty="0">
                <a:ln>
                  <a:noFill/>
                </a:ln>
                <a:solidFill>
                  <a:srgbClr val="000000"/>
                </a:solidFill>
                <a:effectLst/>
                <a:uLnTx/>
                <a:uFillTx/>
                <a:latin typeface="Rockwell"/>
                <a:ea typeface="+mn-ea"/>
                <a:cs typeface="+mn-cs"/>
              </a:rPr>
              <a:t> </a:t>
            </a:r>
          </a:p>
        </p:txBody>
      </p:sp>
      <p:sp>
        <p:nvSpPr>
          <p:cNvPr id="2" name="Title 1">
            <a:extLst>
              <a:ext uri="{FF2B5EF4-FFF2-40B4-BE49-F238E27FC236}">
                <a16:creationId xmlns:a16="http://schemas.microsoft.com/office/drawing/2014/main" id="{1F882C9A-4CD4-7E7C-8B7B-DF42ED80287A}"/>
              </a:ext>
            </a:extLst>
          </p:cNvPr>
          <p:cNvSpPr txBox="1">
            <a:spLocks/>
          </p:cNvSpPr>
          <p:nvPr/>
        </p:nvSpPr>
        <p:spPr>
          <a:xfrm>
            <a:off x="420323" y="4455369"/>
            <a:ext cx="4438116" cy="142069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Rockwell"/>
                <a:ea typeface="+mj-ea"/>
                <a:cs typeface="+mj-cs"/>
              </a:rPr>
              <a:t>Role of U.S. Military &amp;  </a:t>
            </a:r>
            <a:br>
              <a:rPr kumimoji="0" lang="en-US" sz="2800" b="0" i="1" u="none" strike="noStrike" kern="1200" cap="none" spc="0" normalizeH="0" baseline="0" noProof="0" dirty="0">
                <a:ln>
                  <a:noFill/>
                </a:ln>
                <a:solidFill>
                  <a:srgbClr val="FFFFFF"/>
                </a:solidFill>
                <a:effectLst/>
                <a:uLnTx/>
                <a:uFillTx/>
                <a:latin typeface="Rockwell"/>
                <a:ea typeface="+mj-ea"/>
                <a:cs typeface="+mj-cs"/>
              </a:rPr>
            </a:br>
            <a:r>
              <a:rPr kumimoji="0" lang="en-US" sz="2800" b="0" i="1" u="none" strike="noStrike" kern="1200" cap="none" spc="0" normalizeH="0" baseline="0" noProof="0" dirty="0">
                <a:ln>
                  <a:noFill/>
                </a:ln>
                <a:solidFill>
                  <a:srgbClr val="FFFFFF"/>
                </a:solidFill>
                <a:effectLst/>
                <a:uLnTx/>
                <a:uFillTx/>
                <a:latin typeface="Rockwell"/>
                <a:ea typeface="+mj-ea"/>
                <a:cs typeface="+mj-cs"/>
              </a:rPr>
              <a:t>National Guard to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Rockwell"/>
                <a:ea typeface="+mj-ea"/>
                <a:cs typeface="+mj-cs"/>
              </a:rPr>
              <a:t>Quell Civil Unrest</a:t>
            </a:r>
            <a:endParaRPr kumimoji="0" lang="en-US" sz="2000" b="0" i="0" u="none" strike="noStrike" kern="1200" cap="none" spc="0" normalizeH="0" baseline="0" noProof="0" dirty="0">
              <a:ln>
                <a:noFill/>
              </a:ln>
              <a:solidFill>
                <a:srgbClr val="FFFFFF"/>
              </a:solidFill>
              <a:effectLst/>
              <a:uLnTx/>
              <a:uFillTx/>
              <a:latin typeface="Rockwell"/>
              <a:ea typeface="+mj-ea"/>
              <a:cs typeface="+mj-cs"/>
            </a:endParaRPr>
          </a:p>
        </p:txBody>
      </p:sp>
    </p:spTree>
    <p:extLst>
      <p:ext uri="{BB962C8B-B14F-4D97-AF65-F5344CB8AC3E}">
        <p14:creationId xmlns:p14="http://schemas.microsoft.com/office/powerpoint/2010/main" val="117741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EF91-4BB6-C3AD-1240-97261E0C34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A2E82F-4745-0E4E-145D-48EE621E29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CB031730-F7F7-82F6-FD2E-0C4A5755C0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91" y="6211556"/>
            <a:ext cx="2035277" cy="630328"/>
          </a:xfrm>
          <a:prstGeom prst="rect">
            <a:avLst/>
          </a:prstGeom>
        </p:spPr>
      </p:pic>
      <p:sp>
        <p:nvSpPr>
          <p:cNvPr id="6" name="Title 1">
            <a:extLst>
              <a:ext uri="{FF2B5EF4-FFF2-40B4-BE49-F238E27FC236}">
                <a16:creationId xmlns:a16="http://schemas.microsoft.com/office/drawing/2014/main" id="{4E58EAF2-FFA7-6921-65F2-B452273E438F}"/>
              </a:ext>
            </a:extLst>
          </p:cNvPr>
          <p:cNvSpPr txBox="1">
            <a:spLocks/>
          </p:cNvSpPr>
          <p:nvPr/>
        </p:nvSpPr>
        <p:spPr>
          <a:xfrm>
            <a:off x="398206" y="79497"/>
            <a:ext cx="7831937" cy="92672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srgbClr val="002060"/>
                </a:solidFill>
                <a:effectLst/>
                <a:uLnTx/>
                <a:uFillTx/>
                <a:latin typeface="Rockwell"/>
                <a:ea typeface="+mj-ea"/>
                <a:cs typeface="+mj-cs"/>
              </a:rPr>
              <a:t>Trump</a:t>
            </a:r>
            <a:r>
              <a:rPr kumimoji="0" lang="en-US" sz="4800" b="0" u="none" strike="noStrike" kern="1200" cap="none" spc="0" normalizeH="0" baseline="0" noProof="0" dirty="0">
                <a:ln>
                  <a:noFill/>
                </a:ln>
                <a:solidFill>
                  <a:srgbClr val="002060"/>
                </a:solidFill>
                <a:effectLst/>
                <a:uLnTx/>
                <a:uFillTx/>
                <a:latin typeface="Rockwell"/>
                <a:ea typeface="+mj-ea"/>
                <a:cs typeface="+mj-cs"/>
              </a:rPr>
              <a:t>: Forecasted Impacts</a:t>
            </a:r>
          </a:p>
        </p:txBody>
      </p:sp>
      <p:pic>
        <p:nvPicPr>
          <p:cNvPr id="5" name="Picture 4">
            <a:extLst>
              <a:ext uri="{FF2B5EF4-FFF2-40B4-BE49-F238E27FC236}">
                <a16:creationId xmlns:a16="http://schemas.microsoft.com/office/drawing/2014/main" id="{A9FBEC35-F6A0-E3FA-90FE-A1E54E311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707" y="1233733"/>
            <a:ext cx="7264958" cy="4841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C718951-04D6-090C-045A-1D2B997EC5AE}"/>
              </a:ext>
            </a:extLst>
          </p:cNvPr>
          <p:cNvSpPr txBox="1">
            <a:spLocks/>
          </p:cNvSpPr>
          <p:nvPr/>
        </p:nvSpPr>
        <p:spPr>
          <a:xfrm>
            <a:off x="563253" y="1233733"/>
            <a:ext cx="3922472" cy="603443"/>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Rockwell"/>
                <a:ea typeface="+mj-ea"/>
                <a:cs typeface="+mj-cs"/>
              </a:rPr>
              <a:t>TREACHEROUS</a:t>
            </a:r>
            <a:endParaRPr kumimoji="0" lang="en-US" sz="2800" b="0" i="0" u="none" strike="noStrike" kern="1200" cap="none" spc="0" normalizeH="0" baseline="0" noProof="0" dirty="0">
              <a:ln>
                <a:noFill/>
              </a:ln>
              <a:solidFill>
                <a:srgbClr val="FFFFFF"/>
              </a:solidFill>
              <a:effectLst/>
              <a:uLnTx/>
              <a:uFillTx/>
              <a:latin typeface="Rockwell"/>
              <a:ea typeface="+mj-ea"/>
              <a:cs typeface="+mj-cs"/>
            </a:endParaRPr>
          </a:p>
        </p:txBody>
      </p:sp>
    </p:spTree>
    <p:extLst>
      <p:ext uri="{BB962C8B-B14F-4D97-AF65-F5344CB8AC3E}">
        <p14:creationId xmlns:p14="http://schemas.microsoft.com/office/powerpoint/2010/main" val="10907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EF91-4BB6-C3AD-1240-97261E0C34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A2E82F-4745-0E4E-145D-48EE621E29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CB031730-F7F7-82F6-FD2E-0C4A5755C0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91" y="6306634"/>
            <a:ext cx="1728277" cy="535250"/>
          </a:xfrm>
          <a:prstGeom prst="rect">
            <a:avLst/>
          </a:prstGeom>
        </p:spPr>
      </p:pic>
      <p:sp>
        <p:nvSpPr>
          <p:cNvPr id="6" name="Title 1">
            <a:extLst>
              <a:ext uri="{FF2B5EF4-FFF2-40B4-BE49-F238E27FC236}">
                <a16:creationId xmlns:a16="http://schemas.microsoft.com/office/drawing/2014/main" id="{4E58EAF2-FFA7-6921-65F2-B452273E438F}"/>
              </a:ext>
            </a:extLst>
          </p:cNvPr>
          <p:cNvSpPr txBox="1">
            <a:spLocks/>
          </p:cNvSpPr>
          <p:nvPr/>
        </p:nvSpPr>
        <p:spPr>
          <a:xfrm>
            <a:off x="562707" y="79497"/>
            <a:ext cx="7667436" cy="92672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srgbClr val="002060"/>
                </a:solidFill>
                <a:effectLst/>
                <a:uLnTx/>
                <a:uFillTx/>
                <a:latin typeface="Rockwell"/>
                <a:ea typeface="+mj-ea"/>
                <a:cs typeface="+mj-cs"/>
              </a:rPr>
              <a:t>Trump</a:t>
            </a:r>
            <a:r>
              <a:rPr kumimoji="0" lang="en-US" sz="4800" b="0" u="none" strike="noStrike" kern="1200" cap="none" spc="0" normalizeH="0" baseline="0" noProof="0" dirty="0">
                <a:ln>
                  <a:noFill/>
                </a:ln>
                <a:solidFill>
                  <a:srgbClr val="002060"/>
                </a:solidFill>
                <a:effectLst/>
                <a:uLnTx/>
                <a:uFillTx/>
                <a:latin typeface="Rockwell"/>
              </a:rPr>
              <a:t>: </a:t>
            </a:r>
            <a:r>
              <a:rPr lang="en-US" sz="4800" dirty="0">
                <a:solidFill>
                  <a:srgbClr val="002060"/>
                </a:solidFill>
                <a:latin typeface="Rockwell"/>
              </a:rPr>
              <a:t>Potential </a:t>
            </a:r>
            <a:r>
              <a:rPr kumimoji="0" lang="en-US" sz="4800" b="0" u="none" strike="noStrike" kern="1200" cap="none" spc="0" normalizeH="0" baseline="0" noProof="0" dirty="0">
                <a:ln>
                  <a:noFill/>
                </a:ln>
                <a:solidFill>
                  <a:srgbClr val="002060"/>
                </a:solidFill>
                <a:effectLst/>
                <a:uLnTx/>
                <a:uFillTx/>
                <a:latin typeface="Rockwell"/>
              </a:rPr>
              <a:t>Impacts</a:t>
            </a:r>
          </a:p>
        </p:txBody>
      </p:sp>
      <p:pic>
        <p:nvPicPr>
          <p:cNvPr id="2" name="Picture 1"/>
          <p:cNvPicPr>
            <a:picLocks noChangeAspect="1"/>
          </p:cNvPicPr>
          <p:nvPr/>
        </p:nvPicPr>
        <p:blipFill rotWithShape="1">
          <a:blip r:embed="rId4"/>
          <a:srcRect b="3836"/>
          <a:stretch/>
        </p:blipFill>
        <p:spPr>
          <a:xfrm>
            <a:off x="380487" y="1455846"/>
            <a:ext cx="8473130" cy="4664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99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4162-3829-6286-89CE-62490F8A77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7DD7E-EB47-74A9-51C2-3DA9F1261D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7153F32C-63D7-ACFD-87AB-E2DB41849DA9}"/>
              </a:ext>
            </a:extLst>
          </p:cNvPr>
          <p:cNvSpPr>
            <a:spLocks noGrp="1"/>
          </p:cNvSpPr>
          <p:nvPr>
            <p:ph type="title"/>
          </p:nvPr>
        </p:nvSpPr>
        <p:spPr>
          <a:xfrm>
            <a:off x="629569" y="83042"/>
            <a:ext cx="5138251" cy="926726"/>
          </a:xfrm>
        </p:spPr>
        <p:txBody>
          <a:bodyPr/>
          <a:lstStyle/>
          <a:p>
            <a:r>
              <a:rPr lang="en-US" i="1" dirty="0">
                <a:solidFill>
                  <a:srgbClr val="C00000"/>
                </a:solidFill>
              </a:rPr>
              <a:t>Learning Resources v. Trump</a:t>
            </a:r>
            <a:endParaRPr lang="en-US" sz="2800" dirty="0">
              <a:solidFill>
                <a:srgbClr val="C00000"/>
              </a:solidFill>
            </a:endParaRPr>
          </a:p>
        </p:txBody>
      </p:sp>
      <p:cxnSp>
        <p:nvCxnSpPr>
          <p:cNvPr id="7" name="Straight Arrow Connector 6">
            <a:extLst>
              <a:ext uri="{FF2B5EF4-FFF2-40B4-BE49-F238E27FC236}">
                <a16:creationId xmlns:a16="http://schemas.microsoft.com/office/drawing/2014/main" id="{8A0C5C82-DE5D-F30A-00F8-FDCC3E469147}"/>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8E49396D-E6DC-C961-C2CC-5C76BA2FECB3}"/>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4E0A2F22-BD39-4164-238A-C08D570F6E29}"/>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95419A9F-B29D-589D-DF4A-5E5189E3AC7C}"/>
              </a:ext>
            </a:extLst>
          </p:cNvPr>
          <p:cNvSpPr/>
          <p:nvPr/>
        </p:nvSpPr>
        <p:spPr>
          <a:xfrm>
            <a:off x="6280661"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3C016DB8-E1A5-5AD6-7F2C-00CC5E191B2A}"/>
              </a:ext>
            </a:extLst>
          </p:cNvPr>
          <p:cNvSpPr/>
          <p:nvPr/>
        </p:nvSpPr>
        <p:spPr>
          <a:xfrm>
            <a:off x="8019946"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B95F294B-352D-3C37-2C0E-2C7B45BABCC1}"/>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6/2/25  </a:t>
            </a:r>
          </a:p>
        </p:txBody>
      </p:sp>
      <p:sp>
        <p:nvSpPr>
          <p:cNvPr id="23" name="TextBox 22">
            <a:extLst>
              <a:ext uri="{FF2B5EF4-FFF2-40B4-BE49-F238E27FC236}">
                <a16:creationId xmlns:a16="http://schemas.microsoft.com/office/drawing/2014/main" id="{2D83DDB5-A628-CDBE-E50D-2778D862A651}"/>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10/20/25 </a:t>
            </a:r>
          </a:p>
        </p:txBody>
      </p:sp>
      <p:sp>
        <p:nvSpPr>
          <p:cNvPr id="24" name="TextBox 23">
            <a:extLst>
              <a:ext uri="{FF2B5EF4-FFF2-40B4-BE49-F238E27FC236}">
                <a16:creationId xmlns:a16="http://schemas.microsoft.com/office/drawing/2014/main" id="{F0C15FBD-4735-EB86-C1CF-8D209B2990A9}"/>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11/5/25</a:t>
            </a:r>
          </a:p>
        </p:txBody>
      </p:sp>
      <p:sp>
        <p:nvSpPr>
          <p:cNvPr id="25" name="TextBox 24">
            <a:extLst>
              <a:ext uri="{FF2B5EF4-FFF2-40B4-BE49-F238E27FC236}">
                <a16:creationId xmlns:a16="http://schemas.microsoft.com/office/drawing/2014/main" id="{085B747B-F352-3865-E846-88C04EBCEC1A}"/>
              </a:ext>
            </a:extLst>
          </p:cNvPr>
          <p:cNvSpPr txBox="1"/>
          <p:nvPr/>
        </p:nvSpPr>
        <p:spPr>
          <a:xfrm>
            <a:off x="7649771" y="6212621"/>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2/20/26 </a:t>
            </a:r>
          </a:p>
        </p:txBody>
      </p:sp>
      <p:cxnSp>
        <p:nvCxnSpPr>
          <p:cNvPr id="28" name="Straight Connector 27">
            <a:extLst>
              <a:ext uri="{FF2B5EF4-FFF2-40B4-BE49-F238E27FC236}">
                <a16:creationId xmlns:a16="http://schemas.microsoft.com/office/drawing/2014/main" id="{8225F136-5385-C93B-466D-CBCC801682BF}"/>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CE2A38B8-8C18-C538-7497-0F5D0753DD4A}"/>
              </a:ext>
            </a:extLst>
          </p:cNvPr>
          <p:cNvSpPr txBox="1">
            <a:spLocks/>
          </p:cNvSpPr>
          <p:nvPr/>
        </p:nvSpPr>
        <p:spPr>
          <a:xfrm>
            <a:off x="190140" y="1341544"/>
            <a:ext cx="8736598" cy="1175668"/>
          </a:xfrm>
          <a:prstGeom prst="rect">
            <a:avLst/>
          </a:prstGeom>
          <a:solidFill>
            <a:srgbClr val="EEA5A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800" b="1" i="0" u="none" strike="noStrike" kern="1200" cap="none" spc="0" normalizeH="0" baseline="0" noProof="0" dirty="0">
                <a:ln>
                  <a:noFill/>
                </a:ln>
                <a:solidFill>
                  <a:srgbClr val="000000"/>
                </a:solidFill>
                <a:effectLst/>
                <a:uLnTx/>
                <a:uFillTx/>
                <a:latin typeface="Rockwell"/>
                <a:ea typeface="+mn-ea"/>
                <a:cs typeface="+mn-cs"/>
              </a:rPr>
              <a:t>FACTS: </a:t>
            </a:r>
            <a:r>
              <a:rPr kumimoji="0" lang="en-US" sz="1800" b="0" i="0" u="none" strike="noStrike" kern="1200" cap="none" spc="0" normalizeH="0" baseline="0" noProof="0" dirty="0">
                <a:ln>
                  <a:noFill/>
                </a:ln>
                <a:solidFill>
                  <a:srgbClr val="000000"/>
                </a:solidFill>
                <a:effectLst/>
                <a:uLnTx/>
                <a:uFillTx/>
                <a:latin typeface="Rockwell"/>
                <a:ea typeface="+mn-ea"/>
                <a:cs typeface="+mn-cs"/>
              </a:rPr>
              <a:t>After President Trump declared national emergencies and initiated a series of tariffs pursuant to the International Emergency Economic Powers Act (IEEPA), including to address a “public health crisis” from drug trafficking, small businesses and other plaintiffs claimed the tariffs were unlawful under IEEPA. </a:t>
            </a:r>
          </a:p>
        </p:txBody>
      </p:sp>
      <p:sp>
        <p:nvSpPr>
          <p:cNvPr id="3" name="Content Placeholder 2">
            <a:extLst>
              <a:ext uri="{FF2B5EF4-FFF2-40B4-BE49-F238E27FC236}">
                <a16:creationId xmlns:a16="http://schemas.microsoft.com/office/drawing/2014/main" id="{B94B6CFD-E368-FFA8-0EC1-64CDAA3B18B5}"/>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B13ED4ED-F643-2E02-4DF4-AAAE6A15339E}"/>
              </a:ext>
            </a:extLst>
          </p:cNvPr>
          <p:cNvSpPr txBox="1">
            <a:spLocks/>
          </p:cNvSpPr>
          <p:nvPr/>
        </p:nvSpPr>
        <p:spPr>
          <a:xfrm>
            <a:off x="173247" y="2601424"/>
            <a:ext cx="8736598" cy="996524"/>
          </a:xfrm>
          <a:prstGeom prst="rect">
            <a:avLst/>
          </a:prstGeom>
          <a:solidFill>
            <a:srgbClr val="DE5655"/>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mn-cs"/>
              </a:rPr>
              <a:t>LOWER COURTS</a:t>
            </a:r>
            <a:r>
              <a:rPr kumimoji="0" lang="en-US" sz="2000" b="0" i="0" u="none" strike="noStrike" kern="1200" cap="none" spc="0" normalizeH="0" baseline="0" noProof="0" dirty="0">
                <a:ln>
                  <a:noFill/>
                </a:ln>
                <a:solidFill>
                  <a:srgbClr val="000000"/>
                </a:solidFill>
                <a:effectLst/>
                <a:uLnTx/>
                <a:uFillTx/>
                <a:latin typeface="Rockwell"/>
                <a:ea typeface="+mn-ea"/>
                <a:cs typeface="+mn-cs"/>
              </a:rPr>
              <a:t>:</a:t>
            </a:r>
            <a:r>
              <a:rPr kumimoji="0" lang="en-US" sz="2000" b="1" i="0" u="none" strike="noStrike" kern="1200" cap="none" spc="0" normalizeH="0" baseline="0" noProof="0" dirty="0">
                <a:ln>
                  <a:noFill/>
                </a:ln>
                <a:solidFill>
                  <a:srgbClr val="000000"/>
                </a:solidFill>
                <a:effectLst/>
                <a:uLnTx/>
                <a:uFillTx/>
                <a:latin typeface="Rockwell"/>
                <a:ea typeface="+mn-ea"/>
                <a:cs typeface="+mn-cs"/>
              </a:rPr>
              <a:t> </a:t>
            </a:r>
            <a:r>
              <a:rPr kumimoji="0" lang="en-US" sz="2000" b="0" i="0" u="none" strike="noStrike" kern="1200" cap="none" spc="0" normalizeH="0" baseline="0" noProof="0" dirty="0">
                <a:ln>
                  <a:noFill/>
                </a:ln>
                <a:solidFill>
                  <a:srgbClr val="000000"/>
                </a:solidFill>
                <a:effectLst/>
                <a:uLnTx/>
                <a:uFillTx/>
                <a:latin typeface="Rockwell"/>
                <a:ea typeface="+mn-ea"/>
                <a:cs typeface="+mn-cs"/>
              </a:rPr>
              <a:t>Examining 2 cases, the U.S. Court of Intl. Trade determined that the IEEPA did not authorize President Trump to set tariffs, which the D.C. Cir. Ct. App. affirmed en banc.</a:t>
            </a:r>
          </a:p>
        </p:txBody>
      </p:sp>
      <p:sp>
        <p:nvSpPr>
          <p:cNvPr id="10" name="Content Placeholder 2">
            <a:extLst>
              <a:ext uri="{FF2B5EF4-FFF2-40B4-BE49-F238E27FC236}">
                <a16:creationId xmlns:a16="http://schemas.microsoft.com/office/drawing/2014/main" id="{7E03F339-0748-4D59-3AC3-48CE7B349EEA}"/>
              </a:ext>
            </a:extLst>
          </p:cNvPr>
          <p:cNvSpPr txBox="1">
            <a:spLocks/>
          </p:cNvSpPr>
          <p:nvPr/>
        </p:nvSpPr>
        <p:spPr>
          <a:xfrm>
            <a:off x="173247" y="3696576"/>
            <a:ext cx="8736598" cy="768813"/>
          </a:xfrm>
          <a:prstGeom prst="rect">
            <a:avLst/>
          </a:prstGeom>
          <a:solidFill>
            <a:srgbClr val="CC0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2000" b="0" i="0" u="none" strike="noStrike" kern="1200" cap="none" spc="0" normalizeH="0" baseline="0" noProof="0" dirty="0">
                <a:ln>
                  <a:noFill/>
                </a:ln>
                <a:solidFill>
                  <a:srgbClr val="FFFFFF"/>
                </a:solidFill>
                <a:effectLst/>
                <a:uLnTx/>
                <a:uFillTx/>
                <a:latin typeface="Rockwell"/>
                <a:ea typeface="+mn-ea"/>
                <a:cs typeface="+mn-cs"/>
              </a:rPr>
              <a:t>Whether IEEPA authorizes the President to impose tariffs to address public health crises, among other things?</a:t>
            </a:r>
            <a:endParaRPr kumimoji="0" lang="en-US" sz="2000" b="1" i="0" u="none" strike="noStrike" kern="1200" cap="none" spc="0" normalizeH="0" baseline="0" noProof="0" dirty="0">
              <a:ln>
                <a:noFill/>
              </a:ln>
              <a:solidFill>
                <a:srgbClr val="FFFFFF"/>
              </a:solidFill>
              <a:effectLst/>
              <a:uLnTx/>
              <a:uFillTx/>
              <a:latin typeface="Rockwell"/>
              <a:ea typeface="+mn-ea"/>
              <a:cs typeface="+mn-cs"/>
            </a:endParaRPr>
          </a:p>
        </p:txBody>
      </p:sp>
      <p:pic>
        <p:nvPicPr>
          <p:cNvPr id="8" name="Picture 7" descr="A close-up of a sign&#10;&#10;AI-generated content may be incorrect.">
            <a:extLst>
              <a:ext uri="{FF2B5EF4-FFF2-40B4-BE49-F238E27FC236}">
                <a16:creationId xmlns:a16="http://schemas.microsoft.com/office/drawing/2014/main" id="{D0E7629E-40A8-044E-88E5-23DABD625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72274" y="37502"/>
            <a:ext cx="1773860" cy="1177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Content Placeholder 2">
            <a:extLst>
              <a:ext uri="{FF2B5EF4-FFF2-40B4-BE49-F238E27FC236}">
                <a16:creationId xmlns:a16="http://schemas.microsoft.com/office/drawing/2014/main" id="{B2C1217A-82D2-0237-B2FC-31884DCD76EA}"/>
              </a:ext>
            </a:extLst>
          </p:cNvPr>
          <p:cNvSpPr txBox="1">
            <a:spLocks/>
          </p:cNvSpPr>
          <p:nvPr/>
        </p:nvSpPr>
        <p:spPr>
          <a:xfrm>
            <a:off x="173247" y="4592114"/>
            <a:ext cx="8736598" cy="1362253"/>
          </a:xfrm>
          <a:prstGeom prst="rect">
            <a:avLst/>
          </a:prstGeom>
          <a:solidFill>
            <a:srgbClr val="800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DECISION</a:t>
            </a:r>
            <a:r>
              <a:rPr kumimoji="0" lang="en-US" sz="2000" b="0" i="0" u="none" strike="noStrike" kern="1200" cap="none" spc="0" normalizeH="0" baseline="0" noProof="0" dirty="0">
                <a:ln>
                  <a:noFill/>
                </a:ln>
                <a:solidFill>
                  <a:srgbClr val="FFFFFF"/>
                </a:solidFill>
                <a:effectLst/>
                <a:uLnTx/>
                <a:uFillTx/>
                <a:latin typeface="Rockwell"/>
                <a:ea typeface="+mn-ea"/>
                <a:cs typeface="+mn-cs"/>
              </a:rPr>
              <a:t>: In a</a:t>
            </a:r>
            <a:r>
              <a:rPr kumimoji="0" lang="en-US" sz="2000" b="1" i="0" u="none" strike="noStrike" kern="1200" cap="none" spc="0" normalizeH="0" baseline="0" noProof="0" dirty="0">
                <a:ln>
                  <a:noFill/>
                </a:ln>
                <a:solidFill>
                  <a:srgbClr val="FFFFFF"/>
                </a:solidFill>
                <a:effectLst/>
                <a:uLnTx/>
                <a:uFillTx/>
                <a:latin typeface="Rockwell"/>
                <a:ea typeface="+mn-ea"/>
                <a:cs typeface="+mn-cs"/>
              </a:rPr>
              <a:t> </a:t>
            </a:r>
            <a:r>
              <a:rPr kumimoji="0" lang="en-US" sz="2000" b="0" i="0" u="none" strike="noStrike" kern="1200" cap="none" spc="0" normalizeH="0" baseline="0" noProof="0" dirty="0">
                <a:ln>
                  <a:noFill/>
                </a:ln>
                <a:solidFill>
                  <a:srgbClr val="FFFFFF"/>
                </a:solidFill>
                <a:effectLst/>
                <a:uLnTx/>
                <a:uFillTx/>
                <a:latin typeface="Rockwell"/>
                <a:ea typeface="+mn-ea"/>
                <a:cs typeface="+mn-cs"/>
              </a:rPr>
              <a:t>rebuke of executive emergency authorities, the Court affirms under its interpretation of the major questions doctrine in line with separation of powers principles that Congress did not explicitly authorize President Trump to impose tariffs under the IEEPA. </a:t>
            </a:r>
          </a:p>
        </p:txBody>
      </p:sp>
    </p:spTree>
    <p:extLst>
      <p:ext uri="{BB962C8B-B14F-4D97-AF65-F5344CB8AC3E}">
        <p14:creationId xmlns:p14="http://schemas.microsoft.com/office/powerpoint/2010/main" val="38498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6F44-8E5B-B782-4E15-2109F86EAEF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EC82C-A0FF-6F05-F3F1-4D1B2D3C7F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BECC564F-73BB-1F8E-15BF-D53FA0824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91" y="6306634"/>
            <a:ext cx="1728277" cy="535250"/>
          </a:xfrm>
          <a:prstGeom prst="rect">
            <a:avLst/>
          </a:prstGeom>
        </p:spPr>
      </p:pic>
      <p:sp>
        <p:nvSpPr>
          <p:cNvPr id="6" name="Title 1">
            <a:extLst>
              <a:ext uri="{FF2B5EF4-FFF2-40B4-BE49-F238E27FC236}">
                <a16:creationId xmlns:a16="http://schemas.microsoft.com/office/drawing/2014/main" id="{4E65930A-B1E9-076C-9E37-0C54DFD60EB5}"/>
              </a:ext>
            </a:extLst>
          </p:cNvPr>
          <p:cNvSpPr txBox="1">
            <a:spLocks/>
          </p:cNvSpPr>
          <p:nvPr/>
        </p:nvSpPr>
        <p:spPr>
          <a:xfrm>
            <a:off x="548768" y="242234"/>
            <a:ext cx="7667436" cy="92672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1" u="none" strike="noStrike" kern="1200" cap="none" spc="0" normalizeH="0" baseline="0" noProof="0" dirty="0">
                <a:ln>
                  <a:noFill/>
                </a:ln>
                <a:solidFill>
                  <a:srgbClr val="C00000"/>
                </a:solidFill>
                <a:effectLst/>
                <a:uLnTx/>
                <a:uFillTx/>
                <a:latin typeface="Rockwell"/>
                <a:ea typeface="+mj-ea"/>
                <a:cs typeface="+mj-cs"/>
              </a:rPr>
              <a:t>Learning Resources</a:t>
            </a:r>
            <a:r>
              <a:rPr kumimoji="0" lang="en-US" b="0" u="none" strike="noStrike" kern="1200" cap="none" spc="0" normalizeH="0" baseline="0" noProof="0" dirty="0">
                <a:ln>
                  <a:noFill/>
                </a:ln>
                <a:solidFill>
                  <a:srgbClr val="C00000"/>
                </a:solidFill>
                <a:effectLst/>
                <a:uLnTx/>
                <a:uFillTx/>
                <a:latin typeface="Rockwell"/>
                <a:ea typeface="+mj-ea"/>
                <a:cs typeface="+mj-cs"/>
              </a:rPr>
              <a:t>: What’s at Stake</a:t>
            </a:r>
          </a:p>
        </p:txBody>
      </p:sp>
      <p:pic>
        <p:nvPicPr>
          <p:cNvPr id="8" name="Picture 7"/>
          <p:cNvPicPr>
            <a:picLocks noChangeAspect="1"/>
          </p:cNvPicPr>
          <p:nvPr/>
        </p:nvPicPr>
        <p:blipFill>
          <a:blip r:embed="rId4"/>
          <a:stretch>
            <a:fillRect/>
          </a:stretch>
        </p:blipFill>
        <p:spPr>
          <a:xfrm>
            <a:off x="166333" y="3510115"/>
            <a:ext cx="1383769" cy="1775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stretch>
            <a:fillRect/>
          </a:stretch>
        </p:blipFill>
        <p:spPr>
          <a:xfrm>
            <a:off x="1816768" y="3051549"/>
            <a:ext cx="6917777" cy="311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a:srcRect l="1871" t="13798"/>
          <a:stretch/>
        </p:blipFill>
        <p:spPr>
          <a:xfrm>
            <a:off x="368710" y="1301079"/>
            <a:ext cx="8347588" cy="1565411"/>
          </a:xfrm>
          <a:prstGeom prst="rect">
            <a:avLst/>
          </a:prstGeom>
        </p:spPr>
      </p:pic>
    </p:spTree>
    <p:extLst>
      <p:ext uri="{BB962C8B-B14F-4D97-AF65-F5344CB8AC3E}">
        <p14:creationId xmlns:p14="http://schemas.microsoft.com/office/powerpoint/2010/main" val="32786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6F44-8E5B-B782-4E15-2109F86EAEF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EC82C-A0FF-6F05-F3F1-4D1B2D3C7F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BECC564F-73BB-1F8E-15BF-D53FA0824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91" y="6306634"/>
            <a:ext cx="1728277" cy="535250"/>
          </a:xfrm>
          <a:prstGeom prst="rect">
            <a:avLst/>
          </a:prstGeom>
        </p:spPr>
      </p:pic>
      <p:sp>
        <p:nvSpPr>
          <p:cNvPr id="6" name="Title 1">
            <a:extLst>
              <a:ext uri="{FF2B5EF4-FFF2-40B4-BE49-F238E27FC236}">
                <a16:creationId xmlns:a16="http://schemas.microsoft.com/office/drawing/2014/main" id="{4E65930A-B1E9-076C-9E37-0C54DFD60EB5}"/>
              </a:ext>
            </a:extLst>
          </p:cNvPr>
          <p:cNvSpPr txBox="1">
            <a:spLocks/>
          </p:cNvSpPr>
          <p:nvPr/>
        </p:nvSpPr>
        <p:spPr>
          <a:xfrm>
            <a:off x="519271" y="226150"/>
            <a:ext cx="7667436" cy="6029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1" u="none" strike="noStrike" kern="1200" cap="none" spc="0" normalizeH="0" baseline="0" noProof="0" dirty="0">
                <a:ln>
                  <a:noFill/>
                </a:ln>
                <a:solidFill>
                  <a:srgbClr val="C00000"/>
                </a:solidFill>
                <a:effectLst/>
                <a:uLnTx/>
                <a:uFillTx/>
                <a:latin typeface="Rockwell"/>
                <a:ea typeface="+mj-ea"/>
                <a:cs typeface="+mj-cs"/>
              </a:rPr>
              <a:t>Learning Resources</a:t>
            </a:r>
            <a:r>
              <a:rPr kumimoji="0" lang="en-US" b="0" u="none" strike="noStrike" kern="1200" cap="none" spc="0" normalizeH="0" baseline="0" noProof="0" dirty="0">
                <a:ln>
                  <a:noFill/>
                </a:ln>
                <a:solidFill>
                  <a:srgbClr val="C00000"/>
                </a:solidFill>
                <a:effectLst/>
                <a:uLnTx/>
                <a:uFillTx/>
                <a:latin typeface="Rockwell"/>
                <a:ea typeface="+mj-ea"/>
                <a:cs typeface="+mj-cs"/>
              </a:rPr>
              <a:t>: What’s at Stake</a:t>
            </a:r>
          </a:p>
        </p:txBody>
      </p:sp>
      <p:sp>
        <p:nvSpPr>
          <p:cNvPr id="11" name="TextBox 10">
            <a:extLst>
              <a:ext uri="{FF2B5EF4-FFF2-40B4-BE49-F238E27FC236}">
                <a16:creationId xmlns:a16="http://schemas.microsoft.com/office/drawing/2014/main" id="{BD6E3282-5A3E-0857-6D49-3056025E24D3}"/>
              </a:ext>
            </a:extLst>
          </p:cNvPr>
          <p:cNvSpPr txBox="1"/>
          <p:nvPr/>
        </p:nvSpPr>
        <p:spPr>
          <a:xfrm>
            <a:off x="1816768" y="6196280"/>
            <a:ext cx="7114235"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ckwell"/>
                <a:ea typeface="+mn-ea"/>
                <a:cs typeface="+mn-cs"/>
              </a:rPr>
              <a:t>Image Source</a:t>
            </a:r>
            <a:r>
              <a:rPr kumimoji="0" lang="en-US" sz="1400" b="0" i="0" u="none" strike="noStrike" kern="1200" cap="none" spc="0" normalizeH="0" baseline="0" noProof="0" dirty="0">
                <a:ln>
                  <a:noFill/>
                </a:ln>
                <a:solidFill>
                  <a:srgbClr val="000000"/>
                </a:solidFill>
                <a:effectLst/>
                <a:uLnTx/>
                <a:uFillTx/>
                <a:latin typeface="Rockwell"/>
                <a:ea typeface="+mn-ea"/>
                <a:cs typeface="+mn-cs"/>
              </a:rPr>
              <a:t>: </a:t>
            </a:r>
            <a:r>
              <a:rPr kumimoji="0" lang="en-US" sz="1400" b="0" i="0" u="none" strike="noStrike" kern="1200" cap="none" spc="0" normalizeH="0" baseline="0" noProof="0" dirty="0">
                <a:ln>
                  <a:noFill/>
                </a:ln>
                <a:solidFill>
                  <a:srgbClr val="000000"/>
                </a:solidFill>
                <a:effectLst/>
                <a:uLnTx/>
                <a:uFillTx/>
                <a:latin typeface="Rockwell"/>
                <a:ea typeface="+mn-ea"/>
                <a:cs typeface="+mn-cs"/>
                <a:hlinkClick r:id="rId4"/>
              </a:rPr>
              <a:t>https://www.usconstitution.net/checks-and-balances-in-the-constitution/</a:t>
            </a:r>
            <a:r>
              <a:rPr kumimoji="0" lang="en-US" sz="1400" b="0" i="0" u="none" strike="noStrike" kern="1200" cap="none" spc="0" normalizeH="0" baseline="0" noProof="0" dirty="0">
                <a:ln>
                  <a:noFill/>
                </a:ln>
                <a:solidFill>
                  <a:srgbClr val="000000"/>
                </a:solidFill>
                <a:effectLst/>
                <a:uLnTx/>
                <a:uFillTx/>
                <a:latin typeface="Rockwell"/>
                <a:ea typeface="+mn-ea"/>
                <a:cs typeface="+mn-cs"/>
              </a:rPr>
              <a:t> </a:t>
            </a:r>
          </a:p>
        </p:txBody>
      </p:sp>
      <p:pic>
        <p:nvPicPr>
          <p:cNvPr id="2" name="Picture 2" descr="Checks and Balances in the Constitution – U.S. Constitution.n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007" y="1478419"/>
            <a:ext cx="7868593" cy="449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75AD90C-9B1C-BEFE-D0AD-7AC8E2FFC09F}"/>
              </a:ext>
            </a:extLst>
          </p:cNvPr>
          <p:cNvSpPr txBox="1">
            <a:spLocks/>
          </p:cNvSpPr>
          <p:nvPr/>
        </p:nvSpPr>
        <p:spPr>
          <a:xfrm>
            <a:off x="737495" y="1606869"/>
            <a:ext cx="3459932" cy="1720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Rockwell"/>
                <a:ea typeface="+mj-ea"/>
                <a:cs typeface="+mj-cs"/>
              </a:rPr>
              <a:t>Constitutional</a:t>
            </a:r>
            <a:r>
              <a:rPr kumimoji="0" lang="en-US" sz="3600" b="0" i="1" u="none" strike="noStrike" kern="1200" cap="none" spc="0" normalizeH="0" noProof="0" dirty="0">
                <a:ln>
                  <a:noFill/>
                </a:ln>
                <a:solidFill>
                  <a:srgbClr val="FFFFFF"/>
                </a:solidFill>
                <a:effectLst/>
                <a:uLnTx/>
                <a:uFillTx/>
                <a:latin typeface="Rockwell"/>
                <a:ea typeface="+mj-ea"/>
                <a:cs typeface="+mj-cs"/>
              </a:rPr>
              <a:t> Balance in Crises</a:t>
            </a:r>
            <a:endParaRPr kumimoji="0" lang="en-US" sz="2800" b="0" i="0" u="none" strike="noStrike" kern="1200" cap="none" spc="0" normalizeH="0" baseline="0" noProof="0" dirty="0">
              <a:ln>
                <a:noFill/>
              </a:ln>
              <a:solidFill>
                <a:srgbClr val="FFFFFF"/>
              </a:solidFill>
              <a:effectLst/>
              <a:uLnTx/>
              <a:uFillTx/>
              <a:latin typeface="Rockwell"/>
              <a:ea typeface="+mj-ea"/>
              <a:cs typeface="+mj-cs"/>
            </a:endParaRPr>
          </a:p>
        </p:txBody>
      </p:sp>
    </p:spTree>
    <p:extLst>
      <p:ext uri="{BB962C8B-B14F-4D97-AF65-F5344CB8AC3E}">
        <p14:creationId xmlns:p14="http://schemas.microsoft.com/office/powerpoint/2010/main" val="5129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EF91-4BB6-C3AD-1240-97261E0C34D6}"/>
            </a:ext>
          </a:extLst>
        </p:cNvPr>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05" y="1117989"/>
            <a:ext cx="7512728" cy="5003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01A2E82F-4745-0E4E-145D-48EE621E29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3" name="Picture 2">
            <a:extLst>
              <a:ext uri="{FF2B5EF4-FFF2-40B4-BE49-F238E27FC236}">
                <a16:creationId xmlns:a16="http://schemas.microsoft.com/office/drawing/2014/main" id="{CB031730-F7F7-82F6-FD2E-0C4A5755C0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91" y="6306634"/>
            <a:ext cx="1728277" cy="535250"/>
          </a:xfrm>
          <a:prstGeom prst="rect">
            <a:avLst/>
          </a:prstGeom>
        </p:spPr>
      </p:pic>
      <p:sp>
        <p:nvSpPr>
          <p:cNvPr id="6" name="Title 1">
            <a:extLst>
              <a:ext uri="{FF2B5EF4-FFF2-40B4-BE49-F238E27FC236}">
                <a16:creationId xmlns:a16="http://schemas.microsoft.com/office/drawing/2014/main" id="{4E58EAF2-FFA7-6921-65F2-B452273E438F}"/>
              </a:ext>
            </a:extLst>
          </p:cNvPr>
          <p:cNvSpPr txBox="1">
            <a:spLocks/>
          </p:cNvSpPr>
          <p:nvPr/>
        </p:nvSpPr>
        <p:spPr>
          <a:xfrm>
            <a:off x="562707" y="191264"/>
            <a:ext cx="7667436" cy="92672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a:ln>
                  <a:noFill/>
                </a:ln>
                <a:solidFill>
                  <a:srgbClr val="C00000"/>
                </a:solidFill>
                <a:effectLst/>
                <a:uLnTx/>
                <a:uFillTx/>
                <a:latin typeface="Rockwell"/>
                <a:ea typeface="+mj-ea"/>
                <a:cs typeface="+mj-cs"/>
              </a:rPr>
              <a:t>Learning Resources</a:t>
            </a:r>
            <a:r>
              <a:rPr kumimoji="0" lang="en-US" sz="4400" b="0" u="none" strike="noStrike" kern="1200" cap="none" spc="0" normalizeH="0" baseline="0" noProof="0" dirty="0">
                <a:ln>
                  <a:noFill/>
                </a:ln>
                <a:solidFill>
                  <a:srgbClr val="C00000"/>
                </a:solidFill>
                <a:effectLst/>
                <a:uLnTx/>
                <a:uFillTx/>
                <a:latin typeface="Rockwell"/>
                <a:ea typeface="+mj-ea"/>
                <a:cs typeface="+mj-cs"/>
              </a:rPr>
              <a:t>: Impacts</a:t>
            </a:r>
          </a:p>
        </p:txBody>
      </p:sp>
      <p:sp>
        <p:nvSpPr>
          <p:cNvPr id="7" name="Title 1">
            <a:extLst>
              <a:ext uri="{FF2B5EF4-FFF2-40B4-BE49-F238E27FC236}">
                <a16:creationId xmlns:a16="http://schemas.microsoft.com/office/drawing/2014/main" id="{9C718951-04D6-090C-045A-1D2B997EC5AE}"/>
              </a:ext>
            </a:extLst>
          </p:cNvPr>
          <p:cNvSpPr txBox="1">
            <a:spLocks/>
          </p:cNvSpPr>
          <p:nvPr/>
        </p:nvSpPr>
        <p:spPr>
          <a:xfrm>
            <a:off x="5232377" y="5297519"/>
            <a:ext cx="2513130" cy="603443"/>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Rockwell"/>
                <a:ea typeface="+mj-ea"/>
                <a:cs typeface="+mj-cs"/>
              </a:rPr>
              <a:t>GLOOMY</a:t>
            </a:r>
            <a:endParaRPr kumimoji="0" lang="en-US" sz="2800" b="0" i="0" u="none" strike="noStrike" kern="1200" cap="none" spc="0" normalizeH="0" baseline="0" noProof="0" dirty="0">
              <a:ln>
                <a:noFill/>
              </a:ln>
              <a:solidFill>
                <a:srgbClr val="FFFFFF"/>
              </a:solidFill>
              <a:effectLst/>
              <a:uLnTx/>
              <a:uFillTx/>
              <a:latin typeface="Rockwell"/>
              <a:ea typeface="+mj-ea"/>
              <a:cs typeface="+mj-cs"/>
            </a:endParaRPr>
          </a:p>
        </p:txBody>
      </p:sp>
    </p:spTree>
    <p:extLst>
      <p:ext uri="{BB962C8B-B14F-4D97-AF65-F5344CB8AC3E}">
        <p14:creationId xmlns:p14="http://schemas.microsoft.com/office/powerpoint/2010/main" val="37822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D61B-0E9D-945E-7E8E-457603BEB0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F9B6C1-85EE-A676-8D1C-AB1696E9C9C8}"/>
              </a:ext>
            </a:extLst>
          </p:cNvPr>
          <p:cNvSpPr>
            <a:spLocks noGrp="1"/>
          </p:cNvSpPr>
          <p:nvPr>
            <p:ph type="sldNum" sz="quarter" idx="12"/>
          </p:nvPr>
        </p:nvSpPr>
        <p:spPr>
          <a:xfrm>
            <a:off x="8068235" y="242234"/>
            <a:ext cx="791603" cy="540364"/>
          </a:xfrm>
        </p:spPr>
        <p:txBody>
          <a:bodyPr anchor="ctr">
            <a:normAutofit/>
          </a:bodyPr>
          <a:lstStyle/>
          <a:p>
            <a:pPr>
              <a:spcAft>
                <a:spcPts val="600"/>
              </a:spcAft>
            </a:pPr>
            <a:fld id="{37644085-9FBC-9742-AA3B-80A231EC4743}" type="slidenum">
              <a:rPr lang="en-US" smtClean="0"/>
              <a:pPr>
                <a:spcAft>
                  <a:spcPts val="600"/>
                </a:spcAft>
              </a:pPr>
              <a:t>17</a:t>
            </a:fld>
            <a:endParaRPr lang="en-US" dirty="0"/>
          </a:p>
        </p:txBody>
      </p:sp>
      <p:pic>
        <p:nvPicPr>
          <p:cNvPr id="12" name="Content Placeholder 11" descr="A group of people holding rainbow flag&#10;&#10;AI-generated content may be incorrect.">
            <a:extLst>
              <a:ext uri="{FF2B5EF4-FFF2-40B4-BE49-F238E27FC236}">
                <a16:creationId xmlns:a16="http://schemas.microsoft.com/office/drawing/2014/main" id="{31023564-57E0-AE94-1284-E5BBD7994A9F}"/>
              </a:ext>
            </a:extLst>
          </p:cNvPr>
          <p:cNvPicPr>
            <a:picLocks noGrp="1" noChangeAspect="1"/>
          </p:cNvPicPr>
          <p:nvPr>
            <p:ph idx="1"/>
          </p:nvPr>
        </p:nvPicPr>
        <p:blipFill>
          <a:blip r:embed="rId3"/>
          <a:stretch>
            <a:fillRect/>
          </a:stretch>
        </p:blipFill>
        <p:spPr>
          <a:xfrm>
            <a:off x="242960" y="1405218"/>
            <a:ext cx="8616878" cy="4762855"/>
          </a:xfrm>
          <a:prstGeom prst="rect">
            <a:avLst/>
          </a:prstGeom>
        </p:spPr>
      </p:pic>
      <p:sp>
        <p:nvSpPr>
          <p:cNvPr id="8" name="TextBox 7">
            <a:extLst>
              <a:ext uri="{FF2B5EF4-FFF2-40B4-BE49-F238E27FC236}">
                <a16:creationId xmlns:a16="http://schemas.microsoft.com/office/drawing/2014/main" id="{FE6AC83B-E516-BDAF-3A60-2C6E30C81681}"/>
              </a:ext>
            </a:extLst>
          </p:cNvPr>
          <p:cNvSpPr txBox="1"/>
          <p:nvPr/>
        </p:nvSpPr>
        <p:spPr>
          <a:xfrm>
            <a:off x="242960" y="2313559"/>
            <a:ext cx="8557279" cy="538609"/>
          </a:xfrm>
          <a:prstGeom prst="rect">
            <a:avLst/>
          </a:prstGeom>
          <a:solidFill>
            <a:schemeClr val="bg1"/>
          </a:solidFill>
          <a:ln w="22225">
            <a:solidFill>
              <a:schemeClr val="tx1">
                <a:alpha val="99000"/>
              </a:schemeClr>
            </a:solidFill>
          </a:ln>
        </p:spPr>
        <p:txBody>
          <a:bodyPr wrap="none" rtlCol="0">
            <a:spAutoFit/>
          </a:bodyPr>
          <a:lstStyle/>
          <a:p>
            <a:r>
              <a:rPr lang="en-US" sz="2900" dirty="0">
                <a:solidFill>
                  <a:schemeClr val="tx2"/>
                </a:solidFill>
              </a:rPr>
              <a:t>LGBTQ Rights &amp; Discrimination Protections - </a:t>
            </a:r>
            <a:r>
              <a:rPr lang="en-US" sz="2900" dirty="0">
                <a:solidFill>
                  <a:schemeClr val="accent4">
                    <a:lumMod val="50000"/>
                  </a:schemeClr>
                </a:solidFill>
              </a:rPr>
              <a:t>John</a:t>
            </a:r>
          </a:p>
        </p:txBody>
      </p:sp>
      <p:sp>
        <p:nvSpPr>
          <p:cNvPr id="15" name="Title 1">
            <a:extLst>
              <a:ext uri="{FF2B5EF4-FFF2-40B4-BE49-F238E27FC236}">
                <a16:creationId xmlns:a16="http://schemas.microsoft.com/office/drawing/2014/main" id="{F721C4D9-BB6E-2C59-534E-623352372464}"/>
              </a:ext>
            </a:extLst>
          </p:cNvPr>
          <p:cNvSpPr txBox="1">
            <a:spLocks/>
          </p:cNvSpPr>
          <p:nvPr/>
        </p:nvSpPr>
        <p:spPr>
          <a:xfrm>
            <a:off x="760164" y="150492"/>
            <a:ext cx="7190698" cy="72384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r>
              <a:rPr lang="en-US" sz="4800" dirty="0">
                <a:solidFill>
                  <a:srgbClr val="520023"/>
                </a:solidFill>
              </a:rPr>
              <a:t>Major Topics</a:t>
            </a:r>
          </a:p>
        </p:txBody>
      </p:sp>
    </p:spTree>
    <p:extLst>
      <p:ext uri="{BB962C8B-B14F-4D97-AF65-F5344CB8AC3E}">
        <p14:creationId xmlns:p14="http://schemas.microsoft.com/office/powerpoint/2010/main" val="121396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BEBB-AB2E-A1E8-C519-8BD479D826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D713D-080D-4B33-D10D-1C87CB3232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2A510C58-04A2-3D4E-7617-9526ED74B831}"/>
              </a:ext>
            </a:extLst>
          </p:cNvPr>
          <p:cNvSpPr>
            <a:spLocks noGrp="1"/>
          </p:cNvSpPr>
          <p:nvPr>
            <p:ph type="title"/>
          </p:nvPr>
        </p:nvSpPr>
        <p:spPr>
          <a:xfrm>
            <a:off x="611481" y="198927"/>
            <a:ext cx="5138251" cy="926726"/>
          </a:xfrm>
        </p:spPr>
        <p:txBody>
          <a:bodyPr/>
          <a:lstStyle/>
          <a:p>
            <a:r>
              <a:rPr lang="en-US" sz="4400" i="1" dirty="0">
                <a:solidFill>
                  <a:schemeClr val="accent1">
                    <a:lumMod val="50000"/>
                  </a:schemeClr>
                </a:solidFill>
              </a:rPr>
              <a:t>Mirabelli v. Bonta</a:t>
            </a:r>
            <a:endParaRPr lang="en-US" dirty="0">
              <a:solidFill>
                <a:schemeClr val="accent1">
                  <a:lumMod val="50000"/>
                </a:schemeClr>
              </a:solidFill>
            </a:endParaRPr>
          </a:p>
        </p:txBody>
      </p:sp>
      <p:cxnSp>
        <p:nvCxnSpPr>
          <p:cNvPr id="7" name="Straight Arrow Connector 6">
            <a:extLst>
              <a:ext uri="{FF2B5EF4-FFF2-40B4-BE49-F238E27FC236}">
                <a16:creationId xmlns:a16="http://schemas.microsoft.com/office/drawing/2014/main" id="{C931494A-19F8-BCA2-161B-F90C4F1113AD}"/>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6130BB60-0F36-1F01-AEF2-882EA5C67796}"/>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43FFB771-1542-8A02-6139-BF90333A929E}"/>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E9C470D1-B5AE-9B36-E127-0302CA47B843}"/>
              </a:ext>
            </a:extLst>
          </p:cNvPr>
          <p:cNvSpPr/>
          <p:nvPr/>
        </p:nvSpPr>
        <p:spPr>
          <a:xfrm>
            <a:off x="6280661"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C6C2A417-25F9-A5B4-9402-6ACDEDBD692B}"/>
              </a:ext>
            </a:extLst>
          </p:cNvPr>
          <p:cNvSpPr/>
          <p:nvPr/>
        </p:nvSpPr>
        <p:spPr>
          <a:xfrm>
            <a:off x="8019946"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8D940727-A7C0-1714-A747-0D12ADEFF54A}"/>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1/8/26  </a:t>
            </a:r>
          </a:p>
        </p:txBody>
      </p:sp>
      <p:sp>
        <p:nvSpPr>
          <p:cNvPr id="23" name="TextBox 22">
            <a:extLst>
              <a:ext uri="{FF2B5EF4-FFF2-40B4-BE49-F238E27FC236}">
                <a16:creationId xmlns:a16="http://schemas.microsoft.com/office/drawing/2014/main" id="{5D4E7BF2-71DA-9032-3FEA-3ED0AE4E54C8}"/>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N/A</a:t>
            </a:r>
          </a:p>
        </p:txBody>
      </p:sp>
      <p:sp>
        <p:nvSpPr>
          <p:cNvPr id="24" name="TextBox 23">
            <a:extLst>
              <a:ext uri="{FF2B5EF4-FFF2-40B4-BE49-F238E27FC236}">
                <a16:creationId xmlns:a16="http://schemas.microsoft.com/office/drawing/2014/main" id="{A8B7711A-35CF-3481-D6CF-931C6FF786FA}"/>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N/A</a:t>
            </a:r>
          </a:p>
        </p:txBody>
      </p:sp>
      <p:sp>
        <p:nvSpPr>
          <p:cNvPr id="25" name="TextBox 24">
            <a:extLst>
              <a:ext uri="{FF2B5EF4-FFF2-40B4-BE49-F238E27FC236}">
                <a16:creationId xmlns:a16="http://schemas.microsoft.com/office/drawing/2014/main" id="{AE86F873-941F-777B-39A5-D0B964E5CFAA}"/>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3/2/26 </a:t>
            </a:r>
          </a:p>
        </p:txBody>
      </p:sp>
      <p:cxnSp>
        <p:nvCxnSpPr>
          <p:cNvPr id="28" name="Straight Connector 27">
            <a:extLst>
              <a:ext uri="{FF2B5EF4-FFF2-40B4-BE49-F238E27FC236}">
                <a16:creationId xmlns:a16="http://schemas.microsoft.com/office/drawing/2014/main" id="{57520DEE-8DA0-4FD4-58B5-E2A76D79A9D4}"/>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D076BAFC-122E-AE38-8B54-AA1D173BCBED}"/>
              </a:ext>
            </a:extLst>
          </p:cNvPr>
          <p:cNvSpPr txBox="1">
            <a:spLocks/>
          </p:cNvSpPr>
          <p:nvPr/>
        </p:nvSpPr>
        <p:spPr>
          <a:xfrm>
            <a:off x="190140" y="1341544"/>
            <a:ext cx="8736598" cy="117566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800" b="1" i="0" u="none" strike="noStrike" kern="1200" cap="none" spc="0" normalizeH="0" baseline="0" noProof="0" dirty="0">
                <a:ln>
                  <a:noFill/>
                </a:ln>
                <a:solidFill>
                  <a:srgbClr val="000000"/>
                </a:solidFill>
                <a:effectLst/>
                <a:uLnTx/>
                <a:uFillTx/>
                <a:latin typeface="Rockwell"/>
                <a:ea typeface="+mn-ea"/>
                <a:cs typeface="+mn-cs"/>
              </a:rPr>
              <a:t>FACTS: </a:t>
            </a:r>
            <a:r>
              <a:rPr kumimoji="0" lang="en-US" sz="1800" b="0" i="0" u="none" strike="noStrike" kern="1200" cap="none" spc="0" normalizeH="0" baseline="0" noProof="0" dirty="0">
                <a:ln>
                  <a:noFill/>
                </a:ln>
                <a:solidFill>
                  <a:srgbClr val="000000"/>
                </a:solidFill>
                <a:effectLst/>
                <a:uLnTx/>
                <a:uFillTx/>
                <a:latin typeface="Rockwell"/>
                <a:ea typeface="+mn-ea"/>
                <a:cs typeface="+mn-cs"/>
              </a:rPr>
              <a:t>Parents discovered their biologically-female child had socially transitioned (including use of male pronouns) in CA public school after the child attempted suicide. Under CA state law, school officials were prohibited from informing parents of their child’s transitioning unless the child consented.  </a:t>
            </a:r>
          </a:p>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3" name="Content Placeholder 2">
            <a:extLst>
              <a:ext uri="{FF2B5EF4-FFF2-40B4-BE49-F238E27FC236}">
                <a16:creationId xmlns:a16="http://schemas.microsoft.com/office/drawing/2014/main" id="{881BAB7D-410C-F5EB-128A-05798C7E6D14}"/>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7E95D6A4-BE73-25FE-A235-D475DA128153}"/>
              </a:ext>
            </a:extLst>
          </p:cNvPr>
          <p:cNvSpPr txBox="1">
            <a:spLocks/>
          </p:cNvSpPr>
          <p:nvPr/>
        </p:nvSpPr>
        <p:spPr>
          <a:xfrm>
            <a:off x="173247" y="2659975"/>
            <a:ext cx="8736598" cy="996524"/>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800" b="1" i="0" u="none" strike="noStrike" kern="1200" cap="none" spc="0" normalizeH="0" baseline="0" noProof="0" dirty="0">
                <a:ln>
                  <a:noFill/>
                </a:ln>
                <a:solidFill>
                  <a:srgbClr val="000000"/>
                </a:solidFill>
                <a:effectLst/>
                <a:uLnTx/>
                <a:uFillTx/>
                <a:latin typeface="Rockwell"/>
                <a:ea typeface="+mn-ea"/>
                <a:cs typeface="+mn-cs"/>
              </a:rPr>
              <a:t>LOWER COURTS</a:t>
            </a:r>
            <a:r>
              <a:rPr kumimoji="0" lang="en-US" sz="1800" b="0" i="0" u="none" strike="noStrike" kern="1200" cap="none" spc="0" normalizeH="0" baseline="0" noProof="0" dirty="0">
                <a:ln>
                  <a:noFill/>
                </a:ln>
                <a:solidFill>
                  <a:srgbClr val="000000"/>
                </a:solidFill>
                <a:effectLst/>
                <a:uLnTx/>
                <a:uFillTx/>
                <a:latin typeface="Rockwell"/>
                <a:ea typeface="+mn-ea"/>
                <a:cs typeface="+mn-cs"/>
              </a:rPr>
              <a:t>:</a:t>
            </a:r>
            <a:r>
              <a:rPr kumimoji="0" lang="en-US" sz="1800" b="1" i="0" u="none" strike="noStrike" kern="1200" cap="none" spc="0" normalizeH="0" baseline="0" noProof="0" dirty="0">
                <a:ln>
                  <a:noFill/>
                </a:ln>
                <a:solidFill>
                  <a:srgbClr val="000000"/>
                </a:solidFill>
                <a:effectLst/>
                <a:uLnTx/>
                <a:uFillTx/>
                <a:latin typeface="Rockwell"/>
                <a:ea typeface="+mn-ea"/>
                <a:cs typeface="+mn-cs"/>
              </a:rPr>
              <a:t> </a:t>
            </a:r>
            <a:r>
              <a:rPr kumimoji="0" lang="en-US" sz="1800" b="0" i="0" u="none" strike="noStrike" kern="1200" cap="none" spc="0" normalizeH="0" baseline="0" noProof="0" dirty="0">
                <a:ln>
                  <a:noFill/>
                </a:ln>
                <a:solidFill>
                  <a:srgbClr val="000000"/>
                </a:solidFill>
                <a:effectLst/>
                <a:uLnTx/>
                <a:uFillTx/>
                <a:latin typeface="Rockwell"/>
                <a:ea typeface="+mn-ea"/>
                <a:cs typeface="+mn-cs"/>
              </a:rPr>
              <a:t>After the dist. court enjoined enforcement of CA’s law, the 9</a:t>
            </a:r>
            <a:r>
              <a:rPr kumimoji="0" lang="en-US" sz="1800" b="0" i="0" u="none" strike="noStrike" kern="1200" cap="none" spc="0" normalizeH="0" baseline="30000" noProof="0" dirty="0">
                <a:ln>
                  <a:noFill/>
                </a:ln>
                <a:solidFill>
                  <a:srgbClr val="000000"/>
                </a:solidFill>
                <a:effectLst/>
                <a:uLnTx/>
                <a:uFillTx/>
                <a:latin typeface="Rockwell"/>
                <a:ea typeface="+mn-ea"/>
                <a:cs typeface="+mn-cs"/>
              </a:rPr>
              <a:t>th</a:t>
            </a:r>
            <a:r>
              <a:rPr kumimoji="0" lang="en-US" sz="1800" b="0" i="0" u="none" strike="noStrike" kern="1200" cap="none" spc="0" normalizeH="0" baseline="0" noProof="0" dirty="0">
                <a:ln>
                  <a:noFill/>
                </a:ln>
                <a:solidFill>
                  <a:srgbClr val="000000"/>
                </a:solidFill>
                <a:effectLst/>
                <a:uLnTx/>
                <a:uFillTx/>
                <a:latin typeface="Rockwell"/>
                <a:ea typeface="+mn-ea"/>
                <a:cs typeface="+mn-cs"/>
              </a:rPr>
              <a:t> Cir. stayed the injunction pending appeal on grounds that infringements of 1</a:t>
            </a:r>
            <a:r>
              <a:rPr kumimoji="0" lang="en-US" sz="1800" b="0" i="0" u="none" strike="noStrike" kern="1200" cap="none" spc="0" normalizeH="0" baseline="30000" noProof="0" dirty="0">
                <a:ln>
                  <a:noFill/>
                </a:ln>
                <a:solidFill>
                  <a:srgbClr val="000000"/>
                </a:solidFill>
                <a:effectLst/>
                <a:uLnTx/>
                <a:uFillTx/>
                <a:latin typeface="Rockwell"/>
                <a:ea typeface="+mn-ea"/>
                <a:cs typeface="+mn-cs"/>
              </a:rPr>
              <a:t>st</a:t>
            </a:r>
            <a:r>
              <a:rPr kumimoji="0" lang="en-US" sz="1800" b="0" i="0" u="none" strike="noStrike" kern="1200" cap="none" spc="0" normalizeH="0" baseline="0" noProof="0" dirty="0">
                <a:ln>
                  <a:noFill/>
                </a:ln>
                <a:solidFill>
                  <a:srgbClr val="000000"/>
                </a:solidFill>
                <a:effectLst/>
                <a:uLnTx/>
                <a:uFillTx/>
                <a:latin typeface="Rockwell"/>
                <a:ea typeface="+mn-ea"/>
                <a:cs typeface="+mn-cs"/>
              </a:rPr>
              <a:t> Amdt. free exercise and substantive due process principles were not shown.</a:t>
            </a:r>
          </a:p>
        </p:txBody>
      </p:sp>
      <p:sp>
        <p:nvSpPr>
          <p:cNvPr id="10" name="Content Placeholder 2">
            <a:extLst>
              <a:ext uri="{FF2B5EF4-FFF2-40B4-BE49-F238E27FC236}">
                <a16:creationId xmlns:a16="http://schemas.microsoft.com/office/drawing/2014/main" id="{95769C71-5FF1-5BA3-557A-B939190829FA}"/>
              </a:ext>
            </a:extLst>
          </p:cNvPr>
          <p:cNvSpPr txBox="1">
            <a:spLocks/>
          </p:cNvSpPr>
          <p:nvPr/>
        </p:nvSpPr>
        <p:spPr>
          <a:xfrm>
            <a:off x="173247" y="3753557"/>
            <a:ext cx="8736598" cy="673665"/>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900" b="1" i="0" u="none" strike="noStrike" kern="1200" cap="none" spc="0" normalizeH="0" baseline="0" noProof="0" dirty="0">
                <a:ln>
                  <a:noFill/>
                </a:ln>
                <a:solidFill>
                  <a:srgbClr val="000000"/>
                </a:solidFill>
                <a:effectLst/>
                <a:uLnTx/>
                <a:uFillTx/>
                <a:latin typeface="Rockwell" panose="02060603020205020403" pitchFamily="18" charset="0"/>
                <a:ea typeface="+mn-ea"/>
                <a:cs typeface="+mn-cs"/>
              </a:rPr>
              <a:t>SCOTUS ? PRESENTED: </a:t>
            </a:r>
            <a:r>
              <a:rPr kumimoji="0" lang="en-US" sz="19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rPr>
              <a:t>Whether CA state law infringes 1</a:t>
            </a:r>
            <a:r>
              <a:rPr kumimoji="0" lang="en-US" sz="1900" b="0" i="0" u="none" strike="noStrike" kern="1200" cap="none" spc="0" normalizeH="0" baseline="30000" noProof="0" dirty="0">
                <a:ln>
                  <a:noFill/>
                </a:ln>
                <a:solidFill>
                  <a:srgbClr val="000000"/>
                </a:solidFill>
                <a:effectLst/>
                <a:uLnTx/>
                <a:uFillTx/>
                <a:latin typeface="Rockwell" panose="02060603020205020403" pitchFamily="18" charset="0"/>
                <a:ea typeface="+mn-ea"/>
                <a:cs typeface="+mn-cs"/>
              </a:rPr>
              <a:t>st</a:t>
            </a:r>
            <a:r>
              <a:rPr kumimoji="0" lang="en-US" sz="19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rPr>
              <a:t> Amdt. religious free exercise principles or contravenes substantive due process?</a:t>
            </a:r>
            <a:endParaRPr kumimoji="0" lang="en-US" sz="1900" b="1"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pic>
        <p:nvPicPr>
          <p:cNvPr id="8" name="Picture 7" descr="A close-up of a sign&#10;&#10;AI-generated content may be incorrect.">
            <a:extLst>
              <a:ext uri="{FF2B5EF4-FFF2-40B4-BE49-F238E27FC236}">
                <a16:creationId xmlns:a16="http://schemas.microsoft.com/office/drawing/2014/main" id="{91E85426-F9FD-7434-7571-9957570AD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22" name="Content Placeholder 2">
            <a:extLst>
              <a:ext uri="{FF2B5EF4-FFF2-40B4-BE49-F238E27FC236}">
                <a16:creationId xmlns:a16="http://schemas.microsoft.com/office/drawing/2014/main" id="{07843A2B-7BDB-9052-6832-C8E5E52B4CF0}"/>
              </a:ext>
            </a:extLst>
          </p:cNvPr>
          <p:cNvSpPr txBox="1">
            <a:spLocks/>
          </p:cNvSpPr>
          <p:nvPr/>
        </p:nvSpPr>
        <p:spPr>
          <a:xfrm>
            <a:off x="173247" y="4592114"/>
            <a:ext cx="8736598" cy="1321918"/>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900" b="1" i="0" u="none" strike="noStrike" kern="1200" cap="none" spc="0" normalizeH="0" baseline="0" noProof="0" dirty="0">
                <a:ln>
                  <a:noFill/>
                </a:ln>
                <a:solidFill>
                  <a:srgbClr val="000000"/>
                </a:solidFill>
                <a:effectLst/>
                <a:uLnTx/>
                <a:uFillTx/>
                <a:latin typeface="Rockwell"/>
                <a:ea typeface="+mn-ea"/>
                <a:cs typeface="+mn-cs"/>
              </a:rPr>
              <a:t>SCOTUS DECISION</a:t>
            </a:r>
            <a:r>
              <a:rPr kumimoji="0" lang="en-US" sz="1900" b="0" i="0" u="none" strike="noStrike" kern="1200" cap="none" spc="0" normalizeH="0" baseline="0" noProof="0" dirty="0">
                <a:ln>
                  <a:noFill/>
                </a:ln>
                <a:solidFill>
                  <a:srgbClr val="000000"/>
                </a:solidFill>
                <a:effectLst/>
                <a:uLnTx/>
                <a:uFillTx/>
                <a:latin typeface="Rockwell"/>
                <a:ea typeface="+mn-ea"/>
                <a:cs typeface="+mn-cs"/>
              </a:rPr>
              <a:t>: Relying in part on </a:t>
            </a:r>
            <a:r>
              <a:rPr kumimoji="0" lang="en-US" sz="1900" b="0" i="1" u="none" strike="noStrike" kern="1200" cap="none" spc="0" normalizeH="0" baseline="0" noProof="0" dirty="0">
                <a:ln>
                  <a:noFill/>
                </a:ln>
                <a:solidFill>
                  <a:srgbClr val="000000"/>
                </a:solidFill>
                <a:effectLst/>
                <a:uLnTx/>
                <a:uFillTx/>
                <a:latin typeface="Rockwell"/>
                <a:ea typeface="+mn-ea"/>
                <a:cs typeface="+mn-cs"/>
              </a:rPr>
              <a:t>Mahmoud v. Taylor </a:t>
            </a:r>
            <a:r>
              <a:rPr kumimoji="0" lang="en-US" sz="1900" b="0" i="0" u="none" strike="noStrike" kern="1200" cap="none" spc="0" normalizeH="0" baseline="0" noProof="0" dirty="0">
                <a:ln>
                  <a:noFill/>
                </a:ln>
                <a:solidFill>
                  <a:srgbClr val="000000"/>
                </a:solidFill>
                <a:effectLst/>
                <a:uLnTx/>
                <a:uFillTx/>
                <a:latin typeface="Rockwell"/>
                <a:ea typeface="+mn-ea"/>
                <a:cs typeface="+mn-cs"/>
              </a:rPr>
              <a:t>(2025), the Court finds the parents’ free exercise rights are likely infringed under strict scrutiny, and inviolate of substantive due process principles upholding parental interests in their child’s upbringing to</a:t>
            </a:r>
            <a:r>
              <a:rPr kumimoji="0" lang="en-US" sz="1900" b="0" i="0" u="none" strike="noStrike" kern="1200" cap="none" spc="0" normalizeH="0" noProof="0" dirty="0">
                <a:ln>
                  <a:noFill/>
                </a:ln>
                <a:solidFill>
                  <a:srgbClr val="000000"/>
                </a:solidFill>
                <a:effectLst/>
                <a:uLnTx/>
                <a:uFillTx/>
                <a:latin typeface="Rockwell"/>
                <a:ea typeface="+mn-ea"/>
                <a:cs typeface="+mn-cs"/>
              </a:rPr>
              <a:t> the </a:t>
            </a:r>
            <a:r>
              <a:rPr kumimoji="0" lang="en-US" sz="1900" b="0" i="0" u="none" strike="noStrike" kern="1200" cap="none" spc="0" normalizeH="0" baseline="0" noProof="0" dirty="0">
                <a:ln>
                  <a:noFill/>
                </a:ln>
                <a:solidFill>
                  <a:srgbClr val="000000"/>
                </a:solidFill>
                <a:effectLst/>
                <a:uLnTx/>
                <a:uFillTx/>
                <a:latin typeface="Rockwell"/>
                <a:ea typeface="+mn-ea"/>
                <a:cs typeface="+mn-cs"/>
              </a:rPr>
              <a:t>dissent of Justice Kagan.</a:t>
            </a: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pic>
        <p:nvPicPr>
          <p:cNvPr id="1026" name="Picture 2" descr="Flag - California State Capitol Museum">
            <a:extLst>
              <a:ext uri="{FF2B5EF4-FFF2-40B4-BE49-F238E27FC236}">
                <a16:creationId xmlns:a16="http://schemas.microsoft.com/office/drawing/2014/main" id="{46DD9AA1-C506-DF91-A8F1-8E5121219CF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63394" y="46398"/>
            <a:ext cx="1909266" cy="1231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B047-93D7-BCBA-7B96-AC118F1AEE92}"/>
              </a:ext>
            </a:extLst>
          </p:cNvPr>
          <p:cNvSpPr>
            <a:spLocks noGrp="1"/>
          </p:cNvSpPr>
          <p:nvPr>
            <p:ph type="title"/>
          </p:nvPr>
        </p:nvSpPr>
        <p:spPr/>
        <p:txBody>
          <a:bodyPr/>
          <a:lstStyle/>
          <a:p>
            <a:r>
              <a:rPr lang="en-US" i="1" dirty="0">
                <a:solidFill>
                  <a:schemeClr val="accent1">
                    <a:lumMod val="50000"/>
                  </a:schemeClr>
                </a:solidFill>
              </a:rPr>
              <a:t>Mirabelli v. Bonta – Procedural Issues </a:t>
            </a:r>
            <a:endParaRPr lang="en-US" dirty="0"/>
          </a:p>
        </p:txBody>
      </p:sp>
      <p:sp>
        <p:nvSpPr>
          <p:cNvPr id="3" name="Content Placeholder 2">
            <a:extLst>
              <a:ext uri="{FF2B5EF4-FFF2-40B4-BE49-F238E27FC236}">
                <a16:creationId xmlns:a16="http://schemas.microsoft.com/office/drawing/2014/main" id="{C126ED62-AF60-6882-2BB2-8F928E93D44A}"/>
              </a:ext>
            </a:extLst>
          </p:cNvPr>
          <p:cNvSpPr>
            <a:spLocks noGrp="1"/>
          </p:cNvSpPr>
          <p:nvPr>
            <p:ph idx="1"/>
          </p:nvPr>
        </p:nvSpPr>
        <p:spPr>
          <a:xfrm>
            <a:off x="498474" y="1981200"/>
            <a:ext cx="8406186" cy="4144963"/>
          </a:xfrm>
        </p:spPr>
        <p:txBody>
          <a:bodyPr>
            <a:normAutofit fontScale="92500"/>
          </a:bodyPr>
          <a:lstStyle/>
          <a:p>
            <a:r>
              <a:rPr lang="en-US" sz="2800" dirty="0"/>
              <a:t>Per curiam Supreme Court decision</a:t>
            </a:r>
          </a:p>
          <a:p>
            <a:r>
              <a:rPr lang="en-US" sz="2800" dirty="0"/>
              <a:t>Granted an emergency application to vacate a Ninth Circuit stay of a district court’s class-wide permanent injunction</a:t>
            </a:r>
          </a:p>
          <a:p>
            <a:r>
              <a:rPr lang="en-US" sz="2800" dirty="0"/>
              <a:t>Not a full merits decision</a:t>
            </a:r>
          </a:p>
          <a:p>
            <a:r>
              <a:rPr lang="en-US" sz="2800" dirty="0"/>
              <a:t>The Court bypassed standard deliberative processes, ruling on novel, complex constitutional questions without full briefing or oral argument.</a:t>
            </a:r>
          </a:p>
        </p:txBody>
      </p:sp>
      <p:sp>
        <p:nvSpPr>
          <p:cNvPr id="4" name="Slide Number Placeholder 3">
            <a:extLst>
              <a:ext uri="{FF2B5EF4-FFF2-40B4-BE49-F238E27FC236}">
                <a16:creationId xmlns:a16="http://schemas.microsoft.com/office/drawing/2014/main" id="{14DD95B5-4756-8BE4-F6DB-E08B4229079B}"/>
              </a:ext>
            </a:extLst>
          </p:cNvPr>
          <p:cNvSpPr>
            <a:spLocks noGrp="1"/>
          </p:cNvSpPr>
          <p:nvPr>
            <p:ph type="sldNum" sz="quarter" idx="12"/>
          </p:nvPr>
        </p:nvSpPr>
        <p:spPr/>
        <p:txBody>
          <a:bodyPr/>
          <a:lstStyle/>
          <a:p>
            <a:fld id="{37644085-9FBC-9742-AA3B-80A231EC4743}" type="slidenum">
              <a:rPr lang="en-US" smtClean="0"/>
              <a:pPr/>
              <a:t>19</a:t>
            </a:fld>
            <a:endParaRPr lang="en-US" dirty="0"/>
          </a:p>
        </p:txBody>
      </p:sp>
    </p:spTree>
    <p:extLst>
      <p:ext uri="{BB962C8B-B14F-4D97-AF65-F5344CB8AC3E}">
        <p14:creationId xmlns:p14="http://schemas.microsoft.com/office/powerpoint/2010/main" val="5715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C6B88-E143-46AE-8AE4-BE32557E06E9}"/>
              </a:ext>
            </a:extLst>
          </p:cNvPr>
          <p:cNvSpPr>
            <a:spLocks noGrp="1"/>
          </p:cNvSpPr>
          <p:nvPr>
            <p:ph idx="1"/>
          </p:nvPr>
        </p:nvSpPr>
        <p:spPr>
          <a:xfrm>
            <a:off x="-77118" y="1158099"/>
            <a:ext cx="9221117" cy="5549409"/>
          </a:xfrm>
        </p:spPr>
        <p:txBody>
          <a:bodyPr>
            <a:noAutofit/>
          </a:bodyPr>
          <a:lstStyle/>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James G. Hodge, Jr., JD, LLM, </a:t>
            </a:r>
            <a:r>
              <a:rPr lang="en-US" sz="2700" dirty="0">
                <a:latin typeface="Tahoma" panose="020B0604030504040204" pitchFamily="34" charset="0"/>
                <a:ea typeface="Tahoma" panose="020B0604030504040204" pitchFamily="34" charset="0"/>
                <a:cs typeface="Tahoma" panose="020B0604030504040204" pitchFamily="34" charset="0"/>
              </a:rPr>
              <a:t>Peter Kiewit Found. Professor &amp; Director, Center for Public Health Law &amp; Policy, ASU Sandra Day O’Connor College of Law</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John Parsi, JD, PhD</a:t>
            </a:r>
            <a:r>
              <a:rPr lang="en-US" sz="2700" dirty="0">
                <a:latin typeface="Tahoma" panose="020B0604030504040204" pitchFamily="34" charset="0"/>
                <a:ea typeface="Tahoma" panose="020B0604030504040204" pitchFamily="34" charset="0"/>
                <a:cs typeface="Tahoma" panose="020B0604030504040204" pitchFamily="34" charset="0"/>
              </a:rPr>
              <a:t>, Assistant Professor of Law, Louisiana State University Hebert Law Center</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Elissa Gentry, JD, PhD</a:t>
            </a:r>
            <a:r>
              <a:rPr lang="en-US" sz="2700" dirty="0">
                <a:latin typeface="Tahoma" panose="020B0604030504040204" pitchFamily="34" charset="0"/>
                <a:ea typeface="Tahoma" panose="020B0604030504040204" pitchFamily="34" charset="0"/>
                <a:cs typeface="Tahoma" panose="020B0604030504040204" pitchFamily="34" charset="0"/>
              </a:rPr>
              <a:t>, Associate Professor, ASU Sandra Day O’Connor College of Law</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Laura C. Hoffman, JD, LLM, SJD</a:t>
            </a:r>
            <a:r>
              <a:rPr lang="en-US" sz="2700" dirty="0">
                <a:latin typeface="Tahoma" panose="020B0604030504040204" pitchFamily="34" charset="0"/>
                <a:ea typeface="Tahoma" panose="020B0604030504040204" pitchFamily="34" charset="0"/>
                <a:cs typeface="Tahoma" panose="020B0604030504040204" pitchFamily="34" charset="0"/>
              </a:rPr>
              <a:t>, Assistant Professor of Law &amp; Co-Director, William I. Weisberg Center for Health Law &amp; Policy</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Lance Gable, JD, MPH</a:t>
            </a:r>
            <a:r>
              <a:rPr lang="en-US" sz="2700" dirty="0">
                <a:latin typeface="Tahoma" panose="020B0604030504040204" pitchFamily="34" charset="0"/>
                <a:ea typeface="Tahoma" panose="020B0604030504040204" pitchFamily="34" charset="0"/>
                <a:cs typeface="Tahoma" panose="020B0604030504040204" pitchFamily="34" charset="0"/>
              </a:rPr>
              <a:t>, Interim Dean &amp; Professor of Law, Wayne State University Law School</a:t>
            </a:r>
            <a:endParaRPr lang="en-US" sz="2700" i="1" dirty="0">
              <a:solidFill>
                <a:srgbClr val="520023"/>
              </a:solidFill>
            </a:endParaRPr>
          </a:p>
        </p:txBody>
      </p:sp>
      <p:sp>
        <p:nvSpPr>
          <p:cNvPr id="4" name="Slide Number Placeholder 3">
            <a:extLst>
              <a:ext uri="{FF2B5EF4-FFF2-40B4-BE49-F238E27FC236}">
                <a16:creationId xmlns:a16="http://schemas.microsoft.com/office/drawing/2014/main" id="{8BEB30B6-824A-550F-13C4-C260126718F0}"/>
              </a:ext>
            </a:extLst>
          </p:cNvPr>
          <p:cNvSpPr>
            <a:spLocks noGrp="1"/>
          </p:cNvSpPr>
          <p:nvPr>
            <p:ph type="sldNum" sz="quarter" idx="12"/>
          </p:nvPr>
        </p:nvSpPr>
        <p:spPr/>
        <p:txBody>
          <a:bodyPr/>
          <a:lstStyle/>
          <a:p>
            <a:fld id="{37644085-9FBC-9742-AA3B-80A231EC4743}" type="slidenum">
              <a:rPr lang="en-US" smtClean="0"/>
              <a:pPr/>
              <a:t>2</a:t>
            </a:fld>
            <a:endParaRPr lang="en-US" dirty="0"/>
          </a:p>
        </p:txBody>
      </p:sp>
      <p:sp>
        <p:nvSpPr>
          <p:cNvPr id="5" name="Title 1">
            <a:extLst>
              <a:ext uri="{FF2B5EF4-FFF2-40B4-BE49-F238E27FC236}">
                <a16:creationId xmlns:a16="http://schemas.microsoft.com/office/drawing/2014/main" id="{B9279D72-6F22-3D73-4EB2-13541429DC32}"/>
              </a:ext>
            </a:extLst>
          </p:cNvPr>
          <p:cNvSpPr>
            <a:spLocks noGrp="1"/>
          </p:cNvSpPr>
          <p:nvPr>
            <p:ph type="title"/>
          </p:nvPr>
        </p:nvSpPr>
        <p:spPr>
          <a:xfrm>
            <a:off x="760164" y="150492"/>
            <a:ext cx="7190698" cy="723847"/>
          </a:xfrm>
        </p:spPr>
        <p:txBody>
          <a:bodyPr/>
          <a:lstStyle/>
          <a:p>
            <a:r>
              <a:rPr lang="en-US" sz="4800" dirty="0">
                <a:solidFill>
                  <a:schemeClr val="tx2">
                    <a:lumMod val="50000"/>
                  </a:schemeClr>
                </a:solidFill>
              </a:rPr>
              <a:t>Panelists</a:t>
            </a:r>
          </a:p>
        </p:txBody>
      </p:sp>
    </p:spTree>
    <p:extLst>
      <p:ext uri="{BB962C8B-B14F-4D97-AF65-F5344CB8AC3E}">
        <p14:creationId xmlns:p14="http://schemas.microsoft.com/office/powerpoint/2010/main" val="42399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ADCD-B032-44A3-DD59-60BA5B9E429C}"/>
              </a:ext>
            </a:extLst>
          </p:cNvPr>
          <p:cNvSpPr>
            <a:spLocks noGrp="1"/>
          </p:cNvSpPr>
          <p:nvPr>
            <p:ph type="title"/>
          </p:nvPr>
        </p:nvSpPr>
        <p:spPr>
          <a:xfrm>
            <a:off x="380555" y="1742883"/>
            <a:ext cx="3255264" cy="1990917"/>
          </a:xfrm>
        </p:spPr>
        <p:txBody>
          <a:bodyPr anchor="b">
            <a:normAutofit/>
          </a:bodyPr>
          <a:lstStyle/>
          <a:p>
            <a:pPr>
              <a:lnSpc>
                <a:spcPct val="90000"/>
              </a:lnSpc>
            </a:pPr>
            <a:r>
              <a:rPr lang="en-US" sz="2800" dirty="0"/>
              <a:t>Not on the Merits, Merit based analysis </a:t>
            </a:r>
          </a:p>
        </p:txBody>
      </p:sp>
      <p:sp>
        <p:nvSpPr>
          <p:cNvPr id="4" name="Slide Number Placeholder 3">
            <a:extLst>
              <a:ext uri="{FF2B5EF4-FFF2-40B4-BE49-F238E27FC236}">
                <a16:creationId xmlns:a16="http://schemas.microsoft.com/office/drawing/2014/main" id="{B7E0C822-36BB-9D98-380E-A69A483EF2D2}"/>
              </a:ext>
            </a:extLst>
          </p:cNvPr>
          <p:cNvSpPr>
            <a:spLocks noGrp="1"/>
          </p:cNvSpPr>
          <p:nvPr>
            <p:ph type="sldNum" sz="quarter" idx="12"/>
          </p:nvPr>
        </p:nvSpPr>
        <p:spPr>
          <a:xfrm>
            <a:off x="8068235" y="242234"/>
            <a:ext cx="791603" cy="540364"/>
          </a:xfrm>
        </p:spPr>
        <p:txBody>
          <a:bodyPr anchor="ctr">
            <a:normAutofit/>
          </a:bodyPr>
          <a:lstStyle/>
          <a:p>
            <a:pPr>
              <a:spcAft>
                <a:spcPts val="600"/>
              </a:spcAft>
            </a:pPr>
            <a:fld id="{37644085-9FBC-9742-AA3B-80A231EC4743}" type="slidenum">
              <a:rPr lang="en-US" smtClean="0"/>
              <a:pPr>
                <a:spcAft>
                  <a:spcPts val="600"/>
                </a:spcAft>
              </a:pPr>
              <a:t>20</a:t>
            </a:fld>
            <a:endParaRPr lang="en-US" dirty="0"/>
          </a:p>
        </p:txBody>
      </p:sp>
      <p:graphicFrame>
        <p:nvGraphicFramePr>
          <p:cNvPr id="6" name="Content Placeholder 2">
            <a:extLst>
              <a:ext uri="{FF2B5EF4-FFF2-40B4-BE49-F238E27FC236}">
                <a16:creationId xmlns:a16="http://schemas.microsoft.com/office/drawing/2014/main" id="{9A05FFAE-605F-1972-B655-C7243F9CD08B}"/>
              </a:ext>
            </a:extLst>
          </p:cNvPr>
          <p:cNvGraphicFramePr>
            <a:graphicFrameLocks noGrp="1"/>
          </p:cNvGraphicFramePr>
          <p:nvPr>
            <p:ph idx="1"/>
          </p:nvPr>
        </p:nvGraphicFramePr>
        <p:xfrm>
          <a:off x="4168776" y="273050"/>
          <a:ext cx="3899459"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9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0F659-CBD6-9B91-3138-CACF82C4B1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540B31-72FB-14B5-D9A6-E73B333CDA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1ED9098B-62A7-BA93-3146-C53CC02B151A}"/>
              </a:ext>
            </a:extLst>
          </p:cNvPr>
          <p:cNvSpPr>
            <a:spLocks noGrp="1"/>
          </p:cNvSpPr>
          <p:nvPr>
            <p:ph type="title"/>
          </p:nvPr>
        </p:nvSpPr>
        <p:spPr>
          <a:xfrm>
            <a:off x="511922" y="140074"/>
            <a:ext cx="5138251" cy="926726"/>
          </a:xfrm>
        </p:spPr>
        <p:txBody>
          <a:bodyPr/>
          <a:lstStyle/>
          <a:p>
            <a:r>
              <a:rPr lang="en-US" sz="4800" i="1" dirty="0">
                <a:solidFill>
                  <a:srgbClr val="002060"/>
                </a:solidFill>
              </a:rPr>
              <a:t>Little v. Hecox </a:t>
            </a:r>
            <a:endParaRPr lang="en-US" sz="4000" dirty="0">
              <a:solidFill>
                <a:srgbClr val="002060"/>
              </a:solidFill>
            </a:endParaRPr>
          </a:p>
        </p:txBody>
      </p:sp>
      <p:cxnSp>
        <p:nvCxnSpPr>
          <p:cNvPr id="7" name="Straight Arrow Connector 6">
            <a:extLst>
              <a:ext uri="{FF2B5EF4-FFF2-40B4-BE49-F238E27FC236}">
                <a16:creationId xmlns:a16="http://schemas.microsoft.com/office/drawing/2014/main" id="{EB7D9C71-FFEA-DEFE-FCE1-6C2052A8CE68}"/>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2AD9425C-38A4-20F7-FA8B-DB75F5F0258B}"/>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6C4D0489-52EA-F359-3A15-64803EB9DAD3}"/>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7428C930-73E3-4A82-EB8D-F3DEFADD1C93}"/>
              </a:ext>
            </a:extLst>
          </p:cNvPr>
          <p:cNvSpPr/>
          <p:nvPr/>
        </p:nvSpPr>
        <p:spPr>
          <a:xfrm>
            <a:off x="6280661"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93E39D60-BA20-D84E-2B2B-5F33F902A6D8}"/>
              </a:ext>
            </a:extLst>
          </p:cNvPr>
          <p:cNvSpPr/>
          <p:nvPr/>
        </p:nvSpPr>
        <p:spPr>
          <a:xfrm>
            <a:off x="8019946"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0890C7DC-2388-2366-1982-A585ECAA1779}"/>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7/11/24  </a:t>
            </a:r>
          </a:p>
        </p:txBody>
      </p:sp>
      <p:sp>
        <p:nvSpPr>
          <p:cNvPr id="23" name="TextBox 22">
            <a:extLst>
              <a:ext uri="{FF2B5EF4-FFF2-40B4-BE49-F238E27FC236}">
                <a16:creationId xmlns:a16="http://schemas.microsoft.com/office/drawing/2014/main" id="{5EA12124-F8E4-E4D8-E28E-E3C1E8DD9BE2}"/>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7/3/25 </a:t>
            </a:r>
          </a:p>
        </p:txBody>
      </p:sp>
      <p:sp>
        <p:nvSpPr>
          <p:cNvPr id="24" name="TextBox 23">
            <a:extLst>
              <a:ext uri="{FF2B5EF4-FFF2-40B4-BE49-F238E27FC236}">
                <a16:creationId xmlns:a16="http://schemas.microsoft.com/office/drawing/2014/main" id="{D728E75C-2187-589D-D137-916FF4A05462}"/>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1/13/26 </a:t>
            </a:r>
          </a:p>
        </p:txBody>
      </p:sp>
      <p:sp>
        <p:nvSpPr>
          <p:cNvPr id="25" name="TextBox 24">
            <a:extLst>
              <a:ext uri="{FF2B5EF4-FFF2-40B4-BE49-F238E27FC236}">
                <a16:creationId xmlns:a16="http://schemas.microsoft.com/office/drawing/2014/main" id="{898D33C7-773D-1B02-9B7D-73468BEC4041}"/>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 </a:t>
            </a:r>
          </a:p>
        </p:txBody>
      </p:sp>
      <p:cxnSp>
        <p:nvCxnSpPr>
          <p:cNvPr id="28" name="Straight Connector 27">
            <a:extLst>
              <a:ext uri="{FF2B5EF4-FFF2-40B4-BE49-F238E27FC236}">
                <a16:creationId xmlns:a16="http://schemas.microsoft.com/office/drawing/2014/main" id="{A5798A05-0B01-26A5-CDC1-0FF4D46599E2}"/>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582641FE-7F6A-64C4-7B5D-3C133E4682FA}"/>
              </a:ext>
            </a:extLst>
          </p:cNvPr>
          <p:cNvSpPr txBox="1">
            <a:spLocks/>
          </p:cNvSpPr>
          <p:nvPr/>
        </p:nvSpPr>
        <p:spPr>
          <a:xfrm>
            <a:off x="123240" y="1325757"/>
            <a:ext cx="8736598" cy="117623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mn-cs"/>
              </a:rPr>
              <a:t>FACTS:</a:t>
            </a:r>
            <a:r>
              <a:rPr kumimoji="0" lang="en-US" sz="2600" b="1" i="0" u="none" strike="noStrike" kern="1200" cap="none" spc="0" normalizeH="0" baseline="0" noProof="0" dirty="0">
                <a:ln>
                  <a:noFill/>
                </a:ln>
                <a:solidFill>
                  <a:srgbClr val="000000"/>
                </a:solidFill>
                <a:effectLst/>
                <a:uLnTx/>
                <a:uFillTx/>
                <a:latin typeface="Rockwell"/>
                <a:ea typeface="+mn-ea"/>
                <a:cs typeface="+mn-cs"/>
              </a:rPr>
              <a:t> </a:t>
            </a:r>
            <a:r>
              <a:rPr kumimoji="0" lang="en-US" sz="1800" b="0" i="0" u="none" strike="noStrike" kern="1200" cap="none" spc="0" normalizeH="0" baseline="0" noProof="0" dirty="0">
                <a:ln>
                  <a:noFill/>
                </a:ln>
                <a:solidFill>
                  <a:srgbClr val="000000"/>
                </a:solidFill>
                <a:effectLst/>
                <a:uLnTx/>
                <a:uFillTx/>
                <a:latin typeface="Rockwell"/>
                <a:ea typeface="+mn-ea"/>
                <a:cs typeface="+mn-cs"/>
              </a:rPr>
              <a:t>Idaho passed the Fairness in Women’s Sports Act in 2020 to ban transgender persons from female athletics and impose intrusive sex-verification procedures for disputed athletes. Transgender and cisgender female athletes sued, claiming  violations of the Equal Protection Clause and Title IX. </a:t>
            </a:r>
          </a:p>
        </p:txBody>
      </p:sp>
      <p:sp>
        <p:nvSpPr>
          <p:cNvPr id="3" name="Content Placeholder 2">
            <a:extLst>
              <a:ext uri="{FF2B5EF4-FFF2-40B4-BE49-F238E27FC236}">
                <a16:creationId xmlns:a16="http://schemas.microsoft.com/office/drawing/2014/main" id="{6E5313BC-DDD5-EA2E-A211-01A59E2399D8}"/>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57968D0E-7BFC-AA7F-E69A-7AE90A706FA1}"/>
              </a:ext>
            </a:extLst>
          </p:cNvPr>
          <p:cNvSpPr txBox="1">
            <a:spLocks/>
          </p:cNvSpPr>
          <p:nvPr/>
        </p:nvSpPr>
        <p:spPr>
          <a:xfrm>
            <a:off x="96358" y="2605161"/>
            <a:ext cx="8736598" cy="105243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8000" b="1" i="0" u="none" strike="noStrike" kern="1200" cap="none" spc="0" normalizeH="0" baseline="0" noProof="0" dirty="0">
                <a:ln>
                  <a:noFill/>
                </a:ln>
                <a:solidFill>
                  <a:srgbClr val="000000"/>
                </a:solidFill>
                <a:effectLst/>
                <a:uLnTx/>
                <a:uFillTx/>
                <a:latin typeface="Rockwell"/>
                <a:ea typeface="+mn-ea"/>
                <a:cs typeface="+mn-cs"/>
              </a:rPr>
              <a:t>LOWER COURTS: </a:t>
            </a:r>
            <a:r>
              <a:rPr kumimoji="0" lang="en-US" sz="7200" b="0" i="0" u="none" strike="noStrike" kern="1200" cap="none" spc="0" normalizeH="0" baseline="0" noProof="0" dirty="0">
                <a:ln>
                  <a:noFill/>
                </a:ln>
                <a:solidFill>
                  <a:srgbClr val="000000"/>
                </a:solidFill>
                <a:effectLst/>
                <a:uLnTx/>
                <a:uFillTx/>
                <a:latin typeface="Rockwell"/>
                <a:ea typeface="+mn-ea"/>
                <a:cs typeface="+mn-cs"/>
              </a:rPr>
              <a:t>Fed. dist. court  granted a preliminary injunction, finding the plaintiffs likely to succeed on their claims. The 9</a:t>
            </a:r>
            <a:r>
              <a:rPr kumimoji="0" lang="en-US" sz="7200" b="0" i="0" u="none" strike="noStrike" kern="1200" cap="none" spc="0" normalizeH="0" baseline="30000" noProof="0" dirty="0">
                <a:ln>
                  <a:noFill/>
                </a:ln>
                <a:solidFill>
                  <a:srgbClr val="000000"/>
                </a:solidFill>
                <a:effectLst/>
                <a:uLnTx/>
                <a:uFillTx/>
                <a:latin typeface="Rockwell"/>
                <a:ea typeface="+mn-ea"/>
                <a:cs typeface="+mn-cs"/>
              </a:rPr>
              <a:t>th</a:t>
            </a:r>
            <a:r>
              <a:rPr kumimoji="0" lang="en-US" sz="7200" b="0" i="0" u="none" strike="noStrike" kern="1200" cap="none" spc="0" normalizeH="0" baseline="0" noProof="0" dirty="0">
                <a:ln>
                  <a:noFill/>
                </a:ln>
                <a:solidFill>
                  <a:srgbClr val="000000"/>
                </a:solidFill>
                <a:effectLst/>
                <a:uLnTx/>
                <a:uFillTx/>
                <a:latin typeface="Rockwell"/>
                <a:ea typeface="+mn-ea"/>
                <a:cs typeface="+mn-cs"/>
              </a:rPr>
              <a:t> Cir. Ct. App. affirmed, finding the Act unlawfully excludes transgender females from athletics without advancing state interests in sex equality.</a:t>
            </a:r>
          </a:p>
        </p:txBody>
      </p:sp>
      <p:sp>
        <p:nvSpPr>
          <p:cNvPr id="10" name="Content Placeholder 2">
            <a:extLst>
              <a:ext uri="{FF2B5EF4-FFF2-40B4-BE49-F238E27FC236}">
                <a16:creationId xmlns:a16="http://schemas.microsoft.com/office/drawing/2014/main" id="{DB64365E-1702-CA05-C393-B72E6894B148}"/>
              </a:ext>
            </a:extLst>
          </p:cNvPr>
          <p:cNvSpPr txBox="1">
            <a:spLocks/>
          </p:cNvSpPr>
          <p:nvPr/>
        </p:nvSpPr>
        <p:spPr>
          <a:xfrm>
            <a:off x="96358" y="3751715"/>
            <a:ext cx="8736598" cy="80348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1800" b="0" i="0" u="none" strike="noStrike" kern="1200" cap="none" spc="0" normalizeH="0" baseline="0" noProof="0" dirty="0">
                <a:ln>
                  <a:noFill/>
                </a:ln>
                <a:solidFill>
                  <a:srgbClr val="FFFFFF"/>
                </a:solidFill>
                <a:effectLst/>
                <a:uLnTx/>
                <a:uFillTx/>
                <a:latin typeface="Rockwell"/>
                <a:ea typeface="+mn-ea"/>
                <a:cs typeface="+mn-cs"/>
              </a:rPr>
              <a:t>Whether laws seeking to protect female sports by limiting participation to cisgender females violate Equal Protection Clause?</a:t>
            </a:r>
          </a:p>
        </p:txBody>
      </p:sp>
      <p:pic>
        <p:nvPicPr>
          <p:cNvPr id="8" name="Picture 7" descr="A close-up of a sign&#10;&#10;AI-generated content may be incorrect.">
            <a:extLst>
              <a:ext uri="{FF2B5EF4-FFF2-40B4-BE49-F238E27FC236}">
                <a16:creationId xmlns:a16="http://schemas.microsoft.com/office/drawing/2014/main" id="{498463B7-CCDF-CE65-2673-EDF9C68CA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1026" name="Picture 2" descr="Flag of Idaho | Meaning, Colors &amp; Facts ...">
            <a:extLst>
              <a:ext uri="{FF2B5EF4-FFF2-40B4-BE49-F238E27FC236}">
                <a16:creationId xmlns:a16="http://schemas.microsoft.com/office/drawing/2014/main" id="{A9E60654-BFC4-4833-608C-820F3962E2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24169" y="67330"/>
            <a:ext cx="1920660" cy="1181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23054C5-C7AC-CAB3-A2C8-585628DB9640}"/>
              </a:ext>
            </a:extLst>
          </p:cNvPr>
          <p:cNvSpPr txBox="1">
            <a:spLocks/>
          </p:cNvSpPr>
          <p:nvPr/>
        </p:nvSpPr>
        <p:spPr>
          <a:xfrm>
            <a:off x="96358" y="4649313"/>
            <a:ext cx="8763480" cy="1283297"/>
          </a:xfrm>
          <a:prstGeom prst="rect">
            <a:avLst/>
          </a:prstGeom>
          <a:solidFill>
            <a:schemeClr val="accent4">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100" b="1" i="0" u="none" strike="noStrike" kern="1200" cap="none" spc="0" normalizeH="0" baseline="0" noProof="0" dirty="0">
                <a:ln>
                  <a:noFill/>
                </a:ln>
                <a:solidFill>
                  <a:srgbClr val="FFFFFF"/>
                </a:solidFill>
                <a:effectLst/>
                <a:uLnTx/>
                <a:uFillTx/>
                <a:latin typeface="Rockwell"/>
                <a:ea typeface="+mn-ea"/>
                <a:cs typeface="+mn-cs"/>
              </a:rPr>
              <a:t>SCOTUS ORAL ARGUMENTS: </a:t>
            </a:r>
            <a:r>
              <a:rPr kumimoji="0" lang="en-US" sz="1700" b="0" i="0" u="none" strike="noStrike" kern="1200" cap="none" spc="0" normalizeH="0" baseline="0" noProof="0" dirty="0">
                <a:ln>
                  <a:noFill/>
                </a:ln>
                <a:solidFill>
                  <a:srgbClr val="FFFFFF"/>
                </a:solidFill>
                <a:effectLst/>
                <a:uLnTx/>
                <a:uFillTx/>
                <a:latin typeface="Rockwell"/>
                <a:ea typeface="+mn-ea"/>
                <a:cs typeface="+mn-cs"/>
              </a:rPr>
              <a:t>The Court seemed unwilling to recognize equal protection for transgender persons in women’s sports. Whether it goes  go so far as to reassess (or overturn) </a:t>
            </a:r>
            <a:r>
              <a:rPr kumimoji="0" lang="en-US" sz="1700" b="0" i="1" u="none" strike="noStrike" kern="1200" cap="none" spc="0" normalizeH="0" baseline="0" noProof="0" dirty="0">
                <a:ln>
                  <a:noFill/>
                </a:ln>
                <a:solidFill>
                  <a:srgbClr val="FFFFFF"/>
                </a:solidFill>
                <a:effectLst/>
                <a:uLnTx/>
                <a:uFillTx/>
                <a:latin typeface="Rockwell"/>
                <a:ea typeface="+mn-ea"/>
                <a:cs typeface="+mn-cs"/>
              </a:rPr>
              <a:t>Bostock v. Clayton County</a:t>
            </a:r>
            <a:r>
              <a:rPr kumimoji="0" lang="en-US" sz="1700" b="0" i="0" u="none" strike="noStrike" kern="1200" cap="none" spc="0" normalizeH="0" baseline="0" noProof="0" dirty="0">
                <a:ln>
                  <a:noFill/>
                </a:ln>
                <a:solidFill>
                  <a:srgbClr val="FFFFFF"/>
                </a:solidFill>
                <a:effectLst/>
                <a:uLnTx/>
                <a:uFillTx/>
                <a:latin typeface="Rockwell"/>
                <a:ea typeface="+mn-ea"/>
                <a:cs typeface="+mn-cs"/>
              </a:rPr>
              <a:t> (2020) is uncertain. Such interpretation would substantially impact transgender claims of discrimination in sports and employment. </a:t>
            </a:r>
          </a:p>
        </p:txBody>
      </p:sp>
    </p:spTree>
    <p:extLst>
      <p:ext uri="{BB962C8B-B14F-4D97-AF65-F5344CB8AC3E}">
        <p14:creationId xmlns:p14="http://schemas.microsoft.com/office/powerpoint/2010/main" val="11749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9AFB-A196-34C4-0729-5B08BE80EFA6}"/>
              </a:ext>
            </a:extLst>
          </p:cNvPr>
          <p:cNvSpPr>
            <a:spLocks noGrp="1"/>
          </p:cNvSpPr>
          <p:nvPr>
            <p:ph type="title"/>
          </p:nvPr>
        </p:nvSpPr>
        <p:spPr>
          <a:xfrm>
            <a:off x="559843" y="72921"/>
            <a:ext cx="7556313" cy="1116106"/>
          </a:xfrm>
        </p:spPr>
        <p:txBody>
          <a:bodyPr/>
          <a:lstStyle/>
          <a:p>
            <a:r>
              <a:rPr lang="en-CA" dirty="0"/>
              <a:t>Idaho’s Fairness in Women’s Sports Act</a:t>
            </a:r>
            <a:endParaRPr lang="en-US" dirty="0"/>
          </a:p>
        </p:txBody>
      </p:sp>
      <p:sp>
        <p:nvSpPr>
          <p:cNvPr id="3" name="Content Placeholder 2">
            <a:extLst>
              <a:ext uri="{FF2B5EF4-FFF2-40B4-BE49-F238E27FC236}">
                <a16:creationId xmlns:a16="http://schemas.microsoft.com/office/drawing/2014/main" id="{A681DE17-731F-AAA6-D4B7-7FEA1025813C}"/>
              </a:ext>
            </a:extLst>
          </p:cNvPr>
          <p:cNvSpPr>
            <a:spLocks noGrp="1"/>
          </p:cNvSpPr>
          <p:nvPr>
            <p:ph idx="1"/>
          </p:nvPr>
        </p:nvSpPr>
        <p:spPr>
          <a:xfrm>
            <a:off x="443242" y="1576164"/>
            <a:ext cx="8117752" cy="4726445"/>
          </a:xfrm>
        </p:spPr>
        <p:txBody>
          <a:bodyPr>
            <a:normAutofit/>
          </a:bodyPr>
          <a:lstStyle/>
          <a:p>
            <a:r>
              <a:rPr lang="en-CA" sz="2400" dirty="0"/>
              <a:t>Imposes a blanket ban on transgender women and girls from participating in women’s student athletics at any level</a:t>
            </a:r>
          </a:p>
          <a:p>
            <a:r>
              <a:rPr lang="en-CA" sz="2400" dirty="0"/>
              <a:t>From elementary school through college </a:t>
            </a:r>
          </a:p>
          <a:p>
            <a:r>
              <a:rPr lang="en-CA" sz="2400" dirty="0"/>
              <a:t>From intramural to elite competition</a:t>
            </a:r>
          </a:p>
          <a:p>
            <a:r>
              <a:rPr lang="en-CA" sz="2400" dirty="0"/>
              <a:t>Includes “sex dispute verification” process allowing anyone to challenge any athlete’s sex, requiring that athlete to submit to intrusive medical examination, including gynecological exams, to confirm her sex.</a:t>
            </a:r>
            <a:endParaRPr lang="en-US" sz="2400" dirty="0"/>
          </a:p>
        </p:txBody>
      </p:sp>
      <p:sp>
        <p:nvSpPr>
          <p:cNvPr id="4" name="Slide Number Placeholder 3">
            <a:extLst>
              <a:ext uri="{FF2B5EF4-FFF2-40B4-BE49-F238E27FC236}">
                <a16:creationId xmlns:a16="http://schemas.microsoft.com/office/drawing/2014/main" id="{1BCB5B38-648E-7D9B-DA92-797171E01685}"/>
              </a:ext>
            </a:extLst>
          </p:cNvPr>
          <p:cNvSpPr>
            <a:spLocks noGrp="1"/>
          </p:cNvSpPr>
          <p:nvPr>
            <p:ph type="sldNum" sz="quarter" idx="12"/>
          </p:nvPr>
        </p:nvSpPr>
        <p:spPr/>
        <p:txBody>
          <a:bodyPr/>
          <a:lstStyle/>
          <a:p>
            <a:fld id="{37644085-9FBC-9742-AA3B-80A231EC4743}" type="slidenum">
              <a:rPr lang="en-US" smtClean="0"/>
              <a:pPr/>
              <a:t>22</a:t>
            </a:fld>
            <a:endParaRPr lang="en-US" dirty="0"/>
          </a:p>
        </p:txBody>
      </p:sp>
    </p:spTree>
    <p:extLst>
      <p:ext uri="{BB962C8B-B14F-4D97-AF65-F5344CB8AC3E}">
        <p14:creationId xmlns:p14="http://schemas.microsoft.com/office/powerpoint/2010/main" val="6370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DBE4-9443-5C21-D243-47E041C1A23D}"/>
              </a:ext>
            </a:extLst>
          </p:cNvPr>
          <p:cNvSpPr>
            <a:spLocks noGrp="1"/>
          </p:cNvSpPr>
          <p:nvPr>
            <p:ph type="title"/>
          </p:nvPr>
        </p:nvSpPr>
        <p:spPr>
          <a:xfrm>
            <a:off x="511922" y="66784"/>
            <a:ext cx="7556313" cy="1116106"/>
          </a:xfrm>
        </p:spPr>
        <p:txBody>
          <a:bodyPr/>
          <a:lstStyle/>
          <a:p>
            <a:r>
              <a:rPr lang="en-CA" sz="3200" b="1" dirty="0"/>
              <a:t>Government’s Asserted Interests and Means-Ends Analysis</a:t>
            </a:r>
            <a:endParaRPr lang="en-US" sz="3200" dirty="0"/>
          </a:p>
        </p:txBody>
      </p:sp>
      <p:sp>
        <p:nvSpPr>
          <p:cNvPr id="3" name="Content Placeholder 2">
            <a:extLst>
              <a:ext uri="{FF2B5EF4-FFF2-40B4-BE49-F238E27FC236}">
                <a16:creationId xmlns:a16="http://schemas.microsoft.com/office/drawing/2014/main" id="{36B3D7DA-8F12-8EC5-E8B4-8F6C3BFE4382}"/>
              </a:ext>
            </a:extLst>
          </p:cNvPr>
          <p:cNvSpPr>
            <a:spLocks noGrp="1"/>
          </p:cNvSpPr>
          <p:nvPr>
            <p:ph idx="1"/>
          </p:nvPr>
        </p:nvSpPr>
        <p:spPr>
          <a:xfrm>
            <a:off x="400283" y="1404330"/>
            <a:ext cx="8271175" cy="5211436"/>
          </a:xfrm>
        </p:spPr>
        <p:txBody>
          <a:bodyPr>
            <a:normAutofit/>
          </a:bodyPr>
          <a:lstStyle/>
          <a:p>
            <a:r>
              <a:rPr lang="en-CA" sz="2400" dirty="0"/>
              <a:t>Promoting competitive fairness and equal athletic opportunity for female athletes</a:t>
            </a:r>
          </a:p>
          <a:p>
            <a:r>
              <a:rPr lang="en-CA" sz="2400" dirty="0"/>
              <a:t>Ninth Circuit heightened scrutiny </a:t>
            </a:r>
          </a:p>
          <a:p>
            <a:r>
              <a:rPr lang="en-CA" sz="2400" dirty="0"/>
              <a:t>The Act discriminates against transgender women specifically because of their transgender status</a:t>
            </a:r>
          </a:p>
          <a:p>
            <a:r>
              <a:rPr lang="en-CA" sz="2400" dirty="0"/>
              <a:t>Discrimination on the basis of transgender status constitutes discrimination on the basis of sex</a:t>
            </a:r>
          </a:p>
          <a:p>
            <a:r>
              <a:rPr lang="en-CA" sz="2400" dirty="0"/>
              <a:t> The Act itself is classified on the basis of sex by imposing asymmetric burdens solely on women and girls.</a:t>
            </a:r>
            <a:endParaRPr lang="en-US" sz="2400" dirty="0"/>
          </a:p>
        </p:txBody>
      </p:sp>
      <p:sp>
        <p:nvSpPr>
          <p:cNvPr id="4" name="Slide Number Placeholder 3">
            <a:extLst>
              <a:ext uri="{FF2B5EF4-FFF2-40B4-BE49-F238E27FC236}">
                <a16:creationId xmlns:a16="http://schemas.microsoft.com/office/drawing/2014/main" id="{94CBE047-F93C-B97C-81EE-C35C0EC28B72}"/>
              </a:ext>
            </a:extLst>
          </p:cNvPr>
          <p:cNvSpPr>
            <a:spLocks noGrp="1"/>
          </p:cNvSpPr>
          <p:nvPr>
            <p:ph type="sldNum" sz="quarter" idx="12"/>
          </p:nvPr>
        </p:nvSpPr>
        <p:spPr/>
        <p:txBody>
          <a:bodyPr/>
          <a:lstStyle/>
          <a:p>
            <a:fld id="{37644085-9FBC-9742-AA3B-80A231EC4743}" type="slidenum">
              <a:rPr lang="en-US" smtClean="0"/>
              <a:pPr/>
              <a:t>23</a:t>
            </a:fld>
            <a:endParaRPr lang="en-US" dirty="0"/>
          </a:p>
        </p:txBody>
      </p:sp>
    </p:spTree>
    <p:extLst>
      <p:ext uri="{BB962C8B-B14F-4D97-AF65-F5344CB8AC3E}">
        <p14:creationId xmlns:p14="http://schemas.microsoft.com/office/powerpoint/2010/main" val="102527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BBC0B-EAE8-E2EC-32A7-D68FFDCDEC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E17EE-496D-F683-D2F1-225DD96C35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6FE3D811-E60D-B4EC-9E45-2A276EB95112}"/>
              </a:ext>
            </a:extLst>
          </p:cNvPr>
          <p:cNvSpPr>
            <a:spLocks noGrp="1"/>
          </p:cNvSpPr>
          <p:nvPr>
            <p:ph type="title"/>
          </p:nvPr>
        </p:nvSpPr>
        <p:spPr>
          <a:xfrm>
            <a:off x="511922" y="204914"/>
            <a:ext cx="7556313" cy="926726"/>
          </a:xfrm>
        </p:spPr>
        <p:txBody>
          <a:bodyPr/>
          <a:lstStyle/>
          <a:p>
            <a:r>
              <a:rPr lang="en-US" sz="4000" i="1" dirty="0">
                <a:solidFill>
                  <a:srgbClr val="7030A0"/>
                </a:solidFill>
              </a:rPr>
              <a:t>West Virginia v. B.P.J.</a:t>
            </a:r>
            <a:endParaRPr lang="en-US" sz="3200" dirty="0">
              <a:solidFill>
                <a:srgbClr val="7030A0"/>
              </a:solidFill>
            </a:endParaRPr>
          </a:p>
        </p:txBody>
      </p:sp>
      <p:cxnSp>
        <p:nvCxnSpPr>
          <p:cNvPr id="7" name="Straight Arrow Connector 6">
            <a:extLst>
              <a:ext uri="{FF2B5EF4-FFF2-40B4-BE49-F238E27FC236}">
                <a16:creationId xmlns:a16="http://schemas.microsoft.com/office/drawing/2014/main" id="{E862B72F-B660-80D3-5722-6837890477AC}"/>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05E07705-4660-EB80-D968-8D5835003E74}"/>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67FB5485-8E3D-7FEA-9A33-2CD431B425A1}"/>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645841DC-E9FD-F82D-00E0-855B06577379}"/>
              </a:ext>
            </a:extLst>
          </p:cNvPr>
          <p:cNvSpPr/>
          <p:nvPr/>
        </p:nvSpPr>
        <p:spPr>
          <a:xfrm>
            <a:off x="6280661"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13DB62C0-D25D-D06E-0F95-2E67D69851B9}"/>
              </a:ext>
            </a:extLst>
          </p:cNvPr>
          <p:cNvSpPr/>
          <p:nvPr/>
        </p:nvSpPr>
        <p:spPr>
          <a:xfrm>
            <a:off x="8019946"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CC918BD2-0762-0508-7CF2-A91C25352E4B}"/>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7/11/24  </a:t>
            </a:r>
          </a:p>
        </p:txBody>
      </p:sp>
      <p:sp>
        <p:nvSpPr>
          <p:cNvPr id="23" name="TextBox 22">
            <a:extLst>
              <a:ext uri="{FF2B5EF4-FFF2-40B4-BE49-F238E27FC236}">
                <a16:creationId xmlns:a16="http://schemas.microsoft.com/office/drawing/2014/main" id="{23539743-768C-F2E5-6E2E-A98D1E885F6B}"/>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7/3/25 </a:t>
            </a:r>
          </a:p>
        </p:txBody>
      </p:sp>
      <p:sp>
        <p:nvSpPr>
          <p:cNvPr id="24" name="TextBox 23">
            <a:extLst>
              <a:ext uri="{FF2B5EF4-FFF2-40B4-BE49-F238E27FC236}">
                <a16:creationId xmlns:a16="http://schemas.microsoft.com/office/drawing/2014/main" id="{D5B3F6ED-09C3-F988-E718-82BE05ACC957}"/>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1/13/26 </a:t>
            </a:r>
          </a:p>
        </p:txBody>
      </p:sp>
      <p:sp>
        <p:nvSpPr>
          <p:cNvPr id="25" name="TextBox 24">
            <a:extLst>
              <a:ext uri="{FF2B5EF4-FFF2-40B4-BE49-F238E27FC236}">
                <a16:creationId xmlns:a16="http://schemas.microsoft.com/office/drawing/2014/main" id="{1793A7DC-E30C-C2A6-3A06-B7A05052AE40}"/>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 </a:t>
            </a:r>
          </a:p>
        </p:txBody>
      </p:sp>
      <p:cxnSp>
        <p:nvCxnSpPr>
          <p:cNvPr id="28" name="Straight Connector 27">
            <a:extLst>
              <a:ext uri="{FF2B5EF4-FFF2-40B4-BE49-F238E27FC236}">
                <a16:creationId xmlns:a16="http://schemas.microsoft.com/office/drawing/2014/main" id="{745A2DF8-4B18-94DF-05D0-E1C6F1AB3A4A}"/>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3E5F5CC5-1530-35B9-A997-9B2D5F35A279}"/>
              </a:ext>
            </a:extLst>
          </p:cNvPr>
          <p:cNvSpPr txBox="1">
            <a:spLocks/>
          </p:cNvSpPr>
          <p:nvPr/>
        </p:nvSpPr>
        <p:spPr>
          <a:xfrm>
            <a:off x="123240" y="1325757"/>
            <a:ext cx="8904382" cy="1082124"/>
          </a:xfrm>
          <a:prstGeom prst="rect">
            <a:avLst/>
          </a:prstGeom>
          <a:solidFill>
            <a:srgbClr val="EEA0FF"/>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mn-cs"/>
              </a:rPr>
              <a:t>FACTS: </a:t>
            </a:r>
            <a:r>
              <a:rPr kumimoji="0" lang="en-US" sz="1800" b="0" i="0" u="none" strike="noStrike" kern="1200" cap="none" spc="0" normalizeH="0" baseline="0" noProof="0" dirty="0">
                <a:ln>
                  <a:noFill/>
                </a:ln>
                <a:solidFill>
                  <a:srgbClr val="000000"/>
                </a:solidFill>
                <a:effectLst/>
                <a:uLnTx/>
                <a:uFillTx/>
                <a:latin typeface="Rockwell"/>
                <a:ea typeface="+mn-ea"/>
                <a:cs typeface="+mn-cs"/>
              </a:rPr>
              <a:t>WV’s “Save Women’s Sports Act,” defining team eligibility strictly by sex assigned at birth, bars transgender girls from female sports teams. B.P.J., a transgender high school student living as a girl since 3</a:t>
            </a:r>
            <a:r>
              <a:rPr kumimoji="0" lang="en-US" sz="1800" b="0" i="0" u="none" strike="noStrike" kern="1200" cap="none" spc="0" normalizeH="0" baseline="30000" noProof="0" dirty="0">
                <a:ln>
                  <a:noFill/>
                </a:ln>
                <a:solidFill>
                  <a:srgbClr val="000000"/>
                </a:solidFill>
                <a:effectLst/>
                <a:uLnTx/>
                <a:uFillTx/>
                <a:latin typeface="Rockwell"/>
                <a:ea typeface="+mn-ea"/>
                <a:cs typeface="+mn-cs"/>
              </a:rPr>
              <a:t>rd</a:t>
            </a:r>
            <a:r>
              <a:rPr kumimoji="0" lang="en-US" sz="1800" b="0" i="0" u="none" strike="noStrike" kern="1200" cap="none" spc="0" normalizeH="0" baseline="0" noProof="0" dirty="0">
                <a:ln>
                  <a:noFill/>
                </a:ln>
                <a:solidFill>
                  <a:srgbClr val="000000"/>
                </a:solidFill>
                <a:effectLst/>
                <a:uLnTx/>
                <a:uFillTx/>
                <a:latin typeface="Rockwell"/>
                <a:ea typeface="+mn-ea"/>
                <a:cs typeface="+mn-cs"/>
              </a:rPr>
              <a:t> grade, was excluded from her school’s cross-country and track teams, resulting in litigation.</a:t>
            </a:r>
          </a:p>
        </p:txBody>
      </p:sp>
      <p:sp>
        <p:nvSpPr>
          <p:cNvPr id="3" name="Content Placeholder 2">
            <a:extLst>
              <a:ext uri="{FF2B5EF4-FFF2-40B4-BE49-F238E27FC236}">
                <a16:creationId xmlns:a16="http://schemas.microsoft.com/office/drawing/2014/main" id="{EEB6A500-C05E-1320-201B-570042052130}"/>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1FC62AD5-BB26-1BBF-7507-B1248CC219E9}"/>
              </a:ext>
            </a:extLst>
          </p:cNvPr>
          <p:cNvSpPr txBox="1">
            <a:spLocks/>
          </p:cNvSpPr>
          <p:nvPr/>
        </p:nvSpPr>
        <p:spPr>
          <a:xfrm>
            <a:off x="128572" y="2488901"/>
            <a:ext cx="8899050" cy="1082124"/>
          </a:xfrm>
          <a:prstGeom prst="rect">
            <a:avLst/>
          </a:prstGeom>
          <a:solidFill>
            <a:srgbClr val="D999FF"/>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8000" b="1" i="0" u="none" strike="noStrike" kern="1200" cap="none" spc="0" normalizeH="0" baseline="0" noProof="0" dirty="0">
                <a:ln>
                  <a:noFill/>
                </a:ln>
                <a:solidFill>
                  <a:srgbClr val="000000"/>
                </a:solidFill>
                <a:effectLst/>
                <a:uLnTx/>
                <a:uFillTx/>
                <a:latin typeface="Rockwell"/>
                <a:ea typeface="+mn-ea"/>
                <a:cs typeface="+mn-cs"/>
              </a:rPr>
              <a:t>LOWER COURTS</a:t>
            </a:r>
            <a:r>
              <a:rPr kumimoji="0" lang="en-US" sz="7200" b="1" i="0" u="none" strike="noStrike" kern="1200" cap="none" spc="0" normalizeH="0" baseline="0" noProof="0" dirty="0">
                <a:ln>
                  <a:noFill/>
                </a:ln>
                <a:solidFill>
                  <a:srgbClr val="000000"/>
                </a:solidFill>
                <a:effectLst/>
                <a:uLnTx/>
                <a:uFillTx/>
                <a:latin typeface="Rockwell"/>
                <a:ea typeface="+mn-ea"/>
                <a:cs typeface="+mn-cs"/>
              </a:rPr>
              <a:t>: </a:t>
            </a:r>
            <a:r>
              <a:rPr kumimoji="0" lang="en-US" sz="7200" b="0" i="0" u="none" strike="noStrike" kern="1200" cap="none" spc="0" normalizeH="0" baseline="0" noProof="0" dirty="0">
                <a:ln>
                  <a:noFill/>
                </a:ln>
                <a:solidFill>
                  <a:srgbClr val="000000"/>
                </a:solidFill>
                <a:effectLst/>
                <a:uLnTx/>
                <a:uFillTx/>
                <a:latin typeface="Rockwell"/>
                <a:ea typeface="+mn-ea"/>
                <a:cs typeface="+mn-cs"/>
              </a:rPr>
              <a:t>Fed. dist. court upheld WV’s law suggesting it advanced states’ interests in preserving equal athletic opportunities, thus avoiding Title IX violations. 4</a:t>
            </a:r>
            <a:r>
              <a:rPr kumimoji="0" lang="en-US" sz="7200" b="0" i="0" u="none" strike="noStrike" kern="1200" cap="none" spc="0" normalizeH="0" baseline="30000" noProof="0" dirty="0">
                <a:ln>
                  <a:noFill/>
                </a:ln>
                <a:solidFill>
                  <a:srgbClr val="000000"/>
                </a:solidFill>
                <a:effectLst/>
                <a:uLnTx/>
                <a:uFillTx/>
                <a:latin typeface="Rockwell"/>
                <a:ea typeface="+mn-ea"/>
                <a:cs typeface="+mn-cs"/>
              </a:rPr>
              <a:t>th</a:t>
            </a:r>
            <a:r>
              <a:rPr kumimoji="0" lang="en-US" sz="7200" b="0" i="0" u="none" strike="noStrike" kern="1200" cap="none" spc="0" normalizeH="0" baseline="0" noProof="0" dirty="0">
                <a:ln>
                  <a:noFill/>
                </a:ln>
                <a:solidFill>
                  <a:srgbClr val="000000"/>
                </a:solidFill>
                <a:effectLst/>
                <a:uLnTx/>
                <a:uFillTx/>
                <a:latin typeface="Rockwell"/>
                <a:ea typeface="+mn-ea"/>
                <a:cs typeface="+mn-cs"/>
              </a:rPr>
              <a:t> Circuit Ct. App. reversed finding WV’s act as applied to B.P.J., violates Title IX and potentially equal protection, subject to further adjudication. </a:t>
            </a:r>
          </a:p>
        </p:txBody>
      </p:sp>
      <p:sp>
        <p:nvSpPr>
          <p:cNvPr id="10" name="Content Placeholder 2">
            <a:extLst>
              <a:ext uri="{FF2B5EF4-FFF2-40B4-BE49-F238E27FC236}">
                <a16:creationId xmlns:a16="http://schemas.microsoft.com/office/drawing/2014/main" id="{B3A2CF54-8598-1EAF-D3E3-230D959DC532}"/>
              </a:ext>
            </a:extLst>
          </p:cNvPr>
          <p:cNvSpPr txBox="1">
            <a:spLocks/>
          </p:cNvSpPr>
          <p:nvPr/>
        </p:nvSpPr>
        <p:spPr>
          <a:xfrm>
            <a:off x="128572" y="3652045"/>
            <a:ext cx="8899050" cy="928825"/>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1800" b="0" i="0" u="none" strike="noStrike" kern="1200" cap="none" spc="0" normalizeH="0" baseline="0" noProof="0" dirty="0">
                <a:ln>
                  <a:noFill/>
                </a:ln>
                <a:solidFill>
                  <a:srgbClr val="FFFFFF"/>
                </a:solidFill>
                <a:effectLst/>
                <a:uLnTx/>
                <a:uFillTx/>
                <a:latin typeface="Rockwell"/>
                <a:ea typeface="+mn-ea"/>
                <a:cs typeface="+mn-cs"/>
              </a:rPr>
              <a:t>Whether Education Amend. Act - Title IX and Equal Protection principles prevent a state from distinguishing or offering sports teams based on biological sex determined at birth. </a:t>
            </a:r>
            <a:endParaRPr kumimoji="0" lang="en-US" sz="20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9" name="Picture 8">
            <a:extLst>
              <a:ext uri="{FF2B5EF4-FFF2-40B4-BE49-F238E27FC236}">
                <a16:creationId xmlns:a16="http://schemas.microsoft.com/office/drawing/2014/main" id="{3BB9A2E7-C531-8ED6-860A-17C37EADFF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1666" y="62490"/>
            <a:ext cx="2286640" cy="1202330"/>
          </a:xfrm>
          <a:prstGeom prst="rect">
            <a:avLst/>
          </a:prstGeom>
        </p:spPr>
      </p:pic>
      <p:pic>
        <p:nvPicPr>
          <p:cNvPr id="8" name="Picture 7" descr="A close-up of a sign&#10;&#10;AI-generated content may be incorrect.">
            <a:extLst>
              <a:ext uri="{FF2B5EF4-FFF2-40B4-BE49-F238E27FC236}">
                <a16:creationId xmlns:a16="http://schemas.microsoft.com/office/drawing/2014/main" id="{AFBCC0B4-E22F-F4B4-CA17-A831F237E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11" name="Content Placeholder 2">
            <a:extLst>
              <a:ext uri="{FF2B5EF4-FFF2-40B4-BE49-F238E27FC236}">
                <a16:creationId xmlns:a16="http://schemas.microsoft.com/office/drawing/2014/main" id="{2D418617-108C-AC5D-6AD7-FB0448E23D60}"/>
              </a:ext>
            </a:extLst>
          </p:cNvPr>
          <p:cNvSpPr txBox="1">
            <a:spLocks/>
          </p:cNvSpPr>
          <p:nvPr/>
        </p:nvSpPr>
        <p:spPr>
          <a:xfrm>
            <a:off x="117908" y="4661890"/>
            <a:ext cx="8899050" cy="1213587"/>
          </a:xfrm>
          <a:prstGeom prst="rect">
            <a:avLst/>
          </a:prstGeom>
          <a:solidFill>
            <a:srgbClr val="4F2371"/>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100" b="1" i="0" u="none" strike="noStrike" kern="1200" cap="none" spc="0" normalizeH="0" baseline="0" noProof="0" dirty="0">
                <a:ln>
                  <a:noFill/>
                </a:ln>
                <a:solidFill>
                  <a:srgbClr val="FFFFFF"/>
                </a:solidFill>
                <a:effectLst/>
                <a:uLnTx/>
                <a:uFillTx/>
                <a:latin typeface="Rockwell"/>
                <a:ea typeface="+mn-ea"/>
                <a:cs typeface="+mn-cs"/>
              </a:rPr>
              <a:t>SCOTUS ORAL ARGUMENTS: </a:t>
            </a:r>
            <a:r>
              <a:rPr kumimoji="0" lang="en-US" sz="1800" b="0" i="0" u="none" strike="noStrike" kern="1200" cap="none" spc="0" normalizeH="0" baseline="0" noProof="0" dirty="0">
                <a:ln>
                  <a:noFill/>
                </a:ln>
                <a:solidFill>
                  <a:srgbClr val="FFFFFF"/>
                </a:solidFill>
                <a:effectLst/>
                <a:uLnTx/>
                <a:uFillTx/>
                <a:latin typeface="Rockwell"/>
                <a:ea typeface="+mn-ea"/>
                <a:cs typeface="+mn-cs"/>
              </a:rPr>
              <a:t>As in </a:t>
            </a:r>
            <a:r>
              <a:rPr kumimoji="0" lang="en-US" sz="1800" b="0" i="1" u="none" strike="noStrike" kern="1200" cap="none" spc="0" normalizeH="0" baseline="0" noProof="0" dirty="0">
                <a:ln>
                  <a:noFill/>
                </a:ln>
                <a:solidFill>
                  <a:srgbClr val="FFFFFF"/>
                </a:solidFill>
                <a:effectLst/>
                <a:uLnTx/>
                <a:uFillTx/>
                <a:latin typeface="Rockwell"/>
                <a:ea typeface="+mn-ea"/>
                <a:cs typeface="+mn-cs"/>
              </a:rPr>
              <a:t>Little v. Hecox</a:t>
            </a:r>
            <a:r>
              <a:rPr kumimoji="0" lang="en-US" sz="1800" b="0" i="0" u="none" strike="noStrike" kern="1200" cap="none" spc="0" normalizeH="0" baseline="0" noProof="0" dirty="0">
                <a:ln>
                  <a:noFill/>
                </a:ln>
                <a:solidFill>
                  <a:srgbClr val="FFFFFF"/>
                </a:solidFill>
                <a:effectLst/>
                <a:uLnTx/>
                <a:uFillTx/>
                <a:latin typeface="Rockwell"/>
                <a:ea typeface="+mn-ea"/>
                <a:cs typeface="+mn-cs"/>
              </a:rPr>
              <a:t>, the Court seemed unwilling to recognize equal protection for transgender persons in women’s sports and thus may deny them Title IX coverage. If the Court reassess (or overturns) </a:t>
            </a:r>
            <a:r>
              <a:rPr kumimoji="0" lang="en-US" sz="1800" b="0" i="1" u="none" strike="noStrike" kern="1200" cap="none" spc="0" normalizeH="0" baseline="0" noProof="0" dirty="0">
                <a:ln>
                  <a:noFill/>
                </a:ln>
                <a:solidFill>
                  <a:srgbClr val="FFFFFF"/>
                </a:solidFill>
                <a:effectLst/>
                <a:uLnTx/>
                <a:uFillTx/>
                <a:latin typeface="Rockwell"/>
                <a:ea typeface="+mn-ea"/>
                <a:cs typeface="+mn-cs"/>
              </a:rPr>
              <a:t>Bostock</a:t>
            </a:r>
            <a:r>
              <a:rPr kumimoji="0" lang="en-US" sz="1800" b="0" i="0" u="none" strike="noStrike" kern="1200" cap="none" spc="0" normalizeH="0" baseline="0" noProof="0" dirty="0">
                <a:ln>
                  <a:noFill/>
                </a:ln>
                <a:solidFill>
                  <a:srgbClr val="FFFFFF"/>
                </a:solidFill>
                <a:effectLst/>
                <a:uLnTx/>
                <a:uFillTx/>
                <a:latin typeface="Rockwell"/>
                <a:ea typeface="+mn-ea"/>
                <a:cs typeface="+mn-cs"/>
              </a:rPr>
              <a:t> it would substantially impact transgender persons’ claims of discrimination in multiple arenas. </a:t>
            </a:r>
          </a:p>
        </p:txBody>
      </p:sp>
    </p:spTree>
    <p:extLst>
      <p:ext uri="{BB962C8B-B14F-4D97-AF65-F5344CB8AC3E}">
        <p14:creationId xmlns:p14="http://schemas.microsoft.com/office/powerpoint/2010/main" val="389272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C206-284B-94E9-7B11-9315A4605CCF}"/>
              </a:ext>
            </a:extLst>
          </p:cNvPr>
          <p:cNvSpPr>
            <a:spLocks noGrp="1"/>
          </p:cNvSpPr>
          <p:nvPr>
            <p:ph type="title"/>
          </p:nvPr>
        </p:nvSpPr>
        <p:spPr>
          <a:xfrm>
            <a:off x="651897" y="97469"/>
            <a:ext cx="7556313" cy="1116106"/>
          </a:xfrm>
        </p:spPr>
        <p:txBody>
          <a:bodyPr/>
          <a:lstStyle/>
          <a:p>
            <a:r>
              <a:rPr lang="en-CA" dirty="0"/>
              <a:t>West Virginia’s “Save Women's Sports Act”</a:t>
            </a:r>
            <a:endParaRPr lang="en-US" dirty="0"/>
          </a:p>
        </p:txBody>
      </p:sp>
      <p:sp>
        <p:nvSpPr>
          <p:cNvPr id="3" name="Content Placeholder 2">
            <a:extLst>
              <a:ext uri="{FF2B5EF4-FFF2-40B4-BE49-F238E27FC236}">
                <a16:creationId xmlns:a16="http://schemas.microsoft.com/office/drawing/2014/main" id="{1F9D5F45-678A-3CE7-FE12-615A82C9B094}"/>
              </a:ext>
            </a:extLst>
          </p:cNvPr>
          <p:cNvSpPr>
            <a:spLocks noGrp="1"/>
          </p:cNvSpPr>
          <p:nvPr>
            <p:ph idx="1"/>
          </p:nvPr>
        </p:nvSpPr>
        <p:spPr>
          <a:xfrm>
            <a:off x="449378" y="1539342"/>
            <a:ext cx="8498240" cy="4634566"/>
          </a:xfrm>
        </p:spPr>
        <p:txBody>
          <a:bodyPr>
            <a:normAutofit/>
          </a:bodyPr>
          <a:lstStyle/>
          <a:p>
            <a:r>
              <a:rPr lang="en-CA" sz="2800" dirty="0"/>
              <a:t>“Athletic teams or sports designated for females, women, or girls shall not be open to students of the male sex.” </a:t>
            </a:r>
          </a:p>
          <a:p>
            <a:r>
              <a:rPr lang="en-CA" sz="2800" dirty="0"/>
              <a:t>Defining “male” as: “an individual whose biological sex determined at birth is male”</a:t>
            </a:r>
          </a:p>
          <a:p>
            <a:r>
              <a:rPr lang="en-CA" sz="2800" dirty="0"/>
              <a:t>Does not restrict any student from participating in teams designated for males, meaning that biologically female students (including transgender boys) can play on any team</a:t>
            </a:r>
            <a:endParaRPr lang="en-US" sz="2800" dirty="0"/>
          </a:p>
        </p:txBody>
      </p:sp>
      <p:sp>
        <p:nvSpPr>
          <p:cNvPr id="4" name="Slide Number Placeholder 3">
            <a:extLst>
              <a:ext uri="{FF2B5EF4-FFF2-40B4-BE49-F238E27FC236}">
                <a16:creationId xmlns:a16="http://schemas.microsoft.com/office/drawing/2014/main" id="{24B64AE8-071B-9807-D49C-15DE0F79E4B5}"/>
              </a:ext>
            </a:extLst>
          </p:cNvPr>
          <p:cNvSpPr>
            <a:spLocks noGrp="1"/>
          </p:cNvSpPr>
          <p:nvPr>
            <p:ph type="sldNum" sz="quarter" idx="12"/>
          </p:nvPr>
        </p:nvSpPr>
        <p:spPr/>
        <p:txBody>
          <a:bodyPr/>
          <a:lstStyle/>
          <a:p>
            <a:fld id="{37644085-9FBC-9742-AA3B-80A231EC4743}" type="slidenum">
              <a:rPr lang="en-US" smtClean="0"/>
              <a:pPr/>
              <a:t>25</a:t>
            </a:fld>
            <a:endParaRPr lang="en-US" dirty="0"/>
          </a:p>
        </p:txBody>
      </p:sp>
    </p:spTree>
    <p:extLst>
      <p:ext uri="{BB962C8B-B14F-4D97-AF65-F5344CB8AC3E}">
        <p14:creationId xmlns:p14="http://schemas.microsoft.com/office/powerpoint/2010/main" val="13405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446D-710B-4B16-3706-EC3104DC5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75139-28EA-D433-0AB9-4CAD27CAF644}"/>
              </a:ext>
            </a:extLst>
          </p:cNvPr>
          <p:cNvSpPr>
            <a:spLocks noGrp="1"/>
          </p:cNvSpPr>
          <p:nvPr>
            <p:ph type="title"/>
          </p:nvPr>
        </p:nvSpPr>
        <p:spPr>
          <a:xfrm>
            <a:off x="658034" y="109742"/>
            <a:ext cx="7556313" cy="1116106"/>
          </a:xfrm>
        </p:spPr>
        <p:txBody>
          <a:bodyPr/>
          <a:lstStyle/>
          <a:p>
            <a:r>
              <a:rPr lang="en-CA" sz="3200" b="1" dirty="0"/>
              <a:t>Government’s Asserted Interests and Means-Ends Analysis</a:t>
            </a:r>
            <a:endParaRPr lang="en-US" sz="3200" dirty="0"/>
          </a:p>
        </p:txBody>
      </p:sp>
      <p:sp>
        <p:nvSpPr>
          <p:cNvPr id="3" name="Content Placeholder 2">
            <a:extLst>
              <a:ext uri="{FF2B5EF4-FFF2-40B4-BE49-F238E27FC236}">
                <a16:creationId xmlns:a16="http://schemas.microsoft.com/office/drawing/2014/main" id="{3A76A37D-3C2A-BFDF-3621-408BD67BE6AB}"/>
              </a:ext>
            </a:extLst>
          </p:cNvPr>
          <p:cNvSpPr>
            <a:spLocks noGrp="1"/>
          </p:cNvSpPr>
          <p:nvPr>
            <p:ph idx="1"/>
          </p:nvPr>
        </p:nvSpPr>
        <p:spPr>
          <a:xfrm>
            <a:off x="498474" y="1520931"/>
            <a:ext cx="8485966" cy="4990333"/>
          </a:xfrm>
        </p:spPr>
        <p:txBody>
          <a:bodyPr>
            <a:normAutofit/>
          </a:bodyPr>
          <a:lstStyle/>
          <a:p>
            <a:r>
              <a:rPr lang="en-CA" sz="3600" dirty="0"/>
              <a:t>Promoting competitive fairness and equal athletic opportunity for female athletes</a:t>
            </a:r>
          </a:p>
          <a:p>
            <a:r>
              <a:rPr lang="en-CA" sz="3600" dirty="0"/>
              <a:t>Fourth Circuit as-applied</a:t>
            </a:r>
          </a:p>
          <a:p>
            <a:r>
              <a:rPr lang="en-CA" sz="3600" dirty="0"/>
              <a:t>Gender identity classification</a:t>
            </a:r>
          </a:p>
          <a:p>
            <a:r>
              <a:rPr lang="en-CA" sz="3600" dirty="0"/>
              <a:t>Sex-based classification</a:t>
            </a:r>
            <a:endParaRPr lang="en-CA" sz="2400" dirty="0"/>
          </a:p>
        </p:txBody>
      </p:sp>
      <p:sp>
        <p:nvSpPr>
          <p:cNvPr id="4" name="Slide Number Placeholder 3">
            <a:extLst>
              <a:ext uri="{FF2B5EF4-FFF2-40B4-BE49-F238E27FC236}">
                <a16:creationId xmlns:a16="http://schemas.microsoft.com/office/drawing/2014/main" id="{22CD4E72-CABE-0FB6-CFE6-FBE2F2901414}"/>
              </a:ext>
            </a:extLst>
          </p:cNvPr>
          <p:cNvSpPr>
            <a:spLocks noGrp="1"/>
          </p:cNvSpPr>
          <p:nvPr>
            <p:ph type="sldNum" sz="quarter" idx="12"/>
          </p:nvPr>
        </p:nvSpPr>
        <p:spPr/>
        <p:txBody>
          <a:bodyPr/>
          <a:lstStyle/>
          <a:p>
            <a:fld id="{37644085-9FBC-9742-AA3B-80A231EC4743}" type="slidenum">
              <a:rPr lang="en-US" smtClean="0"/>
              <a:pPr/>
              <a:t>26</a:t>
            </a:fld>
            <a:endParaRPr lang="en-US" dirty="0"/>
          </a:p>
        </p:txBody>
      </p:sp>
    </p:spTree>
    <p:extLst>
      <p:ext uri="{BB962C8B-B14F-4D97-AF65-F5344CB8AC3E}">
        <p14:creationId xmlns:p14="http://schemas.microsoft.com/office/powerpoint/2010/main" val="14478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874F-176C-C26D-17B7-A865F63368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241B7D-E5D4-BF63-18BC-DD9CD0C8C1C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3B3019DD-8EE8-19F9-2A30-C7727C397854}"/>
              </a:ext>
            </a:extLst>
          </p:cNvPr>
          <p:cNvSpPr>
            <a:spLocks noGrp="1"/>
          </p:cNvSpPr>
          <p:nvPr>
            <p:ph type="title"/>
          </p:nvPr>
        </p:nvSpPr>
        <p:spPr>
          <a:xfrm>
            <a:off x="760164" y="150492"/>
            <a:ext cx="7190698" cy="723847"/>
          </a:xfrm>
        </p:spPr>
        <p:txBody>
          <a:bodyPr/>
          <a:lstStyle/>
          <a:p>
            <a:r>
              <a:rPr lang="en-US" sz="4800" dirty="0">
                <a:solidFill>
                  <a:srgbClr val="520023"/>
                </a:solidFill>
              </a:rPr>
              <a:t>Major Topics</a:t>
            </a:r>
          </a:p>
        </p:txBody>
      </p:sp>
      <p:pic>
        <p:nvPicPr>
          <p:cNvPr id="13" name="Content Placeholder 12" descr="A doctor using a cell phone&#10;&#10;AI-generated content may be incorrect.">
            <a:extLst>
              <a:ext uri="{FF2B5EF4-FFF2-40B4-BE49-F238E27FC236}">
                <a16:creationId xmlns:a16="http://schemas.microsoft.com/office/drawing/2014/main" id="{C5D796B4-D7E7-1697-61A3-DAEC2B72390D}"/>
              </a:ext>
            </a:extLst>
          </p:cNvPr>
          <p:cNvPicPr>
            <a:picLocks noGrp="1" noChangeAspect="1"/>
          </p:cNvPicPr>
          <p:nvPr>
            <p:ph idx="1"/>
          </p:nvPr>
        </p:nvPicPr>
        <p:blipFill>
          <a:blip r:embed="rId3"/>
          <a:stretch>
            <a:fillRect/>
          </a:stretch>
        </p:blipFill>
        <p:spPr>
          <a:xfrm>
            <a:off x="132202" y="1347694"/>
            <a:ext cx="8835528" cy="4852183"/>
          </a:xfrm>
          <a:prstGeom prst="rect">
            <a:avLst/>
          </a:prstGeom>
        </p:spPr>
      </p:pic>
      <p:sp>
        <p:nvSpPr>
          <p:cNvPr id="14" name="TextBox 13">
            <a:extLst>
              <a:ext uri="{FF2B5EF4-FFF2-40B4-BE49-F238E27FC236}">
                <a16:creationId xmlns:a16="http://schemas.microsoft.com/office/drawing/2014/main" id="{0FF4DD23-B5A3-B1CB-E985-EB3D21B22E3C}"/>
              </a:ext>
            </a:extLst>
          </p:cNvPr>
          <p:cNvSpPr txBox="1"/>
          <p:nvPr/>
        </p:nvSpPr>
        <p:spPr>
          <a:xfrm>
            <a:off x="132203" y="1883592"/>
            <a:ext cx="8857562" cy="538609"/>
          </a:xfrm>
          <a:prstGeom prst="rect">
            <a:avLst/>
          </a:prstGeom>
          <a:solidFill>
            <a:schemeClr val="bg1"/>
          </a:solidFill>
          <a:ln w="22225">
            <a:solidFill>
              <a:schemeClr val="tx1">
                <a:alpha val="99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40046"/>
                </a:solidFill>
                <a:effectLst/>
                <a:uLnTx/>
                <a:uFillTx/>
                <a:latin typeface="Rockwell"/>
                <a:ea typeface="+mn-ea"/>
                <a:cs typeface="+mn-cs"/>
              </a:rPr>
              <a:t>Standard of Care, Privacy &amp; First Amendment - </a:t>
            </a:r>
            <a:r>
              <a:rPr kumimoji="0" lang="en-US" sz="2800" b="0" i="0" u="none" strike="noStrike" kern="1200" cap="none" spc="0" normalizeH="0" baseline="0" noProof="0" dirty="0">
                <a:ln>
                  <a:noFill/>
                </a:ln>
                <a:solidFill>
                  <a:srgbClr val="0096D7">
                    <a:lumMod val="50000"/>
                  </a:srgbClr>
                </a:solidFill>
                <a:effectLst/>
                <a:uLnTx/>
                <a:uFillTx/>
                <a:latin typeface="Rockwell"/>
                <a:ea typeface="+mn-ea"/>
                <a:cs typeface="+mn-cs"/>
              </a:rPr>
              <a:t>Elissa</a:t>
            </a:r>
          </a:p>
        </p:txBody>
      </p:sp>
    </p:spTree>
    <p:extLst>
      <p:ext uri="{BB962C8B-B14F-4D97-AF65-F5344CB8AC3E}">
        <p14:creationId xmlns:p14="http://schemas.microsoft.com/office/powerpoint/2010/main" val="334428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84C40-0374-7FAE-23C4-F4ED0BC6F6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2ECC3-467F-8A5E-8930-D7DD5D4156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2D957B19-ED9E-FFDA-D763-DBB4BAB3EF48}"/>
              </a:ext>
            </a:extLst>
          </p:cNvPr>
          <p:cNvSpPr>
            <a:spLocks noGrp="1"/>
          </p:cNvSpPr>
          <p:nvPr>
            <p:ph type="title"/>
          </p:nvPr>
        </p:nvSpPr>
        <p:spPr>
          <a:xfrm>
            <a:off x="511922" y="204914"/>
            <a:ext cx="7556313" cy="926726"/>
          </a:xfrm>
        </p:spPr>
        <p:txBody>
          <a:bodyPr/>
          <a:lstStyle/>
          <a:p>
            <a:r>
              <a:rPr lang="en-US" sz="4800" i="1" dirty="0">
                <a:solidFill>
                  <a:schemeClr val="accent3">
                    <a:lumMod val="50000"/>
                  </a:schemeClr>
                </a:solidFill>
              </a:rPr>
              <a:t>Chiles v. Salazar </a:t>
            </a:r>
            <a:endParaRPr lang="en-US" sz="4000" dirty="0">
              <a:solidFill>
                <a:schemeClr val="accent3">
                  <a:lumMod val="50000"/>
                </a:schemeClr>
              </a:solidFill>
            </a:endParaRPr>
          </a:p>
        </p:txBody>
      </p:sp>
      <p:cxnSp>
        <p:nvCxnSpPr>
          <p:cNvPr id="7" name="Straight Arrow Connector 6">
            <a:extLst>
              <a:ext uri="{FF2B5EF4-FFF2-40B4-BE49-F238E27FC236}">
                <a16:creationId xmlns:a16="http://schemas.microsoft.com/office/drawing/2014/main" id="{1C4C91B1-A4F5-07C8-A9B0-1072774D79E7}"/>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9D67A2C0-C069-2CD9-CCF4-F8DD50B828C4}"/>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22883522-5FCB-7B64-2670-0316B00B5BAA}"/>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050F2FA5-1203-78B0-276D-182977A98126}"/>
              </a:ext>
            </a:extLst>
          </p:cNvPr>
          <p:cNvSpPr/>
          <p:nvPr/>
        </p:nvSpPr>
        <p:spPr>
          <a:xfrm>
            <a:off x="6280661"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0517F90E-1102-7739-E3BC-663223911C68}"/>
              </a:ext>
            </a:extLst>
          </p:cNvPr>
          <p:cNvSpPr/>
          <p:nvPr/>
        </p:nvSpPr>
        <p:spPr>
          <a:xfrm>
            <a:off x="8019946"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85C2C08F-FDDA-0938-3B48-78046AB3B8AA}"/>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11/8/24  </a:t>
            </a:r>
          </a:p>
        </p:txBody>
      </p:sp>
      <p:sp>
        <p:nvSpPr>
          <p:cNvPr id="23" name="TextBox 22">
            <a:extLst>
              <a:ext uri="{FF2B5EF4-FFF2-40B4-BE49-F238E27FC236}">
                <a16:creationId xmlns:a16="http://schemas.microsoft.com/office/drawing/2014/main" id="{79EC107C-A57B-68CE-2CFA-27C8D782AD26}"/>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3/10/25 </a:t>
            </a:r>
          </a:p>
        </p:txBody>
      </p:sp>
      <p:sp>
        <p:nvSpPr>
          <p:cNvPr id="24" name="TextBox 23">
            <a:extLst>
              <a:ext uri="{FF2B5EF4-FFF2-40B4-BE49-F238E27FC236}">
                <a16:creationId xmlns:a16="http://schemas.microsoft.com/office/drawing/2014/main" id="{5B1BE0B7-E61D-79B9-9A86-5E21D983BC01}"/>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10/7/25</a:t>
            </a:r>
          </a:p>
        </p:txBody>
      </p:sp>
      <p:sp>
        <p:nvSpPr>
          <p:cNvPr id="25" name="TextBox 24">
            <a:extLst>
              <a:ext uri="{FF2B5EF4-FFF2-40B4-BE49-F238E27FC236}">
                <a16:creationId xmlns:a16="http://schemas.microsoft.com/office/drawing/2014/main" id="{D71D597F-1D5F-8DB2-D725-8EEC1E5FD54B}"/>
              </a:ext>
            </a:extLst>
          </p:cNvPr>
          <p:cNvSpPr txBox="1"/>
          <p:nvPr/>
        </p:nvSpPr>
        <p:spPr>
          <a:xfrm>
            <a:off x="7719277" y="6261939"/>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3/31/26 </a:t>
            </a:r>
          </a:p>
        </p:txBody>
      </p:sp>
      <p:cxnSp>
        <p:nvCxnSpPr>
          <p:cNvPr id="28" name="Straight Connector 27">
            <a:extLst>
              <a:ext uri="{FF2B5EF4-FFF2-40B4-BE49-F238E27FC236}">
                <a16:creationId xmlns:a16="http://schemas.microsoft.com/office/drawing/2014/main" id="{F929A9F7-05FC-ACF3-FB80-5BAE5B178954}"/>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E6FCEB70-1623-B3A5-8356-C516345D5F50}"/>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F56B6EF6-2558-F8D9-E045-3BBB5B7FBBD7}"/>
              </a:ext>
            </a:extLst>
          </p:cNvPr>
          <p:cNvSpPr txBox="1">
            <a:spLocks/>
          </p:cNvSpPr>
          <p:nvPr/>
        </p:nvSpPr>
        <p:spPr>
          <a:xfrm>
            <a:off x="170224" y="1574079"/>
            <a:ext cx="8846472" cy="1608301"/>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FFFFFF"/>
                </a:solidFill>
                <a:effectLst/>
                <a:uLnTx/>
                <a:uFillTx/>
                <a:latin typeface="Rockwell"/>
                <a:ea typeface="+mn-ea"/>
                <a:cs typeface="+mn-cs"/>
              </a:rPr>
              <a:t>QUESTION PRESENTED: </a:t>
            </a:r>
          </a:p>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Does</a:t>
            </a:r>
            <a:r>
              <a:rPr kumimoji="0" lang="en-US" sz="2400" b="1" i="0" u="none" strike="noStrike" kern="1200" cap="none" spc="0" normalizeH="0" baseline="0" noProof="0" dirty="0">
                <a:ln>
                  <a:noFill/>
                </a:ln>
                <a:solidFill>
                  <a:srgbClr val="FFFFFF"/>
                </a:solidFill>
                <a:effectLst/>
                <a:uLnTx/>
                <a:uFillTx/>
                <a:latin typeface="Rockwell"/>
                <a:ea typeface="+mn-ea"/>
                <a:cs typeface="+mn-cs"/>
              </a:rPr>
              <a:t> </a:t>
            </a:r>
            <a:r>
              <a:rPr kumimoji="0" lang="en-US" sz="2400" b="0" i="0" u="none" strike="noStrike" kern="1200" cap="none" spc="0" normalizeH="0" baseline="0" noProof="0" dirty="0">
                <a:ln>
                  <a:noFill/>
                </a:ln>
                <a:solidFill>
                  <a:srgbClr val="FFFFFF"/>
                </a:solidFill>
                <a:effectLst/>
                <a:uLnTx/>
                <a:uFillTx/>
                <a:latin typeface="Rockwell"/>
                <a:ea typeface="+mn-ea"/>
                <a:cs typeface="+mn-cs"/>
              </a:rPr>
              <a:t>Colorado law censoring “conversion” conversations between licensed counselors and minors regulate speech in violation of First Amendment?</a:t>
            </a:r>
          </a:p>
        </p:txBody>
      </p:sp>
      <p:pic>
        <p:nvPicPr>
          <p:cNvPr id="9" name="Picture 8">
            <a:extLst>
              <a:ext uri="{FF2B5EF4-FFF2-40B4-BE49-F238E27FC236}">
                <a16:creationId xmlns:a16="http://schemas.microsoft.com/office/drawing/2014/main" id="{F0780302-9771-76B8-DAEC-30DEDEB8E5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2539" y="90171"/>
            <a:ext cx="1673612" cy="111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close-up of a sign&#10;&#10;AI-generated content may be incorrect.">
            <a:extLst>
              <a:ext uri="{FF2B5EF4-FFF2-40B4-BE49-F238E27FC236}">
                <a16:creationId xmlns:a16="http://schemas.microsoft.com/office/drawing/2014/main" id="{468878D4-A9CE-ECBB-C27F-70CBFDA17E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11" name="Content Placeholder 2">
            <a:extLst>
              <a:ext uri="{FF2B5EF4-FFF2-40B4-BE49-F238E27FC236}">
                <a16:creationId xmlns:a16="http://schemas.microsoft.com/office/drawing/2014/main" id="{8F27B4BB-B41A-3655-9553-ADA8F5CC6BAE}"/>
              </a:ext>
            </a:extLst>
          </p:cNvPr>
          <p:cNvSpPr txBox="1">
            <a:spLocks/>
          </p:cNvSpPr>
          <p:nvPr/>
        </p:nvSpPr>
        <p:spPr>
          <a:xfrm>
            <a:off x="170223" y="3498368"/>
            <a:ext cx="8846471" cy="1951822"/>
          </a:xfrm>
          <a:prstGeom prst="rect">
            <a:avLst/>
          </a:prstGeom>
          <a:solidFill>
            <a:schemeClr val="accent3">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FFFFFF"/>
                </a:solidFill>
                <a:effectLst/>
                <a:uLnTx/>
                <a:uFillTx/>
                <a:latin typeface="Rockwell"/>
                <a:ea typeface="+mn-ea"/>
                <a:cs typeface="+mn-cs"/>
              </a:rPr>
              <a:t>SCOTUS DECISION:  </a:t>
            </a:r>
            <a:r>
              <a:rPr kumimoji="0" lang="en-US" sz="2400" b="0" i="0" u="none" strike="noStrike" kern="1200" cap="none" spc="0" normalizeH="0" baseline="0" noProof="0" dirty="0">
                <a:ln>
                  <a:noFill/>
                </a:ln>
                <a:solidFill>
                  <a:srgbClr val="FFFFFF"/>
                </a:solidFill>
                <a:effectLst/>
                <a:uLnTx/>
                <a:uFillTx/>
                <a:latin typeface="Rockwell"/>
                <a:ea typeface="+mn-ea"/>
                <a:cs typeface="+mn-cs"/>
              </a:rPr>
              <a:t>Law violated First Amendment (8-1)</a:t>
            </a:r>
          </a:p>
          <a:p>
            <a:pPr marL="228600" marR="0" lvl="0" indent="-228600" algn="l" defTabSz="914400" rtl="0" eaLnBrk="1" fontAlgn="auto" latinLnBrk="0" hangingPunct="1">
              <a:lnSpc>
                <a:spcPct val="100000"/>
              </a:lnSpc>
              <a:spcBef>
                <a:spcPts val="600"/>
              </a:spcBef>
              <a:spcAft>
                <a:spcPts val="0"/>
              </a:spcAft>
              <a:buClr>
                <a:srgbClr val="FFC425"/>
              </a:buClr>
              <a:buSzPct val="75000"/>
              <a:buFontTx/>
              <a:buChar cha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State may ban physical forms of conversion treatments but cannot restrict conversion through speech.</a:t>
            </a:r>
          </a:p>
          <a:p>
            <a:pPr marL="228600" marR="0" lvl="0" indent="-228600" algn="l" defTabSz="914400" rtl="0" eaLnBrk="1" fontAlgn="auto" latinLnBrk="0" hangingPunct="1">
              <a:lnSpc>
                <a:spcPct val="100000"/>
              </a:lnSpc>
              <a:spcBef>
                <a:spcPts val="600"/>
              </a:spcBef>
              <a:spcAft>
                <a:spcPts val="0"/>
              </a:spcAft>
              <a:buClr>
                <a:srgbClr val="FFC425"/>
              </a:buClr>
              <a:buSzPct val="75000"/>
              <a:buFontTx/>
              <a:buChar cha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“Professional speech” does not change the analysis.</a:t>
            </a:r>
          </a:p>
        </p:txBody>
      </p:sp>
    </p:spTree>
    <p:extLst>
      <p:ext uri="{BB962C8B-B14F-4D97-AF65-F5344CB8AC3E}">
        <p14:creationId xmlns:p14="http://schemas.microsoft.com/office/powerpoint/2010/main" val="22529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1B54-26B3-71BE-350B-5B4BAAAFB000}"/>
              </a:ext>
            </a:extLst>
          </p:cNvPr>
          <p:cNvSpPr>
            <a:spLocks noGrp="1"/>
          </p:cNvSpPr>
          <p:nvPr>
            <p:ph type="title"/>
          </p:nvPr>
        </p:nvSpPr>
        <p:spPr>
          <a:xfrm>
            <a:off x="616462" y="12146"/>
            <a:ext cx="7556313" cy="1116106"/>
          </a:xfrm>
        </p:spPr>
        <p:txBody>
          <a:bodyPr/>
          <a:lstStyle/>
          <a:p>
            <a:r>
              <a:rPr lang="en-US" dirty="0"/>
              <a:t>State Interference with Medical Judgment?</a:t>
            </a:r>
          </a:p>
        </p:txBody>
      </p:sp>
      <p:sp>
        <p:nvSpPr>
          <p:cNvPr id="3" name="Content Placeholder 2">
            <a:extLst>
              <a:ext uri="{FF2B5EF4-FFF2-40B4-BE49-F238E27FC236}">
                <a16:creationId xmlns:a16="http://schemas.microsoft.com/office/drawing/2014/main" id="{3CF05914-A5D6-0FF6-39C0-4575BC7FDA48}"/>
              </a:ext>
            </a:extLst>
          </p:cNvPr>
          <p:cNvSpPr>
            <a:spLocks noGrp="1"/>
          </p:cNvSpPr>
          <p:nvPr>
            <p:ph idx="1"/>
          </p:nvPr>
        </p:nvSpPr>
        <p:spPr>
          <a:xfrm>
            <a:off x="266838" y="1546474"/>
            <a:ext cx="8593000" cy="5060803"/>
          </a:xfrm>
        </p:spPr>
        <p:txBody>
          <a:bodyPr>
            <a:noAutofit/>
          </a:bodyPr>
          <a:lstStyle/>
          <a:p>
            <a:r>
              <a:rPr lang="en-US" sz="2600" dirty="0"/>
              <a:t>Other contexts in which the state intervenes in the standard of care:</a:t>
            </a:r>
          </a:p>
          <a:p>
            <a:pPr lvl="1"/>
            <a:r>
              <a:rPr lang="en-US" sz="2400" dirty="0"/>
              <a:t>Negligence per se (general torts)</a:t>
            </a:r>
          </a:p>
          <a:p>
            <a:pPr lvl="1"/>
            <a:r>
              <a:rPr lang="en-US" sz="2400" dirty="0"/>
              <a:t>Medical board rules</a:t>
            </a:r>
            <a:endParaRPr lang="en-US" sz="2200" dirty="0"/>
          </a:p>
          <a:p>
            <a:r>
              <a:rPr lang="en-US" sz="2400" dirty="0"/>
              <a:t>Compare with </a:t>
            </a:r>
            <a:r>
              <a:rPr lang="en-US" sz="2400" i="1" dirty="0"/>
              <a:t>Skrmetti</a:t>
            </a:r>
          </a:p>
          <a:p>
            <a:pPr lvl="1"/>
            <a:r>
              <a:rPr lang="en-US" sz="2400" dirty="0"/>
              <a:t>Legislature outlawed gender affirming care for minors</a:t>
            </a:r>
          </a:p>
          <a:p>
            <a:pPr lvl="2"/>
            <a:r>
              <a:rPr lang="en-US" sz="2400" dirty="0"/>
              <a:t>Not subject to heightened scrutiny</a:t>
            </a:r>
          </a:p>
          <a:p>
            <a:r>
              <a:rPr lang="en-US" sz="2400" dirty="0"/>
              <a:t>General trend of treating conduct as speech</a:t>
            </a:r>
          </a:p>
          <a:p>
            <a:pPr lvl="1"/>
            <a:r>
              <a:rPr lang="en-US" sz="2400" dirty="0"/>
              <a:t>And narrowing category of “factual information”</a:t>
            </a:r>
          </a:p>
          <a:p>
            <a:pPr lvl="2"/>
            <a:r>
              <a:rPr lang="en-US" sz="2000" i="1" dirty="0"/>
              <a:t>National Institute of Family &amp; Life Advocates v. Becerra</a:t>
            </a:r>
            <a:r>
              <a:rPr lang="en-US" sz="2000" dirty="0"/>
              <a:t> </a:t>
            </a:r>
          </a:p>
        </p:txBody>
      </p:sp>
      <p:sp>
        <p:nvSpPr>
          <p:cNvPr id="4" name="Slide Number Placeholder 3">
            <a:extLst>
              <a:ext uri="{FF2B5EF4-FFF2-40B4-BE49-F238E27FC236}">
                <a16:creationId xmlns:a16="http://schemas.microsoft.com/office/drawing/2014/main" id="{42DA378E-598C-035F-FA49-D6F9A563EF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8120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85C3-524A-63B6-16D2-C7E8CF3C42D5}"/>
            </a:ext>
          </a:extLst>
        </p:cNvPr>
        <p:cNvGrpSpPr/>
        <p:nvPr/>
      </p:nvGrpSpPr>
      <p:grpSpPr>
        <a:xfrm>
          <a:off x="0" y="0"/>
          <a:ext cx="0" cy="0"/>
          <a:chOff x="0" y="0"/>
          <a:chExt cx="0" cy="0"/>
        </a:xfrm>
      </p:grpSpPr>
      <p:cxnSp>
        <p:nvCxnSpPr>
          <p:cNvPr id="310" name="Straight Connector 309">
            <a:extLst>
              <a:ext uri="{FF2B5EF4-FFF2-40B4-BE49-F238E27FC236}">
                <a16:creationId xmlns:a16="http://schemas.microsoft.com/office/drawing/2014/main" id="{E1331F7C-4E6A-E94C-05BC-10B5FBEA14B4}"/>
              </a:ext>
            </a:extLst>
          </p:cNvPr>
          <p:cNvCxnSpPr>
            <a:cxnSpLocks/>
          </p:cNvCxnSpPr>
          <p:nvPr/>
        </p:nvCxnSpPr>
        <p:spPr>
          <a:xfrm flipH="1" flipV="1">
            <a:off x="708731" y="2648763"/>
            <a:ext cx="844618" cy="1308831"/>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E809613E-228A-D512-D190-BD62B8B38218}"/>
              </a:ext>
            </a:extLst>
          </p:cNvPr>
          <p:cNvCxnSpPr>
            <a:cxnSpLocks/>
          </p:cNvCxnSpPr>
          <p:nvPr/>
        </p:nvCxnSpPr>
        <p:spPr>
          <a:xfrm flipV="1">
            <a:off x="5961168" y="1991654"/>
            <a:ext cx="603104" cy="1155183"/>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C34A5597-803A-80E2-3FD7-AC64577E7465}"/>
              </a:ext>
            </a:extLst>
          </p:cNvPr>
          <p:cNvCxnSpPr>
            <a:cxnSpLocks/>
          </p:cNvCxnSpPr>
          <p:nvPr/>
        </p:nvCxnSpPr>
        <p:spPr>
          <a:xfrm>
            <a:off x="6441827" y="1188998"/>
            <a:ext cx="1165723" cy="122133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0B430DE6-ACB1-5456-15C6-8331CB0F2701}"/>
              </a:ext>
            </a:extLst>
          </p:cNvPr>
          <p:cNvCxnSpPr>
            <a:cxnSpLocks/>
          </p:cNvCxnSpPr>
          <p:nvPr/>
        </p:nvCxnSpPr>
        <p:spPr>
          <a:xfrm>
            <a:off x="5823188" y="5206202"/>
            <a:ext cx="1517400" cy="97021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E1331F7C-4E6A-E94C-05BC-10B5FBEA14B4}"/>
              </a:ext>
            </a:extLst>
          </p:cNvPr>
          <p:cNvCxnSpPr>
            <a:cxnSpLocks/>
          </p:cNvCxnSpPr>
          <p:nvPr/>
        </p:nvCxnSpPr>
        <p:spPr>
          <a:xfrm flipH="1" flipV="1">
            <a:off x="1177541" y="5691309"/>
            <a:ext cx="1943784" cy="44356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D820F4C5-B96B-3E3F-3B2C-A47B0B5755C6}"/>
              </a:ext>
            </a:extLst>
          </p:cNvPr>
          <p:cNvGrpSpPr/>
          <p:nvPr/>
        </p:nvGrpSpPr>
        <p:grpSpPr>
          <a:xfrm>
            <a:off x="128565" y="726494"/>
            <a:ext cx="8731273" cy="5573975"/>
            <a:chOff x="1085239" y="1096963"/>
            <a:chExt cx="7825399" cy="5001430"/>
          </a:xfrm>
        </p:grpSpPr>
        <p:sp>
          <p:nvSpPr>
            <p:cNvPr id="73" name="Freeform 227">
              <a:extLst>
                <a:ext uri="{FF2B5EF4-FFF2-40B4-BE49-F238E27FC236}">
                  <a16:creationId xmlns:a16="http://schemas.microsoft.com/office/drawing/2014/main" id="{6694A655-AF6A-DBF7-137F-85C945566B93}"/>
                </a:ext>
              </a:extLst>
            </p:cNvPr>
            <p:cNvSpPr>
              <a:spLocks/>
            </p:cNvSpPr>
            <p:nvPr/>
          </p:nvSpPr>
          <p:spPr bwMode="auto">
            <a:xfrm>
              <a:off x="7210425" y="3008313"/>
              <a:ext cx="731838" cy="471487"/>
            </a:xfrm>
            <a:custGeom>
              <a:avLst/>
              <a:gdLst>
                <a:gd name="T0" fmla="*/ 2147483646 w 948"/>
                <a:gd name="T1" fmla="*/ 2147483646 h 613"/>
                <a:gd name="T2" fmla="*/ 2147483646 w 948"/>
                <a:gd name="T3" fmla="*/ 2147483646 h 613"/>
                <a:gd name="T4" fmla="*/ 2147483646 w 948"/>
                <a:gd name="T5" fmla="*/ 2147483646 h 613"/>
                <a:gd name="T6" fmla="*/ 2147483646 w 948"/>
                <a:gd name="T7" fmla="*/ 2147483646 h 613"/>
                <a:gd name="T8" fmla="*/ 2147483646 w 948"/>
                <a:gd name="T9" fmla="*/ 2147483646 h 613"/>
                <a:gd name="T10" fmla="*/ 2147483646 w 948"/>
                <a:gd name="T11" fmla="*/ 2147483646 h 613"/>
                <a:gd name="T12" fmla="*/ 2147483646 w 948"/>
                <a:gd name="T13" fmla="*/ 2147483646 h 613"/>
                <a:gd name="T14" fmla="*/ 2147483646 w 948"/>
                <a:gd name="T15" fmla="*/ 2147483646 h 613"/>
                <a:gd name="T16" fmla="*/ 2147483646 w 948"/>
                <a:gd name="T17" fmla="*/ 2147483646 h 613"/>
                <a:gd name="T18" fmla="*/ 2147483646 w 948"/>
                <a:gd name="T19" fmla="*/ 2147483646 h 613"/>
                <a:gd name="T20" fmla="*/ 2147483646 w 948"/>
                <a:gd name="T21" fmla="*/ 2147483646 h 613"/>
                <a:gd name="T22" fmla="*/ 2147483646 w 948"/>
                <a:gd name="T23" fmla="*/ 2147483646 h 613"/>
                <a:gd name="T24" fmla="*/ 2147483646 w 948"/>
                <a:gd name="T25" fmla="*/ 2147483646 h 613"/>
                <a:gd name="T26" fmla="*/ 2147483646 w 948"/>
                <a:gd name="T27" fmla="*/ 2147483646 h 613"/>
                <a:gd name="T28" fmla="*/ 2147483646 w 948"/>
                <a:gd name="T29" fmla="*/ 2147483646 h 613"/>
                <a:gd name="T30" fmla="*/ 2147483646 w 948"/>
                <a:gd name="T31" fmla="*/ 2147483646 h 613"/>
                <a:gd name="T32" fmla="*/ 2147483646 w 948"/>
                <a:gd name="T33" fmla="*/ 2147483646 h 613"/>
                <a:gd name="T34" fmla="*/ 2147483646 w 948"/>
                <a:gd name="T35" fmla="*/ 2147483646 h 613"/>
                <a:gd name="T36" fmla="*/ 2147483646 w 948"/>
                <a:gd name="T37" fmla="*/ 2147483646 h 613"/>
                <a:gd name="T38" fmla="*/ 2147483646 w 948"/>
                <a:gd name="T39" fmla="*/ 2147483646 h 613"/>
                <a:gd name="T40" fmla="*/ 2147483646 w 948"/>
                <a:gd name="T41" fmla="*/ 2147483646 h 613"/>
                <a:gd name="T42" fmla="*/ 2147483646 w 948"/>
                <a:gd name="T43" fmla="*/ 2147483646 h 613"/>
                <a:gd name="T44" fmla="*/ 2147483646 w 948"/>
                <a:gd name="T45" fmla="*/ 2147483646 h 613"/>
                <a:gd name="T46" fmla="*/ 2147483646 w 948"/>
                <a:gd name="T47" fmla="*/ 2147483646 h 613"/>
                <a:gd name="T48" fmla="*/ 2147483646 w 948"/>
                <a:gd name="T49" fmla="*/ 2147483646 h 613"/>
                <a:gd name="T50" fmla="*/ 2147483646 w 948"/>
                <a:gd name="T51" fmla="*/ 2147483646 h 613"/>
                <a:gd name="T52" fmla="*/ 2147483646 w 948"/>
                <a:gd name="T53" fmla="*/ 2147483646 h 613"/>
                <a:gd name="T54" fmla="*/ 2147483646 w 948"/>
                <a:gd name="T55" fmla="*/ 2147483646 h 613"/>
                <a:gd name="T56" fmla="*/ 2147483646 w 948"/>
                <a:gd name="T57" fmla="*/ 2147483646 h 613"/>
                <a:gd name="T58" fmla="*/ 2147483646 w 948"/>
                <a:gd name="T59" fmla="*/ 2147483646 h 613"/>
                <a:gd name="T60" fmla="*/ 2147483646 w 948"/>
                <a:gd name="T61" fmla="*/ 2147483646 h 613"/>
                <a:gd name="T62" fmla="*/ 2147483646 w 948"/>
                <a:gd name="T63" fmla="*/ 2147483646 h 613"/>
                <a:gd name="T64" fmla="*/ 2147483646 w 948"/>
                <a:gd name="T65" fmla="*/ 2147483646 h 613"/>
                <a:gd name="T66" fmla="*/ 2147483646 w 948"/>
                <a:gd name="T67" fmla="*/ 2147483646 h 613"/>
                <a:gd name="T68" fmla="*/ 2147483646 w 948"/>
                <a:gd name="T69" fmla="*/ 2147483646 h 613"/>
                <a:gd name="T70" fmla="*/ 2147483646 w 948"/>
                <a:gd name="T71" fmla="*/ 2147483646 h 613"/>
                <a:gd name="T72" fmla="*/ 2147483646 w 948"/>
                <a:gd name="T73" fmla="*/ 2147483646 h 613"/>
                <a:gd name="T74" fmla="*/ 2147483646 w 948"/>
                <a:gd name="T75" fmla="*/ 2147483646 h 613"/>
                <a:gd name="T76" fmla="*/ 2147483646 w 948"/>
                <a:gd name="T77" fmla="*/ 2147483646 h 613"/>
                <a:gd name="T78" fmla="*/ 2147483646 w 948"/>
                <a:gd name="T79" fmla="*/ 2147483646 h 613"/>
                <a:gd name="T80" fmla="*/ 2147483646 w 948"/>
                <a:gd name="T81" fmla="*/ 2147483646 h 613"/>
                <a:gd name="T82" fmla="*/ 2147483646 w 948"/>
                <a:gd name="T83" fmla="*/ 2147483646 h 613"/>
                <a:gd name="T84" fmla="*/ 2147483646 w 948"/>
                <a:gd name="T85" fmla="*/ 2147483646 h 613"/>
                <a:gd name="T86" fmla="*/ 2147483646 w 948"/>
                <a:gd name="T87" fmla="*/ 2147483646 h 613"/>
                <a:gd name="T88" fmla="*/ 2147483646 w 948"/>
                <a:gd name="T89" fmla="*/ 0 h 613"/>
                <a:gd name="T90" fmla="*/ 2147483646 w 948"/>
                <a:gd name="T91" fmla="*/ 2147483646 h 613"/>
                <a:gd name="T92" fmla="*/ 2147483646 w 948"/>
                <a:gd name="T93" fmla="*/ 2147483646 h 613"/>
                <a:gd name="T94" fmla="*/ 2147483646 w 948"/>
                <a:gd name="T95" fmla="*/ 2147483646 h 613"/>
                <a:gd name="T96" fmla="*/ 2147483646 w 948"/>
                <a:gd name="T97" fmla="*/ 2147483646 h 613"/>
                <a:gd name="T98" fmla="*/ 2147483646 w 948"/>
                <a:gd name="T99" fmla="*/ 2147483646 h 613"/>
                <a:gd name="T100" fmla="*/ 2147483646 w 948"/>
                <a:gd name="T101" fmla="*/ 2147483646 h 613"/>
                <a:gd name="T102" fmla="*/ 2147483646 w 948"/>
                <a:gd name="T103" fmla="*/ 2147483646 h 613"/>
                <a:gd name="T104" fmla="*/ 2147483646 w 948"/>
                <a:gd name="T105" fmla="*/ 2147483646 h 613"/>
                <a:gd name="T106" fmla="*/ 0 w 948"/>
                <a:gd name="T107" fmla="*/ 2147483646 h 613"/>
                <a:gd name="T108" fmla="*/ 2147483646 w 948"/>
                <a:gd name="T109" fmla="*/ 2147483646 h 613"/>
                <a:gd name="T110" fmla="*/ 2147483646 w 948"/>
                <a:gd name="T111" fmla="*/ 2147483646 h 613"/>
                <a:gd name="T112" fmla="*/ 2147483646 w 948"/>
                <a:gd name="T113" fmla="*/ 2147483646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8"/>
                <a:gd name="T172" fmla="*/ 0 h 613"/>
                <a:gd name="T173" fmla="*/ 948 w 948"/>
                <a:gd name="T174" fmla="*/ 613 h 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8" h="613">
                  <a:moveTo>
                    <a:pt x="236" y="582"/>
                  </a:moveTo>
                  <a:lnTo>
                    <a:pt x="664" y="499"/>
                  </a:lnTo>
                  <a:lnTo>
                    <a:pt x="800" y="475"/>
                  </a:lnTo>
                  <a:lnTo>
                    <a:pt x="802" y="472"/>
                  </a:lnTo>
                  <a:lnTo>
                    <a:pt x="807" y="470"/>
                  </a:lnTo>
                  <a:lnTo>
                    <a:pt x="808" y="457"/>
                  </a:lnTo>
                  <a:lnTo>
                    <a:pt x="824" y="444"/>
                  </a:lnTo>
                  <a:lnTo>
                    <a:pt x="840" y="441"/>
                  </a:lnTo>
                  <a:lnTo>
                    <a:pt x="853" y="445"/>
                  </a:lnTo>
                  <a:lnTo>
                    <a:pt x="893" y="417"/>
                  </a:lnTo>
                  <a:lnTo>
                    <a:pt x="898" y="395"/>
                  </a:lnTo>
                  <a:lnTo>
                    <a:pt x="923" y="371"/>
                  </a:lnTo>
                  <a:lnTo>
                    <a:pt x="947" y="356"/>
                  </a:lnTo>
                  <a:lnTo>
                    <a:pt x="948" y="350"/>
                  </a:lnTo>
                  <a:lnTo>
                    <a:pt x="927" y="334"/>
                  </a:lnTo>
                  <a:lnTo>
                    <a:pt x="917" y="325"/>
                  </a:lnTo>
                  <a:lnTo>
                    <a:pt x="907" y="320"/>
                  </a:lnTo>
                  <a:lnTo>
                    <a:pt x="901" y="313"/>
                  </a:lnTo>
                  <a:lnTo>
                    <a:pt x="884" y="309"/>
                  </a:lnTo>
                  <a:lnTo>
                    <a:pt x="877" y="285"/>
                  </a:lnTo>
                  <a:lnTo>
                    <a:pt x="857" y="281"/>
                  </a:lnTo>
                  <a:lnTo>
                    <a:pt x="854" y="279"/>
                  </a:lnTo>
                  <a:lnTo>
                    <a:pt x="852" y="242"/>
                  </a:lnTo>
                  <a:lnTo>
                    <a:pt x="862" y="236"/>
                  </a:lnTo>
                  <a:lnTo>
                    <a:pt x="860" y="214"/>
                  </a:lnTo>
                  <a:lnTo>
                    <a:pt x="847" y="203"/>
                  </a:lnTo>
                  <a:lnTo>
                    <a:pt x="847" y="196"/>
                  </a:lnTo>
                  <a:lnTo>
                    <a:pt x="852" y="190"/>
                  </a:lnTo>
                  <a:lnTo>
                    <a:pt x="870" y="172"/>
                  </a:lnTo>
                  <a:lnTo>
                    <a:pt x="876" y="142"/>
                  </a:lnTo>
                  <a:lnTo>
                    <a:pt x="876" y="133"/>
                  </a:lnTo>
                  <a:lnTo>
                    <a:pt x="887" y="115"/>
                  </a:lnTo>
                  <a:lnTo>
                    <a:pt x="894" y="111"/>
                  </a:lnTo>
                  <a:lnTo>
                    <a:pt x="882" y="100"/>
                  </a:lnTo>
                  <a:lnTo>
                    <a:pt x="842" y="97"/>
                  </a:lnTo>
                  <a:lnTo>
                    <a:pt x="841" y="91"/>
                  </a:lnTo>
                  <a:lnTo>
                    <a:pt x="833" y="85"/>
                  </a:lnTo>
                  <a:lnTo>
                    <a:pt x="831" y="70"/>
                  </a:lnTo>
                  <a:lnTo>
                    <a:pt x="811" y="32"/>
                  </a:lnTo>
                  <a:lnTo>
                    <a:pt x="800" y="30"/>
                  </a:lnTo>
                  <a:lnTo>
                    <a:pt x="794" y="24"/>
                  </a:lnTo>
                  <a:lnTo>
                    <a:pt x="788" y="25"/>
                  </a:lnTo>
                  <a:lnTo>
                    <a:pt x="784" y="20"/>
                  </a:lnTo>
                  <a:lnTo>
                    <a:pt x="779" y="8"/>
                  </a:lnTo>
                  <a:lnTo>
                    <a:pt x="769" y="0"/>
                  </a:lnTo>
                  <a:lnTo>
                    <a:pt x="113" y="131"/>
                  </a:lnTo>
                  <a:lnTo>
                    <a:pt x="102" y="78"/>
                  </a:lnTo>
                  <a:lnTo>
                    <a:pt x="66" y="113"/>
                  </a:lnTo>
                  <a:lnTo>
                    <a:pt x="60" y="115"/>
                  </a:lnTo>
                  <a:lnTo>
                    <a:pt x="54" y="111"/>
                  </a:lnTo>
                  <a:lnTo>
                    <a:pt x="51" y="111"/>
                  </a:lnTo>
                  <a:lnTo>
                    <a:pt x="42" y="130"/>
                  </a:lnTo>
                  <a:lnTo>
                    <a:pt x="12" y="156"/>
                  </a:lnTo>
                  <a:lnTo>
                    <a:pt x="0" y="163"/>
                  </a:lnTo>
                  <a:lnTo>
                    <a:pt x="46" y="433"/>
                  </a:lnTo>
                  <a:lnTo>
                    <a:pt x="79" y="613"/>
                  </a:lnTo>
                  <a:lnTo>
                    <a:pt x="236" y="582"/>
                  </a:lnTo>
                </a:path>
              </a:pathLst>
            </a:custGeom>
            <a:solidFill>
              <a:schemeClr val="bg1"/>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 name="Rectangle 3">
              <a:extLst>
                <a:ext uri="{FF2B5EF4-FFF2-40B4-BE49-F238E27FC236}">
                  <a16:creationId xmlns:a16="http://schemas.microsoft.com/office/drawing/2014/main" id="{0B481DD4-8233-F13A-2E3E-206CBEE1156E}"/>
                </a:ext>
              </a:extLst>
            </p:cNvPr>
            <p:cNvSpPr>
              <a:spLocks noChangeArrowheads="1"/>
            </p:cNvSpPr>
            <p:nvPr/>
          </p:nvSpPr>
          <p:spPr bwMode="auto">
            <a:xfrm>
              <a:off x="7710488" y="1096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7" name="Rectangle 4">
              <a:extLst>
                <a:ext uri="{FF2B5EF4-FFF2-40B4-BE49-F238E27FC236}">
                  <a16:creationId xmlns:a16="http://schemas.microsoft.com/office/drawing/2014/main" id="{038C2DA5-6A66-A9A6-473A-CD62ABFB008F}"/>
                </a:ext>
              </a:extLst>
            </p:cNvPr>
            <p:cNvSpPr>
              <a:spLocks noChangeArrowheads="1"/>
            </p:cNvSpPr>
            <p:nvPr/>
          </p:nvSpPr>
          <p:spPr bwMode="auto">
            <a:xfrm>
              <a:off x="7710488" y="1096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8" name="Freeform 5">
              <a:extLst>
                <a:ext uri="{FF2B5EF4-FFF2-40B4-BE49-F238E27FC236}">
                  <a16:creationId xmlns:a16="http://schemas.microsoft.com/office/drawing/2014/main" id="{C6EB3955-D578-E244-799F-48BC41528550}"/>
                </a:ext>
              </a:extLst>
            </p:cNvPr>
            <p:cNvSpPr>
              <a:spLocks/>
            </p:cNvSpPr>
            <p:nvPr/>
          </p:nvSpPr>
          <p:spPr bwMode="auto">
            <a:xfrm>
              <a:off x="7915275" y="2446338"/>
              <a:ext cx="217488" cy="395287"/>
            </a:xfrm>
            <a:custGeom>
              <a:avLst/>
              <a:gdLst>
                <a:gd name="T0" fmla="*/ 0 w 282"/>
                <a:gd name="T1" fmla="*/ 2147483646 h 513"/>
                <a:gd name="T2" fmla="*/ 2147483646 w 282"/>
                <a:gd name="T3" fmla="*/ 2147483646 h 513"/>
                <a:gd name="T4" fmla="*/ 2147483646 w 282"/>
                <a:gd name="T5" fmla="*/ 2147483646 h 513"/>
                <a:gd name="T6" fmla="*/ 2147483646 w 282"/>
                <a:gd name="T7" fmla="*/ 2147483646 h 513"/>
                <a:gd name="T8" fmla="*/ 2147483646 w 282"/>
                <a:gd name="T9" fmla="*/ 2147483646 h 513"/>
                <a:gd name="T10" fmla="*/ 2147483646 w 282"/>
                <a:gd name="T11" fmla="*/ 2147483646 h 513"/>
                <a:gd name="T12" fmla="*/ 2147483646 w 282"/>
                <a:gd name="T13" fmla="*/ 2147483646 h 513"/>
                <a:gd name="T14" fmla="*/ 2147483646 w 282"/>
                <a:gd name="T15" fmla="*/ 2147483646 h 513"/>
                <a:gd name="T16" fmla="*/ 2147483646 w 282"/>
                <a:gd name="T17" fmla="*/ 2147483646 h 513"/>
                <a:gd name="T18" fmla="*/ 2147483646 w 282"/>
                <a:gd name="T19" fmla="*/ 2147483646 h 513"/>
                <a:gd name="T20" fmla="*/ 2147483646 w 282"/>
                <a:gd name="T21" fmla="*/ 2147483646 h 513"/>
                <a:gd name="T22" fmla="*/ 2147483646 w 282"/>
                <a:gd name="T23" fmla="*/ 2147483646 h 513"/>
                <a:gd name="T24" fmla="*/ 2147483646 w 282"/>
                <a:gd name="T25" fmla="*/ 2147483646 h 513"/>
                <a:gd name="T26" fmla="*/ 2147483646 w 282"/>
                <a:gd name="T27" fmla="*/ 2147483646 h 513"/>
                <a:gd name="T28" fmla="*/ 2147483646 w 282"/>
                <a:gd name="T29" fmla="*/ 2147483646 h 513"/>
                <a:gd name="T30" fmla="*/ 2147483646 w 282"/>
                <a:gd name="T31" fmla="*/ 2147483646 h 513"/>
                <a:gd name="T32" fmla="*/ 2147483646 w 282"/>
                <a:gd name="T33" fmla="*/ 2147483646 h 513"/>
                <a:gd name="T34" fmla="*/ 2147483646 w 282"/>
                <a:gd name="T35" fmla="*/ 2147483646 h 513"/>
                <a:gd name="T36" fmla="*/ 2147483646 w 282"/>
                <a:gd name="T37" fmla="*/ 2147483646 h 513"/>
                <a:gd name="T38" fmla="*/ 2147483646 w 282"/>
                <a:gd name="T39" fmla="*/ 2147483646 h 513"/>
                <a:gd name="T40" fmla="*/ 2147483646 w 282"/>
                <a:gd name="T41" fmla="*/ 2147483646 h 513"/>
                <a:gd name="T42" fmla="*/ 2147483646 w 282"/>
                <a:gd name="T43" fmla="*/ 2147483646 h 513"/>
                <a:gd name="T44" fmla="*/ 2147483646 w 282"/>
                <a:gd name="T45" fmla="*/ 2147483646 h 513"/>
                <a:gd name="T46" fmla="*/ 2147483646 w 282"/>
                <a:gd name="T47" fmla="*/ 2147483646 h 513"/>
                <a:gd name="T48" fmla="*/ 2147483646 w 282"/>
                <a:gd name="T49" fmla="*/ 2147483646 h 513"/>
                <a:gd name="T50" fmla="*/ 2147483646 w 282"/>
                <a:gd name="T51" fmla="*/ 2147483646 h 513"/>
                <a:gd name="T52" fmla="*/ 2147483646 w 282"/>
                <a:gd name="T53" fmla="*/ 2147483646 h 513"/>
                <a:gd name="T54" fmla="*/ 2147483646 w 282"/>
                <a:gd name="T55" fmla="*/ 2147483646 h 513"/>
                <a:gd name="T56" fmla="*/ 2147483646 w 282"/>
                <a:gd name="T57" fmla="*/ 2147483646 h 513"/>
                <a:gd name="T58" fmla="*/ 2147483646 w 282"/>
                <a:gd name="T59" fmla="*/ 2147483646 h 513"/>
                <a:gd name="T60" fmla="*/ 2147483646 w 282"/>
                <a:gd name="T61" fmla="*/ 2147483646 h 513"/>
                <a:gd name="T62" fmla="*/ 2147483646 w 282"/>
                <a:gd name="T63" fmla="*/ 2147483646 h 513"/>
                <a:gd name="T64" fmla="*/ 2147483646 w 282"/>
                <a:gd name="T65" fmla="*/ 2147483646 h 513"/>
                <a:gd name="T66" fmla="*/ 2147483646 w 282"/>
                <a:gd name="T67" fmla="*/ 2147483646 h 513"/>
                <a:gd name="T68" fmla="*/ 2147483646 w 282"/>
                <a:gd name="T69" fmla="*/ 2147483646 h 513"/>
                <a:gd name="T70" fmla="*/ 2147483646 w 282"/>
                <a:gd name="T71" fmla="*/ 2147483646 h 513"/>
                <a:gd name="T72" fmla="*/ 2147483646 w 282"/>
                <a:gd name="T73" fmla="*/ 2147483646 h 513"/>
                <a:gd name="T74" fmla="*/ 2147483646 w 282"/>
                <a:gd name="T75" fmla="*/ 2147483646 h 513"/>
                <a:gd name="T76" fmla="*/ 2147483646 w 282"/>
                <a:gd name="T77" fmla="*/ 2147483646 h 513"/>
                <a:gd name="T78" fmla="*/ 2147483646 w 282"/>
                <a:gd name="T79" fmla="*/ 2147483646 h 513"/>
                <a:gd name="T80" fmla="*/ 2147483646 w 282"/>
                <a:gd name="T81" fmla="*/ 0 h 513"/>
                <a:gd name="T82" fmla="*/ 0 w 282"/>
                <a:gd name="T83" fmla="*/ 2147483646 h 513"/>
                <a:gd name="T84" fmla="*/ 0 w 282"/>
                <a:gd name="T85" fmla="*/ 2147483646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13"/>
                <a:gd name="T131" fmla="*/ 282 w 282"/>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13">
                  <a:moveTo>
                    <a:pt x="0" y="66"/>
                  </a:moveTo>
                  <a:lnTo>
                    <a:pt x="10" y="88"/>
                  </a:lnTo>
                  <a:lnTo>
                    <a:pt x="7" y="97"/>
                  </a:lnTo>
                  <a:lnTo>
                    <a:pt x="14" y="105"/>
                  </a:lnTo>
                  <a:lnTo>
                    <a:pt x="15" y="112"/>
                  </a:lnTo>
                  <a:lnTo>
                    <a:pt x="38" y="172"/>
                  </a:lnTo>
                  <a:lnTo>
                    <a:pt x="46" y="213"/>
                  </a:lnTo>
                  <a:lnTo>
                    <a:pt x="35" y="235"/>
                  </a:lnTo>
                  <a:lnTo>
                    <a:pt x="38" y="257"/>
                  </a:lnTo>
                  <a:lnTo>
                    <a:pt x="63" y="315"/>
                  </a:lnTo>
                  <a:lnTo>
                    <a:pt x="60" y="341"/>
                  </a:lnTo>
                  <a:lnTo>
                    <a:pt x="65" y="350"/>
                  </a:lnTo>
                  <a:lnTo>
                    <a:pt x="69" y="348"/>
                  </a:lnTo>
                  <a:lnTo>
                    <a:pt x="68" y="343"/>
                  </a:lnTo>
                  <a:lnTo>
                    <a:pt x="77" y="341"/>
                  </a:lnTo>
                  <a:lnTo>
                    <a:pt x="92" y="366"/>
                  </a:lnTo>
                  <a:lnTo>
                    <a:pt x="101" y="417"/>
                  </a:lnTo>
                  <a:lnTo>
                    <a:pt x="101" y="446"/>
                  </a:lnTo>
                  <a:lnTo>
                    <a:pt x="113" y="479"/>
                  </a:lnTo>
                  <a:lnTo>
                    <a:pt x="129" y="513"/>
                  </a:lnTo>
                  <a:lnTo>
                    <a:pt x="238" y="487"/>
                  </a:lnTo>
                  <a:lnTo>
                    <a:pt x="236" y="478"/>
                  </a:lnTo>
                  <a:lnTo>
                    <a:pt x="223" y="466"/>
                  </a:lnTo>
                  <a:lnTo>
                    <a:pt x="224" y="445"/>
                  </a:lnTo>
                  <a:lnTo>
                    <a:pt x="229" y="437"/>
                  </a:lnTo>
                  <a:lnTo>
                    <a:pt x="223" y="418"/>
                  </a:lnTo>
                  <a:lnTo>
                    <a:pt x="214" y="335"/>
                  </a:lnTo>
                  <a:lnTo>
                    <a:pt x="214" y="309"/>
                  </a:lnTo>
                  <a:lnTo>
                    <a:pt x="226" y="262"/>
                  </a:lnTo>
                  <a:lnTo>
                    <a:pt x="232" y="229"/>
                  </a:lnTo>
                  <a:lnTo>
                    <a:pt x="235" y="206"/>
                  </a:lnTo>
                  <a:lnTo>
                    <a:pt x="226" y="188"/>
                  </a:lnTo>
                  <a:lnTo>
                    <a:pt x="226" y="169"/>
                  </a:lnTo>
                  <a:lnTo>
                    <a:pt x="232" y="158"/>
                  </a:lnTo>
                  <a:lnTo>
                    <a:pt x="265" y="133"/>
                  </a:lnTo>
                  <a:lnTo>
                    <a:pt x="282" y="87"/>
                  </a:lnTo>
                  <a:lnTo>
                    <a:pt x="265" y="60"/>
                  </a:lnTo>
                  <a:lnTo>
                    <a:pt x="262" y="47"/>
                  </a:lnTo>
                  <a:lnTo>
                    <a:pt x="268" y="40"/>
                  </a:lnTo>
                  <a:lnTo>
                    <a:pt x="267" y="31"/>
                  </a:lnTo>
                  <a:lnTo>
                    <a:pt x="259" y="0"/>
                  </a:lnTo>
                  <a:lnTo>
                    <a:pt x="0" y="66"/>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grpSp>
          <p:nvGrpSpPr>
            <p:cNvPr id="9" name="Group 62">
              <a:extLst>
                <a:ext uri="{FF2B5EF4-FFF2-40B4-BE49-F238E27FC236}">
                  <a16:creationId xmlns:a16="http://schemas.microsoft.com/office/drawing/2014/main" id="{97316F91-5508-2FE8-0BE7-D671DE90EE76}"/>
                </a:ext>
              </a:extLst>
            </p:cNvPr>
            <p:cNvGrpSpPr>
              <a:grpSpLocks/>
            </p:cNvGrpSpPr>
            <p:nvPr/>
          </p:nvGrpSpPr>
          <p:grpSpPr bwMode="auto">
            <a:xfrm>
              <a:off x="2052638" y="1757363"/>
              <a:ext cx="6529387" cy="4037012"/>
              <a:chOff x="1440" y="1393"/>
              <a:chExt cx="4113" cy="2543"/>
            </a:xfrm>
            <a:noFill/>
          </p:grpSpPr>
          <p:sp>
            <p:nvSpPr>
              <p:cNvPr id="173" name="Freeform 63">
                <a:extLst>
                  <a:ext uri="{FF2B5EF4-FFF2-40B4-BE49-F238E27FC236}">
                    <a16:creationId xmlns:a16="http://schemas.microsoft.com/office/drawing/2014/main" id="{52685033-B60D-E053-E4BD-456FD9CDA3A5}"/>
                  </a:ext>
                </a:extLst>
              </p:cNvPr>
              <p:cNvSpPr>
                <a:spLocks/>
              </p:cNvSpPr>
              <p:nvPr/>
            </p:nvSpPr>
            <p:spPr bwMode="auto">
              <a:xfrm>
                <a:off x="1635" y="1393"/>
                <a:ext cx="525" cy="384"/>
              </a:xfrm>
              <a:custGeom>
                <a:avLst/>
                <a:gdLst>
                  <a:gd name="T0" fmla="*/ 0 w 1080"/>
                  <a:gd name="T1" fmla="*/ 0 h 789"/>
                  <a:gd name="T2" fmla="*/ 0 w 1080"/>
                  <a:gd name="T3" fmla="*/ 0 h 789"/>
                  <a:gd name="T4" fmla="*/ 0 w 1080"/>
                  <a:gd name="T5" fmla="*/ 0 h 789"/>
                  <a:gd name="T6" fmla="*/ 0 w 1080"/>
                  <a:gd name="T7" fmla="*/ 0 h 789"/>
                  <a:gd name="T8" fmla="*/ 0 w 1080"/>
                  <a:gd name="T9" fmla="*/ 0 h 789"/>
                  <a:gd name="T10" fmla="*/ 0 w 1080"/>
                  <a:gd name="T11" fmla="*/ 0 h 789"/>
                  <a:gd name="T12" fmla="*/ 0 w 1080"/>
                  <a:gd name="T13" fmla="*/ 0 h 789"/>
                  <a:gd name="T14" fmla="*/ 0 w 1080"/>
                  <a:gd name="T15" fmla="*/ 0 h 789"/>
                  <a:gd name="T16" fmla="*/ 0 w 1080"/>
                  <a:gd name="T17" fmla="*/ 0 h 789"/>
                  <a:gd name="T18" fmla="*/ 0 w 1080"/>
                  <a:gd name="T19" fmla="*/ 0 h 789"/>
                  <a:gd name="T20" fmla="*/ 0 w 1080"/>
                  <a:gd name="T21" fmla="*/ 0 h 789"/>
                  <a:gd name="T22" fmla="*/ 0 w 1080"/>
                  <a:gd name="T23" fmla="*/ 0 h 789"/>
                  <a:gd name="T24" fmla="*/ 0 w 1080"/>
                  <a:gd name="T25" fmla="*/ 0 h 789"/>
                  <a:gd name="T26" fmla="*/ 0 w 1080"/>
                  <a:gd name="T27" fmla="*/ 0 h 789"/>
                  <a:gd name="T28" fmla="*/ 0 w 1080"/>
                  <a:gd name="T29" fmla="*/ 0 h 789"/>
                  <a:gd name="T30" fmla="*/ 0 w 1080"/>
                  <a:gd name="T31" fmla="*/ 0 h 789"/>
                  <a:gd name="T32" fmla="*/ 0 w 1080"/>
                  <a:gd name="T33" fmla="*/ 0 h 789"/>
                  <a:gd name="T34" fmla="*/ 0 w 1080"/>
                  <a:gd name="T35" fmla="*/ 0 h 789"/>
                  <a:gd name="T36" fmla="*/ 0 w 1080"/>
                  <a:gd name="T37" fmla="*/ 0 h 789"/>
                  <a:gd name="T38" fmla="*/ 0 w 1080"/>
                  <a:gd name="T39" fmla="*/ 0 h 789"/>
                  <a:gd name="T40" fmla="*/ 0 w 1080"/>
                  <a:gd name="T41" fmla="*/ 0 h 789"/>
                  <a:gd name="T42" fmla="*/ 0 w 1080"/>
                  <a:gd name="T43" fmla="*/ 0 h 789"/>
                  <a:gd name="T44" fmla="*/ 0 w 1080"/>
                  <a:gd name="T45" fmla="*/ 0 h 789"/>
                  <a:gd name="T46" fmla="*/ 0 w 1080"/>
                  <a:gd name="T47" fmla="*/ 0 h 789"/>
                  <a:gd name="T48" fmla="*/ 0 w 1080"/>
                  <a:gd name="T49" fmla="*/ 0 h 789"/>
                  <a:gd name="T50" fmla="*/ 0 w 1080"/>
                  <a:gd name="T51" fmla="*/ 0 h 789"/>
                  <a:gd name="T52" fmla="*/ 0 w 1080"/>
                  <a:gd name="T53" fmla="*/ 0 h 789"/>
                  <a:gd name="T54" fmla="*/ 0 w 1080"/>
                  <a:gd name="T55" fmla="*/ 0 h 789"/>
                  <a:gd name="T56" fmla="*/ 0 w 1080"/>
                  <a:gd name="T57" fmla="*/ 0 h 789"/>
                  <a:gd name="T58" fmla="*/ 0 w 1080"/>
                  <a:gd name="T59" fmla="*/ 0 h 789"/>
                  <a:gd name="T60" fmla="*/ 0 w 1080"/>
                  <a:gd name="T61" fmla="*/ 0 h 789"/>
                  <a:gd name="T62" fmla="*/ 0 w 1080"/>
                  <a:gd name="T63" fmla="*/ 0 h 789"/>
                  <a:gd name="T64" fmla="*/ 0 w 1080"/>
                  <a:gd name="T65" fmla="*/ 0 h 789"/>
                  <a:gd name="T66" fmla="*/ 0 w 1080"/>
                  <a:gd name="T67" fmla="*/ 0 h 789"/>
                  <a:gd name="T68" fmla="*/ 0 w 1080"/>
                  <a:gd name="T69" fmla="*/ 0 h 789"/>
                  <a:gd name="T70" fmla="*/ 0 w 1080"/>
                  <a:gd name="T71" fmla="*/ 0 h 789"/>
                  <a:gd name="T72" fmla="*/ 0 w 1080"/>
                  <a:gd name="T73" fmla="*/ 0 h 789"/>
                  <a:gd name="T74" fmla="*/ 0 w 1080"/>
                  <a:gd name="T75" fmla="*/ 0 h 789"/>
                  <a:gd name="T76" fmla="*/ 0 w 1080"/>
                  <a:gd name="T77" fmla="*/ 0 h 789"/>
                  <a:gd name="T78" fmla="*/ 0 w 1080"/>
                  <a:gd name="T79" fmla="*/ 0 h 789"/>
                  <a:gd name="T80" fmla="*/ 0 w 1080"/>
                  <a:gd name="T81" fmla="*/ 0 h 789"/>
                  <a:gd name="T82" fmla="*/ 0 w 1080"/>
                  <a:gd name="T83" fmla="*/ 0 h 789"/>
                  <a:gd name="T84" fmla="*/ 0 w 1080"/>
                  <a:gd name="T85" fmla="*/ 0 h 789"/>
                  <a:gd name="T86" fmla="*/ 0 w 1080"/>
                  <a:gd name="T87" fmla="*/ 0 h 789"/>
                  <a:gd name="T88" fmla="*/ 0 w 1080"/>
                  <a:gd name="T89" fmla="*/ 0 h 789"/>
                  <a:gd name="T90" fmla="*/ 0 w 1080"/>
                  <a:gd name="T91" fmla="*/ 0 h 789"/>
                  <a:gd name="T92" fmla="*/ 0 w 1080"/>
                  <a:gd name="T93" fmla="*/ 0 h 789"/>
                  <a:gd name="T94" fmla="*/ 0 w 1080"/>
                  <a:gd name="T95" fmla="*/ 0 h 789"/>
                  <a:gd name="T96" fmla="*/ 0 w 1080"/>
                  <a:gd name="T97" fmla="*/ 0 h 789"/>
                  <a:gd name="T98" fmla="*/ 0 w 1080"/>
                  <a:gd name="T99" fmla="*/ 0 h 789"/>
                  <a:gd name="T100" fmla="*/ 0 w 1080"/>
                  <a:gd name="T101" fmla="*/ 0 h 789"/>
                  <a:gd name="T102" fmla="*/ 0 w 1080"/>
                  <a:gd name="T103" fmla="*/ 0 h 789"/>
                  <a:gd name="T104" fmla="*/ 0 w 1080"/>
                  <a:gd name="T105" fmla="*/ 0 h 789"/>
                  <a:gd name="T106" fmla="*/ 0 w 1080"/>
                  <a:gd name="T107" fmla="*/ 0 h 789"/>
                  <a:gd name="T108" fmla="*/ 0 w 1080"/>
                  <a:gd name="T109" fmla="*/ 0 h 789"/>
                  <a:gd name="T110" fmla="*/ 0 w 1080"/>
                  <a:gd name="T111" fmla="*/ 0 h 789"/>
                  <a:gd name="T112" fmla="*/ 0 w 1080"/>
                  <a:gd name="T113" fmla="*/ 0 h 789"/>
                  <a:gd name="T114" fmla="*/ 0 w 1080"/>
                  <a:gd name="T115" fmla="*/ 0 h 789"/>
                  <a:gd name="T116" fmla="*/ 0 w 1080"/>
                  <a:gd name="T117" fmla="*/ 0 h 789"/>
                  <a:gd name="T118" fmla="*/ 0 w 1080"/>
                  <a:gd name="T119" fmla="*/ 0 h 7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789"/>
                  <a:gd name="T182" fmla="*/ 1080 w 1080"/>
                  <a:gd name="T183" fmla="*/ 789 h 7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789">
                    <a:moveTo>
                      <a:pt x="41" y="499"/>
                    </a:moveTo>
                    <a:lnTo>
                      <a:pt x="14" y="479"/>
                    </a:lnTo>
                    <a:lnTo>
                      <a:pt x="4" y="478"/>
                    </a:lnTo>
                    <a:lnTo>
                      <a:pt x="0" y="476"/>
                    </a:lnTo>
                    <a:lnTo>
                      <a:pt x="0" y="469"/>
                    </a:lnTo>
                    <a:lnTo>
                      <a:pt x="8" y="445"/>
                    </a:lnTo>
                    <a:lnTo>
                      <a:pt x="11" y="433"/>
                    </a:lnTo>
                    <a:lnTo>
                      <a:pt x="11" y="424"/>
                    </a:lnTo>
                    <a:lnTo>
                      <a:pt x="11" y="417"/>
                    </a:lnTo>
                    <a:lnTo>
                      <a:pt x="17" y="415"/>
                    </a:lnTo>
                    <a:lnTo>
                      <a:pt x="20" y="417"/>
                    </a:lnTo>
                    <a:lnTo>
                      <a:pt x="23" y="431"/>
                    </a:lnTo>
                    <a:lnTo>
                      <a:pt x="20" y="439"/>
                    </a:lnTo>
                    <a:lnTo>
                      <a:pt x="18" y="445"/>
                    </a:lnTo>
                    <a:lnTo>
                      <a:pt x="20" y="450"/>
                    </a:lnTo>
                    <a:lnTo>
                      <a:pt x="39" y="433"/>
                    </a:lnTo>
                    <a:lnTo>
                      <a:pt x="37" y="426"/>
                    </a:lnTo>
                    <a:lnTo>
                      <a:pt x="37" y="417"/>
                    </a:lnTo>
                    <a:lnTo>
                      <a:pt x="45" y="407"/>
                    </a:lnTo>
                    <a:lnTo>
                      <a:pt x="39" y="395"/>
                    </a:lnTo>
                    <a:lnTo>
                      <a:pt x="27" y="392"/>
                    </a:lnTo>
                    <a:lnTo>
                      <a:pt x="26" y="361"/>
                    </a:lnTo>
                    <a:lnTo>
                      <a:pt x="32" y="358"/>
                    </a:lnTo>
                    <a:lnTo>
                      <a:pt x="42" y="361"/>
                    </a:lnTo>
                    <a:lnTo>
                      <a:pt x="46" y="357"/>
                    </a:lnTo>
                    <a:lnTo>
                      <a:pt x="67" y="351"/>
                    </a:lnTo>
                    <a:lnTo>
                      <a:pt x="50" y="339"/>
                    </a:lnTo>
                    <a:lnTo>
                      <a:pt x="50" y="335"/>
                    </a:lnTo>
                    <a:lnTo>
                      <a:pt x="47" y="332"/>
                    </a:lnTo>
                    <a:lnTo>
                      <a:pt x="32" y="341"/>
                    </a:lnTo>
                    <a:lnTo>
                      <a:pt x="32" y="319"/>
                    </a:lnTo>
                    <a:lnTo>
                      <a:pt x="32" y="304"/>
                    </a:lnTo>
                    <a:lnTo>
                      <a:pt x="37" y="281"/>
                    </a:lnTo>
                    <a:lnTo>
                      <a:pt x="34" y="261"/>
                    </a:lnTo>
                    <a:lnTo>
                      <a:pt x="33" y="244"/>
                    </a:lnTo>
                    <a:lnTo>
                      <a:pt x="37" y="200"/>
                    </a:lnTo>
                    <a:lnTo>
                      <a:pt x="41" y="184"/>
                    </a:lnTo>
                    <a:lnTo>
                      <a:pt x="23" y="128"/>
                    </a:lnTo>
                    <a:lnTo>
                      <a:pt x="24" y="90"/>
                    </a:lnTo>
                    <a:lnTo>
                      <a:pt x="30" y="69"/>
                    </a:lnTo>
                    <a:lnTo>
                      <a:pt x="35" y="39"/>
                    </a:lnTo>
                    <a:lnTo>
                      <a:pt x="138" y="111"/>
                    </a:lnTo>
                    <a:lnTo>
                      <a:pt x="190" y="139"/>
                    </a:lnTo>
                    <a:lnTo>
                      <a:pt x="230" y="151"/>
                    </a:lnTo>
                    <a:lnTo>
                      <a:pt x="253" y="167"/>
                    </a:lnTo>
                    <a:lnTo>
                      <a:pt x="275" y="167"/>
                    </a:lnTo>
                    <a:lnTo>
                      <a:pt x="284" y="172"/>
                    </a:lnTo>
                    <a:lnTo>
                      <a:pt x="291" y="183"/>
                    </a:lnTo>
                    <a:lnTo>
                      <a:pt x="296" y="234"/>
                    </a:lnTo>
                    <a:lnTo>
                      <a:pt x="292" y="244"/>
                    </a:lnTo>
                    <a:lnTo>
                      <a:pt x="275" y="256"/>
                    </a:lnTo>
                    <a:lnTo>
                      <a:pt x="268" y="278"/>
                    </a:lnTo>
                    <a:lnTo>
                      <a:pt x="268" y="296"/>
                    </a:lnTo>
                    <a:lnTo>
                      <a:pt x="270" y="304"/>
                    </a:lnTo>
                    <a:lnTo>
                      <a:pt x="269" y="314"/>
                    </a:lnTo>
                    <a:lnTo>
                      <a:pt x="265" y="323"/>
                    </a:lnTo>
                    <a:lnTo>
                      <a:pt x="265" y="332"/>
                    </a:lnTo>
                    <a:lnTo>
                      <a:pt x="274" y="340"/>
                    </a:lnTo>
                    <a:lnTo>
                      <a:pt x="293" y="328"/>
                    </a:lnTo>
                    <a:lnTo>
                      <a:pt x="305" y="285"/>
                    </a:lnTo>
                    <a:lnTo>
                      <a:pt x="315" y="275"/>
                    </a:lnTo>
                    <a:lnTo>
                      <a:pt x="322" y="253"/>
                    </a:lnTo>
                    <a:lnTo>
                      <a:pt x="349" y="227"/>
                    </a:lnTo>
                    <a:lnTo>
                      <a:pt x="350" y="218"/>
                    </a:lnTo>
                    <a:lnTo>
                      <a:pt x="338" y="176"/>
                    </a:lnTo>
                    <a:lnTo>
                      <a:pt x="318" y="120"/>
                    </a:lnTo>
                    <a:lnTo>
                      <a:pt x="317" y="111"/>
                    </a:lnTo>
                    <a:lnTo>
                      <a:pt x="323" y="108"/>
                    </a:lnTo>
                    <a:lnTo>
                      <a:pt x="335" y="111"/>
                    </a:lnTo>
                    <a:lnTo>
                      <a:pt x="348" y="85"/>
                    </a:lnTo>
                    <a:lnTo>
                      <a:pt x="344" y="58"/>
                    </a:lnTo>
                    <a:lnTo>
                      <a:pt x="329" y="55"/>
                    </a:lnTo>
                    <a:lnTo>
                      <a:pt x="326" y="37"/>
                    </a:lnTo>
                    <a:lnTo>
                      <a:pt x="325" y="0"/>
                    </a:lnTo>
                    <a:lnTo>
                      <a:pt x="540" y="59"/>
                    </a:lnTo>
                    <a:lnTo>
                      <a:pt x="744" y="111"/>
                    </a:lnTo>
                    <a:lnTo>
                      <a:pt x="1078" y="189"/>
                    </a:lnTo>
                    <a:lnTo>
                      <a:pt x="1080" y="189"/>
                    </a:lnTo>
                    <a:lnTo>
                      <a:pt x="966" y="703"/>
                    </a:lnTo>
                    <a:lnTo>
                      <a:pt x="965" y="705"/>
                    </a:lnTo>
                    <a:lnTo>
                      <a:pt x="961" y="710"/>
                    </a:lnTo>
                    <a:lnTo>
                      <a:pt x="958" y="719"/>
                    </a:lnTo>
                    <a:lnTo>
                      <a:pt x="961" y="727"/>
                    </a:lnTo>
                    <a:lnTo>
                      <a:pt x="964" y="735"/>
                    </a:lnTo>
                    <a:lnTo>
                      <a:pt x="970" y="744"/>
                    </a:lnTo>
                    <a:lnTo>
                      <a:pt x="969" y="751"/>
                    </a:lnTo>
                    <a:lnTo>
                      <a:pt x="966" y="754"/>
                    </a:lnTo>
                    <a:lnTo>
                      <a:pt x="959" y="764"/>
                    </a:lnTo>
                    <a:lnTo>
                      <a:pt x="959" y="778"/>
                    </a:lnTo>
                    <a:lnTo>
                      <a:pt x="962" y="789"/>
                    </a:lnTo>
                    <a:lnTo>
                      <a:pt x="677" y="723"/>
                    </a:lnTo>
                    <a:lnTo>
                      <a:pt x="655" y="730"/>
                    </a:lnTo>
                    <a:lnTo>
                      <a:pt x="641" y="730"/>
                    </a:lnTo>
                    <a:lnTo>
                      <a:pt x="626" y="726"/>
                    </a:lnTo>
                    <a:lnTo>
                      <a:pt x="608" y="726"/>
                    </a:lnTo>
                    <a:lnTo>
                      <a:pt x="598" y="720"/>
                    </a:lnTo>
                    <a:lnTo>
                      <a:pt x="582" y="720"/>
                    </a:lnTo>
                    <a:lnTo>
                      <a:pt x="565" y="726"/>
                    </a:lnTo>
                    <a:lnTo>
                      <a:pt x="545" y="720"/>
                    </a:lnTo>
                    <a:lnTo>
                      <a:pt x="527" y="720"/>
                    </a:lnTo>
                    <a:lnTo>
                      <a:pt x="507" y="730"/>
                    </a:lnTo>
                    <a:lnTo>
                      <a:pt x="490" y="734"/>
                    </a:lnTo>
                    <a:lnTo>
                      <a:pt x="456" y="729"/>
                    </a:lnTo>
                    <a:lnTo>
                      <a:pt x="447" y="723"/>
                    </a:lnTo>
                    <a:lnTo>
                      <a:pt x="425" y="713"/>
                    </a:lnTo>
                    <a:lnTo>
                      <a:pt x="360" y="722"/>
                    </a:lnTo>
                    <a:lnTo>
                      <a:pt x="348" y="705"/>
                    </a:lnTo>
                    <a:lnTo>
                      <a:pt x="293" y="689"/>
                    </a:lnTo>
                    <a:lnTo>
                      <a:pt x="267" y="684"/>
                    </a:lnTo>
                    <a:lnTo>
                      <a:pt x="234" y="689"/>
                    </a:lnTo>
                    <a:lnTo>
                      <a:pt x="184" y="684"/>
                    </a:lnTo>
                    <a:lnTo>
                      <a:pt x="144" y="665"/>
                    </a:lnTo>
                    <a:lnTo>
                      <a:pt x="136" y="647"/>
                    </a:lnTo>
                    <a:lnTo>
                      <a:pt x="138" y="597"/>
                    </a:lnTo>
                    <a:lnTo>
                      <a:pt x="143" y="585"/>
                    </a:lnTo>
                    <a:lnTo>
                      <a:pt x="137" y="556"/>
                    </a:lnTo>
                    <a:lnTo>
                      <a:pt x="106" y="532"/>
                    </a:lnTo>
                    <a:lnTo>
                      <a:pt x="83" y="530"/>
                    </a:lnTo>
                    <a:lnTo>
                      <a:pt x="80" y="522"/>
                    </a:lnTo>
                    <a:lnTo>
                      <a:pt x="68" y="509"/>
                    </a:lnTo>
                    <a:lnTo>
                      <a:pt x="41" y="4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4" name="Freeform 64">
                <a:extLst>
                  <a:ext uri="{FF2B5EF4-FFF2-40B4-BE49-F238E27FC236}">
                    <a16:creationId xmlns:a16="http://schemas.microsoft.com/office/drawing/2014/main" id="{9A7194A7-CF39-C5FF-F185-F8E09775C982}"/>
                  </a:ext>
                </a:extLst>
              </p:cNvPr>
              <p:cNvSpPr>
                <a:spLocks/>
              </p:cNvSpPr>
              <p:nvPr/>
            </p:nvSpPr>
            <p:spPr bwMode="auto">
              <a:xfrm>
                <a:off x="1635" y="1393"/>
                <a:ext cx="525" cy="384"/>
              </a:xfrm>
              <a:custGeom>
                <a:avLst/>
                <a:gdLst>
                  <a:gd name="T0" fmla="*/ 0 w 1080"/>
                  <a:gd name="T1" fmla="*/ 0 h 789"/>
                  <a:gd name="T2" fmla="*/ 0 w 1080"/>
                  <a:gd name="T3" fmla="*/ 0 h 789"/>
                  <a:gd name="T4" fmla="*/ 0 w 1080"/>
                  <a:gd name="T5" fmla="*/ 0 h 789"/>
                  <a:gd name="T6" fmla="*/ 0 w 1080"/>
                  <a:gd name="T7" fmla="*/ 0 h 789"/>
                  <a:gd name="T8" fmla="*/ 0 w 1080"/>
                  <a:gd name="T9" fmla="*/ 0 h 789"/>
                  <a:gd name="T10" fmla="*/ 0 w 1080"/>
                  <a:gd name="T11" fmla="*/ 0 h 789"/>
                  <a:gd name="T12" fmla="*/ 0 w 1080"/>
                  <a:gd name="T13" fmla="*/ 0 h 789"/>
                  <a:gd name="T14" fmla="*/ 0 w 1080"/>
                  <a:gd name="T15" fmla="*/ 0 h 789"/>
                  <a:gd name="T16" fmla="*/ 0 w 1080"/>
                  <a:gd name="T17" fmla="*/ 0 h 789"/>
                  <a:gd name="T18" fmla="*/ 0 w 1080"/>
                  <a:gd name="T19" fmla="*/ 0 h 789"/>
                  <a:gd name="T20" fmla="*/ 0 w 1080"/>
                  <a:gd name="T21" fmla="*/ 0 h 789"/>
                  <a:gd name="T22" fmla="*/ 0 w 1080"/>
                  <a:gd name="T23" fmla="*/ 0 h 789"/>
                  <a:gd name="T24" fmla="*/ 0 w 1080"/>
                  <a:gd name="T25" fmla="*/ 0 h 789"/>
                  <a:gd name="T26" fmla="*/ 0 w 1080"/>
                  <a:gd name="T27" fmla="*/ 0 h 789"/>
                  <a:gd name="T28" fmla="*/ 0 w 1080"/>
                  <a:gd name="T29" fmla="*/ 0 h 789"/>
                  <a:gd name="T30" fmla="*/ 0 w 1080"/>
                  <a:gd name="T31" fmla="*/ 0 h 789"/>
                  <a:gd name="T32" fmla="*/ 0 w 1080"/>
                  <a:gd name="T33" fmla="*/ 0 h 789"/>
                  <a:gd name="T34" fmla="*/ 0 w 1080"/>
                  <a:gd name="T35" fmla="*/ 0 h 789"/>
                  <a:gd name="T36" fmla="*/ 0 w 1080"/>
                  <a:gd name="T37" fmla="*/ 0 h 789"/>
                  <a:gd name="T38" fmla="*/ 0 w 1080"/>
                  <a:gd name="T39" fmla="*/ 0 h 789"/>
                  <a:gd name="T40" fmla="*/ 0 w 1080"/>
                  <a:gd name="T41" fmla="*/ 0 h 789"/>
                  <a:gd name="T42" fmla="*/ 0 w 1080"/>
                  <a:gd name="T43" fmla="*/ 0 h 789"/>
                  <a:gd name="T44" fmla="*/ 0 w 1080"/>
                  <a:gd name="T45" fmla="*/ 0 h 789"/>
                  <a:gd name="T46" fmla="*/ 0 w 1080"/>
                  <a:gd name="T47" fmla="*/ 0 h 789"/>
                  <a:gd name="T48" fmla="*/ 0 w 1080"/>
                  <a:gd name="T49" fmla="*/ 0 h 789"/>
                  <a:gd name="T50" fmla="*/ 0 w 1080"/>
                  <a:gd name="T51" fmla="*/ 0 h 789"/>
                  <a:gd name="T52" fmla="*/ 0 w 1080"/>
                  <a:gd name="T53" fmla="*/ 0 h 789"/>
                  <a:gd name="T54" fmla="*/ 0 w 1080"/>
                  <a:gd name="T55" fmla="*/ 0 h 789"/>
                  <a:gd name="T56" fmla="*/ 0 w 1080"/>
                  <a:gd name="T57" fmla="*/ 0 h 789"/>
                  <a:gd name="T58" fmla="*/ 0 w 1080"/>
                  <a:gd name="T59" fmla="*/ 0 h 789"/>
                  <a:gd name="T60" fmla="*/ 0 w 1080"/>
                  <a:gd name="T61" fmla="*/ 0 h 789"/>
                  <a:gd name="T62" fmla="*/ 0 w 1080"/>
                  <a:gd name="T63" fmla="*/ 0 h 789"/>
                  <a:gd name="T64" fmla="*/ 0 w 1080"/>
                  <a:gd name="T65" fmla="*/ 0 h 789"/>
                  <a:gd name="T66" fmla="*/ 0 w 1080"/>
                  <a:gd name="T67" fmla="*/ 0 h 789"/>
                  <a:gd name="T68" fmla="*/ 0 w 1080"/>
                  <a:gd name="T69" fmla="*/ 0 h 789"/>
                  <a:gd name="T70" fmla="*/ 0 w 1080"/>
                  <a:gd name="T71" fmla="*/ 0 h 789"/>
                  <a:gd name="T72" fmla="*/ 0 w 1080"/>
                  <a:gd name="T73" fmla="*/ 0 h 789"/>
                  <a:gd name="T74" fmla="*/ 0 w 1080"/>
                  <a:gd name="T75" fmla="*/ 0 h 789"/>
                  <a:gd name="T76" fmla="*/ 0 w 1080"/>
                  <a:gd name="T77" fmla="*/ 0 h 789"/>
                  <a:gd name="T78" fmla="*/ 0 w 1080"/>
                  <a:gd name="T79" fmla="*/ 0 h 789"/>
                  <a:gd name="T80" fmla="*/ 0 w 1080"/>
                  <a:gd name="T81" fmla="*/ 0 h 789"/>
                  <a:gd name="T82" fmla="*/ 0 w 1080"/>
                  <a:gd name="T83" fmla="*/ 0 h 789"/>
                  <a:gd name="T84" fmla="*/ 0 w 1080"/>
                  <a:gd name="T85" fmla="*/ 0 h 789"/>
                  <a:gd name="T86" fmla="*/ 0 w 1080"/>
                  <a:gd name="T87" fmla="*/ 0 h 789"/>
                  <a:gd name="T88" fmla="*/ 0 w 1080"/>
                  <a:gd name="T89" fmla="*/ 0 h 789"/>
                  <a:gd name="T90" fmla="*/ 0 w 1080"/>
                  <a:gd name="T91" fmla="*/ 0 h 789"/>
                  <a:gd name="T92" fmla="*/ 0 w 1080"/>
                  <a:gd name="T93" fmla="*/ 0 h 789"/>
                  <a:gd name="T94" fmla="*/ 0 w 1080"/>
                  <a:gd name="T95" fmla="*/ 0 h 789"/>
                  <a:gd name="T96" fmla="*/ 0 w 1080"/>
                  <a:gd name="T97" fmla="*/ 0 h 789"/>
                  <a:gd name="T98" fmla="*/ 0 w 1080"/>
                  <a:gd name="T99" fmla="*/ 0 h 789"/>
                  <a:gd name="T100" fmla="*/ 0 w 1080"/>
                  <a:gd name="T101" fmla="*/ 0 h 789"/>
                  <a:gd name="T102" fmla="*/ 0 w 1080"/>
                  <a:gd name="T103" fmla="*/ 0 h 789"/>
                  <a:gd name="T104" fmla="*/ 0 w 1080"/>
                  <a:gd name="T105" fmla="*/ 0 h 789"/>
                  <a:gd name="T106" fmla="*/ 0 w 1080"/>
                  <a:gd name="T107" fmla="*/ 0 h 789"/>
                  <a:gd name="T108" fmla="*/ 0 w 1080"/>
                  <a:gd name="T109" fmla="*/ 0 h 789"/>
                  <a:gd name="T110" fmla="*/ 0 w 1080"/>
                  <a:gd name="T111" fmla="*/ 0 h 789"/>
                  <a:gd name="T112" fmla="*/ 0 w 1080"/>
                  <a:gd name="T113" fmla="*/ 0 h 789"/>
                  <a:gd name="T114" fmla="*/ 0 w 1080"/>
                  <a:gd name="T115" fmla="*/ 0 h 789"/>
                  <a:gd name="T116" fmla="*/ 0 w 1080"/>
                  <a:gd name="T117" fmla="*/ 0 h 789"/>
                  <a:gd name="T118" fmla="*/ 0 w 1080"/>
                  <a:gd name="T119" fmla="*/ 0 h 7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789"/>
                  <a:gd name="T182" fmla="*/ 1080 w 1080"/>
                  <a:gd name="T183" fmla="*/ 789 h 7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789">
                    <a:moveTo>
                      <a:pt x="41" y="499"/>
                    </a:moveTo>
                    <a:lnTo>
                      <a:pt x="14" y="479"/>
                    </a:lnTo>
                    <a:lnTo>
                      <a:pt x="4" y="478"/>
                    </a:lnTo>
                    <a:lnTo>
                      <a:pt x="0" y="476"/>
                    </a:lnTo>
                    <a:lnTo>
                      <a:pt x="0" y="469"/>
                    </a:lnTo>
                    <a:lnTo>
                      <a:pt x="8" y="445"/>
                    </a:lnTo>
                    <a:lnTo>
                      <a:pt x="11" y="433"/>
                    </a:lnTo>
                    <a:lnTo>
                      <a:pt x="11" y="424"/>
                    </a:lnTo>
                    <a:lnTo>
                      <a:pt x="11" y="417"/>
                    </a:lnTo>
                    <a:lnTo>
                      <a:pt x="17" y="415"/>
                    </a:lnTo>
                    <a:lnTo>
                      <a:pt x="20" y="417"/>
                    </a:lnTo>
                    <a:lnTo>
                      <a:pt x="23" y="431"/>
                    </a:lnTo>
                    <a:lnTo>
                      <a:pt x="20" y="439"/>
                    </a:lnTo>
                    <a:lnTo>
                      <a:pt x="18" y="445"/>
                    </a:lnTo>
                    <a:lnTo>
                      <a:pt x="20" y="450"/>
                    </a:lnTo>
                    <a:lnTo>
                      <a:pt x="39" y="433"/>
                    </a:lnTo>
                    <a:lnTo>
                      <a:pt x="37" y="426"/>
                    </a:lnTo>
                    <a:lnTo>
                      <a:pt x="37" y="417"/>
                    </a:lnTo>
                    <a:lnTo>
                      <a:pt x="45" y="407"/>
                    </a:lnTo>
                    <a:lnTo>
                      <a:pt x="39" y="395"/>
                    </a:lnTo>
                    <a:lnTo>
                      <a:pt x="27" y="392"/>
                    </a:lnTo>
                    <a:lnTo>
                      <a:pt x="26" y="361"/>
                    </a:lnTo>
                    <a:lnTo>
                      <a:pt x="32" y="358"/>
                    </a:lnTo>
                    <a:lnTo>
                      <a:pt x="42" y="361"/>
                    </a:lnTo>
                    <a:lnTo>
                      <a:pt x="46" y="357"/>
                    </a:lnTo>
                    <a:lnTo>
                      <a:pt x="67" y="351"/>
                    </a:lnTo>
                    <a:lnTo>
                      <a:pt x="50" y="339"/>
                    </a:lnTo>
                    <a:lnTo>
                      <a:pt x="50" y="335"/>
                    </a:lnTo>
                    <a:lnTo>
                      <a:pt x="47" y="332"/>
                    </a:lnTo>
                    <a:lnTo>
                      <a:pt x="32" y="341"/>
                    </a:lnTo>
                    <a:lnTo>
                      <a:pt x="32" y="319"/>
                    </a:lnTo>
                    <a:lnTo>
                      <a:pt x="32" y="304"/>
                    </a:lnTo>
                    <a:lnTo>
                      <a:pt x="37" y="281"/>
                    </a:lnTo>
                    <a:lnTo>
                      <a:pt x="34" y="261"/>
                    </a:lnTo>
                    <a:lnTo>
                      <a:pt x="33" y="244"/>
                    </a:lnTo>
                    <a:lnTo>
                      <a:pt x="37" y="200"/>
                    </a:lnTo>
                    <a:lnTo>
                      <a:pt x="41" y="184"/>
                    </a:lnTo>
                    <a:lnTo>
                      <a:pt x="23" y="128"/>
                    </a:lnTo>
                    <a:lnTo>
                      <a:pt x="24" y="90"/>
                    </a:lnTo>
                    <a:lnTo>
                      <a:pt x="30" y="69"/>
                    </a:lnTo>
                    <a:lnTo>
                      <a:pt x="35" y="39"/>
                    </a:lnTo>
                    <a:lnTo>
                      <a:pt x="138" y="111"/>
                    </a:lnTo>
                    <a:lnTo>
                      <a:pt x="190" y="139"/>
                    </a:lnTo>
                    <a:lnTo>
                      <a:pt x="230" y="151"/>
                    </a:lnTo>
                    <a:lnTo>
                      <a:pt x="253" y="167"/>
                    </a:lnTo>
                    <a:lnTo>
                      <a:pt x="275" y="167"/>
                    </a:lnTo>
                    <a:lnTo>
                      <a:pt x="284" y="172"/>
                    </a:lnTo>
                    <a:lnTo>
                      <a:pt x="291" y="183"/>
                    </a:lnTo>
                    <a:lnTo>
                      <a:pt x="296" y="234"/>
                    </a:lnTo>
                    <a:lnTo>
                      <a:pt x="292" y="244"/>
                    </a:lnTo>
                    <a:lnTo>
                      <a:pt x="275" y="256"/>
                    </a:lnTo>
                    <a:lnTo>
                      <a:pt x="268" y="278"/>
                    </a:lnTo>
                    <a:lnTo>
                      <a:pt x="268" y="296"/>
                    </a:lnTo>
                    <a:lnTo>
                      <a:pt x="270" y="304"/>
                    </a:lnTo>
                    <a:lnTo>
                      <a:pt x="269" y="314"/>
                    </a:lnTo>
                    <a:lnTo>
                      <a:pt x="265" y="323"/>
                    </a:lnTo>
                    <a:lnTo>
                      <a:pt x="265" y="332"/>
                    </a:lnTo>
                    <a:lnTo>
                      <a:pt x="274" y="340"/>
                    </a:lnTo>
                    <a:lnTo>
                      <a:pt x="293" y="328"/>
                    </a:lnTo>
                    <a:lnTo>
                      <a:pt x="305" y="285"/>
                    </a:lnTo>
                    <a:lnTo>
                      <a:pt x="315" y="275"/>
                    </a:lnTo>
                    <a:lnTo>
                      <a:pt x="322" y="253"/>
                    </a:lnTo>
                    <a:lnTo>
                      <a:pt x="349" y="227"/>
                    </a:lnTo>
                    <a:lnTo>
                      <a:pt x="350" y="218"/>
                    </a:lnTo>
                    <a:lnTo>
                      <a:pt x="338" y="176"/>
                    </a:lnTo>
                    <a:lnTo>
                      <a:pt x="318" y="120"/>
                    </a:lnTo>
                    <a:lnTo>
                      <a:pt x="317" y="111"/>
                    </a:lnTo>
                    <a:lnTo>
                      <a:pt x="323" y="108"/>
                    </a:lnTo>
                    <a:lnTo>
                      <a:pt x="335" y="111"/>
                    </a:lnTo>
                    <a:lnTo>
                      <a:pt x="348" y="85"/>
                    </a:lnTo>
                    <a:lnTo>
                      <a:pt x="344" y="58"/>
                    </a:lnTo>
                    <a:lnTo>
                      <a:pt x="329" y="55"/>
                    </a:lnTo>
                    <a:lnTo>
                      <a:pt x="326" y="37"/>
                    </a:lnTo>
                    <a:lnTo>
                      <a:pt x="325" y="0"/>
                    </a:lnTo>
                    <a:lnTo>
                      <a:pt x="540" y="59"/>
                    </a:lnTo>
                    <a:lnTo>
                      <a:pt x="744" y="111"/>
                    </a:lnTo>
                    <a:lnTo>
                      <a:pt x="1078" y="189"/>
                    </a:lnTo>
                    <a:lnTo>
                      <a:pt x="1080" y="189"/>
                    </a:lnTo>
                    <a:lnTo>
                      <a:pt x="966" y="703"/>
                    </a:lnTo>
                    <a:lnTo>
                      <a:pt x="965" y="705"/>
                    </a:lnTo>
                    <a:lnTo>
                      <a:pt x="961" y="710"/>
                    </a:lnTo>
                    <a:lnTo>
                      <a:pt x="958" y="719"/>
                    </a:lnTo>
                    <a:lnTo>
                      <a:pt x="961" y="727"/>
                    </a:lnTo>
                    <a:lnTo>
                      <a:pt x="964" y="735"/>
                    </a:lnTo>
                    <a:lnTo>
                      <a:pt x="970" y="744"/>
                    </a:lnTo>
                    <a:lnTo>
                      <a:pt x="969" y="751"/>
                    </a:lnTo>
                    <a:lnTo>
                      <a:pt x="966" y="754"/>
                    </a:lnTo>
                    <a:lnTo>
                      <a:pt x="959" y="764"/>
                    </a:lnTo>
                    <a:lnTo>
                      <a:pt x="959" y="778"/>
                    </a:lnTo>
                    <a:lnTo>
                      <a:pt x="962" y="789"/>
                    </a:lnTo>
                    <a:lnTo>
                      <a:pt x="677" y="723"/>
                    </a:lnTo>
                    <a:lnTo>
                      <a:pt x="655" y="730"/>
                    </a:lnTo>
                    <a:lnTo>
                      <a:pt x="641" y="730"/>
                    </a:lnTo>
                    <a:lnTo>
                      <a:pt x="626" y="726"/>
                    </a:lnTo>
                    <a:lnTo>
                      <a:pt x="608" y="726"/>
                    </a:lnTo>
                    <a:lnTo>
                      <a:pt x="598" y="720"/>
                    </a:lnTo>
                    <a:lnTo>
                      <a:pt x="582" y="720"/>
                    </a:lnTo>
                    <a:lnTo>
                      <a:pt x="565" y="726"/>
                    </a:lnTo>
                    <a:lnTo>
                      <a:pt x="545" y="720"/>
                    </a:lnTo>
                    <a:lnTo>
                      <a:pt x="527" y="720"/>
                    </a:lnTo>
                    <a:lnTo>
                      <a:pt x="507" y="730"/>
                    </a:lnTo>
                    <a:lnTo>
                      <a:pt x="490" y="734"/>
                    </a:lnTo>
                    <a:lnTo>
                      <a:pt x="456" y="729"/>
                    </a:lnTo>
                    <a:lnTo>
                      <a:pt x="447" y="723"/>
                    </a:lnTo>
                    <a:lnTo>
                      <a:pt x="425" y="713"/>
                    </a:lnTo>
                    <a:lnTo>
                      <a:pt x="360" y="722"/>
                    </a:lnTo>
                    <a:lnTo>
                      <a:pt x="348" y="705"/>
                    </a:lnTo>
                    <a:lnTo>
                      <a:pt x="293" y="689"/>
                    </a:lnTo>
                    <a:lnTo>
                      <a:pt x="267" y="684"/>
                    </a:lnTo>
                    <a:lnTo>
                      <a:pt x="234" y="689"/>
                    </a:lnTo>
                    <a:lnTo>
                      <a:pt x="184" y="684"/>
                    </a:lnTo>
                    <a:lnTo>
                      <a:pt x="144" y="665"/>
                    </a:lnTo>
                    <a:lnTo>
                      <a:pt x="136" y="647"/>
                    </a:lnTo>
                    <a:lnTo>
                      <a:pt x="138" y="597"/>
                    </a:lnTo>
                    <a:lnTo>
                      <a:pt x="143" y="585"/>
                    </a:lnTo>
                    <a:lnTo>
                      <a:pt x="137" y="556"/>
                    </a:lnTo>
                    <a:lnTo>
                      <a:pt x="106" y="532"/>
                    </a:lnTo>
                    <a:lnTo>
                      <a:pt x="83" y="530"/>
                    </a:lnTo>
                    <a:lnTo>
                      <a:pt x="80" y="522"/>
                    </a:lnTo>
                    <a:lnTo>
                      <a:pt x="68" y="509"/>
                    </a:lnTo>
                    <a:lnTo>
                      <a:pt x="41" y="499"/>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5" name="Freeform 65">
                <a:extLst>
                  <a:ext uri="{FF2B5EF4-FFF2-40B4-BE49-F238E27FC236}">
                    <a16:creationId xmlns:a16="http://schemas.microsoft.com/office/drawing/2014/main" id="{5685170D-250B-5DD0-9F73-EA8D9790071B}"/>
                  </a:ext>
                </a:extLst>
              </p:cNvPr>
              <p:cNvSpPr>
                <a:spLocks/>
              </p:cNvSpPr>
              <p:nvPr/>
            </p:nvSpPr>
            <p:spPr bwMode="auto">
              <a:xfrm>
                <a:off x="1493" y="1635"/>
                <a:ext cx="633" cy="528"/>
              </a:xfrm>
              <a:custGeom>
                <a:avLst/>
                <a:gdLst>
                  <a:gd name="T0" fmla="*/ 0 w 1303"/>
                  <a:gd name="T1" fmla="*/ 0 h 1087"/>
                  <a:gd name="T2" fmla="*/ 0 w 1303"/>
                  <a:gd name="T3" fmla="*/ 0 h 1087"/>
                  <a:gd name="T4" fmla="*/ 0 w 1303"/>
                  <a:gd name="T5" fmla="*/ 0 h 1087"/>
                  <a:gd name="T6" fmla="*/ 0 w 1303"/>
                  <a:gd name="T7" fmla="*/ 0 h 1087"/>
                  <a:gd name="T8" fmla="*/ 0 w 1303"/>
                  <a:gd name="T9" fmla="*/ 0 h 1087"/>
                  <a:gd name="T10" fmla="*/ 0 w 1303"/>
                  <a:gd name="T11" fmla="*/ 0 h 1087"/>
                  <a:gd name="T12" fmla="*/ 0 w 1303"/>
                  <a:gd name="T13" fmla="*/ 0 h 1087"/>
                  <a:gd name="T14" fmla="*/ 0 w 1303"/>
                  <a:gd name="T15" fmla="*/ 0 h 1087"/>
                  <a:gd name="T16" fmla="*/ 0 w 1303"/>
                  <a:gd name="T17" fmla="*/ 0 h 1087"/>
                  <a:gd name="T18" fmla="*/ 0 w 1303"/>
                  <a:gd name="T19" fmla="*/ 0 h 1087"/>
                  <a:gd name="T20" fmla="*/ 0 w 1303"/>
                  <a:gd name="T21" fmla="*/ 0 h 1087"/>
                  <a:gd name="T22" fmla="*/ 0 w 1303"/>
                  <a:gd name="T23" fmla="*/ 0 h 1087"/>
                  <a:gd name="T24" fmla="*/ 0 w 1303"/>
                  <a:gd name="T25" fmla="*/ 0 h 1087"/>
                  <a:gd name="T26" fmla="*/ 0 w 1303"/>
                  <a:gd name="T27" fmla="*/ 0 h 1087"/>
                  <a:gd name="T28" fmla="*/ 0 w 1303"/>
                  <a:gd name="T29" fmla="*/ 0 h 1087"/>
                  <a:gd name="T30" fmla="*/ 0 w 1303"/>
                  <a:gd name="T31" fmla="*/ 0 h 1087"/>
                  <a:gd name="T32" fmla="*/ 0 w 1303"/>
                  <a:gd name="T33" fmla="*/ 0 h 1087"/>
                  <a:gd name="T34" fmla="*/ 0 w 1303"/>
                  <a:gd name="T35" fmla="*/ 0 h 1087"/>
                  <a:gd name="T36" fmla="*/ 0 w 1303"/>
                  <a:gd name="T37" fmla="*/ 0 h 1087"/>
                  <a:gd name="T38" fmla="*/ 0 w 1303"/>
                  <a:gd name="T39" fmla="*/ 0 h 1087"/>
                  <a:gd name="T40" fmla="*/ 0 w 1303"/>
                  <a:gd name="T41" fmla="*/ 0 h 1087"/>
                  <a:gd name="T42" fmla="*/ 0 w 1303"/>
                  <a:gd name="T43" fmla="*/ 0 h 1087"/>
                  <a:gd name="T44" fmla="*/ 0 w 1303"/>
                  <a:gd name="T45" fmla="*/ 0 h 1087"/>
                  <a:gd name="T46" fmla="*/ 0 w 1303"/>
                  <a:gd name="T47" fmla="*/ 0 h 1087"/>
                  <a:gd name="T48" fmla="*/ 0 w 1303"/>
                  <a:gd name="T49" fmla="*/ 0 h 1087"/>
                  <a:gd name="T50" fmla="*/ 0 w 1303"/>
                  <a:gd name="T51" fmla="*/ 0 h 1087"/>
                  <a:gd name="T52" fmla="*/ 0 w 1303"/>
                  <a:gd name="T53" fmla="*/ 0 h 1087"/>
                  <a:gd name="T54" fmla="*/ 0 w 1303"/>
                  <a:gd name="T55" fmla="*/ 0 h 1087"/>
                  <a:gd name="T56" fmla="*/ 0 w 1303"/>
                  <a:gd name="T57" fmla="*/ 0 h 1087"/>
                  <a:gd name="T58" fmla="*/ 0 w 1303"/>
                  <a:gd name="T59" fmla="*/ 0 h 1087"/>
                  <a:gd name="T60" fmla="*/ 0 w 1303"/>
                  <a:gd name="T61" fmla="*/ 0 h 1087"/>
                  <a:gd name="T62" fmla="*/ 0 w 1303"/>
                  <a:gd name="T63" fmla="*/ 0 h 1087"/>
                  <a:gd name="T64" fmla="*/ 0 w 1303"/>
                  <a:gd name="T65" fmla="*/ 0 h 1087"/>
                  <a:gd name="T66" fmla="*/ 0 w 1303"/>
                  <a:gd name="T67" fmla="*/ 0 h 1087"/>
                  <a:gd name="T68" fmla="*/ 0 w 1303"/>
                  <a:gd name="T69" fmla="*/ 0 h 1087"/>
                  <a:gd name="T70" fmla="*/ 0 w 1303"/>
                  <a:gd name="T71" fmla="*/ 0 h 1087"/>
                  <a:gd name="T72" fmla="*/ 0 w 1303"/>
                  <a:gd name="T73" fmla="*/ 0 h 1087"/>
                  <a:gd name="T74" fmla="*/ 0 w 1303"/>
                  <a:gd name="T75" fmla="*/ 0 h 1087"/>
                  <a:gd name="T76" fmla="*/ 0 w 1303"/>
                  <a:gd name="T77" fmla="*/ 0 h 1087"/>
                  <a:gd name="T78" fmla="*/ 0 w 1303"/>
                  <a:gd name="T79" fmla="*/ 0 h 1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3"/>
                  <a:gd name="T121" fmla="*/ 0 h 1087"/>
                  <a:gd name="T122" fmla="*/ 1303 w 1303"/>
                  <a:gd name="T123" fmla="*/ 1087 h 10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3" h="1087">
                    <a:moveTo>
                      <a:pt x="19" y="817"/>
                    </a:moveTo>
                    <a:lnTo>
                      <a:pt x="10" y="807"/>
                    </a:lnTo>
                    <a:lnTo>
                      <a:pt x="0" y="766"/>
                    </a:lnTo>
                    <a:lnTo>
                      <a:pt x="9" y="745"/>
                    </a:lnTo>
                    <a:lnTo>
                      <a:pt x="9" y="726"/>
                    </a:lnTo>
                    <a:lnTo>
                      <a:pt x="22" y="695"/>
                    </a:lnTo>
                    <a:lnTo>
                      <a:pt x="15" y="631"/>
                    </a:lnTo>
                    <a:lnTo>
                      <a:pt x="25" y="617"/>
                    </a:lnTo>
                    <a:lnTo>
                      <a:pt x="38" y="610"/>
                    </a:lnTo>
                    <a:lnTo>
                      <a:pt x="46" y="599"/>
                    </a:lnTo>
                    <a:lnTo>
                      <a:pt x="54" y="579"/>
                    </a:lnTo>
                    <a:lnTo>
                      <a:pt x="61" y="571"/>
                    </a:lnTo>
                    <a:lnTo>
                      <a:pt x="66" y="542"/>
                    </a:lnTo>
                    <a:lnTo>
                      <a:pt x="72" y="540"/>
                    </a:lnTo>
                    <a:lnTo>
                      <a:pt x="110" y="495"/>
                    </a:lnTo>
                    <a:lnTo>
                      <a:pt x="129" y="451"/>
                    </a:lnTo>
                    <a:lnTo>
                      <a:pt x="163" y="388"/>
                    </a:lnTo>
                    <a:lnTo>
                      <a:pt x="201" y="276"/>
                    </a:lnTo>
                    <a:lnTo>
                      <a:pt x="226" y="228"/>
                    </a:lnTo>
                    <a:lnTo>
                      <a:pt x="250" y="157"/>
                    </a:lnTo>
                    <a:lnTo>
                      <a:pt x="279" y="69"/>
                    </a:lnTo>
                    <a:lnTo>
                      <a:pt x="290" y="40"/>
                    </a:lnTo>
                    <a:lnTo>
                      <a:pt x="296" y="12"/>
                    </a:lnTo>
                    <a:lnTo>
                      <a:pt x="295" y="3"/>
                    </a:lnTo>
                    <a:lnTo>
                      <a:pt x="309" y="0"/>
                    </a:lnTo>
                    <a:lnTo>
                      <a:pt x="326" y="3"/>
                    </a:lnTo>
                    <a:lnTo>
                      <a:pt x="334" y="1"/>
                    </a:lnTo>
                    <a:lnTo>
                      <a:pt x="361" y="11"/>
                    </a:lnTo>
                    <a:lnTo>
                      <a:pt x="373" y="24"/>
                    </a:lnTo>
                    <a:lnTo>
                      <a:pt x="376" y="32"/>
                    </a:lnTo>
                    <a:lnTo>
                      <a:pt x="399" y="34"/>
                    </a:lnTo>
                    <a:lnTo>
                      <a:pt x="430" y="58"/>
                    </a:lnTo>
                    <a:lnTo>
                      <a:pt x="436" y="87"/>
                    </a:lnTo>
                    <a:lnTo>
                      <a:pt x="431" y="99"/>
                    </a:lnTo>
                    <a:lnTo>
                      <a:pt x="429" y="149"/>
                    </a:lnTo>
                    <a:lnTo>
                      <a:pt x="437" y="167"/>
                    </a:lnTo>
                    <a:lnTo>
                      <a:pt x="477" y="186"/>
                    </a:lnTo>
                    <a:lnTo>
                      <a:pt x="527" y="191"/>
                    </a:lnTo>
                    <a:lnTo>
                      <a:pt x="560" y="186"/>
                    </a:lnTo>
                    <a:lnTo>
                      <a:pt x="586" y="191"/>
                    </a:lnTo>
                    <a:lnTo>
                      <a:pt x="641" y="207"/>
                    </a:lnTo>
                    <a:lnTo>
                      <a:pt x="653" y="224"/>
                    </a:lnTo>
                    <a:lnTo>
                      <a:pt x="718" y="215"/>
                    </a:lnTo>
                    <a:lnTo>
                      <a:pt x="740" y="225"/>
                    </a:lnTo>
                    <a:lnTo>
                      <a:pt x="749" y="231"/>
                    </a:lnTo>
                    <a:lnTo>
                      <a:pt x="783" y="236"/>
                    </a:lnTo>
                    <a:lnTo>
                      <a:pt x="800" y="232"/>
                    </a:lnTo>
                    <a:lnTo>
                      <a:pt x="820" y="222"/>
                    </a:lnTo>
                    <a:lnTo>
                      <a:pt x="838" y="222"/>
                    </a:lnTo>
                    <a:lnTo>
                      <a:pt x="858" y="228"/>
                    </a:lnTo>
                    <a:lnTo>
                      <a:pt x="875" y="222"/>
                    </a:lnTo>
                    <a:lnTo>
                      <a:pt x="891" y="222"/>
                    </a:lnTo>
                    <a:lnTo>
                      <a:pt x="901" y="228"/>
                    </a:lnTo>
                    <a:lnTo>
                      <a:pt x="919" y="228"/>
                    </a:lnTo>
                    <a:lnTo>
                      <a:pt x="934" y="232"/>
                    </a:lnTo>
                    <a:lnTo>
                      <a:pt x="948" y="232"/>
                    </a:lnTo>
                    <a:lnTo>
                      <a:pt x="970" y="225"/>
                    </a:lnTo>
                    <a:lnTo>
                      <a:pt x="1255" y="291"/>
                    </a:lnTo>
                    <a:lnTo>
                      <a:pt x="1257" y="309"/>
                    </a:lnTo>
                    <a:lnTo>
                      <a:pt x="1271" y="329"/>
                    </a:lnTo>
                    <a:lnTo>
                      <a:pt x="1285" y="333"/>
                    </a:lnTo>
                    <a:lnTo>
                      <a:pt x="1300" y="345"/>
                    </a:lnTo>
                    <a:lnTo>
                      <a:pt x="1303" y="373"/>
                    </a:lnTo>
                    <a:lnTo>
                      <a:pt x="1234" y="481"/>
                    </a:lnTo>
                    <a:lnTo>
                      <a:pt x="1221" y="494"/>
                    </a:lnTo>
                    <a:lnTo>
                      <a:pt x="1219" y="508"/>
                    </a:lnTo>
                    <a:lnTo>
                      <a:pt x="1204" y="524"/>
                    </a:lnTo>
                    <a:lnTo>
                      <a:pt x="1182" y="534"/>
                    </a:lnTo>
                    <a:lnTo>
                      <a:pt x="1146" y="589"/>
                    </a:lnTo>
                    <a:lnTo>
                      <a:pt x="1139" y="615"/>
                    </a:lnTo>
                    <a:lnTo>
                      <a:pt x="1145" y="627"/>
                    </a:lnTo>
                    <a:lnTo>
                      <a:pt x="1167" y="638"/>
                    </a:lnTo>
                    <a:lnTo>
                      <a:pt x="1176" y="654"/>
                    </a:lnTo>
                    <a:lnTo>
                      <a:pt x="1172" y="665"/>
                    </a:lnTo>
                    <a:lnTo>
                      <a:pt x="1169" y="672"/>
                    </a:lnTo>
                    <a:lnTo>
                      <a:pt x="1164" y="675"/>
                    </a:lnTo>
                    <a:lnTo>
                      <a:pt x="1164" y="699"/>
                    </a:lnTo>
                    <a:lnTo>
                      <a:pt x="1143" y="724"/>
                    </a:lnTo>
                    <a:lnTo>
                      <a:pt x="1062" y="1087"/>
                    </a:lnTo>
                    <a:lnTo>
                      <a:pt x="626" y="983"/>
                    </a:lnTo>
                    <a:lnTo>
                      <a:pt x="19" y="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6" name="Freeform 66">
                <a:extLst>
                  <a:ext uri="{FF2B5EF4-FFF2-40B4-BE49-F238E27FC236}">
                    <a16:creationId xmlns:a16="http://schemas.microsoft.com/office/drawing/2014/main" id="{80DAD9D0-CFBA-C1BE-82E2-C645E36AD680}"/>
                  </a:ext>
                </a:extLst>
              </p:cNvPr>
              <p:cNvSpPr>
                <a:spLocks/>
              </p:cNvSpPr>
              <p:nvPr/>
            </p:nvSpPr>
            <p:spPr bwMode="auto">
              <a:xfrm>
                <a:off x="1493" y="1635"/>
                <a:ext cx="633" cy="528"/>
              </a:xfrm>
              <a:custGeom>
                <a:avLst/>
                <a:gdLst>
                  <a:gd name="T0" fmla="*/ 0 w 1303"/>
                  <a:gd name="T1" fmla="*/ 0 h 1087"/>
                  <a:gd name="T2" fmla="*/ 0 w 1303"/>
                  <a:gd name="T3" fmla="*/ 0 h 1087"/>
                  <a:gd name="T4" fmla="*/ 0 w 1303"/>
                  <a:gd name="T5" fmla="*/ 0 h 1087"/>
                  <a:gd name="T6" fmla="*/ 0 w 1303"/>
                  <a:gd name="T7" fmla="*/ 0 h 1087"/>
                  <a:gd name="T8" fmla="*/ 0 w 1303"/>
                  <a:gd name="T9" fmla="*/ 0 h 1087"/>
                  <a:gd name="T10" fmla="*/ 0 w 1303"/>
                  <a:gd name="T11" fmla="*/ 0 h 1087"/>
                  <a:gd name="T12" fmla="*/ 0 w 1303"/>
                  <a:gd name="T13" fmla="*/ 0 h 1087"/>
                  <a:gd name="T14" fmla="*/ 0 w 1303"/>
                  <a:gd name="T15" fmla="*/ 0 h 1087"/>
                  <a:gd name="T16" fmla="*/ 0 w 1303"/>
                  <a:gd name="T17" fmla="*/ 0 h 1087"/>
                  <a:gd name="T18" fmla="*/ 0 w 1303"/>
                  <a:gd name="T19" fmla="*/ 0 h 1087"/>
                  <a:gd name="T20" fmla="*/ 0 w 1303"/>
                  <a:gd name="T21" fmla="*/ 0 h 1087"/>
                  <a:gd name="T22" fmla="*/ 0 w 1303"/>
                  <a:gd name="T23" fmla="*/ 0 h 1087"/>
                  <a:gd name="T24" fmla="*/ 0 w 1303"/>
                  <a:gd name="T25" fmla="*/ 0 h 1087"/>
                  <a:gd name="T26" fmla="*/ 0 w 1303"/>
                  <a:gd name="T27" fmla="*/ 0 h 1087"/>
                  <a:gd name="T28" fmla="*/ 0 w 1303"/>
                  <a:gd name="T29" fmla="*/ 0 h 1087"/>
                  <a:gd name="T30" fmla="*/ 0 w 1303"/>
                  <a:gd name="T31" fmla="*/ 0 h 1087"/>
                  <a:gd name="T32" fmla="*/ 0 w 1303"/>
                  <a:gd name="T33" fmla="*/ 0 h 1087"/>
                  <a:gd name="T34" fmla="*/ 0 w 1303"/>
                  <a:gd name="T35" fmla="*/ 0 h 1087"/>
                  <a:gd name="T36" fmla="*/ 0 w 1303"/>
                  <a:gd name="T37" fmla="*/ 0 h 1087"/>
                  <a:gd name="T38" fmla="*/ 0 w 1303"/>
                  <a:gd name="T39" fmla="*/ 0 h 1087"/>
                  <a:gd name="T40" fmla="*/ 0 w 1303"/>
                  <a:gd name="T41" fmla="*/ 0 h 1087"/>
                  <a:gd name="T42" fmla="*/ 0 w 1303"/>
                  <a:gd name="T43" fmla="*/ 0 h 1087"/>
                  <a:gd name="T44" fmla="*/ 0 w 1303"/>
                  <a:gd name="T45" fmla="*/ 0 h 1087"/>
                  <a:gd name="T46" fmla="*/ 0 w 1303"/>
                  <a:gd name="T47" fmla="*/ 0 h 1087"/>
                  <a:gd name="T48" fmla="*/ 0 w 1303"/>
                  <a:gd name="T49" fmla="*/ 0 h 1087"/>
                  <a:gd name="T50" fmla="*/ 0 w 1303"/>
                  <a:gd name="T51" fmla="*/ 0 h 1087"/>
                  <a:gd name="T52" fmla="*/ 0 w 1303"/>
                  <a:gd name="T53" fmla="*/ 0 h 1087"/>
                  <a:gd name="T54" fmla="*/ 0 w 1303"/>
                  <a:gd name="T55" fmla="*/ 0 h 1087"/>
                  <a:gd name="T56" fmla="*/ 0 w 1303"/>
                  <a:gd name="T57" fmla="*/ 0 h 1087"/>
                  <a:gd name="T58" fmla="*/ 0 w 1303"/>
                  <a:gd name="T59" fmla="*/ 0 h 1087"/>
                  <a:gd name="T60" fmla="*/ 0 w 1303"/>
                  <a:gd name="T61" fmla="*/ 0 h 1087"/>
                  <a:gd name="T62" fmla="*/ 0 w 1303"/>
                  <a:gd name="T63" fmla="*/ 0 h 1087"/>
                  <a:gd name="T64" fmla="*/ 0 w 1303"/>
                  <a:gd name="T65" fmla="*/ 0 h 1087"/>
                  <a:gd name="T66" fmla="*/ 0 w 1303"/>
                  <a:gd name="T67" fmla="*/ 0 h 1087"/>
                  <a:gd name="T68" fmla="*/ 0 w 1303"/>
                  <a:gd name="T69" fmla="*/ 0 h 1087"/>
                  <a:gd name="T70" fmla="*/ 0 w 1303"/>
                  <a:gd name="T71" fmla="*/ 0 h 1087"/>
                  <a:gd name="T72" fmla="*/ 0 w 1303"/>
                  <a:gd name="T73" fmla="*/ 0 h 1087"/>
                  <a:gd name="T74" fmla="*/ 0 w 1303"/>
                  <a:gd name="T75" fmla="*/ 0 h 1087"/>
                  <a:gd name="T76" fmla="*/ 0 w 1303"/>
                  <a:gd name="T77" fmla="*/ 0 h 1087"/>
                  <a:gd name="T78" fmla="*/ 0 w 1303"/>
                  <a:gd name="T79" fmla="*/ 0 h 1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3"/>
                  <a:gd name="T121" fmla="*/ 0 h 1087"/>
                  <a:gd name="T122" fmla="*/ 1303 w 1303"/>
                  <a:gd name="T123" fmla="*/ 1087 h 10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3" h="1087">
                    <a:moveTo>
                      <a:pt x="19" y="817"/>
                    </a:moveTo>
                    <a:lnTo>
                      <a:pt x="10" y="807"/>
                    </a:lnTo>
                    <a:lnTo>
                      <a:pt x="0" y="766"/>
                    </a:lnTo>
                    <a:lnTo>
                      <a:pt x="9" y="745"/>
                    </a:lnTo>
                    <a:lnTo>
                      <a:pt x="9" y="726"/>
                    </a:lnTo>
                    <a:lnTo>
                      <a:pt x="22" y="695"/>
                    </a:lnTo>
                    <a:lnTo>
                      <a:pt x="15" y="631"/>
                    </a:lnTo>
                    <a:lnTo>
                      <a:pt x="25" y="617"/>
                    </a:lnTo>
                    <a:lnTo>
                      <a:pt x="38" y="610"/>
                    </a:lnTo>
                    <a:lnTo>
                      <a:pt x="46" y="599"/>
                    </a:lnTo>
                    <a:lnTo>
                      <a:pt x="54" y="579"/>
                    </a:lnTo>
                    <a:lnTo>
                      <a:pt x="61" y="571"/>
                    </a:lnTo>
                    <a:lnTo>
                      <a:pt x="66" y="542"/>
                    </a:lnTo>
                    <a:lnTo>
                      <a:pt x="72" y="540"/>
                    </a:lnTo>
                    <a:lnTo>
                      <a:pt x="110" y="495"/>
                    </a:lnTo>
                    <a:lnTo>
                      <a:pt x="129" y="451"/>
                    </a:lnTo>
                    <a:lnTo>
                      <a:pt x="163" y="388"/>
                    </a:lnTo>
                    <a:lnTo>
                      <a:pt x="201" y="276"/>
                    </a:lnTo>
                    <a:lnTo>
                      <a:pt x="226" y="228"/>
                    </a:lnTo>
                    <a:lnTo>
                      <a:pt x="250" y="157"/>
                    </a:lnTo>
                    <a:lnTo>
                      <a:pt x="279" y="69"/>
                    </a:lnTo>
                    <a:lnTo>
                      <a:pt x="290" y="40"/>
                    </a:lnTo>
                    <a:lnTo>
                      <a:pt x="296" y="12"/>
                    </a:lnTo>
                    <a:lnTo>
                      <a:pt x="295" y="3"/>
                    </a:lnTo>
                    <a:lnTo>
                      <a:pt x="309" y="0"/>
                    </a:lnTo>
                    <a:lnTo>
                      <a:pt x="326" y="3"/>
                    </a:lnTo>
                    <a:lnTo>
                      <a:pt x="334" y="1"/>
                    </a:lnTo>
                    <a:lnTo>
                      <a:pt x="361" y="11"/>
                    </a:lnTo>
                    <a:lnTo>
                      <a:pt x="373" y="24"/>
                    </a:lnTo>
                    <a:lnTo>
                      <a:pt x="376" y="32"/>
                    </a:lnTo>
                    <a:lnTo>
                      <a:pt x="399" y="34"/>
                    </a:lnTo>
                    <a:lnTo>
                      <a:pt x="430" y="58"/>
                    </a:lnTo>
                    <a:lnTo>
                      <a:pt x="436" y="87"/>
                    </a:lnTo>
                    <a:lnTo>
                      <a:pt x="431" y="99"/>
                    </a:lnTo>
                    <a:lnTo>
                      <a:pt x="429" y="149"/>
                    </a:lnTo>
                    <a:lnTo>
                      <a:pt x="437" y="167"/>
                    </a:lnTo>
                    <a:lnTo>
                      <a:pt x="477" y="186"/>
                    </a:lnTo>
                    <a:lnTo>
                      <a:pt x="527" y="191"/>
                    </a:lnTo>
                    <a:lnTo>
                      <a:pt x="560" y="186"/>
                    </a:lnTo>
                    <a:lnTo>
                      <a:pt x="586" y="191"/>
                    </a:lnTo>
                    <a:lnTo>
                      <a:pt x="641" y="207"/>
                    </a:lnTo>
                    <a:lnTo>
                      <a:pt x="653" y="224"/>
                    </a:lnTo>
                    <a:lnTo>
                      <a:pt x="718" y="215"/>
                    </a:lnTo>
                    <a:lnTo>
                      <a:pt x="740" y="225"/>
                    </a:lnTo>
                    <a:lnTo>
                      <a:pt x="749" y="231"/>
                    </a:lnTo>
                    <a:lnTo>
                      <a:pt x="783" y="236"/>
                    </a:lnTo>
                    <a:lnTo>
                      <a:pt x="800" y="232"/>
                    </a:lnTo>
                    <a:lnTo>
                      <a:pt x="820" y="222"/>
                    </a:lnTo>
                    <a:lnTo>
                      <a:pt x="838" y="222"/>
                    </a:lnTo>
                    <a:lnTo>
                      <a:pt x="858" y="228"/>
                    </a:lnTo>
                    <a:lnTo>
                      <a:pt x="875" y="222"/>
                    </a:lnTo>
                    <a:lnTo>
                      <a:pt x="891" y="222"/>
                    </a:lnTo>
                    <a:lnTo>
                      <a:pt x="901" y="228"/>
                    </a:lnTo>
                    <a:lnTo>
                      <a:pt x="919" y="228"/>
                    </a:lnTo>
                    <a:lnTo>
                      <a:pt x="934" y="232"/>
                    </a:lnTo>
                    <a:lnTo>
                      <a:pt x="948" y="232"/>
                    </a:lnTo>
                    <a:lnTo>
                      <a:pt x="970" y="225"/>
                    </a:lnTo>
                    <a:lnTo>
                      <a:pt x="1255" y="291"/>
                    </a:lnTo>
                    <a:lnTo>
                      <a:pt x="1257" y="309"/>
                    </a:lnTo>
                    <a:lnTo>
                      <a:pt x="1271" y="329"/>
                    </a:lnTo>
                    <a:lnTo>
                      <a:pt x="1285" y="333"/>
                    </a:lnTo>
                    <a:lnTo>
                      <a:pt x="1300" y="345"/>
                    </a:lnTo>
                    <a:lnTo>
                      <a:pt x="1303" y="373"/>
                    </a:lnTo>
                    <a:lnTo>
                      <a:pt x="1234" y="481"/>
                    </a:lnTo>
                    <a:lnTo>
                      <a:pt x="1221" y="494"/>
                    </a:lnTo>
                    <a:lnTo>
                      <a:pt x="1219" y="508"/>
                    </a:lnTo>
                    <a:lnTo>
                      <a:pt x="1204" y="524"/>
                    </a:lnTo>
                    <a:lnTo>
                      <a:pt x="1182" y="534"/>
                    </a:lnTo>
                    <a:lnTo>
                      <a:pt x="1146" y="589"/>
                    </a:lnTo>
                    <a:lnTo>
                      <a:pt x="1139" y="615"/>
                    </a:lnTo>
                    <a:lnTo>
                      <a:pt x="1145" y="627"/>
                    </a:lnTo>
                    <a:lnTo>
                      <a:pt x="1167" y="638"/>
                    </a:lnTo>
                    <a:lnTo>
                      <a:pt x="1176" y="654"/>
                    </a:lnTo>
                    <a:lnTo>
                      <a:pt x="1172" y="665"/>
                    </a:lnTo>
                    <a:lnTo>
                      <a:pt x="1169" y="672"/>
                    </a:lnTo>
                    <a:lnTo>
                      <a:pt x="1164" y="675"/>
                    </a:lnTo>
                    <a:lnTo>
                      <a:pt x="1164" y="699"/>
                    </a:lnTo>
                    <a:lnTo>
                      <a:pt x="1143" y="724"/>
                    </a:lnTo>
                    <a:lnTo>
                      <a:pt x="1062" y="1087"/>
                    </a:lnTo>
                    <a:lnTo>
                      <a:pt x="626" y="983"/>
                    </a:lnTo>
                    <a:lnTo>
                      <a:pt x="19" y="81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7" name="Freeform 67">
                <a:extLst>
                  <a:ext uri="{FF2B5EF4-FFF2-40B4-BE49-F238E27FC236}">
                    <a16:creationId xmlns:a16="http://schemas.microsoft.com/office/drawing/2014/main" id="{19C66AB5-F447-9C95-A8F7-79CECC2DE1AD}"/>
                  </a:ext>
                </a:extLst>
              </p:cNvPr>
              <p:cNvSpPr>
                <a:spLocks/>
              </p:cNvSpPr>
              <p:nvPr/>
            </p:nvSpPr>
            <p:spPr bwMode="auto">
              <a:xfrm>
                <a:off x="1440" y="2033"/>
                <a:ext cx="630" cy="1074"/>
              </a:xfrm>
              <a:custGeom>
                <a:avLst/>
                <a:gdLst>
                  <a:gd name="T0" fmla="*/ 0 w 1295"/>
                  <a:gd name="T1" fmla="*/ 0 h 2212"/>
                  <a:gd name="T2" fmla="*/ 0 w 1295"/>
                  <a:gd name="T3" fmla="*/ 0 h 2212"/>
                  <a:gd name="T4" fmla="*/ 0 w 1295"/>
                  <a:gd name="T5" fmla="*/ 0 h 2212"/>
                  <a:gd name="T6" fmla="*/ 0 w 1295"/>
                  <a:gd name="T7" fmla="*/ 0 h 2212"/>
                  <a:gd name="T8" fmla="*/ 0 w 1295"/>
                  <a:gd name="T9" fmla="*/ 0 h 2212"/>
                  <a:gd name="T10" fmla="*/ 0 w 1295"/>
                  <a:gd name="T11" fmla="*/ 0 h 2212"/>
                  <a:gd name="T12" fmla="*/ 0 w 1295"/>
                  <a:gd name="T13" fmla="*/ 0 h 2212"/>
                  <a:gd name="T14" fmla="*/ 0 w 1295"/>
                  <a:gd name="T15" fmla="*/ 0 h 2212"/>
                  <a:gd name="T16" fmla="*/ 0 w 1295"/>
                  <a:gd name="T17" fmla="*/ 0 h 2212"/>
                  <a:gd name="T18" fmla="*/ 0 w 1295"/>
                  <a:gd name="T19" fmla="*/ 0 h 2212"/>
                  <a:gd name="T20" fmla="*/ 0 w 1295"/>
                  <a:gd name="T21" fmla="*/ 0 h 2212"/>
                  <a:gd name="T22" fmla="*/ 0 w 1295"/>
                  <a:gd name="T23" fmla="*/ 0 h 2212"/>
                  <a:gd name="T24" fmla="*/ 0 w 1295"/>
                  <a:gd name="T25" fmla="*/ 0 h 2212"/>
                  <a:gd name="T26" fmla="*/ 0 w 1295"/>
                  <a:gd name="T27" fmla="*/ 0 h 2212"/>
                  <a:gd name="T28" fmla="*/ 0 w 1295"/>
                  <a:gd name="T29" fmla="*/ 0 h 2212"/>
                  <a:gd name="T30" fmla="*/ 0 w 1295"/>
                  <a:gd name="T31" fmla="*/ 0 h 2212"/>
                  <a:gd name="T32" fmla="*/ 0 w 1295"/>
                  <a:gd name="T33" fmla="*/ 0 h 2212"/>
                  <a:gd name="T34" fmla="*/ 0 w 1295"/>
                  <a:gd name="T35" fmla="*/ 0 h 2212"/>
                  <a:gd name="T36" fmla="*/ 0 w 1295"/>
                  <a:gd name="T37" fmla="*/ 0 h 2212"/>
                  <a:gd name="T38" fmla="*/ 0 w 1295"/>
                  <a:gd name="T39" fmla="*/ 0 h 2212"/>
                  <a:gd name="T40" fmla="*/ 0 w 1295"/>
                  <a:gd name="T41" fmla="*/ 0 h 2212"/>
                  <a:gd name="T42" fmla="*/ 0 w 1295"/>
                  <a:gd name="T43" fmla="*/ 0 h 2212"/>
                  <a:gd name="T44" fmla="*/ 0 w 1295"/>
                  <a:gd name="T45" fmla="*/ 0 h 2212"/>
                  <a:gd name="T46" fmla="*/ 0 w 1295"/>
                  <a:gd name="T47" fmla="*/ 0 h 2212"/>
                  <a:gd name="T48" fmla="*/ 0 w 1295"/>
                  <a:gd name="T49" fmla="*/ 0 h 2212"/>
                  <a:gd name="T50" fmla="*/ 0 w 1295"/>
                  <a:gd name="T51" fmla="*/ 0 h 2212"/>
                  <a:gd name="T52" fmla="*/ 0 w 1295"/>
                  <a:gd name="T53" fmla="*/ 0 h 2212"/>
                  <a:gd name="T54" fmla="*/ 0 w 1295"/>
                  <a:gd name="T55" fmla="*/ 0 h 2212"/>
                  <a:gd name="T56" fmla="*/ 0 w 1295"/>
                  <a:gd name="T57" fmla="*/ 0 h 2212"/>
                  <a:gd name="T58" fmla="*/ 0 w 1295"/>
                  <a:gd name="T59" fmla="*/ 0 h 2212"/>
                  <a:gd name="T60" fmla="*/ 0 w 1295"/>
                  <a:gd name="T61" fmla="*/ 0 h 2212"/>
                  <a:gd name="T62" fmla="*/ 0 w 1295"/>
                  <a:gd name="T63" fmla="*/ 0 h 2212"/>
                  <a:gd name="T64" fmla="*/ 0 w 1295"/>
                  <a:gd name="T65" fmla="*/ 0 h 2212"/>
                  <a:gd name="T66" fmla="*/ 0 w 1295"/>
                  <a:gd name="T67" fmla="*/ 0 h 2212"/>
                  <a:gd name="T68" fmla="*/ 0 w 1295"/>
                  <a:gd name="T69" fmla="*/ 0 h 2212"/>
                  <a:gd name="T70" fmla="*/ 0 w 1295"/>
                  <a:gd name="T71" fmla="*/ 0 h 2212"/>
                  <a:gd name="T72" fmla="*/ 0 w 1295"/>
                  <a:gd name="T73" fmla="*/ 0 h 2212"/>
                  <a:gd name="T74" fmla="*/ 0 w 1295"/>
                  <a:gd name="T75" fmla="*/ 0 h 2212"/>
                  <a:gd name="T76" fmla="*/ 0 w 1295"/>
                  <a:gd name="T77" fmla="*/ 0 h 2212"/>
                  <a:gd name="T78" fmla="*/ 0 w 1295"/>
                  <a:gd name="T79" fmla="*/ 0 h 2212"/>
                  <a:gd name="T80" fmla="*/ 0 w 1295"/>
                  <a:gd name="T81" fmla="*/ 0 h 2212"/>
                  <a:gd name="T82" fmla="*/ 0 w 1295"/>
                  <a:gd name="T83" fmla="*/ 0 h 2212"/>
                  <a:gd name="T84" fmla="*/ 0 w 1295"/>
                  <a:gd name="T85" fmla="*/ 0 h 2212"/>
                  <a:gd name="T86" fmla="*/ 0 w 1295"/>
                  <a:gd name="T87" fmla="*/ 0 h 2212"/>
                  <a:gd name="T88" fmla="*/ 0 w 1295"/>
                  <a:gd name="T89" fmla="*/ 0 h 2212"/>
                  <a:gd name="T90" fmla="*/ 0 w 1295"/>
                  <a:gd name="T91" fmla="*/ 0 h 2212"/>
                  <a:gd name="T92" fmla="*/ 0 w 1295"/>
                  <a:gd name="T93" fmla="*/ 0 h 2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95"/>
                  <a:gd name="T142" fmla="*/ 0 h 2212"/>
                  <a:gd name="T143" fmla="*/ 1295 w 1295"/>
                  <a:gd name="T144" fmla="*/ 2212 h 2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95" h="2212">
                    <a:moveTo>
                      <a:pt x="1129" y="2205"/>
                    </a:moveTo>
                    <a:lnTo>
                      <a:pt x="735" y="2166"/>
                    </a:lnTo>
                    <a:lnTo>
                      <a:pt x="732" y="2159"/>
                    </a:lnTo>
                    <a:lnTo>
                      <a:pt x="728" y="2140"/>
                    </a:lnTo>
                    <a:lnTo>
                      <a:pt x="730" y="2130"/>
                    </a:lnTo>
                    <a:lnTo>
                      <a:pt x="735" y="2127"/>
                    </a:lnTo>
                    <a:lnTo>
                      <a:pt x="730" y="2122"/>
                    </a:lnTo>
                    <a:lnTo>
                      <a:pt x="726" y="2121"/>
                    </a:lnTo>
                    <a:lnTo>
                      <a:pt x="721" y="2105"/>
                    </a:lnTo>
                    <a:lnTo>
                      <a:pt x="722" y="2098"/>
                    </a:lnTo>
                    <a:lnTo>
                      <a:pt x="720" y="2031"/>
                    </a:lnTo>
                    <a:lnTo>
                      <a:pt x="687" y="1960"/>
                    </a:lnTo>
                    <a:lnTo>
                      <a:pt x="666" y="1940"/>
                    </a:lnTo>
                    <a:lnTo>
                      <a:pt x="651" y="1911"/>
                    </a:lnTo>
                    <a:lnTo>
                      <a:pt x="611" y="1876"/>
                    </a:lnTo>
                    <a:lnTo>
                      <a:pt x="586" y="1878"/>
                    </a:lnTo>
                    <a:lnTo>
                      <a:pt x="573" y="1863"/>
                    </a:lnTo>
                    <a:lnTo>
                      <a:pt x="582" y="1843"/>
                    </a:lnTo>
                    <a:lnTo>
                      <a:pt x="575" y="1832"/>
                    </a:lnTo>
                    <a:lnTo>
                      <a:pt x="576" y="1819"/>
                    </a:lnTo>
                    <a:lnTo>
                      <a:pt x="562" y="1804"/>
                    </a:lnTo>
                    <a:lnTo>
                      <a:pt x="521" y="1799"/>
                    </a:lnTo>
                    <a:lnTo>
                      <a:pt x="499" y="1789"/>
                    </a:lnTo>
                    <a:lnTo>
                      <a:pt x="469" y="1764"/>
                    </a:lnTo>
                    <a:lnTo>
                      <a:pt x="452" y="1720"/>
                    </a:lnTo>
                    <a:lnTo>
                      <a:pt x="427" y="1699"/>
                    </a:lnTo>
                    <a:lnTo>
                      <a:pt x="400" y="1693"/>
                    </a:lnTo>
                    <a:lnTo>
                      <a:pt x="327" y="1659"/>
                    </a:lnTo>
                    <a:lnTo>
                      <a:pt x="303" y="1659"/>
                    </a:lnTo>
                    <a:lnTo>
                      <a:pt x="272" y="1641"/>
                    </a:lnTo>
                    <a:lnTo>
                      <a:pt x="253" y="1622"/>
                    </a:lnTo>
                    <a:lnTo>
                      <a:pt x="253" y="1605"/>
                    </a:lnTo>
                    <a:lnTo>
                      <a:pt x="265" y="1592"/>
                    </a:lnTo>
                    <a:lnTo>
                      <a:pt x="271" y="1557"/>
                    </a:lnTo>
                    <a:lnTo>
                      <a:pt x="276" y="1535"/>
                    </a:lnTo>
                    <a:lnTo>
                      <a:pt x="281" y="1524"/>
                    </a:lnTo>
                    <a:lnTo>
                      <a:pt x="274" y="1498"/>
                    </a:lnTo>
                    <a:lnTo>
                      <a:pt x="256" y="1489"/>
                    </a:lnTo>
                    <a:lnTo>
                      <a:pt x="253" y="1467"/>
                    </a:lnTo>
                    <a:lnTo>
                      <a:pt x="258" y="1461"/>
                    </a:lnTo>
                    <a:lnTo>
                      <a:pt x="263" y="1460"/>
                    </a:lnTo>
                    <a:lnTo>
                      <a:pt x="265" y="1440"/>
                    </a:lnTo>
                    <a:lnTo>
                      <a:pt x="244" y="1424"/>
                    </a:lnTo>
                    <a:lnTo>
                      <a:pt x="196" y="1337"/>
                    </a:lnTo>
                    <a:lnTo>
                      <a:pt x="194" y="1312"/>
                    </a:lnTo>
                    <a:lnTo>
                      <a:pt x="184" y="1292"/>
                    </a:lnTo>
                    <a:lnTo>
                      <a:pt x="181" y="1274"/>
                    </a:lnTo>
                    <a:lnTo>
                      <a:pt x="145" y="1224"/>
                    </a:lnTo>
                    <a:lnTo>
                      <a:pt x="149" y="1172"/>
                    </a:lnTo>
                    <a:lnTo>
                      <a:pt x="158" y="1160"/>
                    </a:lnTo>
                    <a:lnTo>
                      <a:pt x="167" y="1159"/>
                    </a:lnTo>
                    <a:lnTo>
                      <a:pt x="185" y="1140"/>
                    </a:lnTo>
                    <a:lnTo>
                      <a:pt x="188" y="1105"/>
                    </a:lnTo>
                    <a:lnTo>
                      <a:pt x="176" y="1094"/>
                    </a:lnTo>
                    <a:lnTo>
                      <a:pt x="151" y="1082"/>
                    </a:lnTo>
                    <a:lnTo>
                      <a:pt x="126" y="1059"/>
                    </a:lnTo>
                    <a:lnTo>
                      <a:pt x="116" y="1035"/>
                    </a:lnTo>
                    <a:lnTo>
                      <a:pt x="116" y="967"/>
                    </a:lnTo>
                    <a:lnTo>
                      <a:pt x="122" y="958"/>
                    </a:lnTo>
                    <a:lnTo>
                      <a:pt x="119" y="940"/>
                    </a:lnTo>
                    <a:lnTo>
                      <a:pt x="127" y="937"/>
                    </a:lnTo>
                    <a:lnTo>
                      <a:pt x="130" y="904"/>
                    </a:lnTo>
                    <a:lnTo>
                      <a:pt x="138" y="902"/>
                    </a:lnTo>
                    <a:lnTo>
                      <a:pt x="145" y="913"/>
                    </a:lnTo>
                    <a:lnTo>
                      <a:pt x="144" y="939"/>
                    </a:lnTo>
                    <a:lnTo>
                      <a:pt x="149" y="948"/>
                    </a:lnTo>
                    <a:lnTo>
                      <a:pt x="172" y="965"/>
                    </a:lnTo>
                    <a:lnTo>
                      <a:pt x="177" y="958"/>
                    </a:lnTo>
                    <a:lnTo>
                      <a:pt x="180" y="940"/>
                    </a:lnTo>
                    <a:lnTo>
                      <a:pt x="167" y="904"/>
                    </a:lnTo>
                    <a:lnTo>
                      <a:pt x="164" y="880"/>
                    </a:lnTo>
                    <a:lnTo>
                      <a:pt x="167" y="853"/>
                    </a:lnTo>
                    <a:lnTo>
                      <a:pt x="162" y="849"/>
                    </a:lnTo>
                    <a:lnTo>
                      <a:pt x="145" y="868"/>
                    </a:lnTo>
                    <a:lnTo>
                      <a:pt x="144" y="878"/>
                    </a:lnTo>
                    <a:lnTo>
                      <a:pt x="138" y="890"/>
                    </a:lnTo>
                    <a:lnTo>
                      <a:pt x="116" y="880"/>
                    </a:lnTo>
                    <a:lnTo>
                      <a:pt x="93" y="847"/>
                    </a:lnTo>
                    <a:lnTo>
                      <a:pt x="70" y="837"/>
                    </a:lnTo>
                    <a:lnTo>
                      <a:pt x="79" y="815"/>
                    </a:lnTo>
                    <a:lnTo>
                      <a:pt x="79" y="740"/>
                    </a:lnTo>
                    <a:lnTo>
                      <a:pt x="49" y="707"/>
                    </a:lnTo>
                    <a:lnTo>
                      <a:pt x="36" y="679"/>
                    </a:lnTo>
                    <a:lnTo>
                      <a:pt x="13" y="617"/>
                    </a:lnTo>
                    <a:lnTo>
                      <a:pt x="25" y="596"/>
                    </a:lnTo>
                    <a:lnTo>
                      <a:pt x="20" y="576"/>
                    </a:lnTo>
                    <a:lnTo>
                      <a:pt x="17" y="560"/>
                    </a:lnTo>
                    <a:lnTo>
                      <a:pt x="30" y="515"/>
                    </a:lnTo>
                    <a:lnTo>
                      <a:pt x="45" y="495"/>
                    </a:lnTo>
                    <a:lnTo>
                      <a:pt x="47" y="483"/>
                    </a:lnTo>
                    <a:lnTo>
                      <a:pt x="44" y="439"/>
                    </a:lnTo>
                    <a:lnTo>
                      <a:pt x="25" y="398"/>
                    </a:lnTo>
                    <a:lnTo>
                      <a:pt x="24" y="386"/>
                    </a:lnTo>
                    <a:lnTo>
                      <a:pt x="18" y="374"/>
                    </a:lnTo>
                    <a:lnTo>
                      <a:pt x="9" y="363"/>
                    </a:lnTo>
                    <a:lnTo>
                      <a:pt x="2" y="345"/>
                    </a:lnTo>
                    <a:lnTo>
                      <a:pt x="0" y="318"/>
                    </a:lnTo>
                    <a:lnTo>
                      <a:pt x="3" y="311"/>
                    </a:lnTo>
                    <a:lnTo>
                      <a:pt x="2" y="291"/>
                    </a:lnTo>
                    <a:lnTo>
                      <a:pt x="23" y="257"/>
                    </a:lnTo>
                    <a:lnTo>
                      <a:pt x="81" y="194"/>
                    </a:lnTo>
                    <a:lnTo>
                      <a:pt x="82" y="180"/>
                    </a:lnTo>
                    <a:lnTo>
                      <a:pt x="85" y="156"/>
                    </a:lnTo>
                    <a:lnTo>
                      <a:pt x="98" y="144"/>
                    </a:lnTo>
                    <a:lnTo>
                      <a:pt x="112" y="119"/>
                    </a:lnTo>
                    <a:lnTo>
                      <a:pt x="117" y="64"/>
                    </a:lnTo>
                    <a:lnTo>
                      <a:pt x="105" y="38"/>
                    </a:lnTo>
                    <a:lnTo>
                      <a:pt x="117" y="11"/>
                    </a:lnTo>
                    <a:lnTo>
                      <a:pt x="126" y="0"/>
                    </a:lnTo>
                    <a:lnTo>
                      <a:pt x="733" y="166"/>
                    </a:lnTo>
                    <a:lnTo>
                      <a:pt x="578" y="770"/>
                    </a:lnTo>
                    <a:lnTo>
                      <a:pt x="1248" y="1755"/>
                    </a:lnTo>
                    <a:lnTo>
                      <a:pt x="1248" y="1784"/>
                    </a:lnTo>
                    <a:lnTo>
                      <a:pt x="1250" y="1794"/>
                    </a:lnTo>
                    <a:lnTo>
                      <a:pt x="1248" y="1802"/>
                    </a:lnTo>
                    <a:lnTo>
                      <a:pt x="1260" y="1827"/>
                    </a:lnTo>
                    <a:lnTo>
                      <a:pt x="1260" y="1847"/>
                    </a:lnTo>
                    <a:lnTo>
                      <a:pt x="1267" y="1862"/>
                    </a:lnTo>
                    <a:lnTo>
                      <a:pt x="1273" y="1886"/>
                    </a:lnTo>
                    <a:lnTo>
                      <a:pt x="1282" y="1892"/>
                    </a:lnTo>
                    <a:lnTo>
                      <a:pt x="1293" y="1905"/>
                    </a:lnTo>
                    <a:lnTo>
                      <a:pt x="1295" y="1924"/>
                    </a:lnTo>
                    <a:lnTo>
                      <a:pt x="1293" y="1930"/>
                    </a:lnTo>
                    <a:lnTo>
                      <a:pt x="1286" y="1925"/>
                    </a:lnTo>
                    <a:lnTo>
                      <a:pt x="1266" y="1943"/>
                    </a:lnTo>
                    <a:lnTo>
                      <a:pt x="1242" y="1952"/>
                    </a:lnTo>
                    <a:lnTo>
                      <a:pt x="1223" y="1975"/>
                    </a:lnTo>
                    <a:lnTo>
                      <a:pt x="1211" y="2030"/>
                    </a:lnTo>
                    <a:lnTo>
                      <a:pt x="1179" y="2072"/>
                    </a:lnTo>
                    <a:lnTo>
                      <a:pt x="1161" y="2072"/>
                    </a:lnTo>
                    <a:lnTo>
                      <a:pt x="1160" y="2083"/>
                    </a:lnTo>
                    <a:lnTo>
                      <a:pt x="1165" y="2098"/>
                    </a:lnTo>
                    <a:lnTo>
                      <a:pt x="1162" y="2110"/>
                    </a:lnTo>
                    <a:lnTo>
                      <a:pt x="1155" y="2135"/>
                    </a:lnTo>
                    <a:lnTo>
                      <a:pt x="1160" y="2146"/>
                    </a:lnTo>
                    <a:lnTo>
                      <a:pt x="1183" y="2166"/>
                    </a:lnTo>
                    <a:lnTo>
                      <a:pt x="1188" y="2175"/>
                    </a:lnTo>
                    <a:lnTo>
                      <a:pt x="1181" y="2184"/>
                    </a:lnTo>
                    <a:lnTo>
                      <a:pt x="1177" y="2197"/>
                    </a:lnTo>
                    <a:lnTo>
                      <a:pt x="1164" y="2212"/>
                    </a:lnTo>
                    <a:lnTo>
                      <a:pt x="1155" y="2209"/>
                    </a:lnTo>
                    <a:lnTo>
                      <a:pt x="1129" y="2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8" name="Freeform 68">
                <a:extLst>
                  <a:ext uri="{FF2B5EF4-FFF2-40B4-BE49-F238E27FC236}">
                    <a16:creationId xmlns:a16="http://schemas.microsoft.com/office/drawing/2014/main" id="{F275678C-0A06-17F2-7104-F10EB9101E3E}"/>
                  </a:ext>
                </a:extLst>
              </p:cNvPr>
              <p:cNvSpPr>
                <a:spLocks/>
              </p:cNvSpPr>
              <p:nvPr/>
            </p:nvSpPr>
            <p:spPr bwMode="auto">
              <a:xfrm>
                <a:off x="1440" y="2033"/>
                <a:ext cx="630" cy="1074"/>
              </a:xfrm>
              <a:custGeom>
                <a:avLst/>
                <a:gdLst>
                  <a:gd name="T0" fmla="*/ 0 w 1295"/>
                  <a:gd name="T1" fmla="*/ 0 h 2212"/>
                  <a:gd name="T2" fmla="*/ 0 w 1295"/>
                  <a:gd name="T3" fmla="*/ 0 h 2212"/>
                  <a:gd name="T4" fmla="*/ 0 w 1295"/>
                  <a:gd name="T5" fmla="*/ 0 h 2212"/>
                  <a:gd name="T6" fmla="*/ 0 w 1295"/>
                  <a:gd name="T7" fmla="*/ 0 h 2212"/>
                  <a:gd name="T8" fmla="*/ 0 w 1295"/>
                  <a:gd name="T9" fmla="*/ 0 h 2212"/>
                  <a:gd name="T10" fmla="*/ 0 w 1295"/>
                  <a:gd name="T11" fmla="*/ 0 h 2212"/>
                  <a:gd name="T12" fmla="*/ 0 w 1295"/>
                  <a:gd name="T13" fmla="*/ 0 h 2212"/>
                  <a:gd name="T14" fmla="*/ 0 w 1295"/>
                  <a:gd name="T15" fmla="*/ 0 h 2212"/>
                  <a:gd name="T16" fmla="*/ 0 w 1295"/>
                  <a:gd name="T17" fmla="*/ 0 h 2212"/>
                  <a:gd name="T18" fmla="*/ 0 w 1295"/>
                  <a:gd name="T19" fmla="*/ 0 h 2212"/>
                  <a:gd name="T20" fmla="*/ 0 w 1295"/>
                  <a:gd name="T21" fmla="*/ 0 h 2212"/>
                  <a:gd name="T22" fmla="*/ 0 w 1295"/>
                  <a:gd name="T23" fmla="*/ 0 h 2212"/>
                  <a:gd name="T24" fmla="*/ 0 w 1295"/>
                  <a:gd name="T25" fmla="*/ 0 h 2212"/>
                  <a:gd name="T26" fmla="*/ 0 w 1295"/>
                  <a:gd name="T27" fmla="*/ 0 h 2212"/>
                  <a:gd name="T28" fmla="*/ 0 w 1295"/>
                  <a:gd name="T29" fmla="*/ 0 h 2212"/>
                  <a:gd name="T30" fmla="*/ 0 w 1295"/>
                  <a:gd name="T31" fmla="*/ 0 h 2212"/>
                  <a:gd name="T32" fmla="*/ 0 w 1295"/>
                  <a:gd name="T33" fmla="*/ 0 h 2212"/>
                  <a:gd name="T34" fmla="*/ 0 w 1295"/>
                  <a:gd name="T35" fmla="*/ 0 h 2212"/>
                  <a:gd name="T36" fmla="*/ 0 w 1295"/>
                  <a:gd name="T37" fmla="*/ 0 h 2212"/>
                  <a:gd name="T38" fmla="*/ 0 w 1295"/>
                  <a:gd name="T39" fmla="*/ 0 h 2212"/>
                  <a:gd name="T40" fmla="*/ 0 w 1295"/>
                  <a:gd name="T41" fmla="*/ 0 h 2212"/>
                  <a:gd name="T42" fmla="*/ 0 w 1295"/>
                  <a:gd name="T43" fmla="*/ 0 h 2212"/>
                  <a:gd name="T44" fmla="*/ 0 w 1295"/>
                  <a:gd name="T45" fmla="*/ 0 h 2212"/>
                  <a:gd name="T46" fmla="*/ 0 w 1295"/>
                  <a:gd name="T47" fmla="*/ 0 h 2212"/>
                  <a:gd name="T48" fmla="*/ 0 w 1295"/>
                  <a:gd name="T49" fmla="*/ 0 h 2212"/>
                  <a:gd name="T50" fmla="*/ 0 w 1295"/>
                  <a:gd name="T51" fmla="*/ 0 h 2212"/>
                  <a:gd name="T52" fmla="*/ 0 w 1295"/>
                  <a:gd name="T53" fmla="*/ 0 h 2212"/>
                  <a:gd name="T54" fmla="*/ 0 w 1295"/>
                  <a:gd name="T55" fmla="*/ 0 h 2212"/>
                  <a:gd name="T56" fmla="*/ 0 w 1295"/>
                  <a:gd name="T57" fmla="*/ 0 h 2212"/>
                  <a:gd name="T58" fmla="*/ 0 w 1295"/>
                  <a:gd name="T59" fmla="*/ 0 h 2212"/>
                  <a:gd name="T60" fmla="*/ 0 w 1295"/>
                  <a:gd name="T61" fmla="*/ 0 h 2212"/>
                  <a:gd name="T62" fmla="*/ 0 w 1295"/>
                  <a:gd name="T63" fmla="*/ 0 h 2212"/>
                  <a:gd name="T64" fmla="*/ 0 w 1295"/>
                  <a:gd name="T65" fmla="*/ 0 h 2212"/>
                  <a:gd name="T66" fmla="*/ 0 w 1295"/>
                  <a:gd name="T67" fmla="*/ 0 h 2212"/>
                  <a:gd name="T68" fmla="*/ 0 w 1295"/>
                  <a:gd name="T69" fmla="*/ 0 h 2212"/>
                  <a:gd name="T70" fmla="*/ 0 w 1295"/>
                  <a:gd name="T71" fmla="*/ 0 h 2212"/>
                  <a:gd name="T72" fmla="*/ 0 w 1295"/>
                  <a:gd name="T73" fmla="*/ 0 h 2212"/>
                  <a:gd name="T74" fmla="*/ 0 w 1295"/>
                  <a:gd name="T75" fmla="*/ 0 h 2212"/>
                  <a:gd name="T76" fmla="*/ 0 w 1295"/>
                  <a:gd name="T77" fmla="*/ 0 h 2212"/>
                  <a:gd name="T78" fmla="*/ 0 w 1295"/>
                  <a:gd name="T79" fmla="*/ 0 h 2212"/>
                  <a:gd name="T80" fmla="*/ 0 w 1295"/>
                  <a:gd name="T81" fmla="*/ 0 h 2212"/>
                  <a:gd name="T82" fmla="*/ 0 w 1295"/>
                  <a:gd name="T83" fmla="*/ 0 h 2212"/>
                  <a:gd name="T84" fmla="*/ 0 w 1295"/>
                  <a:gd name="T85" fmla="*/ 0 h 2212"/>
                  <a:gd name="T86" fmla="*/ 0 w 1295"/>
                  <a:gd name="T87" fmla="*/ 0 h 2212"/>
                  <a:gd name="T88" fmla="*/ 0 w 1295"/>
                  <a:gd name="T89" fmla="*/ 0 h 2212"/>
                  <a:gd name="T90" fmla="*/ 0 w 1295"/>
                  <a:gd name="T91" fmla="*/ 0 h 2212"/>
                  <a:gd name="T92" fmla="*/ 0 w 1295"/>
                  <a:gd name="T93" fmla="*/ 0 h 2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95"/>
                  <a:gd name="T142" fmla="*/ 0 h 2212"/>
                  <a:gd name="T143" fmla="*/ 1295 w 1295"/>
                  <a:gd name="T144" fmla="*/ 2212 h 2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95" h="2212">
                    <a:moveTo>
                      <a:pt x="1129" y="2205"/>
                    </a:moveTo>
                    <a:lnTo>
                      <a:pt x="735" y="2166"/>
                    </a:lnTo>
                    <a:lnTo>
                      <a:pt x="732" y="2159"/>
                    </a:lnTo>
                    <a:lnTo>
                      <a:pt x="728" y="2140"/>
                    </a:lnTo>
                    <a:lnTo>
                      <a:pt x="730" y="2130"/>
                    </a:lnTo>
                    <a:lnTo>
                      <a:pt x="735" y="2127"/>
                    </a:lnTo>
                    <a:lnTo>
                      <a:pt x="730" y="2122"/>
                    </a:lnTo>
                    <a:lnTo>
                      <a:pt x="726" y="2121"/>
                    </a:lnTo>
                    <a:lnTo>
                      <a:pt x="721" y="2105"/>
                    </a:lnTo>
                    <a:lnTo>
                      <a:pt x="722" y="2098"/>
                    </a:lnTo>
                    <a:lnTo>
                      <a:pt x="720" y="2031"/>
                    </a:lnTo>
                    <a:lnTo>
                      <a:pt x="687" y="1960"/>
                    </a:lnTo>
                    <a:lnTo>
                      <a:pt x="666" y="1940"/>
                    </a:lnTo>
                    <a:lnTo>
                      <a:pt x="651" y="1911"/>
                    </a:lnTo>
                    <a:lnTo>
                      <a:pt x="611" y="1876"/>
                    </a:lnTo>
                    <a:lnTo>
                      <a:pt x="586" y="1878"/>
                    </a:lnTo>
                    <a:lnTo>
                      <a:pt x="573" y="1863"/>
                    </a:lnTo>
                    <a:lnTo>
                      <a:pt x="582" y="1843"/>
                    </a:lnTo>
                    <a:lnTo>
                      <a:pt x="575" y="1832"/>
                    </a:lnTo>
                    <a:lnTo>
                      <a:pt x="576" y="1819"/>
                    </a:lnTo>
                    <a:lnTo>
                      <a:pt x="562" y="1804"/>
                    </a:lnTo>
                    <a:lnTo>
                      <a:pt x="521" y="1799"/>
                    </a:lnTo>
                    <a:lnTo>
                      <a:pt x="499" y="1789"/>
                    </a:lnTo>
                    <a:lnTo>
                      <a:pt x="469" y="1764"/>
                    </a:lnTo>
                    <a:lnTo>
                      <a:pt x="452" y="1720"/>
                    </a:lnTo>
                    <a:lnTo>
                      <a:pt x="427" y="1699"/>
                    </a:lnTo>
                    <a:lnTo>
                      <a:pt x="400" y="1693"/>
                    </a:lnTo>
                    <a:lnTo>
                      <a:pt x="327" y="1659"/>
                    </a:lnTo>
                    <a:lnTo>
                      <a:pt x="303" y="1659"/>
                    </a:lnTo>
                    <a:lnTo>
                      <a:pt x="272" y="1641"/>
                    </a:lnTo>
                    <a:lnTo>
                      <a:pt x="253" y="1622"/>
                    </a:lnTo>
                    <a:lnTo>
                      <a:pt x="253" y="1605"/>
                    </a:lnTo>
                    <a:lnTo>
                      <a:pt x="265" y="1592"/>
                    </a:lnTo>
                    <a:lnTo>
                      <a:pt x="271" y="1557"/>
                    </a:lnTo>
                    <a:lnTo>
                      <a:pt x="276" y="1535"/>
                    </a:lnTo>
                    <a:lnTo>
                      <a:pt x="281" y="1524"/>
                    </a:lnTo>
                    <a:lnTo>
                      <a:pt x="274" y="1498"/>
                    </a:lnTo>
                    <a:lnTo>
                      <a:pt x="256" y="1489"/>
                    </a:lnTo>
                    <a:lnTo>
                      <a:pt x="253" y="1467"/>
                    </a:lnTo>
                    <a:lnTo>
                      <a:pt x="258" y="1461"/>
                    </a:lnTo>
                    <a:lnTo>
                      <a:pt x="263" y="1460"/>
                    </a:lnTo>
                    <a:lnTo>
                      <a:pt x="265" y="1440"/>
                    </a:lnTo>
                    <a:lnTo>
                      <a:pt x="244" y="1424"/>
                    </a:lnTo>
                    <a:lnTo>
                      <a:pt x="196" y="1337"/>
                    </a:lnTo>
                    <a:lnTo>
                      <a:pt x="194" y="1312"/>
                    </a:lnTo>
                    <a:lnTo>
                      <a:pt x="184" y="1292"/>
                    </a:lnTo>
                    <a:lnTo>
                      <a:pt x="181" y="1274"/>
                    </a:lnTo>
                    <a:lnTo>
                      <a:pt x="145" y="1224"/>
                    </a:lnTo>
                    <a:lnTo>
                      <a:pt x="149" y="1172"/>
                    </a:lnTo>
                    <a:lnTo>
                      <a:pt x="158" y="1160"/>
                    </a:lnTo>
                    <a:lnTo>
                      <a:pt x="167" y="1159"/>
                    </a:lnTo>
                    <a:lnTo>
                      <a:pt x="185" y="1140"/>
                    </a:lnTo>
                    <a:lnTo>
                      <a:pt x="188" y="1105"/>
                    </a:lnTo>
                    <a:lnTo>
                      <a:pt x="176" y="1094"/>
                    </a:lnTo>
                    <a:lnTo>
                      <a:pt x="151" y="1082"/>
                    </a:lnTo>
                    <a:lnTo>
                      <a:pt x="126" y="1059"/>
                    </a:lnTo>
                    <a:lnTo>
                      <a:pt x="116" y="1035"/>
                    </a:lnTo>
                    <a:lnTo>
                      <a:pt x="116" y="967"/>
                    </a:lnTo>
                    <a:lnTo>
                      <a:pt x="122" y="958"/>
                    </a:lnTo>
                    <a:lnTo>
                      <a:pt x="119" y="940"/>
                    </a:lnTo>
                    <a:lnTo>
                      <a:pt x="127" y="937"/>
                    </a:lnTo>
                    <a:lnTo>
                      <a:pt x="130" y="904"/>
                    </a:lnTo>
                    <a:lnTo>
                      <a:pt x="138" y="902"/>
                    </a:lnTo>
                    <a:lnTo>
                      <a:pt x="145" y="913"/>
                    </a:lnTo>
                    <a:lnTo>
                      <a:pt x="144" y="939"/>
                    </a:lnTo>
                    <a:lnTo>
                      <a:pt x="149" y="948"/>
                    </a:lnTo>
                    <a:lnTo>
                      <a:pt x="172" y="965"/>
                    </a:lnTo>
                    <a:lnTo>
                      <a:pt x="177" y="958"/>
                    </a:lnTo>
                    <a:lnTo>
                      <a:pt x="180" y="940"/>
                    </a:lnTo>
                    <a:lnTo>
                      <a:pt x="167" y="904"/>
                    </a:lnTo>
                    <a:lnTo>
                      <a:pt x="164" y="880"/>
                    </a:lnTo>
                    <a:lnTo>
                      <a:pt x="167" y="853"/>
                    </a:lnTo>
                    <a:lnTo>
                      <a:pt x="162" y="849"/>
                    </a:lnTo>
                    <a:lnTo>
                      <a:pt x="145" y="868"/>
                    </a:lnTo>
                    <a:lnTo>
                      <a:pt x="144" y="878"/>
                    </a:lnTo>
                    <a:lnTo>
                      <a:pt x="138" y="890"/>
                    </a:lnTo>
                    <a:lnTo>
                      <a:pt x="116" y="880"/>
                    </a:lnTo>
                    <a:lnTo>
                      <a:pt x="93" y="847"/>
                    </a:lnTo>
                    <a:lnTo>
                      <a:pt x="70" y="837"/>
                    </a:lnTo>
                    <a:lnTo>
                      <a:pt x="79" y="815"/>
                    </a:lnTo>
                    <a:lnTo>
                      <a:pt x="79" y="740"/>
                    </a:lnTo>
                    <a:lnTo>
                      <a:pt x="49" y="707"/>
                    </a:lnTo>
                    <a:lnTo>
                      <a:pt x="36" y="679"/>
                    </a:lnTo>
                    <a:lnTo>
                      <a:pt x="13" y="617"/>
                    </a:lnTo>
                    <a:lnTo>
                      <a:pt x="25" y="596"/>
                    </a:lnTo>
                    <a:lnTo>
                      <a:pt x="20" y="576"/>
                    </a:lnTo>
                    <a:lnTo>
                      <a:pt x="17" y="560"/>
                    </a:lnTo>
                    <a:lnTo>
                      <a:pt x="30" y="515"/>
                    </a:lnTo>
                    <a:lnTo>
                      <a:pt x="45" y="495"/>
                    </a:lnTo>
                    <a:lnTo>
                      <a:pt x="47" y="483"/>
                    </a:lnTo>
                    <a:lnTo>
                      <a:pt x="44" y="439"/>
                    </a:lnTo>
                    <a:lnTo>
                      <a:pt x="25" y="398"/>
                    </a:lnTo>
                    <a:lnTo>
                      <a:pt x="24" y="386"/>
                    </a:lnTo>
                    <a:lnTo>
                      <a:pt x="18" y="374"/>
                    </a:lnTo>
                    <a:lnTo>
                      <a:pt x="9" y="363"/>
                    </a:lnTo>
                    <a:lnTo>
                      <a:pt x="2" y="345"/>
                    </a:lnTo>
                    <a:lnTo>
                      <a:pt x="0" y="318"/>
                    </a:lnTo>
                    <a:lnTo>
                      <a:pt x="3" y="311"/>
                    </a:lnTo>
                    <a:lnTo>
                      <a:pt x="2" y="291"/>
                    </a:lnTo>
                    <a:lnTo>
                      <a:pt x="23" y="257"/>
                    </a:lnTo>
                    <a:lnTo>
                      <a:pt x="81" y="194"/>
                    </a:lnTo>
                    <a:lnTo>
                      <a:pt x="82" y="180"/>
                    </a:lnTo>
                    <a:lnTo>
                      <a:pt x="85" y="156"/>
                    </a:lnTo>
                    <a:lnTo>
                      <a:pt x="98" y="144"/>
                    </a:lnTo>
                    <a:lnTo>
                      <a:pt x="112" y="119"/>
                    </a:lnTo>
                    <a:lnTo>
                      <a:pt x="117" y="64"/>
                    </a:lnTo>
                    <a:lnTo>
                      <a:pt x="105" y="38"/>
                    </a:lnTo>
                    <a:lnTo>
                      <a:pt x="117" y="11"/>
                    </a:lnTo>
                    <a:lnTo>
                      <a:pt x="126" y="0"/>
                    </a:lnTo>
                    <a:lnTo>
                      <a:pt x="733" y="166"/>
                    </a:lnTo>
                    <a:lnTo>
                      <a:pt x="578" y="770"/>
                    </a:lnTo>
                    <a:lnTo>
                      <a:pt x="1248" y="1755"/>
                    </a:lnTo>
                    <a:lnTo>
                      <a:pt x="1248" y="1784"/>
                    </a:lnTo>
                    <a:lnTo>
                      <a:pt x="1250" y="1794"/>
                    </a:lnTo>
                    <a:lnTo>
                      <a:pt x="1248" y="1802"/>
                    </a:lnTo>
                    <a:lnTo>
                      <a:pt x="1260" y="1827"/>
                    </a:lnTo>
                    <a:lnTo>
                      <a:pt x="1260" y="1847"/>
                    </a:lnTo>
                    <a:lnTo>
                      <a:pt x="1267" y="1862"/>
                    </a:lnTo>
                    <a:lnTo>
                      <a:pt x="1273" y="1886"/>
                    </a:lnTo>
                    <a:lnTo>
                      <a:pt x="1282" y="1892"/>
                    </a:lnTo>
                    <a:lnTo>
                      <a:pt x="1293" y="1905"/>
                    </a:lnTo>
                    <a:lnTo>
                      <a:pt x="1295" y="1924"/>
                    </a:lnTo>
                    <a:lnTo>
                      <a:pt x="1293" y="1930"/>
                    </a:lnTo>
                    <a:lnTo>
                      <a:pt x="1286" y="1925"/>
                    </a:lnTo>
                    <a:lnTo>
                      <a:pt x="1266" y="1943"/>
                    </a:lnTo>
                    <a:lnTo>
                      <a:pt x="1242" y="1952"/>
                    </a:lnTo>
                    <a:lnTo>
                      <a:pt x="1223" y="1975"/>
                    </a:lnTo>
                    <a:lnTo>
                      <a:pt x="1211" y="2030"/>
                    </a:lnTo>
                    <a:lnTo>
                      <a:pt x="1179" y="2072"/>
                    </a:lnTo>
                    <a:lnTo>
                      <a:pt x="1161" y="2072"/>
                    </a:lnTo>
                    <a:lnTo>
                      <a:pt x="1160" y="2083"/>
                    </a:lnTo>
                    <a:lnTo>
                      <a:pt x="1165" y="2098"/>
                    </a:lnTo>
                    <a:lnTo>
                      <a:pt x="1162" y="2110"/>
                    </a:lnTo>
                    <a:lnTo>
                      <a:pt x="1155" y="2135"/>
                    </a:lnTo>
                    <a:lnTo>
                      <a:pt x="1160" y="2146"/>
                    </a:lnTo>
                    <a:lnTo>
                      <a:pt x="1183" y="2166"/>
                    </a:lnTo>
                    <a:lnTo>
                      <a:pt x="1188" y="2175"/>
                    </a:lnTo>
                    <a:lnTo>
                      <a:pt x="1181" y="2184"/>
                    </a:lnTo>
                    <a:lnTo>
                      <a:pt x="1177" y="2197"/>
                    </a:lnTo>
                    <a:lnTo>
                      <a:pt x="1164" y="2212"/>
                    </a:lnTo>
                    <a:lnTo>
                      <a:pt x="1155" y="2209"/>
                    </a:lnTo>
                    <a:lnTo>
                      <a:pt x="1129" y="2205"/>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9" name="Freeform 69">
                <a:extLst>
                  <a:ext uri="{FF2B5EF4-FFF2-40B4-BE49-F238E27FC236}">
                    <a16:creationId xmlns:a16="http://schemas.microsoft.com/office/drawing/2014/main" id="{4D526524-5763-F6F8-1FAD-55B43AD6E93B}"/>
                  </a:ext>
                </a:extLst>
              </p:cNvPr>
              <p:cNvSpPr>
                <a:spLocks/>
              </p:cNvSpPr>
              <p:nvPr/>
            </p:nvSpPr>
            <p:spPr bwMode="auto">
              <a:xfrm>
                <a:off x="2009" y="1484"/>
                <a:ext cx="470" cy="762"/>
              </a:xfrm>
              <a:custGeom>
                <a:avLst/>
                <a:gdLst>
                  <a:gd name="T0" fmla="*/ 0 w 968"/>
                  <a:gd name="T1" fmla="*/ 0 h 1566"/>
                  <a:gd name="T2" fmla="*/ 0 w 968"/>
                  <a:gd name="T3" fmla="*/ 0 h 1566"/>
                  <a:gd name="T4" fmla="*/ 0 w 968"/>
                  <a:gd name="T5" fmla="*/ 0 h 1566"/>
                  <a:gd name="T6" fmla="*/ 0 w 968"/>
                  <a:gd name="T7" fmla="*/ 0 h 1566"/>
                  <a:gd name="T8" fmla="*/ 0 w 968"/>
                  <a:gd name="T9" fmla="*/ 0 h 1566"/>
                  <a:gd name="T10" fmla="*/ 0 w 968"/>
                  <a:gd name="T11" fmla="*/ 0 h 1566"/>
                  <a:gd name="T12" fmla="*/ 0 w 968"/>
                  <a:gd name="T13" fmla="*/ 0 h 1566"/>
                  <a:gd name="T14" fmla="*/ 0 w 968"/>
                  <a:gd name="T15" fmla="*/ 0 h 1566"/>
                  <a:gd name="T16" fmla="*/ 0 w 968"/>
                  <a:gd name="T17" fmla="*/ 0 h 1566"/>
                  <a:gd name="T18" fmla="*/ 0 w 968"/>
                  <a:gd name="T19" fmla="*/ 0 h 1566"/>
                  <a:gd name="T20" fmla="*/ 0 w 968"/>
                  <a:gd name="T21" fmla="*/ 0 h 1566"/>
                  <a:gd name="T22" fmla="*/ 0 w 968"/>
                  <a:gd name="T23" fmla="*/ 0 h 1566"/>
                  <a:gd name="T24" fmla="*/ 0 w 968"/>
                  <a:gd name="T25" fmla="*/ 0 h 1566"/>
                  <a:gd name="T26" fmla="*/ 0 w 968"/>
                  <a:gd name="T27" fmla="*/ 0 h 1566"/>
                  <a:gd name="T28" fmla="*/ 0 w 968"/>
                  <a:gd name="T29" fmla="*/ 0 h 1566"/>
                  <a:gd name="T30" fmla="*/ 0 w 968"/>
                  <a:gd name="T31" fmla="*/ 0 h 1566"/>
                  <a:gd name="T32" fmla="*/ 0 w 968"/>
                  <a:gd name="T33" fmla="*/ 0 h 1566"/>
                  <a:gd name="T34" fmla="*/ 0 w 968"/>
                  <a:gd name="T35" fmla="*/ 0 h 1566"/>
                  <a:gd name="T36" fmla="*/ 0 w 968"/>
                  <a:gd name="T37" fmla="*/ 0 h 1566"/>
                  <a:gd name="T38" fmla="*/ 0 w 968"/>
                  <a:gd name="T39" fmla="*/ 0 h 1566"/>
                  <a:gd name="T40" fmla="*/ 0 w 968"/>
                  <a:gd name="T41" fmla="*/ 0 h 1566"/>
                  <a:gd name="T42" fmla="*/ 0 w 968"/>
                  <a:gd name="T43" fmla="*/ 0 h 1566"/>
                  <a:gd name="T44" fmla="*/ 0 w 968"/>
                  <a:gd name="T45" fmla="*/ 0 h 1566"/>
                  <a:gd name="T46" fmla="*/ 0 w 968"/>
                  <a:gd name="T47" fmla="*/ 0 h 1566"/>
                  <a:gd name="T48" fmla="*/ 0 w 968"/>
                  <a:gd name="T49" fmla="*/ 0 h 1566"/>
                  <a:gd name="T50" fmla="*/ 0 w 968"/>
                  <a:gd name="T51" fmla="*/ 0 h 1566"/>
                  <a:gd name="T52" fmla="*/ 0 w 968"/>
                  <a:gd name="T53" fmla="*/ 0 h 1566"/>
                  <a:gd name="T54" fmla="*/ 0 w 968"/>
                  <a:gd name="T55" fmla="*/ 0 h 1566"/>
                  <a:gd name="T56" fmla="*/ 0 w 968"/>
                  <a:gd name="T57" fmla="*/ 0 h 1566"/>
                  <a:gd name="T58" fmla="*/ 0 w 968"/>
                  <a:gd name="T59" fmla="*/ 0 h 1566"/>
                  <a:gd name="T60" fmla="*/ 0 w 968"/>
                  <a:gd name="T61" fmla="*/ 0 h 1566"/>
                  <a:gd name="T62" fmla="*/ 0 w 968"/>
                  <a:gd name="T63" fmla="*/ 0 h 1566"/>
                  <a:gd name="T64" fmla="*/ 0 w 968"/>
                  <a:gd name="T65" fmla="*/ 0 h 1566"/>
                  <a:gd name="T66" fmla="*/ 0 w 968"/>
                  <a:gd name="T67" fmla="*/ 0 h 1566"/>
                  <a:gd name="T68" fmla="*/ 0 w 968"/>
                  <a:gd name="T69" fmla="*/ 0 h 1566"/>
                  <a:gd name="T70" fmla="*/ 0 w 968"/>
                  <a:gd name="T71" fmla="*/ 0 h 1566"/>
                  <a:gd name="T72" fmla="*/ 0 w 968"/>
                  <a:gd name="T73" fmla="*/ 0 h 1566"/>
                  <a:gd name="T74" fmla="*/ 0 w 968"/>
                  <a:gd name="T75" fmla="*/ 0 h 1566"/>
                  <a:gd name="T76" fmla="*/ 0 w 968"/>
                  <a:gd name="T77" fmla="*/ 0 h 1566"/>
                  <a:gd name="T78" fmla="*/ 0 w 968"/>
                  <a:gd name="T79" fmla="*/ 0 h 1566"/>
                  <a:gd name="T80" fmla="*/ 0 w 968"/>
                  <a:gd name="T81" fmla="*/ 0 h 1566"/>
                  <a:gd name="T82" fmla="*/ 0 w 968"/>
                  <a:gd name="T83" fmla="*/ 0 h 1566"/>
                  <a:gd name="T84" fmla="*/ 0 w 968"/>
                  <a:gd name="T85" fmla="*/ 0 h 1566"/>
                  <a:gd name="T86" fmla="*/ 0 w 968"/>
                  <a:gd name="T87" fmla="*/ 0 h 1566"/>
                  <a:gd name="T88" fmla="*/ 0 w 968"/>
                  <a:gd name="T89" fmla="*/ 0 h 1566"/>
                  <a:gd name="T90" fmla="*/ 0 w 968"/>
                  <a:gd name="T91" fmla="*/ 0 h 1566"/>
                  <a:gd name="T92" fmla="*/ 0 w 968"/>
                  <a:gd name="T93" fmla="*/ 0 h 1566"/>
                  <a:gd name="T94" fmla="*/ 0 w 968"/>
                  <a:gd name="T95" fmla="*/ 0 h 1566"/>
                  <a:gd name="T96" fmla="*/ 0 w 968"/>
                  <a:gd name="T97" fmla="*/ 0 h 1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8"/>
                  <a:gd name="T148" fmla="*/ 0 h 1566"/>
                  <a:gd name="T149" fmla="*/ 968 w 968"/>
                  <a:gd name="T150" fmla="*/ 1566 h 15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8" h="1566">
                    <a:moveTo>
                      <a:pt x="0" y="1396"/>
                    </a:moveTo>
                    <a:lnTo>
                      <a:pt x="81" y="1033"/>
                    </a:lnTo>
                    <a:lnTo>
                      <a:pt x="102" y="1008"/>
                    </a:lnTo>
                    <a:lnTo>
                      <a:pt x="102" y="984"/>
                    </a:lnTo>
                    <a:lnTo>
                      <a:pt x="107" y="981"/>
                    </a:lnTo>
                    <a:lnTo>
                      <a:pt x="110" y="974"/>
                    </a:lnTo>
                    <a:lnTo>
                      <a:pt x="114" y="963"/>
                    </a:lnTo>
                    <a:lnTo>
                      <a:pt x="105" y="947"/>
                    </a:lnTo>
                    <a:lnTo>
                      <a:pt x="83" y="936"/>
                    </a:lnTo>
                    <a:lnTo>
                      <a:pt x="77" y="924"/>
                    </a:lnTo>
                    <a:lnTo>
                      <a:pt x="84" y="898"/>
                    </a:lnTo>
                    <a:lnTo>
                      <a:pt x="120" y="843"/>
                    </a:lnTo>
                    <a:lnTo>
                      <a:pt x="142" y="833"/>
                    </a:lnTo>
                    <a:lnTo>
                      <a:pt x="157" y="817"/>
                    </a:lnTo>
                    <a:lnTo>
                      <a:pt x="159" y="803"/>
                    </a:lnTo>
                    <a:lnTo>
                      <a:pt x="172" y="790"/>
                    </a:lnTo>
                    <a:lnTo>
                      <a:pt x="241" y="682"/>
                    </a:lnTo>
                    <a:lnTo>
                      <a:pt x="238" y="654"/>
                    </a:lnTo>
                    <a:lnTo>
                      <a:pt x="223" y="642"/>
                    </a:lnTo>
                    <a:lnTo>
                      <a:pt x="209" y="638"/>
                    </a:lnTo>
                    <a:lnTo>
                      <a:pt x="195" y="618"/>
                    </a:lnTo>
                    <a:lnTo>
                      <a:pt x="193" y="600"/>
                    </a:lnTo>
                    <a:lnTo>
                      <a:pt x="190" y="575"/>
                    </a:lnTo>
                    <a:lnTo>
                      <a:pt x="197" y="565"/>
                    </a:lnTo>
                    <a:lnTo>
                      <a:pt x="201" y="555"/>
                    </a:lnTo>
                    <a:lnTo>
                      <a:pt x="192" y="538"/>
                    </a:lnTo>
                    <a:lnTo>
                      <a:pt x="192" y="521"/>
                    </a:lnTo>
                    <a:lnTo>
                      <a:pt x="197" y="514"/>
                    </a:lnTo>
                    <a:lnTo>
                      <a:pt x="311" y="0"/>
                    </a:lnTo>
                    <a:lnTo>
                      <a:pt x="309" y="0"/>
                    </a:lnTo>
                    <a:lnTo>
                      <a:pt x="438" y="32"/>
                    </a:lnTo>
                    <a:lnTo>
                      <a:pt x="404" y="228"/>
                    </a:lnTo>
                    <a:lnTo>
                      <a:pt x="427" y="281"/>
                    </a:lnTo>
                    <a:lnTo>
                      <a:pt x="433" y="316"/>
                    </a:lnTo>
                    <a:lnTo>
                      <a:pt x="427" y="335"/>
                    </a:lnTo>
                    <a:lnTo>
                      <a:pt x="417" y="344"/>
                    </a:lnTo>
                    <a:lnTo>
                      <a:pt x="429" y="356"/>
                    </a:lnTo>
                    <a:lnTo>
                      <a:pt x="444" y="379"/>
                    </a:lnTo>
                    <a:lnTo>
                      <a:pt x="480" y="412"/>
                    </a:lnTo>
                    <a:lnTo>
                      <a:pt x="504" y="466"/>
                    </a:lnTo>
                    <a:lnTo>
                      <a:pt x="508" y="492"/>
                    </a:lnTo>
                    <a:lnTo>
                      <a:pt x="520" y="517"/>
                    </a:lnTo>
                    <a:lnTo>
                      <a:pt x="541" y="518"/>
                    </a:lnTo>
                    <a:lnTo>
                      <a:pt x="543" y="536"/>
                    </a:lnTo>
                    <a:lnTo>
                      <a:pt x="574" y="540"/>
                    </a:lnTo>
                    <a:lnTo>
                      <a:pt x="583" y="552"/>
                    </a:lnTo>
                    <a:lnTo>
                      <a:pt x="551" y="616"/>
                    </a:lnTo>
                    <a:lnTo>
                      <a:pt x="553" y="628"/>
                    </a:lnTo>
                    <a:lnTo>
                      <a:pt x="542" y="637"/>
                    </a:lnTo>
                    <a:lnTo>
                      <a:pt x="539" y="669"/>
                    </a:lnTo>
                    <a:lnTo>
                      <a:pt x="543" y="673"/>
                    </a:lnTo>
                    <a:lnTo>
                      <a:pt x="541" y="690"/>
                    </a:lnTo>
                    <a:lnTo>
                      <a:pt x="519" y="706"/>
                    </a:lnTo>
                    <a:lnTo>
                      <a:pt x="519" y="724"/>
                    </a:lnTo>
                    <a:lnTo>
                      <a:pt x="520" y="735"/>
                    </a:lnTo>
                    <a:lnTo>
                      <a:pt x="512" y="752"/>
                    </a:lnTo>
                    <a:lnTo>
                      <a:pt x="541" y="780"/>
                    </a:lnTo>
                    <a:lnTo>
                      <a:pt x="550" y="777"/>
                    </a:lnTo>
                    <a:lnTo>
                      <a:pt x="592" y="743"/>
                    </a:lnTo>
                    <a:lnTo>
                      <a:pt x="598" y="739"/>
                    </a:lnTo>
                    <a:lnTo>
                      <a:pt x="604" y="743"/>
                    </a:lnTo>
                    <a:lnTo>
                      <a:pt x="610" y="758"/>
                    </a:lnTo>
                    <a:lnTo>
                      <a:pt x="615" y="761"/>
                    </a:lnTo>
                    <a:lnTo>
                      <a:pt x="624" y="769"/>
                    </a:lnTo>
                    <a:lnTo>
                      <a:pt x="619" y="794"/>
                    </a:lnTo>
                    <a:lnTo>
                      <a:pt x="619" y="835"/>
                    </a:lnTo>
                    <a:lnTo>
                      <a:pt x="628" y="862"/>
                    </a:lnTo>
                    <a:lnTo>
                      <a:pt x="645" y="885"/>
                    </a:lnTo>
                    <a:lnTo>
                      <a:pt x="644" y="898"/>
                    </a:lnTo>
                    <a:lnTo>
                      <a:pt x="634" y="916"/>
                    </a:lnTo>
                    <a:lnTo>
                      <a:pt x="650" y="942"/>
                    </a:lnTo>
                    <a:lnTo>
                      <a:pt x="667" y="942"/>
                    </a:lnTo>
                    <a:lnTo>
                      <a:pt x="682" y="961"/>
                    </a:lnTo>
                    <a:lnTo>
                      <a:pt x="686" y="973"/>
                    </a:lnTo>
                    <a:lnTo>
                      <a:pt x="680" y="1001"/>
                    </a:lnTo>
                    <a:lnTo>
                      <a:pt x="680" y="1008"/>
                    </a:lnTo>
                    <a:lnTo>
                      <a:pt x="692" y="1030"/>
                    </a:lnTo>
                    <a:lnTo>
                      <a:pt x="710" y="1041"/>
                    </a:lnTo>
                    <a:lnTo>
                      <a:pt x="719" y="1022"/>
                    </a:lnTo>
                    <a:lnTo>
                      <a:pt x="730" y="1016"/>
                    </a:lnTo>
                    <a:lnTo>
                      <a:pt x="761" y="1027"/>
                    </a:lnTo>
                    <a:lnTo>
                      <a:pt x="774" y="1031"/>
                    </a:lnTo>
                    <a:lnTo>
                      <a:pt x="788" y="1017"/>
                    </a:lnTo>
                    <a:lnTo>
                      <a:pt x="799" y="1016"/>
                    </a:lnTo>
                    <a:lnTo>
                      <a:pt x="807" y="1024"/>
                    </a:lnTo>
                    <a:lnTo>
                      <a:pt x="846" y="1026"/>
                    </a:lnTo>
                    <a:lnTo>
                      <a:pt x="863" y="1035"/>
                    </a:lnTo>
                    <a:lnTo>
                      <a:pt x="870" y="1031"/>
                    </a:lnTo>
                    <a:lnTo>
                      <a:pt x="912" y="1032"/>
                    </a:lnTo>
                    <a:lnTo>
                      <a:pt x="909" y="1016"/>
                    </a:lnTo>
                    <a:lnTo>
                      <a:pt x="928" y="1002"/>
                    </a:lnTo>
                    <a:lnTo>
                      <a:pt x="948" y="1022"/>
                    </a:lnTo>
                    <a:lnTo>
                      <a:pt x="954" y="1047"/>
                    </a:lnTo>
                    <a:lnTo>
                      <a:pt x="968" y="1061"/>
                    </a:lnTo>
                    <a:lnTo>
                      <a:pt x="894" y="1566"/>
                    </a:lnTo>
                    <a:lnTo>
                      <a:pt x="893" y="1566"/>
                    </a:lnTo>
                    <a:lnTo>
                      <a:pt x="444" y="1487"/>
                    </a:lnTo>
                    <a:lnTo>
                      <a:pt x="0" y="1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0" name="Freeform 70">
                <a:extLst>
                  <a:ext uri="{FF2B5EF4-FFF2-40B4-BE49-F238E27FC236}">
                    <a16:creationId xmlns:a16="http://schemas.microsoft.com/office/drawing/2014/main" id="{4B705E76-C9BE-8482-DCFC-FD6DAA883F53}"/>
                  </a:ext>
                </a:extLst>
              </p:cNvPr>
              <p:cNvSpPr>
                <a:spLocks/>
              </p:cNvSpPr>
              <p:nvPr/>
            </p:nvSpPr>
            <p:spPr bwMode="auto">
              <a:xfrm>
                <a:off x="2009" y="1484"/>
                <a:ext cx="470" cy="762"/>
              </a:xfrm>
              <a:custGeom>
                <a:avLst/>
                <a:gdLst>
                  <a:gd name="T0" fmla="*/ 0 w 968"/>
                  <a:gd name="T1" fmla="*/ 0 h 1566"/>
                  <a:gd name="T2" fmla="*/ 0 w 968"/>
                  <a:gd name="T3" fmla="*/ 0 h 1566"/>
                  <a:gd name="T4" fmla="*/ 0 w 968"/>
                  <a:gd name="T5" fmla="*/ 0 h 1566"/>
                  <a:gd name="T6" fmla="*/ 0 w 968"/>
                  <a:gd name="T7" fmla="*/ 0 h 1566"/>
                  <a:gd name="T8" fmla="*/ 0 w 968"/>
                  <a:gd name="T9" fmla="*/ 0 h 1566"/>
                  <a:gd name="T10" fmla="*/ 0 w 968"/>
                  <a:gd name="T11" fmla="*/ 0 h 1566"/>
                  <a:gd name="T12" fmla="*/ 0 w 968"/>
                  <a:gd name="T13" fmla="*/ 0 h 1566"/>
                  <a:gd name="T14" fmla="*/ 0 w 968"/>
                  <a:gd name="T15" fmla="*/ 0 h 1566"/>
                  <a:gd name="T16" fmla="*/ 0 w 968"/>
                  <a:gd name="T17" fmla="*/ 0 h 1566"/>
                  <a:gd name="T18" fmla="*/ 0 w 968"/>
                  <a:gd name="T19" fmla="*/ 0 h 1566"/>
                  <a:gd name="T20" fmla="*/ 0 w 968"/>
                  <a:gd name="T21" fmla="*/ 0 h 1566"/>
                  <a:gd name="T22" fmla="*/ 0 w 968"/>
                  <a:gd name="T23" fmla="*/ 0 h 1566"/>
                  <a:gd name="T24" fmla="*/ 0 w 968"/>
                  <a:gd name="T25" fmla="*/ 0 h 1566"/>
                  <a:gd name="T26" fmla="*/ 0 w 968"/>
                  <a:gd name="T27" fmla="*/ 0 h 1566"/>
                  <a:gd name="T28" fmla="*/ 0 w 968"/>
                  <a:gd name="T29" fmla="*/ 0 h 1566"/>
                  <a:gd name="T30" fmla="*/ 0 w 968"/>
                  <a:gd name="T31" fmla="*/ 0 h 1566"/>
                  <a:gd name="T32" fmla="*/ 0 w 968"/>
                  <a:gd name="T33" fmla="*/ 0 h 1566"/>
                  <a:gd name="T34" fmla="*/ 0 w 968"/>
                  <a:gd name="T35" fmla="*/ 0 h 1566"/>
                  <a:gd name="T36" fmla="*/ 0 w 968"/>
                  <a:gd name="T37" fmla="*/ 0 h 1566"/>
                  <a:gd name="T38" fmla="*/ 0 w 968"/>
                  <a:gd name="T39" fmla="*/ 0 h 1566"/>
                  <a:gd name="T40" fmla="*/ 0 w 968"/>
                  <a:gd name="T41" fmla="*/ 0 h 1566"/>
                  <a:gd name="T42" fmla="*/ 0 w 968"/>
                  <a:gd name="T43" fmla="*/ 0 h 1566"/>
                  <a:gd name="T44" fmla="*/ 0 w 968"/>
                  <a:gd name="T45" fmla="*/ 0 h 1566"/>
                  <a:gd name="T46" fmla="*/ 0 w 968"/>
                  <a:gd name="T47" fmla="*/ 0 h 1566"/>
                  <a:gd name="T48" fmla="*/ 0 w 968"/>
                  <a:gd name="T49" fmla="*/ 0 h 1566"/>
                  <a:gd name="T50" fmla="*/ 0 w 968"/>
                  <a:gd name="T51" fmla="*/ 0 h 1566"/>
                  <a:gd name="T52" fmla="*/ 0 w 968"/>
                  <a:gd name="T53" fmla="*/ 0 h 1566"/>
                  <a:gd name="T54" fmla="*/ 0 w 968"/>
                  <a:gd name="T55" fmla="*/ 0 h 1566"/>
                  <a:gd name="T56" fmla="*/ 0 w 968"/>
                  <a:gd name="T57" fmla="*/ 0 h 1566"/>
                  <a:gd name="T58" fmla="*/ 0 w 968"/>
                  <a:gd name="T59" fmla="*/ 0 h 1566"/>
                  <a:gd name="T60" fmla="*/ 0 w 968"/>
                  <a:gd name="T61" fmla="*/ 0 h 1566"/>
                  <a:gd name="T62" fmla="*/ 0 w 968"/>
                  <a:gd name="T63" fmla="*/ 0 h 1566"/>
                  <a:gd name="T64" fmla="*/ 0 w 968"/>
                  <a:gd name="T65" fmla="*/ 0 h 1566"/>
                  <a:gd name="T66" fmla="*/ 0 w 968"/>
                  <a:gd name="T67" fmla="*/ 0 h 1566"/>
                  <a:gd name="T68" fmla="*/ 0 w 968"/>
                  <a:gd name="T69" fmla="*/ 0 h 1566"/>
                  <a:gd name="T70" fmla="*/ 0 w 968"/>
                  <a:gd name="T71" fmla="*/ 0 h 1566"/>
                  <a:gd name="T72" fmla="*/ 0 w 968"/>
                  <a:gd name="T73" fmla="*/ 0 h 1566"/>
                  <a:gd name="T74" fmla="*/ 0 w 968"/>
                  <a:gd name="T75" fmla="*/ 0 h 1566"/>
                  <a:gd name="T76" fmla="*/ 0 w 968"/>
                  <a:gd name="T77" fmla="*/ 0 h 1566"/>
                  <a:gd name="T78" fmla="*/ 0 w 968"/>
                  <a:gd name="T79" fmla="*/ 0 h 1566"/>
                  <a:gd name="T80" fmla="*/ 0 w 968"/>
                  <a:gd name="T81" fmla="*/ 0 h 1566"/>
                  <a:gd name="T82" fmla="*/ 0 w 968"/>
                  <a:gd name="T83" fmla="*/ 0 h 1566"/>
                  <a:gd name="T84" fmla="*/ 0 w 968"/>
                  <a:gd name="T85" fmla="*/ 0 h 1566"/>
                  <a:gd name="T86" fmla="*/ 0 w 968"/>
                  <a:gd name="T87" fmla="*/ 0 h 1566"/>
                  <a:gd name="T88" fmla="*/ 0 w 968"/>
                  <a:gd name="T89" fmla="*/ 0 h 1566"/>
                  <a:gd name="T90" fmla="*/ 0 w 968"/>
                  <a:gd name="T91" fmla="*/ 0 h 1566"/>
                  <a:gd name="T92" fmla="*/ 0 w 968"/>
                  <a:gd name="T93" fmla="*/ 0 h 1566"/>
                  <a:gd name="T94" fmla="*/ 0 w 968"/>
                  <a:gd name="T95" fmla="*/ 0 h 1566"/>
                  <a:gd name="T96" fmla="*/ 0 w 968"/>
                  <a:gd name="T97" fmla="*/ 0 h 1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8"/>
                  <a:gd name="T148" fmla="*/ 0 h 1566"/>
                  <a:gd name="T149" fmla="*/ 968 w 968"/>
                  <a:gd name="T150" fmla="*/ 1566 h 15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8" h="1566">
                    <a:moveTo>
                      <a:pt x="0" y="1396"/>
                    </a:moveTo>
                    <a:lnTo>
                      <a:pt x="81" y="1033"/>
                    </a:lnTo>
                    <a:lnTo>
                      <a:pt x="102" y="1008"/>
                    </a:lnTo>
                    <a:lnTo>
                      <a:pt x="102" y="984"/>
                    </a:lnTo>
                    <a:lnTo>
                      <a:pt x="107" y="981"/>
                    </a:lnTo>
                    <a:lnTo>
                      <a:pt x="110" y="974"/>
                    </a:lnTo>
                    <a:lnTo>
                      <a:pt x="114" y="963"/>
                    </a:lnTo>
                    <a:lnTo>
                      <a:pt x="105" y="947"/>
                    </a:lnTo>
                    <a:lnTo>
                      <a:pt x="83" y="936"/>
                    </a:lnTo>
                    <a:lnTo>
                      <a:pt x="77" y="924"/>
                    </a:lnTo>
                    <a:lnTo>
                      <a:pt x="84" y="898"/>
                    </a:lnTo>
                    <a:lnTo>
                      <a:pt x="120" y="843"/>
                    </a:lnTo>
                    <a:lnTo>
                      <a:pt x="142" y="833"/>
                    </a:lnTo>
                    <a:lnTo>
                      <a:pt x="157" y="817"/>
                    </a:lnTo>
                    <a:lnTo>
                      <a:pt x="159" y="803"/>
                    </a:lnTo>
                    <a:lnTo>
                      <a:pt x="172" y="790"/>
                    </a:lnTo>
                    <a:lnTo>
                      <a:pt x="241" y="682"/>
                    </a:lnTo>
                    <a:lnTo>
                      <a:pt x="238" y="654"/>
                    </a:lnTo>
                    <a:lnTo>
                      <a:pt x="223" y="642"/>
                    </a:lnTo>
                    <a:lnTo>
                      <a:pt x="209" y="638"/>
                    </a:lnTo>
                    <a:lnTo>
                      <a:pt x="195" y="618"/>
                    </a:lnTo>
                    <a:lnTo>
                      <a:pt x="193" y="600"/>
                    </a:lnTo>
                    <a:lnTo>
                      <a:pt x="190" y="575"/>
                    </a:lnTo>
                    <a:lnTo>
                      <a:pt x="197" y="565"/>
                    </a:lnTo>
                    <a:lnTo>
                      <a:pt x="201" y="555"/>
                    </a:lnTo>
                    <a:lnTo>
                      <a:pt x="192" y="538"/>
                    </a:lnTo>
                    <a:lnTo>
                      <a:pt x="192" y="521"/>
                    </a:lnTo>
                    <a:lnTo>
                      <a:pt x="197" y="514"/>
                    </a:lnTo>
                    <a:lnTo>
                      <a:pt x="311" y="0"/>
                    </a:lnTo>
                    <a:lnTo>
                      <a:pt x="309" y="0"/>
                    </a:lnTo>
                    <a:lnTo>
                      <a:pt x="438" y="32"/>
                    </a:lnTo>
                    <a:lnTo>
                      <a:pt x="404" y="228"/>
                    </a:lnTo>
                    <a:lnTo>
                      <a:pt x="427" y="281"/>
                    </a:lnTo>
                    <a:lnTo>
                      <a:pt x="433" y="316"/>
                    </a:lnTo>
                    <a:lnTo>
                      <a:pt x="427" y="335"/>
                    </a:lnTo>
                    <a:lnTo>
                      <a:pt x="417" y="344"/>
                    </a:lnTo>
                    <a:lnTo>
                      <a:pt x="429" y="356"/>
                    </a:lnTo>
                    <a:lnTo>
                      <a:pt x="444" y="379"/>
                    </a:lnTo>
                    <a:lnTo>
                      <a:pt x="480" y="412"/>
                    </a:lnTo>
                    <a:lnTo>
                      <a:pt x="504" y="466"/>
                    </a:lnTo>
                    <a:lnTo>
                      <a:pt x="508" y="492"/>
                    </a:lnTo>
                    <a:lnTo>
                      <a:pt x="520" y="517"/>
                    </a:lnTo>
                    <a:lnTo>
                      <a:pt x="541" y="518"/>
                    </a:lnTo>
                    <a:lnTo>
                      <a:pt x="543" y="536"/>
                    </a:lnTo>
                    <a:lnTo>
                      <a:pt x="574" y="540"/>
                    </a:lnTo>
                    <a:lnTo>
                      <a:pt x="583" y="552"/>
                    </a:lnTo>
                    <a:lnTo>
                      <a:pt x="551" y="616"/>
                    </a:lnTo>
                    <a:lnTo>
                      <a:pt x="553" y="628"/>
                    </a:lnTo>
                    <a:lnTo>
                      <a:pt x="542" y="637"/>
                    </a:lnTo>
                    <a:lnTo>
                      <a:pt x="539" y="669"/>
                    </a:lnTo>
                    <a:lnTo>
                      <a:pt x="543" y="673"/>
                    </a:lnTo>
                    <a:lnTo>
                      <a:pt x="541" y="690"/>
                    </a:lnTo>
                    <a:lnTo>
                      <a:pt x="519" y="706"/>
                    </a:lnTo>
                    <a:lnTo>
                      <a:pt x="519" y="724"/>
                    </a:lnTo>
                    <a:lnTo>
                      <a:pt x="520" y="735"/>
                    </a:lnTo>
                    <a:lnTo>
                      <a:pt x="512" y="752"/>
                    </a:lnTo>
                    <a:lnTo>
                      <a:pt x="541" y="780"/>
                    </a:lnTo>
                    <a:lnTo>
                      <a:pt x="550" y="777"/>
                    </a:lnTo>
                    <a:lnTo>
                      <a:pt x="592" y="743"/>
                    </a:lnTo>
                    <a:lnTo>
                      <a:pt x="598" y="739"/>
                    </a:lnTo>
                    <a:lnTo>
                      <a:pt x="604" y="743"/>
                    </a:lnTo>
                    <a:lnTo>
                      <a:pt x="610" y="758"/>
                    </a:lnTo>
                    <a:lnTo>
                      <a:pt x="615" y="761"/>
                    </a:lnTo>
                    <a:lnTo>
                      <a:pt x="624" y="769"/>
                    </a:lnTo>
                    <a:lnTo>
                      <a:pt x="619" y="794"/>
                    </a:lnTo>
                    <a:lnTo>
                      <a:pt x="619" y="835"/>
                    </a:lnTo>
                    <a:lnTo>
                      <a:pt x="628" y="862"/>
                    </a:lnTo>
                    <a:lnTo>
                      <a:pt x="645" y="885"/>
                    </a:lnTo>
                    <a:lnTo>
                      <a:pt x="644" y="898"/>
                    </a:lnTo>
                    <a:lnTo>
                      <a:pt x="634" y="916"/>
                    </a:lnTo>
                    <a:lnTo>
                      <a:pt x="650" y="942"/>
                    </a:lnTo>
                    <a:lnTo>
                      <a:pt x="667" y="942"/>
                    </a:lnTo>
                    <a:lnTo>
                      <a:pt x="682" y="961"/>
                    </a:lnTo>
                    <a:lnTo>
                      <a:pt x="686" y="973"/>
                    </a:lnTo>
                    <a:lnTo>
                      <a:pt x="680" y="1001"/>
                    </a:lnTo>
                    <a:lnTo>
                      <a:pt x="680" y="1008"/>
                    </a:lnTo>
                    <a:lnTo>
                      <a:pt x="692" y="1030"/>
                    </a:lnTo>
                    <a:lnTo>
                      <a:pt x="710" y="1041"/>
                    </a:lnTo>
                    <a:lnTo>
                      <a:pt x="719" y="1022"/>
                    </a:lnTo>
                    <a:lnTo>
                      <a:pt x="730" y="1016"/>
                    </a:lnTo>
                    <a:lnTo>
                      <a:pt x="761" y="1027"/>
                    </a:lnTo>
                    <a:lnTo>
                      <a:pt x="774" y="1031"/>
                    </a:lnTo>
                    <a:lnTo>
                      <a:pt x="788" y="1017"/>
                    </a:lnTo>
                    <a:lnTo>
                      <a:pt x="799" y="1016"/>
                    </a:lnTo>
                    <a:lnTo>
                      <a:pt x="807" y="1024"/>
                    </a:lnTo>
                    <a:lnTo>
                      <a:pt x="846" y="1026"/>
                    </a:lnTo>
                    <a:lnTo>
                      <a:pt x="863" y="1035"/>
                    </a:lnTo>
                    <a:lnTo>
                      <a:pt x="870" y="1031"/>
                    </a:lnTo>
                    <a:lnTo>
                      <a:pt x="912" y="1032"/>
                    </a:lnTo>
                    <a:lnTo>
                      <a:pt x="909" y="1016"/>
                    </a:lnTo>
                    <a:lnTo>
                      <a:pt x="928" y="1002"/>
                    </a:lnTo>
                    <a:lnTo>
                      <a:pt x="948" y="1022"/>
                    </a:lnTo>
                    <a:lnTo>
                      <a:pt x="954" y="1047"/>
                    </a:lnTo>
                    <a:lnTo>
                      <a:pt x="968" y="1061"/>
                    </a:lnTo>
                    <a:lnTo>
                      <a:pt x="894" y="1566"/>
                    </a:lnTo>
                    <a:lnTo>
                      <a:pt x="893" y="1566"/>
                    </a:lnTo>
                    <a:lnTo>
                      <a:pt x="444" y="1487"/>
                    </a:lnTo>
                    <a:lnTo>
                      <a:pt x="0" y="1396"/>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1" name="Freeform 71">
                <a:extLst>
                  <a:ext uri="{FF2B5EF4-FFF2-40B4-BE49-F238E27FC236}">
                    <a16:creationId xmlns:a16="http://schemas.microsoft.com/office/drawing/2014/main" id="{0EBB1A99-FEAE-228C-0DA7-47B9991CD9EF}"/>
                  </a:ext>
                </a:extLst>
              </p:cNvPr>
              <p:cNvSpPr>
                <a:spLocks/>
              </p:cNvSpPr>
              <p:nvPr/>
            </p:nvSpPr>
            <p:spPr bwMode="auto">
              <a:xfrm>
                <a:off x="2205" y="1501"/>
                <a:ext cx="805" cy="510"/>
              </a:xfrm>
              <a:custGeom>
                <a:avLst/>
                <a:gdLst>
                  <a:gd name="T0" fmla="*/ 0 w 1656"/>
                  <a:gd name="T1" fmla="*/ 0 h 1051"/>
                  <a:gd name="T2" fmla="*/ 0 w 1656"/>
                  <a:gd name="T3" fmla="*/ 0 h 1051"/>
                  <a:gd name="T4" fmla="*/ 0 w 1656"/>
                  <a:gd name="T5" fmla="*/ 0 h 1051"/>
                  <a:gd name="T6" fmla="*/ 0 w 1656"/>
                  <a:gd name="T7" fmla="*/ 0 h 1051"/>
                  <a:gd name="T8" fmla="*/ 0 w 1656"/>
                  <a:gd name="T9" fmla="*/ 0 h 1051"/>
                  <a:gd name="T10" fmla="*/ 0 w 1656"/>
                  <a:gd name="T11" fmla="*/ 0 h 1051"/>
                  <a:gd name="T12" fmla="*/ 0 w 1656"/>
                  <a:gd name="T13" fmla="*/ 0 h 1051"/>
                  <a:gd name="T14" fmla="*/ 0 w 1656"/>
                  <a:gd name="T15" fmla="*/ 0 h 1051"/>
                  <a:gd name="T16" fmla="*/ 0 w 1656"/>
                  <a:gd name="T17" fmla="*/ 0 h 1051"/>
                  <a:gd name="T18" fmla="*/ 0 w 1656"/>
                  <a:gd name="T19" fmla="*/ 0 h 1051"/>
                  <a:gd name="T20" fmla="*/ 0 w 1656"/>
                  <a:gd name="T21" fmla="*/ 0 h 1051"/>
                  <a:gd name="T22" fmla="*/ 0 w 1656"/>
                  <a:gd name="T23" fmla="*/ 0 h 1051"/>
                  <a:gd name="T24" fmla="*/ 0 w 1656"/>
                  <a:gd name="T25" fmla="*/ 0 h 1051"/>
                  <a:gd name="T26" fmla="*/ 0 w 1656"/>
                  <a:gd name="T27" fmla="*/ 0 h 1051"/>
                  <a:gd name="T28" fmla="*/ 0 w 1656"/>
                  <a:gd name="T29" fmla="*/ 0 h 1051"/>
                  <a:gd name="T30" fmla="*/ 0 w 1656"/>
                  <a:gd name="T31" fmla="*/ 0 h 1051"/>
                  <a:gd name="T32" fmla="*/ 0 w 1656"/>
                  <a:gd name="T33" fmla="*/ 0 h 1051"/>
                  <a:gd name="T34" fmla="*/ 0 w 1656"/>
                  <a:gd name="T35" fmla="*/ 0 h 1051"/>
                  <a:gd name="T36" fmla="*/ 0 w 1656"/>
                  <a:gd name="T37" fmla="*/ 0 h 1051"/>
                  <a:gd name="T38" fmla="*/ 0 w 1656"/>
                  <a:gd name="T39" fmla="*/ 0 h 1051"/>
                  <a:gd name="T40" fmla="*/ 0 w 1656"/>
                  <a:gd name="T41" fmla="*/ 0 h 1051"/>
                  <a:gd name="T42" fmla="*/ 0 w 1656"/>
                  <a:gd name="T43" fmla="*/ 0 h 1051"/>
                  <a:gd name="T44" fmla="*/ 0 w 1656"/>
                  <a:gd name="T45" fmla="*/ 0 h 1051"/>
                  <a:gd name="T46" fmla="*/ 0 w 1656"/>
                  <a:gd name="T47" fmla="*/ 0 h 1051"/>
                  <a:gd name="T48" fmla="*/ 0 w 1656"/>
                  <a:gd name="T49" fmla="*/ 0 h 1051"/>
                  <a:gd name="T50" fmla="*/ 0 w 1656"/>
                  <a:gd name="T51" fmla="*/ 0 h 1051"/>
                  <a:gd name="T52" fmla="*/ 0 w 1656"/>
                  <a:gd name="T53" fmla="*/ 0 h 1051"/>
                  <a:gd name="T54" fmla="*/ 0 w 1656"/>
                  <a:gd name="T55" fmla="*/ 0 h 1051"/>
                  <a:gd name="T56" fmla="*/ 0 w 1656"/>
                  <a:gd name="T57" fmla="*/ 0 h 1051"/>
                  <a:gd name="T58" fmla="*/ 0 w 1656"/>
                  <a:gd name="T59" fmla="*/ 0 h 1051"/>
                  <a:gd name="T60" fmla="*/ 0 w 1656"/>
                  <a:gd name="T61" fmla="*/ 0 h 1051"/>
                  <a:gd name="T62" fmla="*/ 0 w 1656"/>
                  <a:gd name="T63" fmla="*/ 0 h 1051"/>
                  <a:gd name="T64" fmla="*/ 0 w 1656"/>
                  <a:gd name="T65" fmla="*/ 0 h 1051"/>
                  <a:gd name="T66" fmla="*/ 0 w 1656"/>
                  <a:gd name="T67" fmla="*/ 0 h 1051"/>
                  <a:gd name="T68" fmla="*/ 0 w 1656"/>
                  <a:gd name="T69" fmla="*/ 0 h 1051"/>
                  <a:gd name="T70" fmla="*/ 0 w 1656"/>
                  <a:gd name="T71" fmla="*/ 0 h 1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6"/>
                  <a:gd name="T109" fmla="*/ 0 h 1051"/>
                  <a:gd name="T110" fmla="*/ 1656 w 1656"/>
                  <a:gd name="T111" fmla="*/ 1051 h 1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6" h="1051">
                    <a:moveTo>
                      <a:pt x="1588" y="1051"/>
                    </a:moveTo>
                    <a:lnTo>
                      <a:pt x="578" y="926"/>
                    </a:lnTo>
                    <a:lnTo>
                      <a:pt x="564" y="1029"/>
                    </a:lnTo>
                    <a:lnTo>
                      <a:pt x="550" y="1015"/>
                    </a:lnTo>
                    <a:lnTo>
                      <a:pt x="544" y="990"/>
                    </a:lnTo>
                    <a:lnTo>
                      <a:pt x="524" y="970"/>
                    </a:lnTo>
                    <a:lnTo>
                      <a:pt x="505" y="984"/>
                    </a:lnTo>
                    <a:lnTo>
                      <a:pt x="508" y="1000"/>
                    </a:lnTo>
                    <a:lnTo>
                      <a:pt x="466" y="999"/>
                    </a:lnTo>
                    <a:lnTo>
                      <a:pt x="459" y="1003"/>
                    </a:lnTo>
                    <a:lnTo>
                      <a:pt x="442" y="994"/>
                    </a:lnTo>
                    <a:lnTo>
                      <a:pt x="403" y="992"/>
                    </a:lnTo>
                    <a:lnTo>
                      <a:pt x="395" y="984"/>
                    </a:lnTo>
                    <a:lnTo>
                      <a:pt x="384" y="985"/>
                    </a:lnTo>
                    <a:lnTo>
                      <a:pt x="370" y="999"/>
                    </a:lnTo>
                    <a:lnTo>
                      <a:pt x="357" y="995"/>
                    </a:lnTo>
                    <a:lnTo>
                      <a:pt x="326" y="984"/>
                    </a:lnTo>
                    <a:lnTo>
                      <a:pt x="315" y="990"/>
                    </a:lnTo>
                    <a:lnTo>
                      <a:pt x="306" y="1009"/>
                    </a:lnTo>
                    <a:lnTo>
                      <a:pt x="288" y="998"/>
                    </a:lnTo>
                    <a:lnTo>
                      <a:pt x="276" y="976"/>
                    </a:lnTo>
                    <a:lnTo>
                      <a:pt x="276" y="969"/>
                    </a:lnTo>
                    <a:lnTo>
                      <a:pt x="282" y="941"/>
                    </a:lnTo>
                    <a:lnTo>
                      <a:pt x="278" y="929"/>
                    </a:lnTo>
                    <a:lnTo>
                      <a:pt x="263" y="910"/>
                    </a:lnTo>
                    <a:lnTo>
                      <a:pt x="246" y="910"/>
                    </a:lnTo>
                    <a:lnTo>
                      <a:pt x="230" y="884"/>
                    </a:lnTo>
                    <a:lnTo>
                      <a:pt x="240" y="866"/>
                    </a:lnTo>
                    <a:lnTo>
                      <a:pt x="241" y="853"/>
                    </a:lnTo>
                    <a:lnTo>
                      <a:pt x="224" y="830"/>
                    </a:lnTo>
                    <a:lnTo>
                      <a:pt x="215" y="803"/>
                    </a:lnTo>
                    <a:lnTo>
                      <a:pt x="215" y="762"/>
                    </a:lnTo>
                    <a:lnTo>
                      <a:pt x="220" y="737"/>
                    </a:lnTo>
                    <a:lnTo>
                      <a:pt x="211" y="729"/>
                    </a:lnTo>
                    <a:lnTo>
                      <a:pt x="206" y="726"/>
                    </a:lnTo>
                    <a:lnTo>
                      <a:pt x="200" y="711"/>
                    </a:lnTo>
                    <a:lnTo>
                      <a:pt x="194" y="707"/>
                    </a:lnTo>
                    <a:lnTo>
                      <a:pt x="188" y="711"/>
                    </a:lnTo>
                    <a:lnTo>
                      <a:pt x="146" y="745"/>
                    </a:lnTo>
                    <a:lnTo>
                      <a:pt x="137" y="748"/>
                    </a:lnTo>
                    <a:lnTo>
                      <a:pt x="108" y="720"/>
                    </a:lnTo>
                    <a:lnTo>
                      <a:pt x="116" y="703"/>
                    </a:lnTo>
                    <a:lnTo>
                      <a:pt x="115" y="692"/>
                    </a:lnTo>
                    <a:lnTo>
                      <a:pt x="115" y="674"/>
                    </a:lnTo>
                    <a:lnTo>
                      <a:pt x="137" y="658"/>
                    </a:lnTo>
                    <a:lnTo>
                      <a:pt x="139" y="641"/>
                    </a:lnTo>
                    <a:lnTo>
                      <a:pt x="135" y="637"/>
                    </a:lnTo>
                    <a:lnTo>
                      <a:pt x="138" y="605"/>
                    </a:lnTo>
                    <a:lnTo>
                      <a:pt x="149" y="596"/>
                    </a:lnTo>
                    <a:lnTo>
                      <a:pt x="147" y="584"/>
                    </a:lnTo>
                    <a:lnTo>
                      <a:pt x="179" y="520"/>
                    </a:lnTo>
                    <a:lnTo>
                      <a:pt x="170" y="508"/>
                    </a:lnTo>
                    <a:lnTo>
                      <a:pt x="139" y="504"/>
                    </a:lnTo>
                    <a:lnTo>
                      <a:pt x="137" y="486"/>
                    </a:lnTo>
                    <a:lnTo>
                      <a:pt x="116" y="485"/>
                    </a:lnTo>
                    <a:lnTo>
                      <a:pt x="104" y="460"/>
                    </a:lnTo>
                    <a:lnTo>
                      <a:pt x="100" y="434"/>
                    </a:lnTo>
                    <a:lnTo>
                      <a:pt x="76" y="380"/>
                    </a:lnTo>
                    <a:lnTo>
                      <a:pt x="40" y="347"/>
                    </a:lnTo>
                    <a:lnTo>
                      <a:pt x="25" y="324"/>
                    </a:lnTo>
                    <a:lnTo>
                      <a:pt x="13" y="312"/>
                    </a:lnTo>
                    <a:lnTo>
                      <a:pt x="23" y="303"/>
                    </a:lnTo>
                    <a:lnTo>
                      <a:pt x="29" y="284"/>
                    </a:lnTo>
                    <a:lnTo>
                      <a:pt x="23" y="249"/>
                    </a:lnTo>
                    <a:lnTo>
                      <a:pt x="0" y="196"/>
                    </a:lnTo>
                    <a:lnTo>
                      <a:pt x="34" y="0"/>
                    </a:lnTo>
                    <a:lnTo>
                      <a:pt x="186" y="27"/>
                    </a:lnTo>
                    <a:lnTo>
                      <a:pt x="592" y="96"/>
                    </a:lnTo>
                    <a:lnTo>
                      <a:pt x="1008" y="166"/>
                    </a:lnTo>
                    <a:lnTo>
                      <a:pt x="1656" y="233"/>
                    </a:lnTo>
                    <a:lnTo>
                      <a:pt x="1605" y="851"/>
                    </a:lnTo>
                    <a:lnTo>
                      <a:pt x="1588" y="10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2" name="Freeform 72">
                <a:extLst>
                  <a:ext uri="{FF2B5EF4-FFF2-40B4-BE49-F238E27FC236}">
                    <a16:creationId xmlns:a16="http://schemas.microsoft.com/office/drawing/2014/main" id="{DA5B074D-FE65-CE57-3D1E-F468A9496B81}"/>
                  </a:ext>
                </a:extLst>
              </p:cNvPr>
              <p:cNvSpPr>
                <a:spLocks/>
              </p:cNvSpPr>
              <p:nvPr/>
            </p:nvSpPr>
            <p:spPr bwMode="auto">
              <a:xfrm>
                <a:off x="2205" y="1501"/>
                <a:ext cx="805" cy="510"/>
              </a:xfrm>
              <a:custGeom>
                <a:avLst/>
                <a:gdLst>
                  <a:gd name="T0" fmla="*/ 0 w 1656"/>
                  <a:gd name="T1" fmla="*/ 0 h 1051"/>
                  <a:gd name="T2" fmla="*/ 0 w 1656"/>
                  <a:gd name="T3" fmla="*/ 0 h 1051"/>
                  <a:gd name="T4" fmla="*/ 0 w 1656"/>
                  <a:gd name="T5" fmla="*/ 0 h 1051"/>
                  <a:gd name="T6" fmla="*/ 0 w 1656"/>
                  <a:gd name="T7" fmla="*/ 0 h 1051"/>
                  <a:gd name="T8" fmla="*/ 0 w 1656"/>
                  <a:gd name="T9" fmla="*/ 0 h 1051"/>
                  <a:gd name="T10" fmla="*/ 0 w 1656"/>
                  <a:gd name="T11" fmla="*/ 0 h 1051"/>
                  <a:gd name="T12" fmla="*/ 0 w 1656"/>
                  <a:gd name="T13" fmla="*/ 0 h 1051"/>
                  <a:gd name="T14" fmla="*/ 0 w 1656"/>
                  <a:gd name="T15" fmla="*/ 0 h 1051"/>
                  <a:gd name="T16" fmla="*/ 0 w 1656"/>
                  <a:gd name="T17" fmla="*/ 0 h 1051"/>
                  <a:gd name="T18" fmla="*/ 0 w 1656"/>
                  <a:gd name="T19" fmla="*/ 0 h 1051"/>
                  <a:gd name="T20" fmla="*/ 0 w 1656"/>
                  <a:gd name="T21" fmla="*/ 0 h 1051"/>
                  <a:gd name="T22" fmla="*/ 0 w 1656"/>
                  <a:gd name="T23" fmla="*/ 0 h 1051"/>
                  <a:gd name="T24" fmla="*/ 0 w 1656"/>
                  <a:gd name="T25" fmla="*/ 0 h 1051"/>
                  <a:gd name="T26" fmla="*/ 0 w 1656"/>
                  <a:gd name="T27" fmla="*/ 0 h 1051"/>
                  <a:gd name="T28" fmla="*/ 0 w 1656"/>
                  <a:gd name="T29" fmla="*/ 0 h 1051"/>
                  <a:gd name="T30" fmla="*/ 0 w 1656"/>
                  <a:gd name="T31" fmla="*/ 0 h 1051"/>
                  <a:gd name="T32" fmla="*/ 0 w 1656"/>
                  <a:gd name="T33" fmla="*/ 0 h 1051"/>
                  <a:gd name="T34" fmla="*/ 0 w 1656"/>
                  <a:gd name="T35" fmla="*/ 0 h 1051"/>
                  <a:gd name="T36" fmla="*/ 0 w 1656"/>
                  <a:gd name="T37" fmla="*/ 0 h 1051"/>
                  <a:gd name="T38" fmla="*/ 0 w 1656"/>
                  <a:gd name="T39" fmla="*/ 0 h 1051"/>
                  <a:gd name="T40" fmla="*/ 0 w 1656"/>
                  <a:gd name="T41" fmla="*/ 0 h 1051"/>
                  <a:gd name="T42" fmla="*/ 0 w 1656"/>
                  <a:gd name="T43" fmla="*/ 0 h 1051"/>
                  <a:gd name="T44" fmla="*/ 0 w 1656"/>
                  <a:gd name="T45" fmla="*/ 0 h 1051"/>
                  <a:gd name="T46" fmla="*/ 0 w 1656"/>
                  <a:gd name="T47" fmla="*/ 0 h 1051"/>
                  <a:gd name="T48" fmla="*/ 0 w 1656"/>
                  <a:gd name="T49" fmla="*/ 0 h 1051"/>
                  <a:gd name="T50" fmla="*/ 0 w 1656"/>
                  <a:gd name="T51" fmla="*/ 0 h 1051"/>
                  <a:gd name="T52" fmla="*/ 0 w 1656"/>
                  <a:gd name="T53" fmla="*/ 0 h 1051"/>
                  <a:gd name="T54" fmla="*/ 0 w 1656"/>
                  <a:gd name="T55" fmla="*/ 0 h 1051"/>
                  <a:gd name="T56" fmla="*/ 0 w 1656"/>
                  <a:gd name="T57" fmla="*/ 0 h 1051"/>
                  <a:gd name="T58" fmla="*/ 0 w 1656"/>
                  <a:gd name="T59" fmla="*/ 0 h 1051"/>
                  <a:gd name="T60" fmla="*/ 0 w 1656"/>
                  <a:gd name="T61" fmla="*/ 0 h 1051"/>
                  <a:gd name="T62" fmla="*/ 0 w 1656"/>
                  <a:gd name="T63" fmla="*/ 0 h 1051"/>
                  <a:gd name="T64" fmla="*/ 0 w 1656"/>
                  <a:gd name="T65" fmla="*/ 0 h 1051"/>
                  <a:gd name="T66" fmla="*/ 0 w 1656"/>
                  <a:gd name="T67" fmla="*/ 0 h 1051"/>
                  <a:gd name="T68" fmla="*/ 0 w 1656"/>
                  <a:gd name="T69" fmla="*/ 0 h 1051"/>
                  <a:gd name="T70" fmla="*/ 0 w 1656"/>
                  <a:gd name="T71" fmla="*/ 0 h 1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6"/>
                  <a:gd name="T109" fmla="*/ 0 h 1051"/>
                  <a:gd name="T110" fmla="*/ 1656 w 1656"/>
                  <a:gd name="T111" fmla="*/ 1051 h 1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6" h="1051">
                    <a:moveTo>
                      <a:pt x="1588" y="1051"/>
                    </a:moveTo>
                    <a:lnTo>
                      <a:pt x="578" y="926"/>
                    </a:lnTo>
                    <a:lnTo>
                      <a:pt x="564" y="1029"/>
                    </a:lnTo>
                    <a:lnTo>
                      <a:pt x="550" y="1015"/>
                    </a:lnTo>
                    <a:lnTo>
                      <a:pt x="544" y="990"/>
                    </a:lnTo>
                    <a:lnTo>
                      <a:pt x="524" y="970"/>
                    </a:lnTo>
                    <a:lnTo>
                      <a:pt x="505" y="984"/>
                    </a:lnTo>
                    <a:lnTo>
                      <a:pt x="508" y="1000"/>
                    </a:lnTo>
                    <a:lnTo>
                      <a:pt x="466" y="999"/>
                    </a:lnTo>
                    <a:lnTo>
                      <a:pt x="459" y="1003"/>
                    </a:lnTo>
                    <a:lnTo>
                      <a:pt x="442" y="994"/>
                    </a:lnTo>
                    <a:lnTo>
                      <a:pt x="403" y="992"/>
                    </a:lnTo>
                    <a:lnTo>
                      <a:pt x="395" y="984"/>
                    </a:lnTo>
                    <a:lnTo>
                      <a:pt x="384" y="985"/>
                    </a:lnTo>
                    <a:lnTo>
                      <a:pt x="370" y="999"/>
                    </a:lnTo>
                    <a:lnTo>
                      <a:pt x="357" y="995"/>
                    </a:lnTo>
                    <a:lnTo>
                      <a:pt x="326" y="984"/>
                    </a:lnTo>
                    <a:lnTo>
                      <a:pt x="315" y="990"/>
                    </a:lnTo>
                    <a:lnTo>
                      <a:pt x="306" y="1009"/>
                    </a:lnTo>
                    <a:lnTo>
                      <a:pt x="288" y="998"/>
                    </a:lnTo>
                    <a:lnTo>
                      <a:pt x="276" y="976"/>
                    </a:lnTo>
                    <a:lnTo>
                      <a:pt x="276" y="969"/>
                    </a:lnTo>
                    <a:lnTo>
                      <a:pt x="282" y="941"/>
                    </a:lnTo>
                    <a:lnTo>
                      <a:pt x="278" y="929"/>
                    </a:lnTo>
                    <a:lnTo>
                      <a:pt x="263" y="910"/>
                    </a:lnTo>
                    <a:lnTo>
                      <a:pt x="246" y="910"/>
                    </a:lnTo>
                    <a:lnTo>
                      <a:pt x="230" y="884"/>
                    </a:lnTo>
                    <a:lnTo>
                      <a:pt x="240" y="866"/>
                    </a:lnTo>
                    <a:lnTo>
                      <a:pt x="241" y="853"/>
                    </a:lnTo>
                    <a:lnTo>
                      <a:pt x="224" y="830"/>
                    </a:lnTo>
                    <a:lnTo>
                      <a:pt x="215" y="803"/>
                    </a:lnTo>
                    <a:lnTo>
                      <a:pt x="215" y="762"/>
                    </a:lnTo>
                    <a:lnTo>
                      <a:pt x="220" y="737"/>
                    </a:lnTo>
                    <a:lnTo>
                      <a:pt x="211" y="729"/>
                    </a:lnTo>
                    <a:lnTo>
                      <a:pt x="206" y="726"/>
                    </a:lnTo>
                    <a:lnTo>
                      <a:pt x="200" y="711"/>
                    </a:lnTo>
                    <a:lnTo>
                      <a:pt x="194" y="707"/>
                    </a:lnTo>
                    <a:lnTo>
                      <a:pt x="188" y="711"/>
                    </a:lnTo>
                    <a:lnTo>
                      <a:pt x="146" y="745"/>
                    </a:lnTo>
                    <a:lnTo>
                      <a:pt x="137" y="748"/>
                    </a:lnTo>
                    <a:lnTo>
                      <a:pt x="108" y="720"/>
                    </a:lnTo>
                    <a:lnTo>
                      <a:pt x="116" y="703"/>
                    </a:lnTo>
                    <a:lnTo>
                      <a:pt x="115" y="692"/>
                    </a:lnTo>
                    <a:lnTo>
                      <a:pt x="115" y="674"/>
                    </a:lnTo>
                    <a:lnTo>
                      <a:pt x="137" y="658"/>
                    </a:lnTo>
                    <a:lnTo>
                      <a:pt x="139" y="641"/>
                    </a:lnTo>
                    <a:lnTo>
                      <a:pt x="135" y="637"/>
                    </a:lnTo>
                    <a:lnTo>
                      <a:pt x="138" y="605"/>
                    </a:lnTo>
                    <a:lnTo>
                      <a:pt x="149" y="596"/>
                    </a:lnTo>
                    <a:lnTo>
                      <a:pt x="147" y="584"/>
                    </a:lnTo>
                    <a:lnTo>
                      <a:pt x="179" y="520"/>
                    </a:lnTo>
                    <a:lnTo>
                      <a:pt x="170" y="508"/>
                    </a:lnTo>
                    <a:lnTo>
                      <a:pt x="139" y="504"/>
                    </a:lnTo>
                    <a:lnTo>
                      <a:pt x="137" y="486"/>
                    </a:lnTo>
                    <a:lnTo>
                      <a:pt x="116" y="485"/>
                    </a:lnTo>
                    <a:lnTo>
                      <a:pt x="104" y="460"/>
                    </a:lnTo>
                    <a:lnTo>
                      <a:pt x="100" y="434"/>
                    </a:lnTo>
                    <a:lnTo>
                      <a:pt x="76" y="380"/>
                    </a:lnTo>
                    <a:lnTo>
                      <a:pt x="40" y="347"/>
                    </a:lnTo>
                    <a:lnTo>
                      <a:pt x="25" y="324"/>
                    </a:lnTo>
                    <a:lnTo>
                      <a:pt x="13" y="312"/>
                    </a:lnTo>
                    <a:lnTo>
                      <a:pt x="23" y="303"/>
                    </a:lnTo>
                    <a:lnTo>
                      <a:pt x="29" y="284"/>
                    </a:lnTo>
                    <a:lnTo>
                      <a:pt x="23" y="249"/>
                    </a:lnTo>
                    <a:lnTo>
                      <a:pt x="0" y="196"/>
                    </a:lnTo>
                    <a:lnTo>
                      <a:pt x="34" y="0"/>
                    </a:lnTo>
                    <a:lnTo>
                      <a:pt x="186" y="27"/>
                    </a:lnTo>
                    <a:lnTo>
                      <a:pt x="592" y="96"/>
                    </a:lnTo>
                    <a:lnTo>
                      <a:pt x="1008" y="166"/>
                    </a:lnTo>
                    <a:lnTo>
                      <a:pt x="1656" y="233"/>
                    </a:lnTo>
                    <a:lnTo>
                      <a:pt x="1605" y="851"/>
                    </a:lnTo>
                    <a:lnTo>
                      <a:pt x="1588" y="1051"/>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3" name="Freeform 73">
                <a:extLst>
                  <a:ext uri="{FF2B5EF4-FFF2-40B4-BE49-F238E27FC236}">
                    <a16:creationId xmlns:a16="http://schemas.microsoft.com/office/drawing/2014/main" id="{1188CF6A-F99D-7A2A-5979-20FA9AEECCBF}"/>
                  </a:ext>
                </a:extLst>
              </p:cNvPr>
              <p:cNvSpPr>
                <a:spLocks/>
              </p:cNvSpPr>
              <p:nvPr/>
            </p:nvSpPr>
            <p:spPr bwMode="auto">
              <a:xfrm>
                <a:off x="2427" y="1951"/>
                <a:ext cx="550" cy="455"/>
              </a:xfrm>
              <a:custGeom>
                <a:avLst/>
                <a:gdLst>
                  <a:gd name="T0" fmla="*/ 0 w 1130"/>
                  <a:gd name="T1" fmla="*/ 0 h 937"/>
                  <a:gd name="T2" fmla="*/ 0 w 1130"/>
                  <a:gd name="T3" fmla="*/ 0 h 937"/>
                  <a:gd name="T4" fmla="*/ 0 w 1130"/>
                  <a:gd name="T5" fmla="*/ 0 h 937"/>
                  <a:gd name="T6" fmla="*/ 0 w 1130"/>
                  <a:gd name="T7" fmla="*/ 0 h 937"/>
                  <a:gd name="T8" fmla="*/ 0 w 1130"/>
                  <a:gd name="T9" fmla="*/ 0 h 937"/>
                  <a:gd name="T10" fmla="*/ 0 w 1130"/>
                  <a:gd name="T11" fmla="*/ 0 h 937"/>
                  <a:gd name="T12" fmla="*/ 0 w 1130"/>
                  <a:gd name="T13" fmla="*/ 0 h 937"/>
                  <a:gd name="T14" fmla="*/ 0 w 1130"/>
                  <a:gd name="T15" fmla="*/ 0 h 937"/>
                  <a:gd name="T16" fmla="*/ 0 w 1130"/>
                  <a:gd name="T17" fmla="*/ 0 h 937"/>
                  <a:gd name="T18" fmla="*/ 0 w 1130"/>
                  <a:gd name="T19" fmla="*/ 0 h 937"/>
                  <a:gd name="T20" fmla="*/ 0 w 1130"/>
                  <a:gd name="T21" fmla="*/ 0 h 9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0"/>
                  <a:gd name="T34" fmla="*/ 0 h 937"/>
                  <a:gd name="T35" fmla="*/ 1130 w 1130"/>
                  <a:gd name="T36" fmla="*/ 937 h 9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0" h="937">
                    <a:moveTo>
                      <a:pt x="1061" y="937"/>
                    </a:moveTo>
                    <a:lnTo>
                      <a:pt x="1096" y="528"/>
                    </a:lnTo>
                    <a:lnTo>
                      <a:pt x="1130" y="125"/>
                    </a:lnTo>
                    <a:lnTo>
                      <a:pt x="120" y="0"/>
                    </a:lnTo>
                    <a:lnTo>
                      <a:pt x="106" y="103"/>
                    </a:lnTo>
                    <a:lnTo>
                      <a:pt x="32" y="608"/>
                    </a:lnTo>
                    <a:lnTo>
                      <a:pt x="31" y="608"/>
                    </a:lnTo>
                    <a:lnTo>
                      <a:pt x="0" y="807"/>
                    </a:lnTo>
                    <a:lnTo>
                      <a:pt x="301" y="854"/>
                    </a:lnTo>
                    <a:lnTo>
                      <a:pt x="1061" y="9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4" name="Freeform 74">
                <a:extLst>
                  <a:ext uri="{FF2B5EF4-FFF2-40B4-BE49-F238E27FC236}">
                    <a16:creationId xmlns:a16="http://schemas.microsoft.com/office/drawing/2014/main" id="{F21559B3-C55C-9ACA-E4F4-E5669FDFB705}"/>
                  </a:ext>
                </a:extLst>
              </p:cNvPr>
              <p:cNvSpPr>
                <a:spLocks/>
              </p:cNvSpPr>
              <p:nvPr/>
            </p:nvSpPr>
            <p:spPr bwMode="auto">
              <a:xfrm>
                <a:off x="2427" y="1951"/>
                <a:ext cx="550" cy="455"/>
              </a:xfrm>
              <a:custGeom>
                <a:avLst/>
                <a:gdLst>
                  <a:gd name="T0" fmla="*/ 0 w 1130"/>
                  <a:gd name="T1" fmla="*/ 0 h 937"/>
                  <a:gd name="T2" fmla="*/ 0 w 1130"/>
                  <a:gd name="T3" fmla="*/ 0 h 937"/>
                  <a:gd name="T4" fmla="*/ 0 w 1130"/>
                  <a:gd name="T5" fmla="*/ 0 h 937"/>
                  <a:gd name="T6" fmla="*/ 0 w 1130"/>
                  <a:gd name="T7" fmla="*/ 0 h 937"/>
                  <a:gd name="T8" fmla="*/ 0 w 1130"/>
                  <a:gd name="T9" fmla="*/ 0 h 937"/>
                  <a:gd name="T10" fmla="*/ 0 w 1130"/>
                  <a:gd name="T11" fmla="*/ 0 h 937"/>
                  <a:gd name="T12" fmla="*/ 0 w 1130"/>
                  <a:gd name="T13" fmla="*/ 0 h 937"/>
                  <a:gd name="T14" fmla="*/ 0 w 1130"/>
                  <a:gd name="T15" fmla="*/ 0 h 937"/>
                  <a:gd name="T16" fmla="*/ 0 w 1130"/>
                  <a:gd name="T17" fmla="*/ 0 h 937"/>
                  <a:gd name="T18" fmla="*/ 0 w 1130"/>
                  <a:gd name="T19" fmla="*/ 0 h 937"/>
                  <a:gd name="T20" fmla="*/ 0 w 1130"/>
                  <a:gd name="T21" fmla="*/ 0 h 9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0"/>
                  <a:gd name="T34" fmla="*/ 0 h 937"/>
                  <a:gd name="T35" fmla="*/ 1130 w 1130"/>
                  <a:gd name="T36" fmla="*/ 937 h 9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0" h="937">
                    <a:moveTo>
                      <a:pt x="1061" y="937"/>
                    </a:moveTo>
                    <a:lnTo>
                      <a:pt x="1096" y="528"/>
                    </a:lnTo>
                    <a:lnTo>
                      <a:pt x="1130" y="125"/>
                    </a:lnTo>
                    <a:lnTo>
                      <a:pt x="120" y="0"/>
                    </a:lnTo>
                    <a:lnTo>
                      <a:pt x="106" y="103"/>
                    </a:lnTo>
                    <a:lnTo>
                      <a:pt x="32" y="608"/>
                    </a:lnTo>
                    <a:lnTo>
                      <a:pt x="31" y="608"/>
                    </a:lnTo>
                    <a:lnTo>
                      <a:pt x="0" y="807"/>
                    </a:lnTo>
                    <a:lnTo>
                      <a:pt x="301" y="854"/>
                    </a:lnTo>
                    <a:lnTo>
                      <a:pt x="1061" y="93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5" name="Freeform 75">
                <a:extLst>
                  <a:ext uri="{FF2B5EF4-FFF2-40B4-BE49-F238E27FC236}">
                    <a16:creationId xmlns:a16="http://schemas.microsoft.com/office/drawing/2014/main" id="{1DDCDDCF-2A53-5B62-74AE-E4628F092D3B}"/>
                  </a:ext>
                </a:extLst>
              </p:cNvPr>
              <p:cNvSpPr>
                <a:spLocks/>
              </p:cNvSpPr>
              <p:nvPr/>
            </p:nvSpPr>
            <p:spPr bwMode="auto">
              <a:xfrm>
                <a:off x="1722" y="2113"/>
                <a:ext cx="502" cy="771"/>
              </a:xfrm>
              <a:custGeom>
                <a:avLst/>
                <a:gdLst>
                  <a:gd name="T0" fmla="*/ 0 w 1035"/>
                  <a:gd name="T1" fmla="*/ 0 h 1589"/>
                  <a:gd name="T2" fmla="*/ 0 w 1035"/>
                  <a:gd name="T3" fmla="*/ 0 h 1589"/>
                  <a:gd name="T4" fmla="*/ 0 w 1035"/>
                  <a:gd name="T5" fmla="*/ 0 h 1589"/>
                  <a:gd name="T6" fmla="*/ 0 w 1035"/>
                  <a:gd name="T7" fmla="*/ 0 h 1589"/>
                  <a:gd name="T8" fmla="*/ 0 w 1035"/>
                  <a:gd name="T9" fmla="*/ 0 h 1589"/>
                  <a:gd name="T10" fmla="*/ 0 w 1035"/>
                  <a:gd name="T11" fmla="*/ 0 h 1589"/>
                  <a:gd name="T12" fmla="*/ 0 w 1035"/>
                  <a:gd name="T13" fmla="*/ 0 h 1589"/>
                  <a:gd name="T14" fmla="*/ 0 w 1035"/>
                  <a:gd name="T15" fmla="*/ 0 h 1589"/>
                  <a:gd name="T16" fmla="*/ 0 w 1035"/>
                  <a:gd name="T17" fmla="*/ 0 h 1589"/>
                  <a:gd name="T18" fmla="*/ 0 w 1035"/>
                  <a:gd name="T19" fmla="*/ 0 h 1589"/>
                  <a:gd name="T20" fmla="*/ 0 w 1035"/>
                  <a:gd name="T21" fmla="*/ 0 h 1589"/>
                  <a:gd name="T22" fmla="*/ 0 w 1035"/>
                  <a:gd name="T23" fmla="*/ 0 h 1589"/>
                  <a:gd name="T24" fmla="*/ 0 w 1035"/>
                  <a:gd name="T25" fmla="*/ 0 h 1589"/>
                  <a:gd name="T26" fmla="*/ 0 w 1035"/>
                  <a:gd name="T27" fmla="*/ 0 h 1589"/>
                  <a:gd name="T28" fmla="*/ 0 w 1035"/>
                  <a:gd name="T29" fmla="*/ 0 h 1589"/>
                  <a:gd name="T30" fmla="*/ 0 w 1035"/>
                  <a:gd name="T31" fmla="*/ 0 h 1589"/>
                  <a:gd name="T32" fmla="*/ 0 w 1035"/>
                  <a:gd name="T33" fmla="*/ 0 h 1589"/>
                  <a:gd name="T34" fmla="*/ 0 w 1035"/>
                  <a:gd name="T35" fmla="*/ 0 h 1589"/>
                  <a:gd name="T36" fmla="*/ 0 w 1035"/>
                  <a:gd name="T37" fmla="*/ 0 h 1589"/>
                  <a:gd name="T38" fmla="*/ 0 w 1035"/>
                  <a:gd name="T39" fmla="*/ 0 h 1589"/>
                  <a:gd name="T40" fmla="*/ 0 w 1035"/>
                  <a:gd name="T41" fmla="*/ 0 h 15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5"/>
                  <a:gd name="T64" fmla="*/ 0 h 1589"/>
                  <a:gd name="T65" fmla="*/ 1035 w 1035"/>
                  <a:gd name="T66" fmla="*/ 1589 h 15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5" h="1589">
                    <a:moveTo>
                      <a:pt x="155" y="0"/>
                    </a:moveTo>
                    <a:lnTo>
                      <a:pt x="0" y="604"/>
                    </a:lnTo>
                    <a:lnTo>
                      <a:pt x="670" y="1589"/>
                    </a:lnTo>
                    <a:lnTo>
                      <a:pt x="670" y="1578"/>
                    </a:lnTo>
                    <a:lnTo>
                      <a:pt x="678" y="1563"/>
                    </a:lnTo>
                    <a:lnTo>
                      <a:pt x="689" y="1522"/>
                    </a:lnTo>
                    <a:lnTo>
                      <a:pt x="682" y="1506"/>
                    </a:lnTo>
                    <a:lnTo>
                      <a:pt x="693" y="1410"/>
                    </a:lnTo>
                    <a:lnTo>
                      <a:pt x="685" y="1372"/>
                    </a:lnTo>
                    <a:lnTo>
                      <a:pt x="693" y="1362"/>
                    </a:lnTo>
                    <a:lnTo>
                      <a:pt x="717" y="1357"/>
                    </a:lnTo>
                    <a:lnTo>
                      <a:pt x="749" y="1364"/>
                    </a:lnTo>
                    <a:lnTo>
                      <a:pt x="761" y="1379"/>
                    </a:lnTo>
                    <a:lnTo>
                      <a:pt x="759" y="1385"/>
                    </a:lnTo>
                    <a:lnTo>
                      <a:pt x="771" y="1398"/>
                    </a:lnTo>
                    <a:lnTo>
                      <a:pt x="789" y="1398"/>
                    </a:lnTo>
                    <a:lnTo>
                      <a:pt x="819" y="1312"/>
                    </a:lnTo>
                    <a:lnTo>
                      <a:pt x="839" y="1205"/>
                    </a:lnTo>
                    <a:lnTo>
                      <a:pt x="1035" y="195"/>
                    </a:lnTo>
                    <a:lnTo>
                      <a:pt x="591" y="104"/>
                    </a:lnTo>
                    <a:lnTo>
                      <a:pt x="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6" name="Freeform 76">
                <a:extLst>
                  <a:ext uri="{FF2B5EF4-FFF2-40B4-BE49-F238E27FC236}">
                    <a16:creationId xmlns:a16="http://schemas.microsoft.com/office/drawing/2014/main" id="{98844482-9DD6-4357-52B9-667AA5B47D9D}"/>
                  </a:ext>
                </a:extLst>
              </p:cNvPr>
              <p:cNvSpPr>
                <a:spLocks/>
              </p:cNvSpPr>
              <p:nvPr/>
            </p:nvSpPr>
            <p:spPr bwMode="auto">
              <a:xfrm>
                <a:off x="1722" y="2113"/>
                <a:ext cx="502" cy="771"/>
              </a:xfrm>
              <a:custGeom>
                <a:avLst/>
                <a:gdLst>
                  <a:gd name="T0" fmla="*/ 0 w 1035"/>
                  <a:gd name="T1" fmla="*/ 0 h 1589"/>
                  <a:gd name="T2" fmla="*/ 0 w 1035"/>
                  <a:gd name="T3" fmla="*/ 0 h 1589"/>
                  <a:gd name="T4" fmla="*/ 0 w 1035"/>
                  <a:gd name="T5" fmla="*/ 0 h 1589"/>
                  <a:gd name="T6" fmla="*/ 0 w 1035"/>
                  <a:gd name="T7" fmla="*/ 0 h 1589"/>
                  <a:gd name="T8" fmla="*/ 0 w 1035"/>
                  <a:gd name="T9" fmla="*/ 0 h 1589"/>
                  <a:gd name="T10" fmla="*/ 0 w 1035"/>
                  <a:gd name="T11" fmla="*/ 0 h 1589"/>
                  <a:gd name="T12" fmla="*/ 0 w 1035"/>
                  <a:gd name="T13" fmla="*/ 0 h 1589"/>
                  <a:gd name="T14" fmla="*/ 0 w 1035"/>
                  <a:gd name="T15" fmla="*/ 0 h 1589"/>
                  <a:gd name="T16" fmla="*/ 0 w 1035"/>
                  <a:gd name="T17" fmla="*/ 0 h 1589"/>
                  <a:gd name="T18" fmla="*/ 0 w 1035"/>
                  <a:gd name="T19" fmla="*/ 0 h 1589"/>
                  <a:gd name="T20" fmla="*/ 0 w 1035"/>
                  <a:gd name="T21" fmla="*/ 0 h 1589"/>
                  <a:gd name="T22" fmla="*/ 0 w 1035"/>
                  <a:gd name="T23" fmla="*/ 0 h 1589"/>
                  <a:gd name="T24" fmla="*/ 0 w 1035"/>
                  <a:gd name="T25" fmla="*/ 0 h 1589"/>
                  <a:gd name="T26" fmla="*/ 0 w 1035"/>
                  <a:gd name="T27" fmla="*/ 0 h 1589"/>
                  <a:gd name="T28" fmla="*/ 0 w 1035"/>
                  <a:gd name="T29" fmla="*/ 0 h 1589"/>
                  <a:gd name="T30" fmla="*/ 0 w 1035"/>
                  <a:gd name="T31" fmla="*/ 0 h 1589"/>
                  <a:gd name="T32" fmla="*/ 0 w 1035"/>
                  <a:gd name="T33" fmla="*/ 0 h 1589"/>
                  <a:gd name="T34" fmla="*/ 0 w 1035"/>
                  <a:gd name="T35" fmla="*/ 0 h 1589"/>
                  <a:gd name="T36" fmla="*/ 0 w 1035"/>
                  <a:gd name="T37" fmla="*/ 0 h 1589"/>
                  <a:gd name="T38" fmla="*/ 0 w 1035"/>
                  <a:gd name="T39" fmla="*/ 0 h 1589"/>
                  <a:gd name="T40" fmla="*/ 0 w 1035"/>
                  <a:gd name="T41" fmla="*/ 0 h 15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5"/>
                  <a:gd name="T64" fmla="*/ 0 h 1589"/>
                  <a:gd name="T65" fmla="*/ 1035 w 1035"/>
                  <a:gd name="T66" fmla="*/ 1589 h 15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5" h="1589">
                    <a:moveTo>
                      <a:pt x="155" y="0"/>
                    </a:moveTo>
                    <a:lnTo>
                      <a:pt x="0" y="604"/>
                    </a:lnTo>
                    <a:lnTo>
                      <a:pt x="670" y="1589"/>
                    </a:lnTo>
                    <a:lnTo>
                      <a:pt x="670" y="1578"/>
                    </a:lnTo>
                    <a:lnTo>
                      <a:pt x="678" y="1563"/>
                    </a:lnTo>
                    <a:lnTo>
                      <a:pt x="689" y="1522"/>
                    </a:lnTo>
                    <a:lnTo>
                      <a:pt x="682" y="1506"/>
                    </a:lnTo>
                    <a:lnTo>
                      <a:pt x="693" y="1410"/>
                    </a:lnTo>
                    <a:lnTo>
                      <a:pt x="685" y="1372"/>
                    </a:lnTo>
                    <a:lnTo>
                      <a:pt x="693" y="1362"/>
                    </a:lnTo>
                    <a:lnTo>
                      <a:pt x="717" y="1357"/>
                    </a:lnTo>
                    <a:lnTo>
                      <a:pt x="749" y="1364"/>
                    </a:lnTo>
                    <a:lnTo>
                      <a:pt x="761" y="1379"/>
                    </a:lnTo>
                    <a:lnTo>
                      <a:pt x="759" y="1385"/>
                    </a:lnTo>
                    <a:lnTo>
                      <a:pt x="771" y="1398"/>
                    </a:lnTo>
                    <a:lnTo>
                      <a:pt x="789" y="1398"/>
                    </a:lnTo>
                    <a:lnTo>
                      <a:pt x="819" y="1312"/>
                    </a:lnTo>
                    <a:lnTo>
                      <a:pt x="839" y="1205"/>
                    </a:lnTo>
                    <a:lnTo>
                      <a:pt x="1035" y="195"/>
                    </a:lnTo>
                    <a:lnTo>
                      <a:pt x="591" y="104"/>
                    </a:lnTo>
                    <a:lnTo>
                      <a:pt x="155"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7" name="Freeform 77">
                <a:extLst>
                  <a:ext uri="{FF2B5EF4-FFF2-40B4-BE49-F238E27FC236}">
                    <a16:creationId xmlns:a16="http://schemas.microsoft.com/office/drawing/2014/main" id="{2FBA34F8-015A-CEE7-B1FF-8EA91DB62592}"/>
                  </a:ext>
                </a:extLst>
              </p:cNvPr>
              <p:cNvSpPr>
                <a:spLocks/>
              </p:cNvSpPr>
              <p:nvPr/>
            </p:nvSpPr>
            <p:spPr bwMode="auto">
              <a:xfrm>
                <a:off x="1983" y="2698"/>
                <a:ext cx="536" cy="623"/>
              </a:xfrm>
              <a:custGeom>
                <a:avLst/>
                <a:gdLst>
                  <a:gd name="T0" fmla="*/ 0 w 1104"/>
                  <a:gd name="T1" fmla="*/ 0 h 1281"/>
                  <a:gd name="T2" fmla="*/ 0 w 1104"/>
                  <a:gd name="T3" fmla="*/ 0 h 1281"/>
                  <a:gd name="T4" fmla="*/ 0 w 1104"/>
                  <a:gd name="T5" fmla="*/ 0 h 1281"/>
                  <a:gd name="T6" fmla="*/ 0 w 1104"/>
                  <a:gd name="T7" fmla="*/ 0 h 1281"/>
                  <a:gd name="T8" fmla="*/ 0 w 1104"/>
                  <a:gd name="T9" fmla="*/ 0 h 1281"/>
                  <a:gd name="T10" fmla="*/ 0 w 1104"/>
                  <a:gd name="T11" fmla="*/ 0 h 1281"/>
                  <a:gd name="T12" fmla="*/ 0 w 1104"/>
                  <a:gd name="T13" fmla="*/ 0 h 1281"/>
                  <a:gd name="T14" fmla="*/ 0 w 1104"/>
                  <a:gd name="T15" fmla="*/ 0 h 1281"/>
                  <a:gd name="T16" fmla="*/ 0 w 1104"/>
                  <a:gd name="T17" fmla="*/ 0 h 1281"/>
                  <a:gd name="T18" fmla="*/ 0 w 1104"/>
                  <a:gd name="T19" fmla="*/ 0 h 1281"/>
                  <a:gd name="T20" fmla="*/ 0 w 1104"/>
                  <a:gd name="T21" fmla="*/ 0 h 1281"/>
                  <a:gd name="T22" fmla="*/ 0 w 1104"/>
                  <a:gd name="T23" fmla="*/ 0 h 1281"/>
                  <a:gd name="T24" fmla="*/ 0 w 1104"/>
                  <a:gd name="T25" fmla="*/ 0 h 1281"/>
                  <a:gd name="T26" fmla="*/ 0 w 1104"/>
                  <a:gd name="T27" fmla="*/ 0 h 1281"/>
                  <a:gd name="T28" fmla="*/ 0 w 1104"/>
                  <a:gd name="T29" fmla="*/ 0 h 1281"/>
                  <a:gd name="T30" fmla="*/ 0 w 1104"/>
                  <a:gd name="T31" fmla="*/ 0 h 1281"/>
                  <a:gd name="T32" fmla="*/ 0 w 1104"/>
                  <a:gd name="T33" fmla="*/ 0 h 1281"/>
                  <a:gd name="T34" fmla="*/ 0 w 1104"/>
                  <a:gd name="T35" fmla="*/ 0 h 1281"/>
                  <a:gd name="T36" fmla="*/ 0 w 1104"/>
                  <a:gd name="T37" fmla="*/ 0 h 1281"/>
                  <a:gd name="T38" fmla="*/ 0 w 1104"/>
                  <a:gd name="T39" fmla="*/ 0 h 1281"/>
                  <a:gd name="T40" fmla="*/ 0 w 1104"/>
                  <a:gd name="T41" fmla="*/ 0 h 1281"/>
                  <a:gd name="T42" fmla="*/ 0 w 1104"/>
                  <a:gd name="T43" fmla="*/ 0 h 1281"/>
                  <a:gd name="T44" fmla="*/ 0 w 1104"/>
                  <a:gd name="T45" fmla="*/ 0 h 1281"/>
                  <a:gd name="T46" fmla="*/ 0 w 1104"/>
                  <a:gd name="T47" fmla="*/ 0 h 1281"/>
                  <a:gd name="T48" fmla="*/ 0 w 1104"/>
                  <a:gd name="T49" fmla="*/ 0 h 1281"/>
                  <a:gd name="T50" fmla="*/ 0 w 1104"/>
                  <a:gd name="T51" fmla="*/ 0 h 1281"/>
                  <a:gd name="T52" fmla="*/ 0 w 1104"/>
                  <a:gd name="T53" fmla="*/ 0 h 1281"/>
                  <a:gd name="T54" fmla="*/ 0 w 1104"/>
                  <a:gd name="T55" fmla="*/ 0 h 1281"/>
                  <a:gd name="T56" fmla="*/ 0 w 1104"/>
                  <a:gd name="T57" fmla="*/ 0 h 1281"/>
                  <a:gd name="T58" fmla="*/ 0 w 1104"/>
                  <a:gd name="T59" fmla="*/ 0 h 1281"/>
                  <a:gd name="T60" fmla="*/ 0 w 1104"/>
                  <a:gd name="T61" fmla="*/ 0 h 1281"/>
                  <a:gd name="T62" fmla="*/ 0 w 1104"/>
                  <a:gd name="T63" fmla="*/ 0 h 1281"/>
                  <a:gd name="T64" fmla="*/ 0 w 1104"/>
                  <a:gd name="T65" fmla="*/ 0 h 1281"/>
                  <a:gd name="T66" fmla="*/ 0 w 1104"/>
                  <a:gd name="T67" fmla="*/ 0 h 1281"/>
                  <a:gd name="T68" fmla="*/ 0 w 1104"/>
                  <a:gd name="T69" fmla="*/ 0 h 1281"/>
                  <a:gd name="T70" fmla="*/ 0 w 1104"/>
                  <a:gd name="T71" fmla="*/ 0 h 1281"/>
                  <a:gd name="T72" fmla="*/ 0 w 1104"/>
                  <a:gd name="T73" fmla="*/ 0 h 1281"/>
                  <a:gd name="T74" fmla="*/ 0 w 1104"/>
                  <a:gd name="T75" fmla="*/ 0 h 1281"/>
                  <a:gd name="T76" fmla="*/ 0 w 1104"/>
                  <a:gd name="T77" fmla="*/ 0 h 1281"/>
                  <a:gd name="T78" fmla="*/ 0 w 1104"/>
                  <a:gd name="T79" fmla="*/ 0 h 1281"/>
                  <a:gd name="T80" fmla="*/ 0 w 1104"/>
                  <a:gd name="T81" fmla="*/ 0 h 1281"/>
                  <a:gd name="T82" fmla="*/ 0 w 1104"/>
                  <a:gd name="T83" fmla="*/ 0 h 1281"/>
                  <a:gd name="T84" fmla="*/ 0 w 1104"/>
                  <a:gd name="T85" fmla="*/ 0 h 1281"/>
                  <a:gd name="T86" fmla="*/ 0 w 1104"/>
                  <a:gd name="T87" fmla="*/ 0 h 1281"/>
                  <a:gd name="T88" fmla="*/ 0 w 1104"/>
                  <a:gd name="T89" fmla="*/ 0 h 1281"/>
                  <a:gd name="T90" fmla="*/ 0 w 1104"/>
                  <a:gd name="T91" fmla="*/ 0 h 1281"/>
                  <a:gd name="T92" fmla="*/ 0 w 1104"/>
                  <a:gd name="T93" fmla="*/ 0 h 1281"/>
                  <a:gd name="T94" fmla="*/ 0 w 1104"/>
                  <a:gd name="T95" fmla="*/ 0 h 1281"/>
                  <a:gd name="T96" fmla="*/ 0 w 1104"/>
                  <a:gd name="T97" fmla="*/ 0 h 1281"/>
                  <a:gd name="T98" fmla="*/ 0 w 1104"/>
                  <a:gd name="T99" fmla="*/ 0 h 1281"/>
                  <a:gd name="T100" fmla="*/ 0 w 1104"/>
                  <a:gd name="T101" fmla="*/ 0 h 1281"/>
                  <a:gd name="T102" fmla="*/ 0 w 1104"/>
                  <a:gd name="T103" fmla="*/ 0 h 1281"/>
                  <a:gd name="T104" fmla="*/ 0 w 1104"/>
                  <a:gd name="T105" fmla="*/ 0 h 12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4"/>
                  <a:gd name="T160" fmla="*/ 0 h 1281"/>
                  <a:gd name="T161" fmla="*/ 1104 w 1104"/>
                  <a:gd name="T162" fmla="*/ 1281 h 12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4" h="1281">
                    <a:moveTo>
                      <a:pt x="942" y="1280"/>
                    </a:moveTo>
                    <a:lnTo>
                      <a:pt x="1104" y="127"/>
                    </a:lnTo>
                    <a:lnTo>
                      <a:pt x="301" y="1"/>
                    </a:lnTo>
                    <a:lnTo>
                      <a:pt x="301" y="0"/>
                    </a:lnTo>
                    <a:lnTo>
                      <a:pt x="281" y="107"/>
                    </a:lnTo>
                    <a:lnTo>
                      <a:pt x="251" y="193"/>
                    </a:lnTo>
                    <a:lnTo>
                      <a:pt x="233" y="193"/>
                    </a:lnTo>
                    <a:lnTo>
                      <a:pt x="221" y="180"/>
                    </a:lnTo>
                    <a:lnTo>
                      <a:pt x="223" y="174"/>
                    </a:lnTo>
                    <a:lnTo>
                      <a:pt x="211" y="159"/>
                    </a:lnTo>
                    <a:lnTo>
                      <a:pt x="179" y="152"/>
                    </a:lnTo>
                    <a:lnTo>
                      <a:pt x="155" y="157"/>
                    </a:lnTo>
                    <a:lnTo>
                      <a:pt x="147" y="167"/>
                    </a:lnTo>
                    <a:lnTo>
                      <a:pt x="155" y="205"/>
                    </a:lnTo>
                    <a:lnTo>
                      <a:pt x="144" y="301"/>
                    </a:lnTo>
                    <a:lnTo>
                      <a:pt x="151" y="317"/>
                    </a:lnTo>
                    <a:lnTo>
                      <a:pt x="140" y="358"/>
                    </a:lnTo>
                    <a:lnTo>
                      <a:pt x="132" y="373"/>
                    </a:lnTo>
                    <a:lnTo>
                      <a:pt x="132" y="384"/>
                    </a:lnTo>
                    <a:lnTo>
                      <a:pt x="132" y="413"/>
                    </a:lnTo>
                    <a:lnTo>
                      <a:pt x="134" y="423"/>
                    </a:lnTo>
                    <a:lnTo>
                      <a:pt x="132" y="431"/>
                    </a:lnTo>
                    <a:lnTo>
                      <a:pt x="144" y="456"/>
                    </a:lnTo>
                    <a:lnTo>
                      <a:pt x="144" y="476"/>
                    </a:lnTo>
                    <a:lnTo>
                      <a:pt x="151" y="491"/>
                    </a:lnTo>
                    <a:lnTo>
                      <a:pt x="157" y="515"/>
                    </a:lnTo>
                    <a:lnTo>
                      <a:pt x="166" y="521"/>
                    </a:lnTo>
                    <a:lnTo>
                      <a:pt x="177" y="534"/>
                    </a:lnTo>
                    <a:lnTo>
                      <a:pt x="179" y="553"/>
                    </a:lnTo>
                    <a:lnTo>
                      <a:pt x="177" y="559"/>
                    </a:lnTo>
                    <a:lnTo>
                      <a:pt x="170" y="554"/>
                    </a:lnTo>
                    <a:lnTo>
                      <a:pt x="150" y="572"/>
                    </a:lnTo>
                    <a:lnTo>
                      <a:pt x="126" y="581"/>
                    </a:lnTo>
                    <a:lnTo>
                      <a:pt x="107" y="604"/>
                    </a:lnTo>
                    <a:lnTo>
                      <a:pt x="95" y="659"/>
                    </a:lnTo>
                    <a:lnTo>
                      <a:pt x="63" y="701"/>
                    </a:lnTo>
                    <a:lnTo>
                      <a:pt x="45" y="701"/>
                    </a:lnTo>
                    <a:lnTo>
                      <a:pt x="44" y="712"/>
                    </a:lnTo>
                    <a:lnTo>
                      <a:pt x="49" y="727"/>
                    </a:lnTo>
                    <a:lnTo>
                      <a:pt x="46" y="739"/>
                    </a:lnTo>
                    <a:lnTo>
                      <a:pt x="39" y="764"/>
                    </a:lnTo>
                    <a:lnTo>
                      <a:pt x="44" y="775"/>
                    </a:lnTo>
                    <a:lnTo>
                      <a:pt x="67" y="795"/>
                    </a:lnTo>
                    <a:lnTo>
                      <a:pt x="72" y="804"/>
                    </a:lnTo>
                    <a:lnTo>
                      <a:pt x="65" y="813"/>
                    </a:lnTo>
                    <a:lnTo>
                      <a:pt x="61" y="826"/>
                    </a:lnTo>
                    <a:lnTo>
                      <a:pt x="48" y="841"/>
                    </a:lnTo>
                    <a:lnTo>
                      <a:pt x="39" y="838"/>
                    </a:lnTo>
                    <a:lnTo>
                      <a:pt x="13" y="834"/>
                    </a:lnTo>
                    <a:lnTo>
                      <a:pt x="0" y="883"/>
                    </a:lnTo>
                    <a:lnTo>
                      <a:pt x="594" y="1226"/>
                    </a:lnTo>
                    <a:lnTo>
                      <a:pt x="942" y="1281"/>
                    </a:lnTo>
                    <a:lnTo>
                      <a:pt x="942" y="1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8" name="Freeform 78">
                <a:extLst>
                  <a:ext uri="{FF2B5EF4-FFF2-40B4-BE49-F238E27FC236}">
                    <a16:creationId xmlns:a16="http://schemas.microsoft.com/office/drawing/2014/main" id="{3BF9A2D4-4655-5778-0554-029AE2429C0F}"/>
                  </a:ext>
                </a:extLst>
              </p:cNvPr>
              <p:cNvSpPr>
                <a:spLocks/>
              </p:cNvSpPr>
              <p:nvPr/>
            </p:nvSpPr>
            <p:spPr bwMode="auto">
              <a:xfrm>
                <a:off x="1983" y="2698"/>
                <a:ext cx="536" cy="623"/>
              </a:xfrm>
              <a:custGeom>
                <a:avLst/>
                <a:gdLst>
                  <a:gd name="T0" fmla="*/ 0 w 1104"/>
                  <a:gd name="T1" fmla="*/ 0 h 1281"/>
                  <a:gd name="T2" fmla="*/ 0 w 1104"/>
                  <a:gd name="T3" fmla="*/ 0 h 1281"/>
                  <a:gd name="T4" fmla="*/ 0 w 1104"/>
                  <a:gd name="T5" fmla="*/ 0 h 1281"/>
                  <a:gd name="T6" fmla="*/ 0 w 1104"/>
                  <a:gd name="T7" fmla="*/ 0 h 1281"/>
                  <a:gd name="T8" fmla="*/ 0 w 1104"/>
                  <a:gd name="T9" fmla="*/ 0 h 1281"/>
                  <a:gd name="T10" fmla="*/ 0 w 1104"/>
                  <a:gd name="T11" fmla="*/ 0 h 1281"/>
                  <a:gd name="T12" fmla="*/ 0 w 1104"/>
                  <a:gd name="T13" fmla="*/ 0 h 1281"/>
                  <a:gd name="T14" fmla="*/ 0 w 1104"/>
                  <a:gd name="T15" fmla="*/ 0 h 1281"/>
                  <a:gd name="T16" fmla="*/ 0 w 1104"/>
                  <a:gd name="T17" fmla="*/ 0 h 1281"/>
                  <a:gd name="T18" fmla="*/ 0 w 1104"/>
                  <a:gd name="T19" fmla="*/ 0 h 1281"/>
                  <a:gd name="T20" fmla="*/ 0 w 1104"/>
                  <a:gd name="T21" fmla="*/ 0 h 1281"/>
                  <a:gd name="T22" fmla="*/ 0 w 1104"/>
                  <a:gd name="T23" fmla="*/ 0 h 1281"/>
                  <a:gd name="T24" fmla="*/ 0 w 1104"/>
                  <a:gd name="T25" fmla="*/ 0 h 1281"/>
                  <a:gd name="T26" fmla="*/ 0 w 1104"/>
                  <a:gd name="T27" fmla="*/ 0 h 1281"/>
                  <a:gd name="T28" fmla="*/ 0 w 1104"/>
                  <a:gd name="T29" fmla="*/ 0 h 1281"/>
                  <a:gd name="T30" fmla="*/ 0 w 1104"/>
                  <a:gd name="T31" fmla="*/ 0 h 1281"/>
                  <a:gd name="T32" fmla="*/ 0 w 1104"/>
                  <a:gd name="T33" fmla="*/ 0 h 1281"/>
                  <a:gd name="T34" fmla="*/ 0 w 1104"/>
                  <a:gd name="T35" fmla="*/ 0 h 1281"/>
                  <a:gd name="T36" fmla="*/ 0 w 1104"/>
                  <a:gd name="T37" fmla="*/ 0 h 1281"/>
                  <a:gd name="T38" fmla="*/ 0 w 1104"/>
                  <a:gd name="T39" fmla="*/ 0 h 1281"/>
                  <a:gd name="T40" fmla="*/ 0 w 1104"/>
                  <a:gd name="T41" fmla="*/ 0 h 1281"/>
                  <a:gd name="T42" fmla="*/ 0 w 1104"/>
                  <a:gd name="T43" fmla="*/ 0 h 1281"/>
                  <a:gd name="T44" fmla="*/ 0 w 1104"/>
                  <a:gd name="T45" fmla="*/ 0 h 1281"/>
                  <a:gd name="T46" fmla="*/ 0 w 1104"/>
                  <a:gd name="T47" fmla="*/ 0 h 1281"/>
                  <a:gd name="T48" fmla="*/ 0 w 1104"/>
                  <a:gd name="T49" fmla="*/ 0 h 1281"/>
                  <a:gd name="T50" fmla="*/ 0 w 1104"/>
                  <a:gd name="T51" fmla="*/ 0 h 1281"/>
                  <a:gd name="T52" fmla="*/ 0 w 1104"/>
                  <a:gd name="T53" fmla="*/ 0 h 1281"/>
                  <a:gd name="T54" fmla="*/ 0 w 1104"/>
                  <a:gd name="T55" fmla="*/ 0 h 1281"/>
                  <a:gd name="T56" fmla="*/ 0 w 1104"/>
                  <a:gd name="T57" fmla="*/ 0 h 1281"/>
                  <a:gd name="T58" fmla="*/ 0 w 1104"/>
                  <a:gd name="T59" fmla="*/ 0 h 1281"/>
                  <a:gd name="T60" fmla="*/ 0 w 1104"/>
                  <a:gd name="T61" fmla="*/ 0 h 1281"/>
                  <a:gd name="T62" fmla="*/ 0 w 1104"/>
                  <a:gd name="T63" fmla="*/ 0 h 1281"/>
                  <a:gd name="T64" fmla="*/ 0 w 1104"/>
                  <a:gd name="T65" fmla="*/ 0 h 1281"/>
                  <a:gd name="T66" fmla="*/ 0 w 1104"/>
                  <a:gd name="T67" fmla="*/ 0 h 1281"/>
                  <a:gd name="T68" fmla="*/ 0 w 1104"/>
                  <a:gd name="T69" fmla="*/ 0 h 1281"/>
                  <a:gd name="T70" fmla="*/ 0 w 1104"/>
                  <a:gd name="T71" fmla="*/ 0 h 1281"/>
                  <a:gd name="T72" fmla="*/ 0 w 1104"/>
                  <a:gd name="T73" fmla="*/ 0 h 1281"/>
                  <a:gd name="T74" fmla="*/ 0 w 1104"/>
                  <a:gd name="T75" fmla="*/ 0 h 1281"/>
                  <a:gd name="T76" fmla="*/ 0 w 1104"/>
                  <a:gd name="T77" fmla="*/ 0 h 1281"/>
                  <a:gd name="T78" fmla="*/ 0 w 1104"/>
                  <a:gd name="T79" fmla="*/ 0 h 1281"/>
                  <a:gd name="T80" fmla="*/ 0 w 1104"/>
                  <a:gd name="T81" fmla="*/ 0 h 1281"/>
                  <a:gd name="T82" fmla="*/ 0 w 1104"/>
                  <a:gd name="T83" fmla="*/ 0 h 1281"/>
                  <a:gd name="T84" fmla="*/ 0 w 1104"/>
                  <a:gd name="T85" fmla="*/ 0 h 1281"/>
                  <a:gd name="T86" fmla="*/ 0 w 1104"/>
                  <a:gd name="T87" fmla="*/ 0 h 1281"/>
                  <a:gd name="T88" fmla="*/ 0 w 1104"/>
                  <a:gd name="T89" fmla="*/ 0 h 1281"/>
                  <a:gd name="T90" fmla="*/ 0 w 1104"/>
                  <a:gd name="T91" fmla="*/ 0 h 1281"/>
                  <a:gd name="T92" fmla="*/ 0 w 1104"/>
                  <a:gd name="T93" fmla="*/ 0 h 1281"/>
                  <a:gd name="T94" fmla="*/ 0 w 1104"/>
                  <a:gd name="T95" fmla="*/ 0 h 1281"/>
                  <a:gd name="T96" fmla="*/ 0 w 1104"/>
                  <a:gd name="T97" fmla="*/ 0 h 1281"/>
                  <a:gd name="T98" fmla="*/ 0 w 1104"/>
                  <a:gd name="T99" fmla="*/ 0 h 1281"/>
                  <a:gd name="T100" fmla="*/ 0 w 1104"/>
                  <a:gd name="T101" fmla="*/ 0 h 1281"/>
                  <a:gd name="T102" fmla="*/ 0 w 1104"/>
                  <a:gd name="T103" fmla="*/ 0 h 1281"/>
                  <a:gd name="T104" fmla="*/ 0 w 1104"/>
                  <a:gd name="T105" fmla="*/ 0 h 12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4"/>
                  <a:gd name="T160" fmla="*/ 0 h 1281"/>
                  <a:gd name="T161" fmla="*/ 1104 w 1104"/>
                  <a:gd name="T162" fmla="*/ 1281 h 12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4" h="1281">
                    <a:moveTo>
                      <a:pt x="942" y="1280"/>
                    </a:moveTo>
                    <a:lnTo>
                      <a:pt x="1104" y="127"/>
                    </a:lnTo>
                    <a:lnTo>
                      <a:pt x="301" y="1"/>
                    </a:lnTo>
                    <a:lnTo>
                      <a:pt x="301" y="0"/>
                    </a:lnTo>
                    <a:lnTo>
                      <a:pt x="281" y="107"/>
                    </a:lnTo>
                    <a:lnTo>
                      <a:pt x="251" y="193"/>
                    </a:lnTo>
                    <a:lnTo>
                      <a:pt x="233" y="193"/>
                    </a:lnTo>
                    <a:lnTo>
                      <a:pt x="221" y="180"/>
                    </a:lnTo>
                    <a:lnTo>
                      <a:pt x="223" y="174"/>
                    </a:lnTo>
                    <a:lnTo>
                      <a:pt x="211" y="159"/>
                    </a:lnTo>
                    <a:lnTo>
                      <a:pt x="179" y="152"/>
                    </a:lnTo>
                    <a:lnTo>
                      <a:pt x="155" y="157"/>
                    </a:lnTo>
                    <a:lnTo>
                      <a:pt x="147" y="167"/>
                    </a:lnTo>
                    <a:lnTo>
                      <a:pt x="155" y="205"/>
                    </a:lnTo>
                    <a:lnTo>
                      <a:pt x="144" y="301"/>
                    </a:lnTo>
                    <a:lnTo>
                      <a:pt x="151" y="317"/>
                    </a:lnTo>
                    <a:lnTo>
                      <a:pt x="140" y="358"/>
                    </a:lnTo>
                    <a:lnTo>
                      <a:pt x="132" y="373"/>
                    </a:lnTo>
                    <a:lnTo>
                      <a:pt x="132" y="384"/>
                    </a:lnTo>
                    <a:lnTo>
                      <a:pt x="132" y="413"/>
                    </a:lnTo>
                    <a:lnTo>
                      <a:pt x="134" y="423"/>
                    </a:lnTo>
                    <a:lnTo>
                      <a:pt x="132" y="431"/>
                    </a:lnTo>
                    <a:lnTo>
                      <a:pt x="144" y="456"/>
                    </a:lnTo>
                    <a:lnTo>
                      <a:pt x="144" y="476"/>
                    </a:lnTo>
                    <a:lnTo>
                      <a:pt x="151" y="491"/>
                    </a:lnTo>
                    <a:lnTo>
                      <a:pt x="157" y="515"/>
                    </a:lnTo>
                    <a:lnTo>
                      <a:pt x="166" y="521"/>
                    </a:lnTo>
                    <a:lnTo>
                      <a:pt x="177" y="534"/>
                    </a:lnTo>
                    <a:lnTo>
                      <a:pt x="179" y="553"/>
                    </a:lnTo>
                    <a:lnTo>
                      <a:pt x="177" y="559"/>
                    </a:lnTo>
                    <a:lnTo>
                      <a:pt x="170" y="554"/>
                    </a:lnTo>
                    <a:lnTo>
                      <a:pt x="150" y="572"/>
                    </a:lnTo>
                    <a:lnTo>
                      <a:pt x="126" y="581"/>
                    </a:lnTo>
                    <a:lnTo>
                      <a:pt x="107" y="604"/>
                    </a:lnTo>
                    <a:lnTo>
                      <a:pt x="95" y="659"/>
                    </a:lnTo>
                    <a:lnTo>
                      <a:pt x="63" y="701"/>
                    </a:lnTo>
                    <a:lnTo>
                      <a:pt x="45" y="701"/>
                    </a:lnTo>
                    <a:lnTo>
                      <a:pt x="44" y="712"/>
                    </a:lnTo>
                    <a:lnTo>
                      <a:pt x="49" y="727"/>
                    </a:lnTo>
                    <a:lnTo>
                      <a:pt x="46" y="739"/>
                    </a:lnTo>
                    <a:lnTo>
                      <a:pt x="39" y="764"/>
                    </a:lnTo>
                    <a:lnTo>
                      <a:pt x="44" y="775"/>
                    </a:lnTo>
                    <a:lnTo>
                      <a:pt x="67" y="795"/>
                    </a:lnTo>
                    <a:lnTo>
                      <a:pt x="72" y="804"/>
                    </a:lnTo>
                    <a:lnTo>
                      <a:pt x="65" y="813"/>
                    </a:lnTo>
                    <a:lnTo>
                      <a:pt x="61" y="826"/>
                    </a:lnTo>
                    <a:lnTo>
                      <a:pt x="48" y="841"/>
                    </a:lnTo>
                    <a:lnTo>
                      <a:pt x="39" y="838"/>
                    </a:lnTo>
                    <a:lnTo>
                      <a:pt x="13" y="834"/>
                    </a:lnTo>
                    <a:lnTo>
                      <a:pt x="0" y="883"/>
                    </a:lnTo>
                    <a:lnTo>
                      <a:pt x="594" y="1226"/>
                    </a:lnTo>
                    <a:lnTo>
                      <a:pt x="942" y="1281"/>
                    </a:lnTo>
                    <a:lnTo>
                      <a:pt x="942" y="128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9" name="Freeform 79">
                <a:extLst>
                  <a:ext uri="{FF2B5EF4-FFF2-40B4-BE49-F238E27FC236}">
                    <a16:creationId xmlns:a16="http://schemas.microsoft.com/office/drawing/2014/main" id="{BE644EE1-B507-ACB5-8E69-2EC5EAC22502}"/>
                  </a:ext>
                </a:extLst>
              </p:cNvPr>
              <p:cNvSpPr>
                <a:spLocks/>
              </p:cNvSpPr>
              <p:nvPr/>
            </p:nvSpPr>
            <p:spPr bwMode="auto">
              <a:xfrm>
                <a:off x="2519" y="2365"/>
                <a:ext cx="573" cy="453"/>
              </a:xfrm>
              <a:custGeom>
                <a:avLst/>
                <a:gdLst>
                  <a:gd name="T0" fmla="*/ 0 w 1177"/>
                  <a:gd name="T1" fmla="*/ 0 h 931"/>
                  <a:gd name="T2" fmla="*/ 0 w 1177"/>
                  <a:gd name="T3" fmla="*/ 0 h 931"/>
                  <a:gd name="T4" fmla="*/ 0 w 1177"/>
                  <a:gd name="T5" fmla="*/ 0 h 931"/>
                  <a:gd name="T6" fmla="*/ 0 w 1177"/>
                  <a:gd name="T7" fmla="*/ 0 h 931"/>
                  <a:gd name="T8" fmla="*/ 0 w 1177"/>
                  <a:gd name="T9" fmla="*/ 0 h 931"/>
                  <a:gd name="T10" fmla="*/ 0 w 1177"/>
                  <a:gd name="T11" fmla="*/ 0 h 931"/>
                  <a:gd name="T12" fmla="*/ 0 w 1177"/>
                  <a:gd name="T13" fmla="*/ 0 h 931"/>
                  <a:gd name="T14" fmla="*/ 0 w 1177"/>
                  <a:gd name="T15" fmla="*/ 0 h 931"/>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931"/>
                  <a:gd name="T26" fmla="*/ 1177 w 1177"/>
                  <a:gd name="T27" fmla="*/ 931 h 9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931">
                    <a:moveTo>
                      <a:pt x="0" y="812"/>
                    </a:moveTo>
                    <a:lnTo>
                      <a:pt x="112" y="0"/>
                    </a:lnTo>
                    <a:lnTo>
                      <a:pt x="872" y="83"/>
                    </a:lnTo>
                    <a:lnTo>
                      <a:pt x="1177" y="108"/>
                    </a:lnTo>
                    <a:lnTo>
                      <a:pt x="1166" y="313"/>
                    </a:lnTo>
                    <a:lnTo>
                      <a:pt x="1130" y="931"/>
                    </a:lnTo>
                    <a:lnTo>
                      <a:pt x="972" y="921"/>
                    </a:lnTo>
                    <a:lnTo>
                      <a:pt x="0" y="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0" name="Freeform 80">
                <a:extLst>
                  <a:ext uri="{FF2B5EF4-FFF2-40B4-BE49-F238E27FC236}">
                    <a16:creationId xmlns:a16="http://schemas.microsoft.com/office/drawing/2014/main" id="{805ED087-03F7-DD2A-CB6E-0DBCD73DE7A9}"/>
                  </a:ext>
                </a:extLst>
              </p:cNvPr>
              <p:cNvSpPr>
                <a:spLocks/>
              </p:cNvSpPr>
              <p:nvPr/>
            </p:nvSpPr>
            <p:spPr bwMode="auto">
              <a:xfrm>
                <a:off x="2519" y="2365"/>
                <a:ext cx="573" cy="453"/>
              </a:xfrm>
              <a:custGeom>
                <a:avLst/>
                <a:gdLst>
                  <a:gd name="T0" fmla="*/ 0 w 1177"/>
                  <a:gd name="T1" fmla="*/ 0 h 931"/>
                  <a:gd name="T2" fmla="*/ 0 w 1177"/>
                  <a:gd name="T3" fmla="*/ 0 h 931"/>
                  <a:gd name="T4" fmla="*/ 0 w 1177"/>
                  <a:gd name="T5" fmla="*/ 0 h 931"/>
                  <a:gd name="T6" fmla="*/ 0 w 1177"/>
                  <a:gd name="T7" fmla="*/ 0 h 931"/>
                  <a:gd name="T8" fmla="*/ 0 w 1177"/>
                  <a:gd name="T9" fmla="*/ 0 h 931"/>
                  <a:gd name="T10" fmla="*/ 0 w 1177"/>
                  <a:gd name="T11" fmla="*/ 0 h 931"/>
                  <a:gd name="T12" fmla="*/ 0 w 1177"/>
                  <a:gd name="T13" fmla="*/ 0 h 931"/>
                  <a:gd name="T14" fmla="*/ 0 w 1177"/>
                  <a:gd name="T15" fmla="*/ 0 h 931"/>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931"/>
                  <a:gd name="T26" fmla="*/ 1177 w 1177"/>
                  <a:gd name="T27" fmla="*/ 931 h 9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931">
                    <a:moveTo>
                      <a:pt x="0" y="812"/>
                    </a:moveTo>
                    <a:lnTo>
                      <a:pt x="112" y="0"/>
                    </a:lnTo>
                    <a:lnTo>
                      <a:pt x="872" y="83"/>
                    </a:lnTo>
                    <a:lnTo>
                      <a:pt x="1177" y="108"/>
                    </a:lnTo>
                    <a:lnTo>
                      <a:pt x="1166" y="313"/>
                    </a:lnTo>
                    <a:lnTo>
                      <a:pt x="1130" y="931"/>
                    </a:lnTo>
                    <a:lnTo>
                      <a:pt x="972" y="921"/>
                    </a:lnTo>
                    <a:lnTo>
                      <a:pt x="0" y="81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1" name="Freeform 81">
                <a:extLst>
                  <a:ext uri="{FF2B5EF4-FFF2-40B4-BE49-F238E27FC236}">
                    <a16:creationId xmlns:a16="http://schemas.microsoft.com/office/drawing/2014/main" id="{4DA8FEFD-098D-7FFC-2308-D43304C2FAC4}"/>
                  </a:ext>
                </a:extLst>
              </p:cNvPr>
              <p:cNvSpPr>
                <a:spLocks/>
              </p:cNvSpPr>
              <p:nvPr/>
            </p:nvSpPr>
            <p:spPr bwMode="auto">
              <a:xfrm>
                <a:off x="2440" y="2760"/>
                <a:ext cx="552" cy="568"/>
              </a:xfrm>
              <a:custGeom>
                <a:avLst/>
                <a:gdLst>
                  <a:gd name="T0" fmla="*/ 0 w 1134"/>
                  <a:gd name="T1" fmla="*/ 0 h 1171"/>
                  <a:gd name="T2" fmla="*/ 0 w 1134"/>
                  <a:gd name="T3" fmla="*/ 0 h 1171"/>
                  <a:gd name="T4" fmla="*/ 0 w 1134"/>
                  <a:gd name="T5" fmla="*/ 0 h 1171"/>
                  <a:gd name="T6" fmla="*/ 0 w 1134"/>
                  <a:gd name="T7" fmla="*/ 0 h 1171"/>
                  <a:gd name="T8" fmla="*/ 0 w 1134"/>
                  <a:gd name="T9" fmla="*/ 0 h 1171"/>
                  <a:gd name="T10" fmla="*/ 0 w 1134"/>
                  <a:gd name="T11" fmla="*/ 0 h 1171"/>
                  <a:gd name="T12" fmla="*/ 0 w 1134"/>
                  <a:gd name="T13" fmla="*/ 0 h 1171"/>
                  <a:gd name="T14" fmla="*/ 0 w 1134"/>
                  <a:gd name="T15" fmla="*/ 0 h 1171"/>
                  <a:gd name="T16" fmla="*/ 0 w 1134"/>
                  <a:gd name="T17" fmla="*/ 0 h 1171"/>
                  <a:gd name="T18" fmla="*/ 0 w 1134"/>
                  <a:gd name="T19" fmla="*/ 0 h 1171"/>
                  <a:gd name="T20" fmla="*/ 0 w 1134"/>
                  <a:gd name="T21" fmla="*/ 0 h 1171"/>
                  <a:gd name="T22" fmla="*/ 0 w 1134"/>
                  <a:gd name="T23" fmla="*/ 0 h 1171"/>
                  <a:gd name="T24" fmla="*/ 0 w 1134"/>
                  <a:gd name="T25" fmla="*/ 0 h 1171"/>
                  <a:gd name="T26" fmla="*/ 0 w 1134"/>
                  <a:gd name="T27" fmla="*/ 0 h 1171"/>
                  <a:gd name="T28" fmla="*/ 0 w 1134"/>
                  <a:gd name="T29" fmla="*/ 0 h 1171"/>
                  <a:gd name="T30" fmla="*/ 0 w 1134"/>
                  <a:gd name="T31" fmla="*/ 0 h 1171"/>
                  <a:gd name="T32" fmla="*/ 0 w 1134"/>
                  <a:gd name="T33" fmla="*/ 0 h 1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1171"/>
                  <a:gd name="T53" fmla="*/ 1134 w 1134"/>
                  <a:gd name="T54" fmla="*/ 1171 h 1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1171">
                    <a:moveTo>
                      <a:pt x="162" y="0"/>
                    </a:moveTo>
                    <a:lnTo>
                      <a:pt x="0" y="1153"/>
                    </a:lnTo>
                    <a:lnTo>
                      <a:pt x="0" y="1154"/>
                    </a:lnTo>
                    <a:lnTo>
                      <a:pt x="148" y="1171"/>
                    </a:lnTo>
                    <a:lnTo>
                      <a:pt x="160" y="1080"/>
                    </a:lnTo>
                    <a:lnTo>
                      <a:pt x="441" y="1116"/>
                    </a:lnTo>
                    <a:lnTo>
                      <a:pt x="438" y="1113"/>
                    </a:lnTo>
                    <a:lnTo>
                      <a:pt x="430" y="1097"/>
                    </a:lnTo>
                    <a:lnTo>
                      <a:pt x="438" y="1085"/>
                    </a:lnTo>
                    <a:lnTo>
                      <a:pt x="436" y="1080"/>
                    </a:lnTo>
                    <a:lnTo>
                      <a:pt x="430" y="1075"/>
                    </a:lnTo>
                    <a:lnTo>
                      <a:pt x="435" y="1071"/>
                    </a:lnTo>
                    <a:lnTo>
                      <a:pt x="1046" y="1130"/>
                    </a:lnTo>
                    <a:lnTo>
                      <a:pt x="1119" y="208"/>
                    </a:lnTo>
                    <a:lnTo>
                      <a:pt x="1129" y="208"/>
                    </a:lnTo>
                    <a:lnTo>
                      <a:pt x="1134" y="109"/>
                    </a:lnTo>
                    <a:lnTo>
                      <a:pt x="1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2" name="Freeform 82">
                <a:extLst>
                  <a:ext uri="{FF2B5EF4-FFF2-40B4-BE49-F238E27FC236}">
                    <a16:creationId xmlns:a16="http://schemas.microsoft.com/office/drawing/2014/main" id="{70E253A2-BA81-2D01-2656-0B3B788056EB}"/>
                  </a:ext>
                </a:extLst>
              </p:cNvPr>
              <p:cNvSpPr>
                <a:spLocks/>
              </p:cNvSpPr>
              <p:nvPr/>
            </p:nvSpPr>
            <p:spPr bwMode="auto">
              <a:xfrm>
                <a:off x="2440" y="2760"/>
                <a:ext cx="552" cy="568"/>
              </a:xfrm>
              <a:custGeom>
                <a:avLst/>
                <a:gdLst>
                  <a:gd name="T0" fmla="*/ 0 w 1134"/>
                  <a:gd name="T1" fmla="*/ 0 h 1171"/>
                  <a:gd name="T2" fmla="*/ 0 w 1134"/>
                  <a:gd name="T3" fmla="*/ 0 h 1171"/>
                  <a:gd name="T4" fmla="*/ 0 w 1134"/>
                  <a:gd name="T5" fmla="*/ 0 h 1171"/>
                  <a:gd name="T6" fmla="*/ 0 w 1134"/>
                  <a:gd name="T7" fmla="*/ 0 h 1171"/>
                  <a:gd name="T8" fmla="*/ 0 w 1134"/>
                  <a:gd name="T9" fmla="*/ 0 h 1171"/>
                  <a:gd name="T10" fmla="*/ 0 w 1134"/>
                  <a:gd name="T11" fmla="*/ 0 h 1171"/>
                  <a:gd name="T12" fmla="*/ 0 w 1134"/>
                  <a:gd name="T13" fmla="*/ 0 h 1171"/>
                  <a:gd name="T14" fmla="*/ 0 w 1134"/>
                  <a:gd name="T15" fmla="*/ 0 h 1171"/>
                  <a:gd name="T16" fmla="*/ 0 w 1134"/>
                  <a:gd name="T17" fmla="*/ 0 h 1171"/>
                  <a:gd name="T18" fmla="*/ 0 w 1134"/>
                  <a:gd name="T19" fmla="*/ 0 h 1171"/>
                  <a:gd name="T20" fmla="*/ 0 w 1134"/>
                  <a:gd name="T21" fmla="*/ 0 h 1171"/>
                  <a:gd name="T22" fmla="*/ 0 w 1134"/>
                  <a:gd name="T23" fmla="*/ 0 h 1171"/>
                  <a:gd name="T24" fmla="*/ 0 w 1134"/>
                  <a:gd name="T25" fmla="*/ 0 h 1171"/>
                  <a:gd name="T26" fmla="*/ 0 w 1134"/>
                  <a:gd name="T27" fmla="*/ 0 h 1171"/>
                  <a:gd name="T28" fmla="*/ 0 w 1134"/>
                  <a:gd name="T29" fmla="*/ 0 h 1171"/>
                  <a:gd name="T30" fmla="*/ 0 w 1134"/>
                  <a:gd name="T31" fmla="*/ 0 h 1171"/>
                  <a:gd name="T32" fmla="*/ 0 w 1134"/>
                  <a:gd name="T33" fmla="*/ 0 h 1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1171"/>
                  <a:gd name="T53" fmla="*/ 1134 w 1134"/>
                  <a:gd name="T54" fmla="*/ 1171 h 1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1171">
                    <a:moveTo>
                      <a:pt x="162" y="0"/>
                    </a:moveTo>
                    <a:lnTo>
                      <a:pt x="0" y="1153"/>
                    </a:lnTo>
                    <a:lnTo>
                      <a:pt x="0" y="1154"/>
                    </a:lnTo>
                    <a:lnTo>
                      <a:pt x="148" y="1171"/>
                    </a:lnTo>
                    <a:lnTo>
                      <a:pt x="160" y="1080"/>
                    </a:lnTo>
                    <a:lnTo>
                      <a:pt x="441" y="1116"/>
                    </a:lnTo>
                    <a:lnTo>
                      <a:pt x="438" y="1113"/>
                    </a:lnTo>
                    <a:lnTo>
                      <a:pt x="430" y="1097"/>
                    </a:lnTo>
                    <a:lnTo>
                      <a:pt x="438" y="1085"/>
                    </a:lnTo>
                    <a:lnTo>
                      <a:pt x="436" y="1080"/>
                    </a:lnTo>
                    <a:lnTo>
                      <a:pt x="430" y="1075"/>
                    </a:lnTo>
                    <a:lnTo>
                      <a:pt x="435" y="1071"/>
                    </a:lnTo>
                    <a:lnTo>
                      <a:pt x="1046" y="1130"/>
                    </a:lnTo>
                    <a:lnTo>
                      <a:pt x="1119" y="208"/>
                    </a:lnTo>
                    <a:lnTo>
                      <a:pt x="1129" y="208"/>
                    </a:lnTo>
                    <a:lnTo>
                      <a:pt x="1134" y="109"/>
                    </a:lnTo>
                    <a:lnTo>
                      <a:pt x="162"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3" name="Freeform 83">
                <a:extLst>
                  <a:ext uri="{FF2B5EF4-FFF2-40B4-BE49-F238E27FC236}">
                    <a16:creationId xmlns:a16="http://schemas.microsoft.com/office/drawing/2014/main" id="{5A8E87B2-B41A-FDB8-B1F9-DE79E4216D1A}"/>
                  </a:ext>
                </a:extLst>
              </p:cNvPr>
              <p:cNvSpPr>
                <a:spLocks/>
              </p:cNvSpPr>
              <p:nvPr/>
            </p:nvSpPr>
            <p:spPr bwMode="auto">
              <a:xfrm>
                <a:off x="2985" y="1613"/>
                <a:ext cx="517" cy="324"/>
              </a:xfrm>
              <a:custGeom>
                <a:avLst/>
                <a:gdLst>
                  <a:gd name="T0" fmla="*/ 0 w 1065"/>
                  <a:gd name="T1" fmla="*/ 0 h 666"/>
                  <a:gd name="T2" fmla="*/ 0 w 1065"/>
                  <a:gd name="T3" fmla="*/ 0 h 666"/>
                  <a:gd name="T4" fmla="*/ 0 w 1065"/>
                  <a:gd name="T5" fmla="*/ 0 h 666"/>
                  <a:gd name="T6" fmla="*/ 0 w 1065"/>
                  <a:gd name="T7" fmla="*/ 0 h 666"/>
                  <a:gd name="T8" fmla="*/ 0 w 1065"/>
                  <a:gd name="T9" fmla="*/ 0 h 666"/>
                  <a:gd name="T10" fmla="*/ 0 w 1065"/>
                  <a:gd name="T11" fmla="*/ 0 h 666"/>
                  <a:gd name="T12" fmla="*/ 0 w 1065"/>
                  <a:gd name="T13" fmla="*/ 0 h 666"/>
                  <a:gd name="T14" fmla="*/ 0 w 1065"/>
                  <a:gd name="T15" fmla="*/ 0 h 666"/>
                  <a:gd name="T16" fmla="*/ 0 w 1065"/>
                  <a:gd name="T17" fmla="*/ 0 h 666"/>
                  <a:gd name="T18" fmla="*/ 0 w 1065"/>
                  <a:gd name="T19" fmla="*/ 0 h 666"/>
                  <a:gd name="T20" fmla="*/ 0 w 1065"/>
                  <a:gd name="T21" fmla="*/ 0 h 666"/>
                  <a:gd name="T22" fmla="*/ 0 w 1065"/>
                  <a:gd name="T23" fmla="*/ 0 h 666"/>
                  <a:gd name="T24" fmla="*/ 0 w 1065"/>
                  <a:gd name="T25" fmla="*/ 0 h 666"/>
                  <a:gd name="T26" fmla="*/ 0 w 1065"/>
                  <a:gd name="T27" fmla="*/ 0 h 666"/>
                  <a:gd name="T28" fmla="*/ 0 w 1065"/>
                  <a:gd name="T29" fmla="*/ 0 h 666"/>
                  <a:gd name="T30" fmla="*/ 0 w 1065"/>
                  <a:gd name="T31" fmla="*/ 0 h 666"/>
                  <a:gd name="T32" fmla="*/ 0 w 1065"/>
                  <a:gd name="T33" fmla="*/ 0 h 666"/>
                  <a:gd name="T34" fmla="*/ 0 w 1065"/>
                  <a:gd name="T35" fmla="*/ 0 h 666"/>
                  <a:gd name="T36" fmla="*/ 0 w 1065"/>
                  <a:gd name="T37" fmla="*/ 0 h 666"/>
                  <a:gd name="T38" fmla="*/ 0 w 1065"/>
                  <a:gd name="T39" fmla="*/ 0 h 6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5"/>
                  <a:gd name="T61" fmla="*/ 0 h 666"/>
                  <a:gd name="T62" fmla="*/ 1065 w 1065"/>
                  <a:gd name="T63" fmla="*/ 666 h 6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5" h="666">
                    <a:moveTo>
                      <a:pt x="0" y="618"/>
                    </a:moveTo>
                    <a:lnTo>
                      <a:pt x="51" y="0"/>
                    </a:lnTo>
                    <a:lnTo>
                      <a:pt x="520" y="33"/>
                    </a:lnTo>
                    <a:lnTo>
                      <a:pt x="980" y="46"/>
                    </a:lnTo>
                    <a:lnTo>
                      <a:pt x="981" y="61"/>
                    </a:lnTo>
                    <a:lnTo>
                      <a:pt x="996" y="110"/>
                    </a:lnTo>
                    <a:lnTo>
                      <a:pt x="990" y="124"/>
                    </a:lnTo>
                    <a:lnTo>
                      <a:pt x="986" y="159"/>
                    </a:lnTo>
                    <a:lnTo>
                      <a:pt x="988" y="216"/>
                    </a:lnTo>
                    <a:lnTo>
                      <a:pt x="1000" y="282"/>
                    </a:lnTo>
                    <a:lnTo>
                      <a:pt x="1018" y="300"/>
                    </a:lnTo>
                    <a:lnTo>
                      <a:pt x="1029" y="359"/>
                    </a:lnTo>
                    <a:lnTo>
                      <a:pt x="1033" y="462"/>
                    </a:lnTo>
                    <a:lnTo>
                      <a:pt x="1037" y="482"/>
                    </a:lnTo>
                    <a:lnTo>
                      <a:pt x="1037" y="519"/>
                    </a:lnTo>
                    <a:lnTo>
                      <a:pt x="1041" y="533"/>
                    </a:lnTo>
                    <a:lnTo>
                      <a:pt x="1065" y="608"/>
                    </a:lnTo>
                    <a:lnTo>
                      <a:pt x="1062" y="635"/>
                    </a:lnTo>
                    <a:lnTo>
                      <a:pt x="1063" y="666"/>
                    </a:lnTo>
                    <a:lnTo>
                      <a:pt x="0"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4" name="Freeform 84">
                <a:extLst>
                  <a:ext uri="{FF2B5EF4-FFF2-40B4-BE49-F238E27FC236}">
                    <a16:creationId xmlns:a16="http://schemas.microsoft.com/office/drawing/2014/main" id="{E5179B6F-19F4-03EF-C7EA-BC3840CE8B9E}"/>
                  </a:ext>
                </a:extLst>
              </p:cNvPr>
              <p:cNvSpPr>
                <a:spLocks/>
              </p:cNvSpPr>
              <p:nvPr/>
            </p:nvSpPr>
            <p:spPr bwMode="auto">
              <a:xfrm>
                <a:off x="2985" y="1613"/>
                <a:ext cx="517" cy="324"/>
              </a:xfrm>
              <a:custGeom>
                <a:avLst/>
                <a:gdLst>
                  <a:gd name="T0" fmla="*/ 0 w 1065"/>
                  <a:gd name="T1" fmla="*/ 0 h 666"/>
                  <a:gd name="T2" fmla="*/ 0 w 1065"/>
                  <a:gd name="T3" fmla="*/ 0 h 666"/>
                  <a:gd name="T4" fmla="*/ 0 w 1065"/>
                  <a:gd name="T5" fmla="*/ 0 h 666"/>
                  <a:gd name="T6" fmla="*/ 0 w 1065"/>
                  <a:gd name="T7" fmla="*/ 0 h 666"/>
                  <a:gd name="T8" fmla="*/ 0 w 1065"/>
                  <a:gd name="T9" fmla="*/ 0 h 666"/>
                  <a:gd name="T10" fmla="*/ 0 w 1065"/>
                  <a:gd name="T11" fmla="*/ 0 h 666"/>
                  <a:gd name="T12" fmla="*/ 0 w 1065"/>
                  <a:gd name="T13" fmla="*/ 0 h 666"/>
                  <a:gd name="T14" fmla="*/ 0 w 1065"/>
                  <a:gd name="T15" fmla="*/ 0 h 666"/>
                  <a:gd name="T16" fmla="*/ 0 w 1065"/>
                  <a:gd name="T17" fmla="*/ 0 h 666"/>
                  <a:gd name="T18" fmla="*/ 0 w 1065"/>
                  <a:gd name="T19" fmla="*/ 0 h 666"/>
                  <a:gd name="T20" fmla="*/ 0 w 1065"/>
                  <a:gd name="T21" fmla="*/ 0 h 666"/>
                  <a:gd name="T22" fmla="*/ 0 w 1065"/>
                  <a:gd name="T23" fmla="*/ 0 h 666"/>
                  <a:gd name="T24" fmla="*/ 0 w 1065"/>
                  <a:gd name="T25" fmla="*/ 0 h 666"/>
                  <a:gd name="T26" fmla="*/ 0 w 1065"/>
                  <a:gd name="T27" fmla="*/ 0 h 666"/>
                  <a:gd name="T28" fmla="*/ 0 w 1065"/>
                  <a:gd name="T29" fmla="*/ 0 h 666"/>
                  <a:gd name="T30" fmla="*/ 0 w 1065"/>
                  <a:gd name="T31" fmla="*/ 0 h 666"/>
                  <a:gd name="T32" fmla="*/ 0 w 1065"/>
                  <a:gd name="T33" fmla="*/ 0 h 666"/>
                  <a:gd name="T34" fmla="*/ 0 w 1065"/>
                  <a:gd name="T35" fmla="*/ 0 h 666"/>
                  <a:gd name="T36" fmla="*/ 0 w 1065"/>
                  <a:gd name="T37" fmla="*/ 0 h 666"/>
                  <a:gd name="T38" fmla="*/ 0 w 1065"/>
                  <a:gd name="T39" fmla="*/ 0 h 6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5"/>
                  <a:gd name="T61" fmla="*/ 0 h 666"/>
                  <a:gd name="T62" fmla="*/ 1065 w 1065"/>
                  <a:gd name="T63" fmla="*/ 666 h 6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5" h="666">
                    <a:moveTo>
                      <a:pt x="0" y="618"/>
                    </a:moveTo>
                    <a:lnTo>
                      <a:pt x="51" y="0"/>
                    </a:lnTo>
                    <a:lnTo>
                      <a:pt x="520" y="33"/>
                    </a:lnTo>
                    <a:lnTo>
                      <a:pt x="980" y="46"/>
                    </a:lnTo>
                    <a:lnTo>
                      <a:pt x="981" y="61"/>
                    </a:lnTo>
                    <a:lnTo>
                      <a:pt x="996" y="110"/>
                    </a:lnTo>
                    <a:lnTo>
                      <a:pt x="990" y="124"/>
                    </a:lnTo>
                    <a:lnTo>
                      <a:pt x="986" y="159"/>
                    </a:lnTo>
                    <a:lnTo>
                      <a:pt x="988" y="216"/>
                    </a:lnTo>
                    <a:lnTo>
                      <a:pt x="1000" y="282"/>
                    </a:lnTo>
                    <a:lnTo>
                      <a:pt x="1018" y="300"/>
                    </a:lnTo>
                    <a:lnTo>
                      <a:pt x="1029" y="359"/>
                    </a:lnTo>
                    <a:lnTo>
                      <a:pt x="1033" y="462"/>
                    </a:lnTo>
                    <a:lnTo>
                      <a:pt x="1037" y="482"/>
                    </a:lnTo>
                    <a:lnTo>
                      <a:pt x="1037" y="519"/>
                    </a:lnTo>
                    <a:lnTo>
                      <a:pt x="1041" y="533"/>
                    </a:lnTo>
                    <a:lnTo>
                      <a:pt x="1065" y="608"/>
                    </a:lnTo>
                    <a:lnTo>
                      <a:pt x="1062" y="635"/>
                    </a:lnTo>
                    <a:lnTo>
                      <a:pt x="1063" y="666"/>
                    </a:lnTo>
                    <a:lnTo>
                      <a:pt x="0" y="618"/>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5" name="Freeform 85">
                <a:extLst>
                  <a:ext uri="{FF2B5EF4-FFF2-40B4-BE49-F238E27FC236}">
                    <a16:creationId xmlns:a16="http://schemas.microsoft.com/office/drawing/2014/main" id="{36A1E015-2143-ABB2-89CA-2830C4ED8104}"/>
                  </a:ext>
                </a:extLst>
              </p:cNvPr>
              <p:cNvSpPr>
                <a:spLocks/>
              </p:cNvSpPr>
              <p:nvPr/>
            </p:nvSpPr>
            <p:spPr bwMode="auto">
              <a:xfrm>
                <a:off x="2960" y="1913"/>
                <a:ext cx="551" cy="372"/>
              </a:xfrm>
              <a:custGeom>
                <a:avLst/>
                <a:gdLst>
                  <a:gd name="T0" fmla="*/ 0 w 1133"/>
                  <a:gd name="T1" fmla="*/ 0 h 765"/>
                  <a:gd name="T2" fmla="*/ 0 w 1133"/>
                  <a:gd name="T3" fmla="*/ 0 h 765"/>
                  <a:gd name="T4" fmla="*/ 0 w 1133"/>
                  <a:gd name="T5" fmla="*/ 0 h 765"/>
                  <a:gd name="T6" fmla="*/ 0 w 1133"/>
                  <a:gd name="T7" fmla="*/ 0 h 765"/>
                  <a:gd name="T8" fmla="*/ 0 w 1133"/>
                  <a:gd name="T9" fmla="*/ 0 h 765"/>
                  <a:gd name="T10" fmla="*/ 0 w 1133"/>
                  <a:gd name="T11" fmla="*/ 0 h 765"/>
                  <a:gd name="T12" fmla="*/ 0 w 1133"/>
                  <a:gd name="T13" fmla="*/ 0 h 765"/>
                  <a:gd name="T14" fmla="*/ 0 w 1133"/>
                  <a:gd name="T15" fmla="*/ 0 h 765"/>
                  <a:gd name="T16" fmla="*/ 0 w 1133"/>
                  <a:gd name="T17" fmla="*/ 0 h 765"/>
                  <a:gd name="T18" fmla="*/ 0 w 1133"/>
                  <a:gd name="T19" fmla="*/ 0 h 765"/>
                  <a:gd name="T20" fmla="*/ 0 w 1133"/>
                  <a:gd name="T21" fmla="*/ 0 h 765"/>
                  <a:gd name="T22" fmla="*/ 0 w 1133"/>
                  <a:gd name="T23" fmla="*/ 0 h 765"/>
                  <a:gd name="T24" fmla="*/ 0 w 1133"/>
                  <a:gd name="T25" fmla="*/ 0 h 765"/>
                  <a:gd name="T26" fmla="*/ 0 w 1133"/>
                  <a:gd name="T27" fmla="*/ 0 h 765"/>
                  <a:gd name="T28" fmla="*/ 0 w 1133"/>
                  <a:gd name="T29" fmla="*/ 0 h 765"/>
                  <a:gd name="T30" fmla="*/ 0 w 1133"/>
                  <a:gd name="T31" fmla="*/ 0 h 765"/>
                  <a:gd name="T32" fmla="*/ 0 w 1133"/>
                  <a:gd name="T33" fmla="*/ 0 h 765"/>
                  <a:gd name="T34" fmla="*/ 0 w 1133"/>
                  <a:gd name="T35" fmla="*/ 0 h 765"/>
                  <a:gd name="T36" fmla="*/ 0 w 1133"/>
                  <a:gd name="T37" fmla="*/ 0 h 765"/>
                  <a:gd name="T38" fmla="*/ 0 w 1133"/>
                  <a:gd name="T39" fmla="*/ 0 h 765"/>
                  <a:gd name="T40" fmla="*/ 0 w 1133"/>
                  <a:gd name="T41" fmla="*/ 0 h 765"/>
                  <a:gd name="T42" fmla="*/ 0 w 1133"/>
                  <a:gd name="T43" fmla="*/ 0 h 765"/>
                  <a:gd name="T44" fmla="*/ 0 w 1133"/>
                  <a:gd name="T45" fmla="*/ 0 h 765"/>
                  <a:gd name="T46" fmla="*/ 0 w 1133"/>
                  <a:gd name="T47" fmla="*/ 0 h 765"/>
                  <a:gd name="T48" fmla="*/ 0 w 1133"/>
                  <a:gd name="T49" fmla="*/ 0 h 765"/>
                  <a:gd name="T50" fmla="*/ 0 w 1133"/>
                  <a:gd name="T51" fmla="*/ 0 h 765"/>
                  <a:gd name="T52" fmla="*/ 0 w 1133"/>
                  <a:gd name="T53" fmla="*/ 0 h 765"/>
                  <a:gd name="T54" fmla="*/ 0 w 1133"/>
                  <a:gd name="T55" fmla="*/ 0 h 765"/>
                  <a:gd name="T56" fmla="*/ 0 w 1133"/>
                  <a:gd name="T57" fmla="*/ 0 h 765"/>
                  <a:gd name="T58" fmla="*/ 0 w 1133"/>
                  <a:gd name="T59" fmla="*/ 0 h 765"/>
                  <a:gd name="T60" fmla="*/ 0 w 1133"/>
                  <a:gd name="T61" fmla="*/ 0 h 765"/>
                  <a:gd name="T62" fmla="*/ 0 w 1133"/>
                  <a:gd name="T63" fmla="*/ 0 h 765"/>
                  <a:gd name="T64" fmla="*/ 0 w 1133"/>
                  <a:gd name="T65" fmla="*/ 0 h 765"/>
                  <a:gd name="T66" fmla="*/ 0 w 1133"/>
                  <a:gd name="T67" fmla="*/ 0 h 765"/>
                  <a:gd name="T68" fmla="*/ 0 w 1133"/>
                  <a:gd name="T69" fmla="*/ 0 h 765"/>
                  <a:gd name="T70" fmla="*/ 0 w 1133"/>
                  <a:gd name="T71" fmla="*/ 0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3"/>
                  <a:gd name="T109" fmla="*/ 0 h 765"/>
                  <a:gd name="T110" fmla="*/ 1133 w 1133"/>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3" h="765">
                    <a:moveTo>
                      <a:pt x="0" y="603"/>
                    </a:moveTo>
                    <a:lnTo>
                      <a:pt x="34" y="200"/>
                    </a:lnTo>
                    <a:lnTo>
                      <a:pt x="51" y="0"/>
                    </a:lnTo>
                    <a:lnTo>
                      <a:pt x="1114" y="48"/>
                    </a:lnTo>
                    <a:lnTo>
                      <a:pt x="1115" y="65"/>
                    </a:lnTo>
                    <a:lnTo>
                      <a:pt x="1106" y="84"/>
                    </a:lnTo>
                    <a:lnTo>
                      <a:pt x="1079" y="111"/>
                    </a:lnTo>
                    <a:lnTo>
                      <a:pt x="1081" y="131"/>
                    </a:lnTo>
                    <a:lnTo>
                      <a:pt x="1133" y="178"/>
                    </a:lnTo>
                    <a:lnTo>
                      <a:pt x="1133" y="551"/>
                    </a:lnTo>
                    <a:lnTo>
                      <a:pt x="1124" y="550"/>
                    </a:lnTo>
                    <a:lnTo>
                      <a:pt x="1111" y="552"/>
                    </a:lnTo>
                    <a:lnTo>
                      <a:pt x="1118" y="565"/>
                    </a:lnTo>
                    <a:lnTo>
                      <a:pt x="1124" y="576"/>
                    </a:lnTo>
                    <a:lnTo>
                      <a:pt x="1116" y="597"/>
                    </a:lnTo>
                    <a:lnTo>
                      <a:pt x="1126" y="607"/>
                    </a:lnTo>
                    <a:lnTo>
                      <a:pt x="1133" y="637"/>
                    </a:lnTo>
                    <a:lnTo>
                      <a:pt x="1121" y="648"/>
                    </a:lnTo>
                    <a:lnTo>
                      <a:pt x="1124" y="666"/>
                    </a:lnTo>
                    <a:lnTo>
                      <a:pt x="1110" y="702"/>
                    </a:lnTo>
                    <a:lnTo>
                      <a:pt x="1124" y="740"/>
                    </a:lnTo>
                    <a:lnTo>
                      <a:pt x="1129" y="760"/>
                    </a:lnTo>
                    <a:lnTo>
                      <a:pt x="1128" y="765"/>
                    </a:lnTo>
                    <a:lnTo>
                      <a:pt x="1096" y="743"/>
                    </a:lnTo>
                    <a:lnTo>
                      <a:pt x="1031" y="701"/>
                    </a:lnTo>
                    <a:lnTo>
                      <a:pt x="1015" y="695"/>
                    </a:lnTo>
                    <a:lnTo>
                      <a:pt x="987" y="695"/>
                    </a:lnTo>
                    <a:lnTo>
                      <a:pt x="966" y="711"/>
                    </a:lnTo>
                    <a:lnTo>
                      <a:pt x="944" y="717"/>
                    </a:lnTo>
                    <a:lnTo>
                      <a:pt x="922" y="711"/>
                    </a:lnTo>
                    <a:lnTo>
                      <a:pt x="912" y="683"/>
                    </a:lnTo>
                    <a:lnTo>
                      <a:pt x="895" y="673"/>
                    </a:lnTo>
                    <a:lnTo>
                      <a:pt x="874" y="679"/>
                    </a:lnTo>
                    <a:lnTo>
                      <a:pt x="846" y="679"/>
                    </a:lnTo>
                    <a:lnTo>
                      <a:pt x="825" y="647"/>
                    </a:lnTo>
                    <a:lnTo>
                      <a:pt x="0"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6" name="Freeform 86">
                <a:extLst>
                  <a:ext uri="{FF2B5EF4-FFF2-40B4-BE49-F238E27FC236}">
                    <a16:creationId xmlns:a16="http://schemas.microsoft.com/office/drawing/2014/main" id="{C973F8A2-1000-845A-400E-DCE698B616B2}"/>
                  </a:ext>
                </a:extLst>
              </p:cNvPr>
              <p:cNvSpPr>
                <a:spLocks/>
              </p:cNvSpPr>
              <p:nvPr/>
            </p:nvSpPr>
            <p:spPr bwMode="auto">
              <a:xfrm>
                <a:off x="2960" y="1913"/>
                <a:ext cx="551" cy="372"/>
              </a:xfrm>
              <a:custGeom>
                <a:avLst/>
                <a:gdLst>
                  <a:gd name="T0" fmla="*/ 0 w 1133"/>
                  <a:gd name="T1" fmla="*/ 0 h 765"/>
                  <a:gd name="T2" fmla="*/ 0 w 1133"/>
                  <a:gd name="T3" fmla="*/ 0 h 765"/>
                  <a:gd name="T4" fmla="*/ 0 w 1133"/>
                  <a:gd name="T5" fmla="*/ 0 h 765"/>
                  <a:gd name="T6" fmla="*/ 0 w 1133"/>
                  <a:gd name="T7" fmla="*/ 0 h 765"/>
                  <a:gd name="T8" fmla="*/ 0 w 1133"/>
                  <a:gd name="T9" fmla="*/ 0 h 765"/>
                  <a:gd name="T10" fmla="*/ 0 w 1133"/>
                  <a:gd name="T11" fmla="*/ 0 h 765"/>
                  <a:gd name="T12" fmla="*/ 0 w 1133"/>
                  <a:gd name="T13" fmla="*/ 0 h 765"/>
                  <a:gd name="T14" fmla="*/ 0 w 1133"/>
                  <a:gd name="T15" fmla="*/ 0 h 765"/>
                  <a:gd name="T16" fmla="*/ 0 w 1133"/>
                  <a:gd name="T17" fmla="*/ 0 h 765"/>
                  <a:gd name="T18" fmla="*/ 0 w 1133"/>
                  <a:gd name="T19" fmla="*/ 0 h 765"/>
                  <a:gd name="T20" fmla="*/ 0 w 1133"/>
                  <a:gd name="T21" fmla="*/ 0 h 765"/>
                  <a:gd name="T22" fmla="*/ 0 w 1133"/>
                  <a:gd name="T23" fmla="*/ 0 h 765"/>
                  <a:gd name="T24" fmla="*/ 0 w 1133"/>
                  <a:gd name="T25" fmla="*/ 0 h 765"/>
                  <a:gd name="T26" fmla="*/ 0 w 1133"/>
                  <a:gd name="T27" fmla="*/ 0 h 765"/>
                  <a:gd name="T28" fmla="*/ 0 w 1133"/>
                  <a:gd name="T29" fmla="*/ 0 h 765"/>
                  <a:gd name="T30" fmla="*/ 0 w 1133"/>
                  <a:gd name="T31" fmla="*/ 0 h 765"/>
                  <a:gd name="T32" fmla="*/ 0 w 1133"/>
                  <a:gd name="T33" fmla="*/ 0 h 765"/>
                  <a:gd name="T34" fmla="*/ 0 w 1133"/>
                  <a:gd name="T35" fmla="*/ 0 h 765"/>
                  <a:gd name="T36" fmla="*/ 0 w 1133"/>
                  <a:gd name="T37" fmla="*/ 0 h 765"/>
                  <a:gd name="T38" fmla="*/ 0 w 1133"/>
                  <a:gd name="T39" fmla="*/ 0 h 765"/>
                  <a:gd name="T40" fmla="*/ 0 w 1133"/>
                  <a:gd name="T41" fmla="*/ 0 h 765"/>
                  <a:gd name="T42" fmla="*/ 0 w 1133"/>
                  <a:gd name="T43" fmla="*/ 0 h 765"/>
                  <a:gd name="T44" fmla="*/ 0 w 1133"/>
                  <a:gd name="T45" fmla="*/ 0 h 765"/>
                  <a:gd name="T46" fmla="*/ 0 w 1133"/>
                  <a:gd name="T47" fmla="*/ 0 h 765"/>
                  <a:gd name="T48" fmla="*/ 0 w 1133"/>
                  <a:gd name="T49" fmla="*/ 0 h 765"/>
                  <a:gd name="T50" fmla="*/ 0 w 1133"/>
                  <a:gd name="T51" fmla="*/ 0 h 765"/>
                  <a:gd name="T52" fmla="*/ 0 w 1133"/>
                  <a:gd name="T53" fmla="*/ 0 h 765"/>
                  <a:gd name="T54" fmla="*/ 0 w 1133"/>
                  <a:gd name="T55" fmla="*/ 0 h 765"/>
                  <a:gd name="T56" fmla="*/ 0 w 1133"/>
                  <a:gd name="T57" fmla="*/ 0 h 765"/>
                  <a:gd name="T58" fmla="*/ 0 w 1133"/>
                  <a:gd name="T59" fmla="*/ 0 h 765"/>
                  <a:gd name="T60" fmla="*/ 0 w 1133"/>
                  <a:gd name="T61" fmla="*/ 0 h 765"/>
                  <a:gd name="T62" fmla="*/ 0 w 1133"/>
                  <a:gd name="T63" fmla="*/ 0 h 765"/>
                  <a:gd name="T64" fmla="*/ 0 w 1133"/>
                  <a:gd name="T65" fmla="*/ 0 h 765"/>
                  <a:gd name="T66" fmla="*/ 0 w 1133"/>
                  <a:gd name="T67" fmla="*/ 0 h 765"/>
                  <a:gd name="T68" fmla="*/ 0 w 1133"/>
                  <a:gd name="T69" fmla="*/ 0 h 765"/>
                  <a:gd name="T70" fmla="*/ 0 w 1133"/>
                  <a:gd name="T71" fmla="*/ 0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3"/>
                  <a:gd name="T109" fmla="*/ 0 h 765"/>
                  <a:gd name="T110" fmla="*/ 1133 w 1133"/>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3" h="765">
                    <a:moveTo>
                      <a:pt x="0" y="603"/>
                    </a:moveTo>
                    <a:lnTo>
                      <a:pt x="34" y="200"/>
                    </a:lnTo>
                    <a:lnTo>
                      <a:pt x="51" y="0"/>
                    </a:lnTo>
                    <a:lnTo>
                      <a:pt x="1114" y="48"/>
                    </a:lnTo>
                    <a:lnTo>
                      <a:pt x="1115" y="65"/>
                    </a:lnTo>
                    <a:lnTo>
                      <a:pt x="1106" y="84"/>
                    </a:lnTo>
                    <a:lnTo>
                      <a:pt x="1079" y="111"/>
                    </a:lnTo>
                    <a:lnTo>
                      <a:pt x="1081" y="131"/>
                    </a:lnTo>
                    <a:lnTo>
                      <a:pt x="1133" y="178"/>
                    </a:lnTo>
                    <a:lnTo>
                      <a:pt x="1133" y="551"/>
                    </a:lnTo>
                    <a:lnTo>
                      <a:pt x="1124" y="550"/>
                    </a:lnTo>
                    <a:lnTo>
                      <a:pt x="1111" y="552"/>
                    </a:lnTo>
                    <a:lnTo>
                      <a:pt x="1118" y="565"/>
                    </a:lnTo>
                    <a:lnTo>
                      <a:pt x="1124" y="576"/>
                    </a:lnTo>
                    <a:lnTo>
                      <a:pt x="1116" y="597"/>
                    </a:lnTo>
                    <a:lnTo>
                      <a:pt x="1126" y="607"/>
                    </a:lnTo>
                    <a:lnTo>
                      <a:pt x="1133" y="637"/>
                    </a:lnTo>
                    <a:lnTo>
                      <a:pt x="1121" y="648"/>
                    </a:lnTo>
                    <a:lnTo>
                      <a:pt x="1124" y="666"/>
                    </a:lnTo>
                    <a:lnTo>
                      <a:pt x="1110" y="702"/>
                    </a:lnTo>
                    <a:lnTo>
                      <a:pt x="1124" y="740"/>
                    </a:lnTo>
                    <a:lnTo>
                      <a:pt x="1129" y="760"/>
                    </a:lnTo>
                    <a:lnTo>
                      <a:pt x="1128" y="765"/>
                    </a:lnTo>
                    <a:lnTo>
                      <a:pt x="1096" y="743"/>
                    </a:lnTo>
                    <a:lnTo>
                      <a:pt x="1031" y="701"/>
                    </a:lnTo>
                    <a:lnTo>
                      <a:pt x="1015" y="695"/>
                    </a:lnTo>
                    <a:lnTo>
                      <a:pt x="987" y="695"/>
                    </a:lnTo>
                    <a:lnTo>
                      <a:pt x="966" y="711"/>
                    </a:lnTo>
                    <a:lnTo>
                      <a:pt x="944" y="717"/>
                    </a:lnTo>
                    <a:lnTo>
                      <a:pt x="922" y="711"/>
                    </a:lnTo>
                    <a:lnTo>
                      <a:pt x="912" y="683"/>
                    </a:lnTo>
                    <a:lnTo>
                      <a:pt x="895" y="673"/>
                    </a:lnTo>
                    <a:lnTo>
                      <a:pt x="874" y="679"/>
                    </a:lnTo>
                    <a:lnTo>
                      <a:pt x="846" y="679"/>
                    </a:lnTo>
                    <a:lnTo>
                      <a:pt x="825" y="647"/>
                    </a:lnTo>
                    <a:lnTo>
                      <a:pt x="0" y="603"/>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7" name="Freeform 87">
                <a:extLst>
                  <a:ext uri="{FF2B5EF4-FFF2-40B4-BE49-F238E27FC236}">
                    <a16:creationId xmlns:a16="http://schemas.microsoft.com/office/drawing/2014/main" id="{9C8DE3E5-0E18-94DE-C4ED-6149BE2A0A5F}"/>
                  </a:ext>
                </a:extLst>
              </p:cNvPr>
              <p:cNvSpPr>
                <a:spLocks/>
              </p:cNvSpPr>
              <p:nvPr/>
            </p:nvSpPr>
            <p:spPr bwMode="auto">
              <a:xfrm>
                <a:off x="2943" y="2206"/>
                <a:ext cx="650" cy="322"/>
              </a:xfrm>
              <a:custGeom>
                <a:avLst/>
                <a:gdLst>
                  <a:gd name="T0" fmla="*/ 0 w 1338"/>
                  <a:gd name="T1" fmla="*/ 0 h 663"/>
                  <a:gd name="T2" fmla="*/ 0 w 1338"/>
                  <a:gd name="T3" fmla="*/ 0 h 663"/>
                  <a:gd name="T4" fmla="*/ 0 w 1338"/>
                  <a:gd name="T5" fmla="*/ 0 h 663"/>
                  <a:gd name="T6" fmla="*/ 0 w 1338"/>
                  <a:gd name="T7" fmla="*/ 0 h 663"/>
                  <a:gd name="T8" fmla="*/ 0 w 1338"/>
                  <a:gd name="T9" fmla="*/ 0 h 663"/>
                  <a:gd name="T10" fmla="*/ 0 w 1338"/>
                  <a:gd name="T11" fmla="*/ 0 h 663"/>
                  <a:gd name="T12" fmla="*/ 0 w 1338"/>
                  <a:gd name="T13" fmla="*/ 0 h 663"/>
                  <a:gd name="T14" fmla="*/ 0 w 1338"/>
                  <a:gd name="T15" fmla="*/ 0 h 663"/>
                  <a:gd name="T16" fmla="*/ 0 w 1338"/>
                  <a:gd name="T17" fmla="*/ 0 h 663"/>
                  <a:gd name="T18" fmla="*/ 0 w 1338"/>
                  <a:gd name="T19" fmla="*/ 0 h 663"/>
                  <a:gd name="T20" fmla="*/ 0 w 1338"/>
                  <a:gd name="T21" fmla="*/ 0 h 663"/>
                  <a:gd name="T22" fmla="*/ 0 w 1338"/>
                  <a:gd name="T23" fmla="*/ 0 h 663"/>
                  <a:gd name="T24" fmla="*/ 0 w 1338"/>
                  <a:gd name="T25" fmla="*/ 0 h 663"/>
                  <a:gd name="T26" fmla="*/ 0 w 1338"/>
                  <a:gd name="T27" fmla="*/ 0 h 663"/>
                  <a:gd name="T28" fmla="*/ 0 w 1338"/>
                  <a:gd name="T29" fmla="*/ 0 h 663"/>
                  <a:gd name="T30" fmla="*/ 0 w 1338"/>
                  <a:gd name="T31" fmla="*/ 0 h 663"/>
                  <a:gd name="T32" fmla="*/ 0 w 1338"/>
                  <a:gd name="T33" fmla="*/ 0 h 663"/>
                  <a:gd name="T34" fmla="*/ 0 w 1338"/>
                  <a:gd name="T35" fmla="*/ 0 h 663"/>
                  <a:gd name="T36" fmla="*/ 0 w 1338"/>
                  <a:gd name="T37" fmla="*/ 0 h 663"/>
                  <a:gd name="T38" fmla="*/ 0 w 1338"/>
                  <a:gd name="T39" fmla="*/ 0 h 663"/>
                  <a:gd name="T40" fmla="*/ 0 w 1338"/>
                  <a:gd name="T41" fmla="*/ 0 h 663"/>
                  <a:gd name="T42" fmla="*/ 0 w 1338"/>
                  <a:gd name="T43" fmla="*/ 0 h 663"/>
                  <a:gd name="T44" fmla="*/ 0 w 1338"/>
                  <a:gd name="T45" fmla="*/ 0 h 663"/>
                  <a:gd name="T46" fmla="*/ 0 w 1338"/>
                  <a:gd name="T47" fmla="*/ 0 h 663"/>
                  <a:gd name="T48" fmla="*/ 0 w 1338"/>
                  <a:gd name="T49" fmla="*/ 0 h 663"/>
                  <a:gd name="T50" fmla="*/ 0 w 1338"/>
                  <a:gd name="T51" fmla="*/ 0 h 663"/>
                  <a:gd name="T52" fmla="*/ 0 w 1338"/>
                  <a:gd name="T53" fmla="*/ 0 h 663"/>
                  <a:gd name="T54" fmla="*/ 0 w 1338"/>
                  <a:gd name="T55" fmla="*/ 0 h 663"/>
                  <a:gd name="T56" fmla="*/ 0 w 1338"/>
                  <a:gd name="T57" fmla="*/ 0 h 663"/>
                  <a:gd name="T58" fmla="*/ 0 w 1338"/>
                  <a:gd name="T59" fmla="*/ 0 h 663"/>
                  <a:gd name="T60" fmla="*/ 0 w 1338"/>
                  <a:gd name="T61" fmla="*/ 0 h 663"/>
                  <a:gd name="T62" fmla="*/ 0 w 1338"/>
                  <a:gd name="T63" fmla="*/ 0 h 663"/>
                  <a:gd name="T64" fmla="*/ 0 w 1338"/>
                  <a:gd name="T65" fmla="*/ 0 h 663"/>
                  <a:gd name="T66" fmla="*/ 0 w 1338"/>
                  <a:gd name="T67" fmla="*/ 0 h 663"/>
                  <a:gd name="T68" fmla="*/ 0 w 1338"/>
                  <a:gd name="T69" fmla="*/ 0 h 663"/>
                  <a:gd name="T70" fmla="*/ 0 w 1338"/>
                  <a:gd name="T71" fmla="*/ 0 h 663"/>
                  <a:gd name="T72" fmla="*/ 0 w 1338"/>
                  <a:gd name="T73" fmla="*/ 0 h 663"/>
                  <a:gd name="T74" fmla="*/ 0 w 1338"/>
                  <a:gd name="T75" fmla="*/ 0 h 663"/>
                  <a:gd name="T76" fmla="*/ 0 w 1338"/>
                  <a:gd name="T77" fmla="*/ 0 h 663"/>
                  <a:gd name="T78" fmla="*/ 0 w 1338"/>
                  <a:gd name="T79" fmla="*/ 0 h 663"/>
                  <a:gd name="T80" fmla="*/ 0 w 1338"/>
                  <a:gd name="T81" fmla="*/ 0 h 663"/>
                  <a:gd name="T82" fmla="*/ 0 w 1338"/>
                  <a:gd name="T83" fmla="*/ 0 h 663"/>
                  <a:gd name="T84" fmla="*/ 0 w 1338"/>
                  <a:gd name="T85" fmla="*/ 0 h 663"/>
                  <a:gd name="T86" fmla="*/ 0 w 1338"/>
                  <a:gd name="T87" fmla="*/ 0 h 663"/>
                  <a:gd name="T88" fmla="*/ 0 w 1338"/>
                  <a:gd name="T89" fmla="*/ 0 h 663"/>
                  <a:gd name="T90" fmla="*/ 0 w 1338"/>
                  <a:gd name="T91" fmla="*/ 0 h 663"/>
                  <a:gd name="T92" fmla="*/ 0 w 1338"/>
                  <a:gd name="T93" fmla="*/ 0 h 6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8"/>
                  <a:gd name="T142" fmla="*/ 0 h 663"/>
                  <a:gd name="T143" fmla="*/ 1338 w 1338"/>
                  <a:gd name="T144" fmla="*/ 663 h 6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8" h="663">
                    <a:moveTo>
                      <a:pt x="0" y="409"/>
                    </a:moveTo>
                    <a:lnTo>
                      <a:pt x="35" y="0"/>
                    </a:lnTo>
                    <a:lnTo>
                      <a:pt x="860" y="44"/>
                    </a:lnTo>
                    <a:lnTo>
                      <a:pt x="881" y="76"/>
                    </a:lnTo>
                    <a:lnTo>
                      <a:pt x="909" y="76"/>
                    </a:lnTo>
                    <a:lnTo>
                      <a:pt x="930" y="70"/>
                    </a:lnTo>
                    <a:lnTo>
                      <a:pt x="947" y="80"/>
                    </a:lnTo>
                    <a:lnTo>
                      <a:pt x="957" y="108"/>
                    </a:lnTo>
                    <a:lnTo>
                      <a:pt x="979" y="114"/>
                    </a:lnTo>
                    <a:lnTo>
                      <a:pt x="1001" y="108"/>
                    </a:lnTo>
                    <a:lnTo>
                      <a:pt x="1022" y="92"/>
                    </a:lnTo>
                    <a:lnTo>
                      <a:pt x="1050" y="92"/>
                    </a:lnTo>
                    <a:lnTo>
                      <a:pt x="1066" y="98"/>
                    </a:lnTo>
                    <a:lnTo>
                      <a:pt x="1131" y="140"/>
                    </a:lnTo>
                    <a:lnTo>
                      <a:pt x="1163" y="162"/>
                    </a:lnTo>
                    <a:lnTo>
                      <a:pt x="1164" y="184"/>
                    </a:lnTo>
                    <a:lnTo>
                      <a:pt x="1186" y="196"/>
                    </a:lnTo>
                    <a:lnTo>
                      <a:pt x="1186" y="211"/>
                    </a:lnTo>
                    <a:lnTo>
                      <a:pt x="1175" y="238"/>
                    </a:lnTo>
                    <a:lnTo>
                      <a:pt x="1191" y="254"/>
                    </a:lnTo>
                    <a:lnTo>
                      <a:pt x="1202" y="287"/>
                    </a:lnTo>
                    <a:lnTo>
                      <a:pt x="1218" y="304"/>
                    </a:lnTo>
                    <a:lnTo>
                      <a:pt x="1213" y="320"/>
                    </a:lnTo>
                    <a:lnTo>
                      <a:pt x="1218" y="336"/>
                    </a:lnTo>
                    <a:lnTo>
                      <a:pt x="1241" y="352"/>
                    </a:lnTo>
                    <a:lnTo>
                      <a:pt x="1245" y="370"/>
                    </a:lnTo>
                    <a:lnTo>
                      <a:pt x="1241" y="386"/>
                    </a:lnTo>
                    <a:lnTo>
                      <a:pt x="1235" y="418"/>
                    </a:lnTo>
                    <a:lnTo>
                      <a:pt x="1256" y="428"/>
                    </a:lnTo>
                    <a:lnTo>
                      <a:pt x="1262" y="444"/>
                    </a:lnTo>
                    <a:lnTo>
                      <a:pt x="1251" y="461"/>
                    </a:lnTo>
                    <a:lnTo>
                      <a:pt x="1256" y="478"/>
                    </a:lnTo>
                    <a:lnTo>
                      <a:pt x="1267" y="493"/>
                    </a:lnTo>
                    <a:lnTo>
                      <a:pt x="1262" y="510"/>
                    </a:lnTo>
                    <a:lnTo>
                      <a:pt x="1267" y="531"/>
                    </a:lnTo>
                    <a:lnTo>
                      <a:pt x="1273" y="540"/>
                    </a:lnTo>
                    <a:lnTo>
                      <a:pt x="1283" y="559"/>
                    </a:lnTo>
                    <a:lnTo>
                      <a:pt x="1301" y="575"/>
                    </a:lnTo>
                    <a:lnTo>
                      <a:pt x="1305" y="602"/>
                    </a:lnTo>
                    <a:lnTo>
                      <a:pt x="1327" y="630"/>
                    </a:lnTo>
                    <a:lnTo>
                      <a:pt x="1338" y="635"/>
                    </a:lnTo>
                    <a:lnTo>
                      <a:pt x="1333" y="658"/>
                    </a:lnTo>
                    <a:lnTo>
                      <a:pt x="1335" y="663"/>
                    </a:lnTo>
                    <a:lnTo>
                      <a:pt x="294" y="639"/>
                    </a:lnTo>
                    <a:lnTo>
                      <a:pt x="305" y="434"/>
                    </a:lnTo>
                    <a:lnTo>
                      <a:pt x="0" y="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8" name="Freeform 88">
                <a:extLst>
                  <a:ext uri="{FF2B5EF4-FFF2-40B4-BE49-F238E27FC236}">
                    <a16:creationId xmlns:a16="http://schemas.microsoft.com/office/drawing/2014/main" id="{61F5A222-5FB3-31DC-BEA6-FA3BD37C7CFF}"/>
                  </a:ext>
                </a:extLst>
              </p:cNvPr>
              <p:cNvSpPr>
                <a:spLocks/>
              </p:cNvSpPr>
              <p:nvPr/>
            </p:nvSpPr>
            <p:spPr bwMode="auto">
              <a:xfrm>
                <a:off x="2943" y="2206"/>
                <a:ext cx="650" cy="322"/>
              </a:xfrm>
              <a:custGeom>
                <a:avLst/>
                <a:gdLst>
                  <a:gd name="T0" fmla="*/ 0 w 1338"/>
                  <a:gd name="T1" fmla="*/ 0 h 663"/>
                  <a:gd name="T2" fmla="*/ 0 w 1338"/>
                  <a:gd name="T3" fmla="*/ 0 h 663"/>
                  <a:gd name="T4" fmla="*/ 0 w 1338"/>
                  <a:gd name="T5" fmla="*/ 0 h 663"/>
                  <a:gd name="T6" fmla="*/ 0 w 1338"/>
                  <a:gd name="T7" fmla="*/ 0 h 663"/>
                  <a:gd name="T8" fmla="*/ 0 w 1338"/>
                  <a:gd name="T9" fmla="*/ 0 h 663"/>
                  <a:gd name="T10" fmla="*/ 0 w 1338"/>
                  <a:gd name="T11" fmla="*/ 0 h 663"/>
                  <a:gd name="T12" fmla="*/ 0 w 1338"/>
                  <a:gd name="T13" fmla="*/ 0 h 663"/>
                  <a:gd name="T14" fmla="*/ 0 w 1338"/>
                  <a:gd name="T15" fmla="*/ 0 h 663"/>
                  <a:gd name="T16" fmla="*/ 0 w 1338"/>
                  <a:gd name="T17" fmla="*/ 0 h 663"/>
                  <a:gd name="T18" fmla="*/ 0 w 1338"/>
                  <a:gd name="T19" fmla="*/ 0 h 663"/>
                  <a:gd name="T20" fmla="*/ 0 w 1338"/>
                  <a:gd name="T21" fmla="*/ 0 h 663"/>
                  <a:gd name="T22" fmla="*/ 0 w 1338"/>
                  <a:gd name="T23" fmla="*/ 0 h 663"/>
                  <a:gd name="T24" fmla="*/ 0 w 1338"/>
                  <a:gd name="T25" fmla="*/ 0 h 663"/>
                  <a:gd name="T26" fmla="*/ 0 w 1338"/>
                  <a:gd name="T27" fmla="*/ 0 h 663"/>
                  <a:gd name="T28" fmla="*/ 0 w 1338"/>
                  <a:gd name="T29" fmla="*/ 0 h 663"/>
                  <a:gd name="T30" fmla="*/ 0 w 1338"/>
                  <a:gd name="T31" fmla="*/ 0 h 663"/>
                  <a:gd name="T32" fmla="*/ 0 w 1338"/>
                  <a:gd name="T33" fmla="*/ 0 h 663"/>
                  <a:gd name="T34" fmla="*/ 0 w 1338"/>
                  <a:gd name="T35" fmla="*/ 0 h 663"/>
                  <a:gd name="T36" fmla="*/ 0 w 1338"/>
                  <a:gd name="T37" fmla="*/ 0 h 663"/>
                  <a:gd name="T38" fmla="*/ 0 w 1338"/>
                  <a:gd name="T39" fmla="*/ 0 h 663"/>
                  <a:gd name="T40" fmla="*/ 0 w 1338"/>
                  <a:gd name="T41" fmla="*/ 0 h 663"/>
                  <a:gd name="T42" fmla="*/ 0 w 1338"/>
                  <a:gd name="T43" fmla="*/ 0 h 663"/>
                  <a:gd name="T44" fmla="*/ 0 w 1338"/>
                  <a:gd name="T45" fmla="*/ 0 h 663"/>
                  <a:gd name="T46" fmla="*/ 0 w 1338"/>
                  <a:gd name="T47" fmla="*/ 0 h 663"/>
                  <a:gd name="T48" fmla="*/ 0 w 1338"/>
                  <a:gd name="T49" fmla="*/ 0 h 663"/>
                  <a:gd name="T50" fmla="*/ 0 w 1338"/>
                  <a:gd name="T51" fmla="*/ 0 h 663"/>
                  <a:gd name="T52" fmla="*/ 0 w 1338"/>
                  <a:gd name="T53" fmla="*/ 0 h 663"/>
                  <a:gd name="T54" fmla="*/ 0 w 1338"/>
                  <a:gd name="T55" fmla="*/ 0 h 663"/>
                  <a:gd name="T56" fmla="*/ 0 w 1338"/>
                  <a:gd name="T57" fmla="*/ 0 h 663"/>
                  <a:gd name="T58" fmla="*/ 0 w 1338"/>
                  <a:gd name="T59" fmla="*/ 0 h 663"/>
                  <a:gd name="T60" fmla="*/ 0 w 1338"/>
                  <a:gd name="T61" fmla="*/ 0 h 663"/>
                  <a:gd name="T62" fmla="*/ 0 w 1338"/>
                  <a:gd name="T63" fmla="*/ 0 h 663"/>
                  <a:gd name="T64" fmla="*/ 0 w 1338"/>
                  <a:gd name="T65" fmla="*/ 0 h 663"/>
                  <a:gd name="T66" fmla="*/ 0 w 1338"/>
                  <a:gd name="T67" fmla="*/ 0 h 663"/>
                  <a:gd name="T68" fmla="*/ 0 w 1338"/>
                  <a:gd name="T69" fmla="*/ 0 h 663"/>
                  <a:gd name="T70" fmla="*/ 0 w 1338"/>
                  <a:gd name="T71" fmla="*/ 0 h 663"/>
                  <a:gd name="T72" fmla="*/ 0 w 1338"/>
                  <a:gd name="T73" fmla="*/ 0 h 663"/>
                  <a:gd name="T74" fmla="*/ 0 w 1338"/>
                  <a:gd name="T75" fmla="*/ 0 h 663"/>
                  <a:gd name="T76" fmla="*/ 0 w 1338"/>
                  <a:gd name="T77" fmla="*/ 0 h 663"/>
                  <a:gd name="T78" fmla="*/ 0 w 1338"/>
                  <a:gd name="T79" fmla="*/ 0 h 663"/>
                  <a:gd name="T80" fmla="*/ 0 w 1338"/>
                  <a:gd name="T81" fmla="*/ 0 h 663"/>
                  <a:gd name="T82" fmla="*/ 0 w 1338"/>
                  <a:gd name="T83" fmla="*/ 0 h 663"/>
                  <a:gd name="T84" fmla="*/ 0 w 1338"/>
                  <a:gd name="T85" fmla="*/ 0 h 663"/>
                  <a:gd name="T86" fmla="*/ 0 w 1338"/>
                  <a:gd name="T87" fmla="*/ 0 h 663"/>
                  <a:gd name="T88" fmla="*/ 0 w 1338"/>
                  <a:gd name="T89" fmla="*/ 0 h 663"/>
                  <a:gd name="T90" fmla="*/ 0 w 1338"/>
                  <a:gd name="T91" fmla="*/ 0 h 663"/>
                  <a:gd name="T92" fmla="*/ 0 w 1338"/>
                  <a:gd name="T93" fmla="*/ 0 h 6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8"/>
                  <a:gd name="T142" fmla="*/ 0 h 663"/>
                  <a:gd name="T143" fmla="*/ 1338 w 1338"/>
                  <a:gd name="T144" fmla="*/ 663 h 6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8" h="663">
                    <a:moveTo>
                      <a:pt x="0" y="409"/>
                    </a:moveTo>
                    <a:lnTo>
                      <a:pt x="35" y="0"/>
                    </a:lnTo>
                    <a:lnTo>
                      <a:pt x="860" y="44"/>
                    </a:lnTo>
                    <a:lnTo>
                      <a:pt x="881" y="76"/>
                    </a:lnTo>
                    <a:lnTo>
                      <a:pt x="909" y="76"/>
                    </a:lnTo>
                    <a:lnTo>
                      <a:pt x="930" y="70"/>
                    </a:lnTo>
                    <a:lnTo>
                      <a:pt x="947" y="80"/>
                    </a:lnTo>
                    <a:lnTo>
                      <a:pt x="957" y="108"/>
                    </a:lnTo>
                    <a:lnTo>
                      <a:pt x="979" y="114"/>
                    </a:lnTo>
                    <a:lnTo>
                      <a:pt x="1001" y="108"/>
                    </a:lnTo>
                    <a:lnTo>
                      <a:pt x="1022" y="92"/>
                    </a:lnTo>
                    <a:lnTo>
                      <a:pt x="1050" y="92"/>
                    </a:lnTo>
                    <a:lnTo>
                      <a:pt x="1066" y="98"/>
                    </a:lnTo>
                    <a:lnTo>
                      <a:pt x="1131" y="140"/>
                    </a:lnTo>
                    <a:lnTo>
                      <a:pt x="1163" y="162"/>
                    </a:lnTo>
                    <a:lnTo>
                      <a:pt x="1164" y="184"/>
                    </a:lnTo>
                    <a:lnTo>
                      <a:pt x="1186" y="196"/>
                    </a:lnTo>
                    <a:lnTo>
                      <a:pt x="1186" y="211"/>
                    </a:lnTo>
                    <a:lnTo>
                      <a:pt x="1175" y="238"/>
                    </a:lnTo>
                    <a:lnTo>
                      <a:pt x="1191" y="254"/>
                    </a:lnTo>
                    <a:lnTo>
                      <a:pt x="1202" y="287"/>
                    </a:lnTo>
                    <a:lnTo>
                      <a:pt x="1218" y="304"/>
                    </a:lnTo>
                    <a:lnTo>
                      <a:pt x="1213" y="320"/>
                    </a:lnTo>
                    <a:lnTo>
                      <a:pt x="1218" y="336"/>
                    </a:lnTo>
                    <a:lnTo>
                      <a:pt x="1241" y="352"/>
                    </a:lnTo>
                    <a:lnTo>
                      <a:pt x="1245" y="370"/>
                    </a:lnTo>
                    <a:lnTo>
                      <a:pt x="1241" y="386"/>
                    </a:lnTo>
                    <a:lnTo>
                      <a:pt x="1235" y="418"/>
                    </a:lnTo>
                    <a:lnTo>
                      <a:pt x="1256" y="428"/>
                    </a:lnTo>
                    <a:lnTo>
                      <a:pt x="1262" y="444"/>
                    </a:lnTo>
                    <a:lnTo>
                      <a:pt x="1251" y="461"/>
                    </a:lnTo>
                    <a:lnTo>
                      <a:pt x="1256" y="478"/>
                    </a:lnTo>
                    <a:lnTo>
                      <a:pt x="1267" y="493"/>
                    </a:lnTo>
                    <a:lnTo>
                      <a:pt x="1262" y="510"/>
                    </a:lnTo>
                    <a:lnTo>
                      <a:pt x="1267" y="531"/>
                    </a:lnTo>
                    <a:lnTo>
                      <a:pt x="1273" y="540"/>
                    </a:lnTo>
                    <a:lnTo>
                      <a:pt x="1283" y="559"/>
                    </a:lnTo>
                    <a:lnTo>
                      <a:pt x="1301" y="575"/>
                    </a:lnTo>
                    <a:lnTo>
                      <a:pt x="1305" y="602"/>
                    </a:lnTo>
                    <a:lnTo>
                      <a:pt x="1327" y="630"/>
                    </a:lnTo>
                    <a:lnTo>
                      <a:pt x="1338" y="635"/>
                    </a:lnTo>
                    <a:lnTo>
                      <a:pt x="1333" y="658"/>
                    </a:lnTo>
                    <a:lnTo>
                      <a:pt x="1335" y="663"/>
                    </a:lnTo>
                    <a:lnTo>
                      <a:pt x="294" y="639"/>
                    </a:lnTo>
                    <a:lnTo>
                      <a:pt x="305" y="434"/>
                    </a:lnTo>
                    <a:lnTo>
                      <a:pt x="0" y="409"/>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9" name="Freeform 89">
                <a:extLst>
                  <a:ext uri="{FF2B5EF4-FFF2-40B4-BE49-F238E27FC236}">
                    <a16:creationId xmlns:a16="http://schemas.microsoft.com/office/drawing/2014/main" id="{4DF5FCB3-02CC-8E17-6AA5-93C7471129A2}"/>
                  </a:ext>
                </a:extLst>
              </p:cNvPr>
              <p:cNvSpPr>
                <a:spLocks/>
              </p:cNvSpPr>
              <p:nvPr/>
            </p:nvSpPr>
            <p:spPr bwMode="auto">
              <a:xfrm>
                <a:off x="3069" y="2518"/>
                <a:ext cx="583" cy="312"/>
              </a:xfrm>
              <a:custGeom>
                <a:avLst/>
                <a:gdLst>
                  <a:gd name="T0" fmla="*/ 0 w 1201"/>
                  <a:gd name="T1" fmla="*/ 0 h 643"/>
                  <a:gd name="T2" fmla="*/ 0 w 1201"/>
                  <a:gd name="T3" fmla="*/ 0 h 643"/>
                  <a:gd name="T4" fmla="*/ 0 w 1201"/>
                  <a:gd name="T5" fmla="*/ 0 h 643"/>
                  <a:gd name="T6" fmla="*/ 0 w 1201"/>
                  <a:gd name="T7" fmla="*/ 0 h 643"/>
                  <a:gd name="T8" fmla="*/ 0 w 1201"/>
                  <a:gd name="T9" fmla="*/ 0 h 643"/>
                  <a:gd name="T10" fmla="*/ 0 w 1201"/>
                  <a:gd name="T11" fmla="*/ 0 h 643"/>
                  <a:gd name="T12" fmla="*/ 0 w 1201"/>
                  <a:gd name="T13" fmla="*/ 0 h 643"/>
                  <a:gd name="T14" fmla="*/ 0 w 1201"/>
                  <a:gd name="T15" fmla="*/ 0 h 643"/>
                  <a:gd name="T16" fmla="*/ 0 w 1201"/>
                  <a:gd name="T17" fmla="*/ 0 h 643"/>
                  <a:gd name="T18" fmla="*/ 0 w 1201"/>
                  <a:gd name="T19" fmla="*/ 0 h 643"/>
                  <a:gd name="T20" fmla="*/ 0 w 1201"/>
                  <a:gd name="T21" fmla="*/ 0 h 643"/>
                  <a:gd name="T22" fmla="*/ 0 w 1201"/>
                  <a:gd name="T23" fmla="*/ 0 h 643"/>
                  <a:gd name="T24" fmla="*/ 0 w 1201"/>
                  <a:gd name="T25" fmla="*/ 0 h 643"/>
                  <a:gd name="T26" fmla="*/ 0 w 1201"/>
                  <a:gd name="T27" fmla="*/ 0 h 6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643"/>
                  <a:gd name="T44" fmla="*/ 1201 w 1201"/>
                  <a:gd name="T45" fmla="*/ 643 h 6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643">
                    <a:moveTo>
                      <a:pt x="36" y="0"/>
                    </a:moveTo>
                    <a:lnTo>
                      <a:pt x="1077" y="24"/>
                    </a:lnTo>
                    <a:lnTo>
                      <a:pt x="1144" y="75"/>
                    </a:lnTo>
                    <a:lnTo>
                      <a:pt x="1125" y="100"/>
                    </a:lnTo>
                    <a:lnTo>
                      <a:pt x="1120" y="125"/>
                    </a:lnTo>
                    <a:lnTo>
                      <a:pt x="1130" y="140"/>
                    </a:lnTo>
                    <a:lnTo>
                      <a:pt x="1148" y="146"/>
                    </a:lnTo>
                    <a:lnTo>
                      <a:pt x="1157" y="182"/>
                    </a:lnTo>
                    <a:lnTo>
                      <a:pt x="1174" y="193"/>
                    </a:lnTo>
                    <a:lnTo>
                      <a:pt x="1189" y="197"/>
                    </a:lnTo>
                    <a:lnTo>
                      <a:pt x="1196" y="201"/>
                    </a:lnTo>
                    <a:lnTo>
                      <a:pt x="1201" y="643"/>
                    </a:lnTo>
                    <a:lnTo>
                      <a:pt x="0" y="618"/>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0" name="Freeform 90">
                <a:extLst>
                  <a:ext uri="{FF2B5EF4-FFF2-40B4-BE49-F238E27FC236}">
                    <a16:creationId xmlns:a16="http://schemas.microsoft.com/office/drawing/2014/main" id="{2AD878F3-7E75-D6A4-E606-B8A8ECBEE604}"/>
                  </a:ext>
                </a:extLst>
              </p:cNvPr>
              <p:cNvSpPr>
                <a:spLocks/>
              </p:cNvSpPr>
              <p:nvPr/>
            </p:nvSpPr>
            <p:spPr bwMode="auto">
              <a:xfrm>
                <a:off x="3069" y="2518"/>
                <a:ext cx="583" cy="312"/>
              </a:xfrm>
              <a:custGeom>
                <a:avLst/>
                <a:gdLst>
                  <a:gd name="T0" fmla="*/ 0 w 1201"/>
                  <a:gd name="T1" fmla="*/ 0 h 643"/>
                  <a:gd name="T2" fmla="*/ 0 w 1201"/>
                  <a:gd name="T3" fmla="*/ 0 h 643"/>
                  <a:gd name="T4" fmla="*/ 0 w 1201"/>
                  <a:gd name="T5" fmla="*/ 0 h 643"/>
                  <a:gd name="T6" fmla="*/ 0 w 1201"/>
                  <a:gd name="T7" fmla="*/ 0 h 643"/>
                  <a:gd name="T8" fmla="*/ 0 w 1201"/>
                  <a:gd name="T9" fmla="*/ 0 h 643"/>
                  <a:gd name="T10" fmla="*/ 0 w 1201"/>
                  <a:gd name="T11" fmla="*/ 0 h 643"/>
                  <a:gd name="T12" fmla="*/ 0 w 1201"/>
                  <a:gd name="T13" fmla="*/ 0 h 643"/>
                  <a:gd name="T14" fmla="*/ 0 w 1201"/>
                  <a:gd name="T15" fmla="*/ 0 h 643"/>
                  <a:gd name="T16" fmla="*/ 0 w 1201"/>
                  <a:gd name="T17" fmla="*/ 0 h 643"/>
                  <a:gd name="T18" fmla="*/ 0 w 1201"/>
                  <a:gd name="T19" fmla="*/ 0 h 643"/>
                  <a:gd name="T20" fmla="*/ 0 w 1201"/>
                  <a:gd name="T21" fmla="*/ 0 h 643"/>
                  <a:gd name="T22" fmla="*/ 0 w 1201"/>
                  <a:gd name="T23" fmla="*/ 0 h 643"/>
                  <a:gd name="T24" fmla="*/ 0 w 1201"/>
                  <a:gd name="T25" fmla="*/ 0 h 643"/>
                  <a:gd name="T26" fmla="*/ 0 w 1201"/>
                  <a:gd name="T27" fmla="*/ 0 h 6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643"/>
                  <a:gd name="T44" fmla="*/ 1201 w 1201"/>
                  <a:gd name="T45" fmla="*/ 643 h 6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643">
                    <a:moveTo>
                      <a:pt x="36" y="0"/>
                    </a:moveTo>
                    <a:lnTo>
                      <a:pt x="1077" y="24"/>
                    </a:lnTo>
                    <a:lnTo>
                      <a:pt x="1144" y="75"/>
                    </a:lnTo>
                    <a:lnTo>
                      <a:pt x="1125" y="100"/>
                    </a:lnTo>
                    <a:lnTo>
                      <a:pt x="1120" y="125"/>
                    </a:lnTo>
                    <a:lnTo>
                      <a:pt x="1130" y="140"/>
                    </a:lnTo>
                    <a:lnTo>
                      <a:pt x="1148" y="146"/>
                    </a:lnTo>
                    <a:lnTo>
                      <a:pt x="1157" y="182"/>
                    </a:lnTo>
                    <a:lnTo>
                      <a:pt x="1174" y="193"/>
                    </a:lnTo>
                    <a:lnTo>
                      <a:pt x="1189" y="197"/>
                    </a:lnTo>
                    <a:lnTo>
                      <a:pt x="1196" y="201"/>
                    </a:lnTo>
                    <a:lnTo>
                      <a:pt x="1201" y="643"/>
                    </a:lnTo>
                    <a:lnTo>
                      <a:pt x="0" y="618"/>
                    </a:lnTo>
                    <a:lnTo>
                      <a:pt x="36"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1" name="Freeform 91">
                <a:extLst>
                  <a:ext uri="{FF2B5EF4-FFF2-40B4-BE49-F238E27FC236}">
                    <a16:creationId xmlns:a16="http://schemas.microsoft.com/office/drawing/2014/main" id="{B930A895-67FD-176C-3F89-DB72E7291419}"/>
                  </a:ext>
                </a:extLst>
              </p:cNvPr>
              <p:cNvSpPr>
                <a:spLocks/>
              </p:cNvSpPr>
              <p:nvPr/>
            </p:nvSpPr>
            <p:spPr bwMode="auto">
              <a:xfrm>
                <a:off x="2989" y="2812"/>
                <a:ext cx="678" cy="351"/>
              </a:xfrm>
              <a:custGeom>
                <a:avLst/>
                <a:gdLst>
                  <a:gd name="T0" fmla="*/ 0 w 1395"/>
                  <a:gd name="T1" fmla="*/ 0 h 721"/>
                  <a:gd name="T2" fmla="*/ 0 w 1395"/>
                  <a:gd name="T3" fmla="*/ 0 h 721"/>
                  <a:gd name="T4" fmla="*/ 0 w 1395"/>
                  <a:gd name="T5" fmla="*/ 0 h 721"/>
                  <a:gd name="T6" fmla="*/ 0 w 1395"/>
                  <a:gd name="T7" fmla="*/ 0 h 721"/>
                  <a:gd name="T8" fmla="*/ 0 w 1395"/>
                  <a:gd name="T9" fmla="*/ 0 h 721"/>
                  <a:gd name="T10" fmla="*/ 0 w 1395"/>
                  <a:gd name="T11" fmla="*/ 0 h 721"/>
                  <a:gd name="T12" fmla="*/ 0 w 1395"/>
                  <a:gd name="T13" fmla="*/ 0 h 721"/>
                  <a:gd name="T14" fmla="*/ 0 w 1395"/>
                  <a:gd name="T15" fmla="*/ 0 h 721"/>
                  <a:gd name="T16" fmla="*/ 0 w 1395"/>
                  <a:gd name="T17" fmla="*/ 0 h 721"/>
                  <a:gd name="T18" fmla="*/ 0 w 1395"/>
                  <a:gd name="T19" fmla="*/ 0 h 721"/>
                  <a:gd name="T20" fmla="*/ 0 w 1395"/>
                  <a:gd name="T21" fmla="*/ 0 h 721"/>
                  <a:gd name="T22" fmla="*/ 0 w 1395"/>
                  <a:gd name="T23" fmla="*/ 0 h 721"/>
                  <a:gd name="T24" fmla="*/ 0 w 1395"/>
                  <a:gd name="T25" fmla="*/ 0 h 721"/>
                  <a:gd name="T26" fmla="*/ 0 w 1395"/>
                  <a:gd name="T27" fmla="*/ 0 h 721"/>
                  <a:gd name="T28" fmla="*/ 0 w 1395"/>
                  <a:gd name="T29" fmla="*/ 0 h 721"/>
                  <a:gd name="T30" fmla="*/ 0 w 1395"/>
                  <a:gd name="T31" fmla="*/ 0 h 721"/>
                  <a:gd name="T32" fmla="*/ 0 w 1395"/>
                  <a:gd name="T33" fmla="*/ 0 h 721"/>
                  <a:gd name="T34" fmla="*/ 0 w 1395"/>
                  <a:gd name="T35" fmla="*/ 0 h 721"/>
                  <a:gd name="T36" fmla="*/ 0 w 1395"/>
                  <a:gd name="T37" fmla="*/ 0 h 721"/>
                  <a:gd name="T38" fmla="*/ 0 w 1395"/>
                  <a:gd name="T39" fmla="*/ 0 h 721"/>
                  <a:gd name="T40" fmla="*/ 0 w 1395"/>
                  <a:gd name="T41" fmla="*/ 0 h 721"/>
                  <a:gd name="T42" fmla="*/ 0 w 1395"/>
                  <a:gd name="T43" fmla="*/ 0 h 721"/>
                  <a:gd name="T44" fmla="*/ 0 w 1395"/>
                  <a:gd name="T45" fmla="*/ 0 h 721"/>
                  <a:gd name="T46" fmla="*/ 0 w 1395"/>
                  <a:gd name="T47" fmla="*/ 0 h 721"/>
                  <a:gd name="T48" fmla="*/ 0 w 1395"/>
                  <a:gd name="T49" fmla="*/ 0 h 721"/>
                  <a:gd name="T50" fmla="*/ 0 w 1395"/>
                  <a:gd name="T51" fmla="*/ 0 h 721"/>
                  <a:gd name="T52" fmla="*/ 0 w 1395"/>
                  <a:gd name="T53" fmla="*/ 0 h 721"/>
                  <a:gd name="T54" fmla="*/ 0 w 1395"/>
                  <a:gd name="T55" fmla="*/ 0 h 721"/>
                  <a:gd name="T56" fmla="*/ 0 w 1395"/>
                  <a:gd name="T57" fmla="*/ 0 h 721"/>
                  <a:gd name="T58" fmla="*/ 0 w 1395"/>
                  <a:gd name="T59" fmla="*/ 0 h 721"/>
                  <a:gd name="T60" fmla="*/ 0 w 1395"/>
                  <a:gd name="T61" fmla="*/ 0 h 721"/>
                  <a:gd name="T62" fmla="*/ 0 w 1395"/>
                  <a:gd name="T63" fmla="*/ 0 h 721"/>
                  <a:gd name="T64" fmla="*/ 0 w 1395"/>
                  <a:gd name="T65" fmla="*/ 0 h 721"/>
                  <a:gd name="T66" fmla="*/ 0 w 1395"/>
                  <a:gd name="T67" fmla="*/ 0 h 721"/>
                  <a:gd name="T68" fmla="*/ 0 w 139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5"/>
                  <a:gd name="T106" fmla="*/ 0 h 721"/>
                  <a:gd name="T107" fmla="*/ 1395 w 139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5" h="721">
                    <a:moveTo>
                      <a:pt x="1364" y="35"/>
                    </a:moveTo>
                    <a:lnTo>
                      <a:pt x="163" y="10"/>
                    </a:lnTo>
                    <a:lnTo>
                      <a:pt x="5" y="0"/>
                    </a:lnTo>
                    <a:lnTo>
                      <a:pt x="0" y="99"/>
                    </a:lnTo>
                    <a:lnTo>
                      <a:pt x="487" y="128"/>
                    </a:lnTo>
                    <a:lnTo>
                      <a:pt x="474" y="523"/>
                    </a:lnTo>
                    <a:lnTo>
                      <a:pt x="491" y="526"/>
                    </a:lnTo>
                    <a:lnTo>
                      <a:pt x="501" y="533"/>
                    </a:lnTo>
                    <a:lnTo>
                      <a:pt x="524" y="565"/>
                    </a:lnTo>
                    <a:lnTo>
                      <a:pt x="535" y="568"/>
                    </a:lnTo>
                    <a:lnTo>
                      <a:pt x="570" y="566"/>
                    </a:lnTo>
                    <a:lnTo>
                      <a:pt x="580" y="556"/>
                    </a:lnTo>
                    <a:lnTo>
                      <a:pt x="599" y="566"/>
                    </a:lnTo>
                    <a:lnTo>
                      <a:pt x="606" y="576"/>
                    </a:lnTo>
                    <a:lnTo>
                      <a:pt x="604" y="584"/>
                    </a:lnTo>
                    <a:lnTo>
                      <a:pt x="612" y="600"/>
                    </a:lnTo>
                    <a:lnTo>
                      <a:pt x="617" y="603"/>
                    </a:lnTo>
                    <a:lnTo>
                      <a:pt x="662" y="611"/>
                    </a:lnTo>
                    <a:lnTo>
                      <a:pt x="679" y="619"/>
                    </a:lnTo>
                    <a:lnTo>
                      <a:pt x="688" y="619"/>
                    </a:lnTo>
                    <a:lnTo>
                      <a:pt x="692" y="615"/>
                    </a:lnTo>
                    <a:lnTo>
                      <a:pt x="705" y="613"/>
                    </a:lnTo>
                    <a:lnTo>
                      <a:pt x="714" y="628"/>
                    </a:lnTo>
                    <a:lnTo>
                      <a:pt x="732" y="637"/>
                    </a:lnTo>
                    <a:lnTo>
                      <a:pt x="744" y="624"/>
                    </a:lnTo>
                    <a:lnTo>
                      <a:pt x="785" y="628"/>
                    </a:lnTo>
                    <a:lnTo>
                      <a:pt x="788" y="636"/>
                    </a:lnTo>
                    <a:lnTo>
                      <a:pt x="805" y="652"/>
                    </a:lnTo>
                    <a:lnTo>
                      <a:pt x="812" y="656"/>
                    </a:lnTo>
                    <a:lnTo>
                      <a:pt x="812" y="676"/>
                    </a:lnTo>
                    <a:lnTo>
                      <a:pt x="844" y="683"/>
                    </a:lnTo>
                    <a:lnTo>
                      <a:pt x="850" y="662"/>
                    </a:lnTo>
                    <a:lnTo>
                      <a:pt x="862" y="658"/>
                    </a:lnTo>
                    <a:lnTo>
                      <a:pt x="904" y="687"/>
                    </a:lnTo>
                    <a:lnTo>
                      <a:pt x="910" y="687"/>
                    </a:lnTo>
                    <a:lnTo>
                      <a:pt x="928" y="675"/>
                    </a:lnTo>
                    <a:lnTo>
                      <a:pt x="941" y="675"/>
                    </a:lnTo>
                    <a:lnTo>
                      <a:pt x="944" y="683"/>
                    </a:lnTo>
                    <a:lnTo>
                      <a:pt x="940" y="700"/>
                    </a:lnTo>
                    <a:lnTo>
                      <a:pt x="947" y="712"/>
                    </a:lnTo>
                    <a:lnTo>
                      <a:pt x="958" y="704"/>
                    </a:lnTo>
                    <a:lnTo>
                      <a:pt x="956" y="694"/>
                    </a:lnTo>
                    <a:lnTo>
                      <a:pt x="968" y="676"/>
                    </a:lnTo>
                    <a:lnTo>
                      <a:pt x="986" y="667"/>
                    </a:lnTo>
                    <a:lnTo>
                      <a:pt x="990" y="667"/>
                    </a:lnTo>
                    <a:lnTo>
                      <a:pt x="994" y="681"/>
                    </a:lnTo>
                    <a:lnTo>
                      <a:pt x="1012" y="688"/>
                    </a:lnTo>
                    <a:lnTo>
                      <a:pt x="1020" y="687"/>
                    </a:lnTo>
                    <a:lnTo>
                      <a:pt x="1027" y="679"/>
                    </a:lnTo>
                    <a:lnTo>
                      <a:pt x="1040" y="680"/>
                    </a:lnTo>
                    <a:lnTo>
                      <a:pt x="1042" y="683"/>
                    </a:lnTo>
                    <a:lnTo>
                      <a:pt x="1041" y="687"/>
                    </a:lnTo>
                    <a:lnTo>
                      <a:pt x="1059" y="696"/>
                    </a:lnTo>
                    <a:lnTo>
                      <a:pt x="1085" y="715"/>
                    </a:lnTo>
                    <a:lnTo>
                      <a:pt x="1110" y="693"/>
                    </a:lnTo>
                    <a:lnTo>
                      <a:pt x="1122" y="687"/>
                    </a:lnTo>
                    <a:lnTo>
                      <a:pt x="1159" y="683"/>
                    </a:lnTo>
                    <a:lnTo>
                      <a:pt x="1187" y="673"/>
                    </a:lnTo>
                    <a:lnTo>
                      <a:pt x="1199" y="671"/>
                    </a:lnTo>
                    <a:lnTo>
                      <a:pt x="1214" y="671"/>
                    </a:lnTo>
                    <a:lnTo>
                      <a:pt x="1250" y="676"/>
                    </a:lnTo>
                    <a:lnTo>
                      <a:pt x="1275" y="670"/>
                    </a:lnTo>
                    <a:lnTo>
                      <a:pt x="1279" y="665"/>
                    </a:lnTo>
                    <a:lnTo>
                      <a:pt x="1360" y="708"/>
                    </a:lnTo>
                    <a:lnTo>
                      <a:pt x="1375" y="711"/>
                    </a:lnTo>
                    <a:lnTo>
                      <a:pt x="1382" y="719"/>
                    </a:lnTo>
                    <a:lnTo>
                      <a:pt x="1390" y="721"/>
                    </a:lnTo>
                    <a:lnTo>
                      <a:pt x="1395" y="361"/>
                    </a:lnTo>
                    <a:lnTo>
                      <a:pt x="1365" y="137"/>
                    </a:lnTo>
                    <a:lnTo>
                      <a:pt x="136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2" name="Freeform 92">
                <a:extLst>
                  <a:ext uri="{FF2B5EF4-FFF2-40B4-BE49-F238E27FC236}">
                    <a16:creationId xmlns:a16="http://schemas.microsoft.com/office/drawing/2014/main" id="{58DEC504-FD81-AB1B-0898-FD124A8EC6DD}"/>
                  </a:ext>
                </a:extLst>
              </p:cNvPr>
              <p:cNvSpPr>
                <a:spLocks/>
              </p:cNvSpPr>
              <p:nvPr/>
            </p:nvSpPr>
            <p:spPr bwMode="auto">
              <a:xfrm>
                <a:off x="2989" y="2812"/>
                <a:ext cx="678" cy="351"/>
              </a:xfrm>
              <a:custGeom>
                <a:avLst/>
                <a:gdLst>
                  <a:gd name="T0" fmla="*/ 0 w 1395"/>
                  <a:gd name="T1" fmla="*/ 0 h 721"/>
                  <a:gd name="T2" fmla="*/ 0 w 1395"/>
                  <a:gd name="T3" fmla="*/ 0 h 721"/>
                  <a:gd name="T4" fmla="*/ 0 w 1395"/>
                  <a:gd name="T5" fmla="*/ 0 h 721"/>
                  <a:gd name="T6" fmla="*/ 0 w 1395"/>
                  <a:gd name="T7" fmla="*/ 0 h 721"/>
                  <a:gd name="T8" fmla="*/ 0 w 1395"/>
                  <a:gd name="T9" fmla="*/ 0 h 721"/>
                  <a:gd name="T10" fmla="*/ 0 w 1395"/>
                  <a:gd name="T11" fmla="*/ 0 h 721"/>
                  <a:gd name="T12" fmla="*/ 0 w 1395"/>
                  <a:gd name="T13" fmla="*/ 0 h 721"/>
                  <a:gd name="T14" fmla="*/ 0 w 1395"/>
                  <a:gd name="T15" fmla="*/ 0 h 721"/>
                  <a:gd name="T16" fmla="*/ 0 w 1395"/>
                  <a:gd name="T17" fmla="*/ 0 h 721"/>
                  <a:gd name="T18" fmla="*/ 0 w 1395"/>
                  <a:gd name="T19" fmla="*/ 0 h 721"/>
                  <a:gd name="T20" fmla="*/ 0 w 1395"/>
                  <a:gd name="T21" fmla="*/ 0 h 721"/>
                  <a:gd name="T22" fmla="*/ 0 w 1395"/>
                  <a:gd name="T23" fmla="*/ 0 h 721"/>
                  <a:gd name="T24" fmla="*/ 0 w 1395"/>
                  <a:gd name="T25" fmla="*/ 0 h 721"/>
                  <a:gd name="T26" fmla="*/ 0 w 1395"/>
                  <a:gd name="T27" fmla="*/ 0 h 721"/>
                  <a:gd name="T28" fmla="*/ 0 w 1395"/>
                  <a:gd name="T29" fmla="*/ 0 h 721"/>
                  <a:gd name="T30" fmla="*/ 0 w 1395"/>
                  <a:gd name="T31" fmla="*/ 0 h 721"/>
                  <a:gd name="T32" fmla="*/ 0 w 1395"/>
                  <a:gd name="T33" fmla="*/ 0 h 721"/>
                  <a:gd name="T34" fmla="*/ 0 w 1395"/>
                  <a:gd name="T35" fmla="*/ 0 h 721"/>
                  <a:gd name="T36" fmla="*/ 0 w 1395"/>
                  <a:gd name="T37" fmla="*/ 0 h 721"/>
                  <a:gd name="T38" fmla="*/ 0 w 1395"/>
                  <a:gd name="T39" fmla="*/ 0 h 721"/>
                  <a:gd name="T40" fmla="*/ 0 w 1395"/>
                  <a:gd name="T41" fmla="*/ 0 h 721"/>
                  <a:gd name="T42" fmla="*/ 0 w 1395"/>
                  <a:gd name="T43" fmla="*/ 0 h 721"/>
                  <a:gd name="T44" fmla="*/ 0 w 1395"/>
                  <a:gd name="T45" fmla="*/ 0 h 721"/>
                  <a:gd name="T46" fmla="*/ 0 w 1395"/>
                  <a:gd name="T47" fmla="*/ 0 h 721"/>
                  <a:gd name="T48" fmla="*/ 0 w 1395"/>
                  <a:gd name="T49" fmla="*/ 0 h 721"/>
                  <a:gd name="T50" fmla="*/ 0 w 1395"/>
                  <a:gd name="T51" fmla="*/ 0 h 721"/>
                  <a:gd name="T52" fmla="*/ 0 w 1395"/>
                  <a:gd name="T53" fmla="*/ 0 h 721"/>
                  <a:gd name="T54" fmla="*/ 0 w 1395"/>
                  <a:gd name="T55" fmla="*/ 0 h 721"/>
                  <a:gd name="T56" fmla="*/ 0 w 1395"/>
                  <a:gd name="T57" fmla="*/ 0 h 721"/>
                  <a:gd name="T58" fmla="*/ 0 w 1395"/>
                  <a:gd name="T59" fmla="*/ 0 h 721"/>
                  <a:gd name="T60" fmla="*/ 0 w 1395"/>
                  <a:gd name="T61" fmla="*/ 0 h 721"/>
                  <a:gd name="T62" fmla="*/ 0 w 1395"/>
                  <a:gd name="T63" fmla="*/ 0 h 721"/>
                  <a:gd name="T64" fmla="*/ 0 w 1395"/>
                  <a:gd name="T65" fmla="*/ 0 h 721"/>
                  <a:gd name="T66" fmla="*/ 0 w 1395"/>
                  <a:gd name="T67" fmla="*/ 0 h 721"/>
                  <a:gd name="T68" fmla="*/ 0 w 139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5"/>
                  <a:gd name="T106" fmla="*/ 0 h 721"/>
                  <a:gd name="T107" fmla="*/ 1395 w 139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5" h="721">
                    <a:moveTo>
                      <a:pt x="1364" y="35"/>
                    </a:moveTo>
                    <a:lnTo>
                      <a:pt x="163" y="10"/>
                    </a:lnTo>
                    <a:lnTo>
                      <a:pt x="5" y="0"/>
                    </a:lnTo>
                    <a:lnTo>
                      <a:pt x="0" y="99"/>
                    </a:lnTo>
                    <a:lnTo>
                      <a:pt x="487" y="128"/>
                    </a:lnTo>
                    <a:lnTo>
                      <a:pt x="474" y="523"/>
                    </a:lnTo>
                    <a:lnTo>
                      <a:pt x="491" y="526"/>
                    </a:lnTo>
                    <a:lnTo>
                      <a:pt x="501" y="533"/>
                    </a:lnTo>
                    <a:lnTo>
                      <a:pt x="524" y="565"/>
                    </a:lnTo>
                    <a:lnTo>
                      <a:pt x="535" y="568"/>
                    </a:lnTo>
                    <a:lnTo>
                      <a:pt x="570" y="566"/>
                    </a:lnTo>
                    <a:lnTo>
                      <a:pt x="580" y="556"/>
                    </a:lnTo>
                    <a:lnTo>
                      <a:pt x="599" y="566"/>
                    </a:lnTo>
                    <a:lnTo>
                      <a:pt x="606" y="576"/>
                    </a:lnTo>
                    <a:lnTo>
                      <a:pt x="604" y="584"/>
                    </a:lnTo>
                    <a:lnTo>
                      <a:pt x="612" y="600"/>
                    </a:lnTo>
                    <a:lnTo>
                      <a:pt x="617" y="603"/>
                    </a:lnTo>
                    <a:lnTo>
                      <a:pt x="662" y="611"/>
                    </a:lnTo>
                    <a:lnTo>
                      <a:pt x="679" y="619"/>
                    </a:lnTo>
                    <a:lnTo>
                      <a:pt x="688" y="619"/>
                    </a:lnTo>
                    <a:lnTo>
                      <a:pt x="692" y="615"/>
                    </a:lnTo>
                    <a:lnTo>
                      <a:pt x="705" y="613"/>
                    </a:lnTo>
                    <a:lnTo>
                      <a:pt x="714" y="628"/>
                    </a:lnTo>
                    <a:lnTo>
                      <a:pt x="732" y="637"/>
                    </a:lnTo>
                    <a:lnTo>
                      <a:pt x="744" y="624"/>
                    </a:lnTo>
                    <a:lnTo>
                      <a:pt x="785" y="628"/>
                    </a:lnTo>
                    <a:lnTo>
                      <a:pt x="788" y="636"/>
                    </a:lnTo>
                    <a:lnTo>
                      <a:pt x="805" y="652"/>
                    </a:lnTo>
                    <a:lnTo>
                      <a:pt x="812" y="656"/>
                    </a:lnTo>
                    <a:lnTo>
                      <a:pt x="812" y="676"/>
                    </a:lnTo>
                    <a:lnTo>
                      <a:pt x="844" y="683"/>
                    </a:lnTo>
                    <a:lnTo>
                      <a:pt x="850" y="662"/>
                    </a:lnTo>
                    <a:lnTo>
                      <a:pt x="862" y="658"/>
                    </a:lnTo>
                    <a:lnTo>
                      <a:pt x="904" y="687"/>
                    </a:lnTo>
                    <a:lnTo>
                      <a:pt x="910" y="687"/>
                    </a:lnTo>
                    <a:lnTo>
                      <a:pt x="928" y="675"/>
                    </a:lnTo>
                    <a:lnTo>
                      <a:pt x="941" y="675"/>
                    </a:lnTo>
                    <a:lnTo>
                      <a:pt x="944" y="683"/>
                    </a:lnTo>
                    <a:lnTo>
                      <a:pt x="940" y="700"/>
                    </a:lnTo>
                    <a:lnTo>
                      <a:pt x="947" y="712"/>
                    </a:lnTo>
                    <a:lnTo>
                      <a:pt x="958" y="704"/>
                    </a:lnTo>
                    <a:lnTo>
                      <a:pt x="956" y="694"/>
                    </a:lnTo>
                    <a:lnTo>
                      <a:pt x="968" y="676"/>
                    </a:lnTo>
                    <a:lnTo>
                      <a:pt x="986" y="667"/>
                    </a:lnTo>
                    <a:lnTo>
                      <a:pt x="990" y="667"/>
                    </a:lnTo>
                    <a:lnTo>
                      <a:pt x="994" y="681"/>
                    </a:lnTo>
                    <a:lnTo>
                      <a:pt x="1012" y="688"/>
                    </a:lnTo>
                    <a:lnTo>
                      <a:pt x="1020" y="687"/>
                    </a:lnTo>
                    <a:lnTo>
                      <a:pt x="1027" y="679"/>
                    </a:lnTo>
                    <a:lnTo>
                      <a:pt x="1040" y="680"/>
                    </a:lnTo>
                    <a:lnTo>
                      <a:pt x="1042" y="683"/>
                    </a:lnTo>
                    <a:lnTo>
                      <a:pt x="1041" y="687"/>
                    </a:lnTo>
                    <a:lnTo>
                      <a:pt x="1059" y="696"/>
                    </a:lnTo>
                    <a:lnTo>
                      <a:pt x="1085" y="715"/>
                    </a:lnTo>
                    <a:lnTo>
                      <a:pt x="1110" y="693"/>
                    </a:lnTo>
                    <a:lnTo>
                      <a:pt x="1122" y="687"/>
                    </a:lnTo>
                    <a:lnTo>
                      <a:pt x="1159" y="683"/>
                    </a:lnTo>
                    <a:lnTo>
                      <a:pt x="1187" y="673"/>
                    </a:lnTo>
                    <a:lnTo>
                      <a:pt x="1199" y="671"/>
                    </a:lnTo>
                    <a:lnTo>
                      <a:pt x="1214" y="671"/>
                    </a:lnTo>
                    <a:lnTo>
                      <a:pt x="1250" y="676"/>
                    </a:lnTo>
                    <a:lnTo>
                      <a:pt x="1275" y="670"/>
                    </a:lnTo>
                    <a:lnTo>
                      <a:pt x="1279" y="665"/>
                    </a:lnTo>
                    <a:lnTo>
                      <a:pt x="1360" y="708"/>
                    </a:lnTo>
                    <a:lnTo>
                      <a:pt x="1375" y="711"/>
                    </a:lnTo>
                    <a:lnTo>
                      <a:pt x="1382" y="719"/>
                    </a:lnTo>
                    <a:lnTo>
                      <a:pt x="1390" y="721"/>
                    </a:lnTo>
                    <a:lnTo>
                      <a:pt x="1395" y="361"/>
                    </a:lnTo>
                    <a:lnTo>
                      <a:pt x="1365" y="137"/>
                    </a:lnTo>
                    <a:lnTo>
                      <a:pt x="1364" y="35"/>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3" name="Freeform 93">
                <a:extLst>
                  <a:ext uri="{FF2B5EF4-FFF2-40B4-BE49-F238E27FC236}">
                    <a16:creationId xmlns:a16="http://schemas.microsoft.com/office/drawing/2014/main" id="{59EA9442-1213-2C97-130F-3E5AC2A02A2F}"/>
                  </a:ext>
                </a:extLst>
              </p:cNvPr>
              <p:cNvSpPr>
                <a:spLocks/>
              </p:cNvSpPr>
              <p:nvPr/>
            </p:nvSpPr>
            <p:spPr bwMode="auto">
              <a:xfrm>
                <a:off x="2650" y="2861"/>
                <a:ext cx="1101" cy="1075"/>
              </a:xfrm>
              <a:custGeom>
                <a:avLst/>
                <a:gdLst>
                  <a:gd name="T0" fmla="*/ 0 w 2268"/>
                  <a:gd name="T1" fmla="*/ 0 h 2212"/>
                  <a:gd name="T2" fmla="*/ 0 w 2268"/>
                  <a:gd name="T3" fmla="*/ 0 h 2212"/>
                  <a:gd name="T4" fmla="*/ 0 w 2268"/>
                  <a:gd name="T5" fmla="*/ 0 h 2212"/>
                  <a:gd name="T6" fmla="*/ 0 w 2268"/>
                  <a:gd name="T7" fmla="*/ 0 h 2212"/>
                  <a:gd name="T8" fmla="*/ 0 w 2268"/>
                  <a:gd name="T9" fmla="*/ 0 h 2212"/>
                  <a:gd name="T10" fmla="*/ 0 w 2268"/>
                  <a:gd name="T11" fmla="*/ 0 h 2212"/>
                  <a:gd name="T12" fmla="*/ 0 w 2268"/>
                  <a:gd name="T13" fmla="*/ 0 h 2212"/>
                  <a:gd name="T14" fmla="*/ 0 w 2268"/>
                  <a:gd name="T15" fmla="*/ 0 h 2212"/>
                  <a:gd name="T16" fmla="*/ 0 w 2268"/>
                  <a:gd name="T17" fmla="*/ 0 h 2212"/>
                  <a:gd name="T18" fmla="*/ 0 w 2268"/>
                  <a:gd name="T19" fmla="*/ 0 h 2212"/>
                  <a:gd name="T20" fmla="*/ 0 w 2268"/>
                  <a:gd name="T21" fmla="*/ 0 h 2212"/>
                  <a:gd name="T22" fmla="*/ 0 w 2268"/>
                  <a:gd name="T23" fmla="*/ 0 h 2212"/>
                  <a:gd name="T24" fmla="*/ 0 w 2268"/>
                  <a:gd name="T25" fmla="*/ 0 h 2212"/>
                  <a:gd name="T26" fmla="*/ 0 w 2268"/>
                  <a:gd name="T27" fmla="*/ 0 h 2212"/>
                  <a:gd name="T28" fmla="*/ 0 w 2268"/>
                  <a:gd name="T29" fmla="*/ 0 h 2212"/>
                  <a:gd name="T30" fmla="*/ 0 w 2268"/>
                  <a:gd name="T31" fmla="*/ 0 h 2212"/>
                  <a:gd name="T32" fmla="*/ 0 w 2268"/>
                  <a:gd name="T33" fmla="*/ 0 h 2212"/>
                  <a:gd name="T34" fmla="*/ 0 w 2268"/>
                  <a:gd name="T35" fmla="*/ 0 h 2212"/>
                  <a:gd name="T36" fmla="*/ 0 w 2268"/>
                  <a:gd name="T37" fmla="*/ 0 h 2212"/>
                  <a:gd name="T38" fmla="*/ 0 w 2268"/>
                  <a:gd name="T39" fmla="*/ 0 h 2212"/>
                  <a:gd name="T40" fmla="*/ 0 w 2268"/>
                  <a:gd name="T41" fmla="*/ 0 h 2212"/>
                  <a:gd name="T42" fmla="*/ 0 w 2268"/>
                  <a:gd name="T43" fmla="*/ 0 h 2212"/>
                  <a:gd name="T44" fmla="*/ 0 w 2268"/>
                  <a:gd name="T45" fmla="*/ 0 h 2212"/>
                  <a:gd name="T46" fmla="*/ 0 w 2268"/>
                  <a:gd name="T47" fmla="*/ 0 h 2212"/>
                  <a:gd name="T48" fmla="*/ 0 w 2268"/>
                  <a:gd name="T49" fmla="*/ 0 h 2212"/>
                  <a:gd name="T50" fmla="*/ 0 w 2268"/>
                  <a:gd name="T51" fmla="*/ 0 h 2212"/>
                  <a:gd name="T52" fmla="*/ 0 w 2268"/>
                  <a:gd name="T53" fmla="*/ 0 h 2212"/>
                  <a:gd name="T54" fmla="*/ 0 w 2268"/>
                  <a:gd name="T55" fmla="*/ 0 h 2212"/>
                  <a:gd name="T56" fmla="*/ 0 w 2268"/>
                  <a:gd name="T57" fmla="*/ 0 h 2212"/>
                  <a:gd name="T58" fmla="*/ 0 w 2268"/>
                  <a:gd name="T59" fmla="*/ 0 h 2212"/>
                  <a:gd name="T60" fmla="*/ 0 w 2268"/>
                  <a:gd name="T61" fmla="*/ 0 h 2212"/>
                  <a:gd name="T62" fmla="*/ 0 w 2268"/>
                  <a:gd name="T63" fmla="*/ 0 h 2212"/>
                  <a:gd name="T64" fmla="*/ 0 w 2268"/>
                  <a:gd name="T65" fmla="*/ 0 h 2212"/>
                  <a:gd name="T66" fmla="*/ 0 w 2268"/>
                  <a:gd name="T67" fmla="*/ 0 h 2212"/>
                  <a:gd name="T68" fmla="*/ 0 w 2268"/>
                  <a:gd name="T69" fmla="*/ 0 h 2212"/>
                  <a:gd name="T70" fmla="*/ 0 w 2268"/>
                  <a:gd name="T71" fmla="*/ 0 h 2212"/>
                  <a:gd name="T72" fmla="*/ 0 w 2268"/>
                  <a:gd name="T73" fmla="*/ 0 h 2212"/>
                  <a:gd name="T74" fmla="*/ 0 w 2268"/>
                  <a:gd name="T75" fmla="*/ 0 h 2212"/>
                  <a:gd name="T76" fmla="*/ 0 w 2268"/>
                  <a:gd name="T77" fmla="*/ 0 h 2212"/>
                  <a:gd name="T78" fmla="*/ 0 w 2268"/>
                  <a:gd name="T79" fmla="*/ 0 h 2212"/>
                  <a:gd name="T80" fmla="*/ 0 w 2268"/>
                  <a:gd name="T81" fmla="*/ 0 h 2212"/>
                  <a:gd name="T82" fmla="*/ 0 w 2268"/>
                  <a:gd name="T83" fmla="*/ 0 h 2212"/>
                  <a:gd name="T84" fmla="*/ 0 w 2268"/>
                  <a:gd name="T85" fmla="*/ 0 h 2212"/>
                  <a:gd name="T86" fmla="*/ 0 w 2268"/>
                  <a:gd name="T87" fmla="*/ 0 h 2212"/>
                  <a:gd name="T88" fmla="*/ 0 w 2268"/>
                  <a:gd name="T89" fmla="*/ 0 h 2212"/>
                  <a:gd name="T90" fmla="*/ 0 w 2268"/>
                  <a:gd name="T91" fmla="*/ 0 h 2212"/>
                  <a:gd name="T92" fmla="*/ 0 w 2268"/>
                  <a:gd name="T93" fmla="*/ 0 h 2212"/>
                  <a:gd name="T94" fmla="*/ 0 w 2268"/>
                  <a:gd name="T95" fmla="*/ 0 h 2212"/>
                  <a:gd name="T96" fmla="*/ 0 w 2268"/>
                  <a:gd name="T97" fmla="*/ 0 h 2212"/>
                  <a:gd name="T98" fmla="*/ 0 w 2268"/>
                  <a:gd name="T99" fmla="*/ 0 h 2212"/>
                  <a:gd name="T100" fmla="*/ 0 w 2268"/>
                  <a:gd name="T101" fmla="*/ 0 h 2212"/>
                  <a:gd name="T102" fmla="*/ 0 w 2268"/>
                  <a:gd name="T103" fmla="*/ 0 h 2212"/>
                  <a:gd name="T104" fmla="*/ 0 w 2268"/>
                  <a:gd name="T105" fmla="*/ 0 h 2212"/>
                  <a:gd name="T106" fmla="*/ 0 w 2268"/>
                  <a:gd name="T107" fmla="*/ 0 h 2212"/>
                  <a:gd name="T108" fmla="*/ 0 w 2268"/>
                  <a:gd name="T109" fmla="*/ 0 h 2212"/>
                  <a:gd name="T110" fmla="*/ 0 w 2268"/>
                  <a:gd name="T111" fmla="*/ 0 h 2212"/>
                  <a:gd name="T112" fmla="*/ 0 w 2268"/>
                  <a:gd name="T113" fmla="*/ 0 h 2212"/>
                  <a:gd name="T114" fmla="*/ 0 w 2268"/>
                  <a:gd name="T115" fmla="*/ 0 h 2212"/>
                  <a:gd name="T116" fmla="*/ 0 w 2268"/>
                  <a:gd name="T117" fmla="*/ 0 h 2212"/>
                  <a:gd name="T118" fmla="*/ 0 w 2268"/>
                  <a:gd name="T119" fmla="*/ 0 h 2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68"/>
                  <a:gd name="T181" fmla="*/ 0 h 2212"/>
                  <a:gd name="T182" fmla="*/ 2268 w 2268"/>
                  <a:gd name="T183" fmla="*/ 2212 h 2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68" h="2212">
                    <a:moveTo>
                      <a:pt x="2089" y="622"/>
                    </a:moveTo>
                    <a:lnTo>
                      <a:pt x="2081" y="620"/>
                    </a:lnTo>
                    <a:lnTo>
                      <a:pt x="2074" y="612"/>
                    </a:lnTo>
                    <a:lnTo>
                      <a:pt x="2059" y="609"/>
                    </a:lnTo>
                    <a:lnTo>
                      <a:pt x="1978" y="566"/>
                    </a:lnTo>
                    <a:lnTo>
                      <a:pt x="1974" y="571"/>
                    </a:lnTo>
                    <a:lnTo>
                      <a:pt x="1949" y="577"/>
                    </a:lnTo>
                    <a:lnTo>
                      <a:pt x="1913" y="572"/>
                    </a:lnTo>
                    <a:lnTo>
                      <a:pt x="1898" y="572"/>
                    </a:lnTo>
                    <a:lnTo>
                      <a:pt x="1886" y="574"/>
                    </a:lnTo>
                    <a:lnTo>
                      <a:pt x="1858" y="584"/>
                    </a:lnTo>
                    <a:lnTo>
                      <a:pt x="1821" y="588"/>
                    </a:lnTo>
                    <a:lnTo>
                      <a:pt x="1809" y="594"/>
                    </a:lnTo>
                    <a:lnTo>
                      <a:pt x="1784" y="616"/>
                    </a:lnTo>
                    <a:lnTo>
                      <a:pt x="1758" y="597"/>
                    </a:lnTo>
                    <a:lnTo>
                      <a:pt x="1740" y="588"/>
                    </a:lnTo>
                    <a:lnTo>
                      <a:pt x="1741" y="584"/>
                    </a:lnTo>
                    <a:lnTo>
                      <a:pt x="1739" y="581"/>
                    </a:lnTo>
                    <a:lnTo>
                      <a:pt x="1726" y="580"/>
                    </a:lnTo>
                    <a:lnTo>
                      <a:pt x="1719" y="588"/>
                    </a:lnTo>
                    <a:lnTo>
                      <a:pt x="1711" y="589"/>
                    </a:lnTo>
                    <a:lnTo>
                      <a:pt x="1693" y="582"/>
                    </a:lnTo>
                    <a:lnTo>
                      <a:pt x="1689" y="568"/>
                    </a:lnTo>
                    <a:lnTo>
                      <a:pt x="1685" y="568"/>
                    </a:lnTo>
                    <a:lnTo>
                      <a:pt x="1667" y="577"/>
                    </a:lnTo>
                    <a:lnTo>
                      <a:pt x="1655" y="595"/>
                    </a:lnTo>
                    <a:lnTo>
                      <a:pt x="1657" y="605"/>
                    </a:lnTo>
                    <a:lnTo>
                      <a:pt x="1646" y="613"/>
                    </a:lnTo>
                    <a:lnTo>
                      <a:pt x="1639" y="601"/>
                    </a:lnTo>
                    <a:lnTo>
                      <a:pt x="1643" y="584"/>
                    </a:lnTo>
                    <a:lnTo>
                      <a:pt x="1640" y="576"/>
                    </a:lnTo>
                    <a:lnTo>
                      <a:pt x="1627" y="576"/>
                    </a:lnTo>
                    <a:lnTo>
                      <a:pt x="1609" y="588"/>
                    </a:lnTo>
                    <a:lnTo>
                      <a:pt x="1603" y="588"/>
                    </a:lnTo>
                    <a:lnTo>
                      <a:pt x="1561" y="559"/>
                    </a:lnTo>
                    <a:lnTo>
                      <a:pt x="1549" y="563"/>
                    </a:lnTo>
                    <a:lnTo>
                      <a:pt x="1543" y="584"/>
                    </a:lnTo>
                    <a:lnTo>
                      <a:pt x="1511" y="577"/>
                    </a:lnTo>
                    <a:lnTo>
                      <a:pt x="1511" y="557"/>
                    </a:lnTo>
                    <a:lnTo>
                      <a:pt x="1504" y="553"/>
                    </a:lnTo>
                    <a:lnTo>
                      <a:pt x="1487" y="537"/>
                    </a:lnTo>
                    <a:lnTo>
                      <a:pt x="1484" y="529"/>
                    </a:lnTo>
                    <a:lnTo>
                      <a:pt x="1443" y="525"/>
                    </a:lnTo>
                    <a:lnTo>
                      <a:pt x="1431" y="538"/>
                    </a:lnTo>
                    <a:lnTo>
                      <a:pt x="1413" y="529"/>
                    </a:lnTo>
                    <a:lnTo>
                      <a:pt x="1404" y="514"/>
                    </a:lnTo>
                    <a:lnTo>
                      <a:pt x="1391" y="516"/>
                    </a:lnTo>
                    <a:lnTo>
                      <a:pt x="1387" y="520"/>
                    </a:lnTo>
                    <a:lnTo>
                      <a:pt x="1378" y="520"/>
                    </a:lnTo>
                    <a:lnTo>
                      <a:pt x="1361" y="512"/>
                    </a:lnTo>
                    <a:lnTo>
                      <a:pt x="1316" y="504"/>
                    </a:lnTo>
                    <a:lnTo>
                      <a:pt x="1311" y="501"/>
                    </a:lnTo>
                    <a:lnTo>
                      <a:pt x="1303" y="485"/>
                    </a:lnTo>
                    <a:lnTo>
                      <a:pt x="1305" y="477"/>
                    </a:lnTo>
                    <a:lnTo>
                      <a:pt x="1298" y="467"/>
                    </a:lnTo>
                    <a:lnTo>
                      <a:pt x="1279" y="457"/>
                    </a:lnTo>
                    <a:lnTo>
                      <a:pt x="1269" y="467"/>
                    </a:lnTo>
                    <a:lnTo>
                      <a:pt x="1234" y="469"/>
                    </a:lnTo>
                    <a:lnTo>
                      <a:pt x="1223" y="466"/>
                    </a:lnTo>
                    <a:lnTo>
                      <a:pt x="1200" y="434"/>
                    </a:lnTo>
                    <a:lnTo>
                      <a:pt x="1190" y="427"/>
                    </a:lnTo>
                    <a:lnTo>
                      <a:pt x="1173" y="424"/>
                    </a:lnTo>
                    <a:lnTo>
                      <a:pt x="1186" y="29"/>
                    </a:lnTo>
                    <a:lnTo>
                      <a:pt x="699" y="0"/>
                    </a:lnTo>
                    <a:lnTo>
                      <a:pt x="689" y="0"/>
                    </a:lnTo>
                    <a:lnTo>
                      <a:pt x="616" y="922"/>
                    </a:lnTo>
                    <a:lnTo>
                      <a:pt x="5" y="863"/>
                    </a:lnTo>
                    <a:lnTo>
                      <a:pt x="0" y="867"/>
                    </a:lnTo>
                    <a:lnTo>
                      <a:pt x="6" y="872"/>
                    </a:lnTo>
                    <a:lnTo>
                      <a:pt x="8" y="877"/>
                    </a:lnTo>
                    <a:lnTo>
                      <a:pt x="0" y="889"/>
                    </a:lnTo>
                    <a:lnTo>
                      <a:pt x="8" y="905"/>
                    </a:lnTo>
                    <a:lnTo>
                      <a:pt x="11" y="908"/>
                    </a:lnTo>
                    <a:lnTo>
                      <a:pt x="43" y="929"/>
                    </a:lnTo>
                    <a:lnTo>
                      <a:pt x="50" y="951"/>
                    </a:lnTo>
                    <a:lnTo>
                      <a:pt x="64" y="978"/>
                    </a:lnTo>
                    <a:lnTo>
                      <a:pt x="96" y="999"/>
                    </a:lnTo>
                    <a:lnTo>
                      <a:pt x="189" y="1112"/>
                    </a:lnTo>
                    <a:lnTo>
                      <a:pt x="270" y="1176"/>
                    </a:lnTo>
                    <a:lnTo>
                      <a:pt x="275" y="1188"/>
                    </a:lnTo>
                    <a:lnTo>
                      <a:pt x="280" y="1202"/>
                    </a:lnTo>
                    <a:lnTo>
                      <a:pt x="279" y="1220"/>
                    </a:lnTo>
                    <a:lnTo>
                      <a:pt x="285" y="1229"/>
                    </a:lnTo>
                    <a:lnTo>
                      <a:pt x="303" y="1258"/>
                    </a:lnTo>
                    <a:lnTo>
                      <a:pt x="302" y="1322"/>
                    </a:lnTo>
                    <a:lnTo>
                      <a:pt x="307" y="1345"/>
                    </a:lnTo>
                    <a:lnTo>
                      <a:pt x="336" y="1390"/>
                    </a:lnTo>
                    <a:lnTo>
                      <a:pt x="453" y="1477"/>
                    </a:lnTo>
                    <a:lnTo>
                      <a:pt x="536" y="1528"/>
                    </a:lnTo>
                    <a:lnTo>
                      <a:pt x="559" y="1531"/>
                    </a:lnTo>
                    <a:lnTo>
                      <a:pt x="574" y="1523"/>
                    </a:lnTo>
                    <a:lnTo>
                      <a:pt x="593" y="1500"/>
                    </a:lnTo>
                    <a:lnTo>
                      <a:pt x="606" y="1490"/>
                    </a:lnTo>
                    <a:lnTo>
                      <a:pt x="641" y="1409"/>
                    </a:lnTo>
                    <a:lnTo>
                      <a:pt x="658" y="1385"/>
                    </a:lnTo>
                    <a:lnTo>
                      <a:pt x="671" y="1377"/>
                    </a:lnTo>
                    <a:lnTo>
                      <a:pt x="699" y="1385"/>
                    </a:lnTo>
                    <a:lnTo>
                      <a:pt x="705" y="1384"/>
                    </a:lnTo>
                    <a:lnTo>
                      <a:pt x="711" y="1371"/>
                    </a:lnTo>
                    <a:lnTo>
                      <a:pt x="719" y="1362"/>
                    </a:lnTo>
                    <a:lnTo>
                      <a:pt x="734" y="1368"/>
                    </a:lnTo>
                    <a:lnTo>
                      <a:pt x="748" y="1377"/>
                    </a:lnTo>
                    <a:lnTo>
                      <a:pt x="795" y="1384"/>
                    </a:lnTo>
                    <a:lnTo>
                      <a:pt x="807" y="1390"/>
                    </a:lnTo>
                    <a:lnTo>
                      <a:pt x="838" y="1399"/>
                    </a:lnTo>
                    <a:lnTo>
                      <a:pt x="853" y="1392"/>
                    </a:lnTo>
                    <a:lnTo>
                      <a:pt x="889" y="1414"/>
                    </a:lnTo>
                    <a:lnTo>
                      <a:pt x="897" y="1433"/>
                    </a:lnTo>
                    <a:lnTo>
                      <a:pt x="904" y="1436"/>
                    </a:lnTo>
                    <a:lnTo>
                      <a:pt x="907" y="1445"/>
                    </a:lnTo>
                    <a:lnTo>
                      <a:pt x="913" y="1447"/>
                    </a:lnTo>
                    <a:lnTo>
                      <a:pt x="929" y="1456"/>
                    </a:lnTo>
                    <a:lnTo>
                      <a:pt x="951" y="1486"/>
                    </a:lnTo>
                    <a:lnTo>
                      <a:pt x="984" y="1515"/>
                    </a:lnTo>
                    <a:lnTo>
                      <a:pt x="1003" y="1543"/>
                    </a:lnTo>
                    <a:lnTo>
                      <a:pt x="1004" y="1554"/>
                    </a:lnTo>
                    <a:lnTo>
                      <a:pt x="1058" y="1683"/>
                    </a:lnTo>
                    <a:lnTo>
                      <a:pt x="1066" y="1706"/>
                    </a:lnTo>
                    <a:lnTo>
                      <a:pt x="1124" y="1773"/>
                    </a:lnTo>
                    <a:lnTo>
                      <a:pt x="1128" y="1788"/>
                    </a:lnTo>
                    <a:lnTo>
                      <a:pt x="1167" y="1831"/>
                    </a:lnTo>
                    <a:lnTo>
                      <a:pt x="1179" y="1839"/>
                    </a:lnTo>
                    <a:lnTo>
                      <a:pt x="1195" y="1857"/>
                    </a:lnTo>
                    <a:lnTo>
                      <a:pt x="1200" y="1869"/>
                    </a:lnTo>
                    <a:lnTo>
                      <a:pt x="1196" y="1911"/>
                    </a:lnTo>
                    <a:lnTo>
                      <a:pt x="1209" y="1928"/>
                    </a:lnTo>
                    <a:lnTo>
                      <a:pt x="1214" y="1976"/>
                    </a:lnTo>
                    <a:lnTo>
                      <a:pt x="1227" y="1991"/>
                    </a:lnTo>
                    <a:lnTo>
                      <a:pt x="1268" y="2070"/>
                    </a:lnTo>
                    <a:lnTo>
                      <a:pt x="1272" y="2095"/>
                    </a:lnTo>
                    <a:lnTo>
                      <a:pt x="1300" y="2096"/>
                    </a:lnTo>
                    <a:lnTo>
                      <a:pt x="1332" y="2116"/>
                    </a:lnTo>
                    <a:lnTo>
                      <a:pt x="1370" y="2129"/>
                    </a:lnTo>
                    <a:lnTo>
                      <a:pt x="1427" y="2165"/>
                    </a:lnTo>
                    <a:lnTo>
                      <a:pt x="1506" y="2172"/>
                    </a:lnTo>
                    <a:lnTo>
                      <a:pt x="1520" y="2175"/>
                    </a:lnTo>
                    <a:lnTo>
                      <a:pt x="1561" y="2203"/>
                    </a:lnTo>
                    <a:lnTo>
                      <a:pt x="1584" y="2212"/>
                    </a:lnTo>
                    <a:lnTo>
                      <a:pt x="1603" y="2188"/>
                    </a:lnTo>
                    <a:lnTo>
                      <a:pt x="1621" y="2191"/>
                    </a:lnTo>
                    <a:lnTo>
                      <a:pt x="1625" y="2187"/>
                    </a:lnTo>
                    <a:lnTo>
                      <a:pt x="1625" y="2175"/>
                    </a:lnTo>
                    <a:lnTo>
                      <a:pt x="1609" y="2168"/>
                    </a:lnTo>
                    <a:lnTo>
                      <a:pt x="1611" y="2162"/>
                    </a:lnTo>
                    <a:lnTo>
                      <a:pt x="1594" y="2141"/>
                    </a:lnTo>
                    <a:lnTo>
                      <a:pt x="1568" y="2045"/>
                    </a:lnTo>
                    <a:lnTo>
                      <a:pt x="1556" y="2007"/>
                    </a:lnTo>
                    <a:lnTo>
                      <a:pt x="1575" y="1949"/>
                    </a:lnTo>
                    <a:lnTo>
                      <a:pt x="1573" y="1931"/>
                    </a:lnTo>
                    <a:lnTo>
                      <a:pt x="1566" y="1928"/>
                    </a:lnTo>
                    <a:lnTo>
                      <a:pt x="1561" y="1926"/>
                    </a:lnTo>
                    <a:lnTo>
                      <a:pt x="1559" y="1922"/>
                    </a:lnTo>
                    <a:lnTo>
                      <a:pt x="1559" y="1918"/>
                    </a:lnTo>
                    <a:lnTo>
                      <a:pt x="1564" y="1915"/>
                    </a:lnTo>
                    <a:lnTo>
                      <a:pt x="1588" y="1898"/>
                    </a:lnTo>
                    <a:lnTo>
                      <a:pt x="1604" y="1845"/>
                    </a:lnTo>
                    <a:lnTo>
                      <a:pt x="1591" y="1841"/>
                    </a:lnTo>
                    <a:lnTo>
                      <a:pt x="1586" y="1815"/>
                    </a:lnTo>
                    <a:lnTo>
                      <a:pt x="1599" y="1800"/>
                    </a:lnTo>
                    <a:lnTo>
                      <a:pt x="1617" y="1812"/>
                    </a:lnTo>
                    <a:lnTo>
                      <a:pt x="1646" y="1793"/>
                    </a:lnTo>
                    <a:lnTo>
                      <a:pt x="1652" y="1763"/>
                    </a:lnTo>
                    <a:lnTo>
                      <a:pt x="1639" y="1754"/>
                    </a:lnTo>
                    <a:lnTo>
                      <a:pt x="1646" y="1741"/>
                    </a:lnTo>
                    <a:lnTo>
                      <a:pt x="1652" y="1742"/>
                    </a:lnTo>
                    <a:lnTo>
                      <a:pt x="1661" y="1744"/>
                    </a:lnTo>
                    <a:lnTo>
                      <a:pt x="1666" y="1737"/>
                    </a:lnTo>
                    <a:lnTo>
                      <a:pt x="1676" y="1742"/>
                    </a:lnTo>
                    <a:lnTo>
                      <a:pt x="1686" y="1742"/>
                    </a:lnTo>
                    <a:lnTo>
                      <a:pt x="1693" y="1737"/>
                    </a:lnTo>
                    <a:lnTo>
                      <a:pt x="1694" y="1733"/>
                    </a:lnTo>
                    <a:lnTo>
                      <a:pt x="1694" y="1711"/>
                    </a:lnTo>
                    <a:lnTo>
                      <a:pt x="1699" y="1703"/>
                    </a:lnTo>
                    <a:lnTo>
                      <a:pt x="1705" y="1702"/>
                    </a:lnTo>
                    <a:lnTo>
                      <a:pt x="1710" y="1705"/>
                    </a:lnTo>
                    <a:lnTo>
                      <a:pt x="1717" y="1706"/>
                    </a:lnTo>
                    <a:lnTo>
                      <a:pt x="1760" y="1697"/>
                    </a:lnTo>
                    <a:lnTo>
                      <a:pt x="1765" y="1693"/>
                    </a:lnTo>
                    <a:lnTo>
                      <a:pt x="1767" y="1687"/>
                    </a:lnTo>
                    <a:lnTo>
                      <a:pt x="1763" y="1683"/>
                    </a:lnTo>
                    <a:lnTo>
                      <a:pt x="1740" y="1668"/>
                    </a:lnTo>
                    <a:lnTo>
                      <a:pt x="1740" y="1659"/>
                    </a:lnTo>
                    <a:lnTo>
                      <a:pt x="1781" y="1648"/>
                    </a:lnTo>
                    <a:lnTo>
                      <a:pt x="1787" y="1641"/>
                    </a:lnTo>
                    <a:lnTo>
                      <a:pt x="1800" y="1636"/>
                    </a:lnTo>
                    <a:lnTo>
                      <a:pt x="1802" y="1641"/>
                    </a:lnTo>
                    <a:lnTo>
                      <a:pt x="1798" y="1645"/>
                    </a:lnTo>
                    <a:lnTo>
                      <a:pt x="1803" y="1656"/>
                    </a:lnTo>
                    <a:lnTo>
                      <a:pt x="1809" y="1656"/>
                    </a:lnTo>
                    <a:lnTo>
                      <a:pt x="1817" y="1650"/>
                    </a:lnTo>
                    <a:lnTo>
                      <a:pt x="1879" y="1630"/>
                    </a:lnTo>
                    <a:lnTo>
                      <a:pt x="1983" y="1562"/>
                    </a:lnTo>
                    <a:lnTo>
                      <a:pt x="1988" y="1537"/>
                    </a:lnTo>
                    <a:lnTo>
                      <a:pt x="2037" y="1497"/>
                    </a:lnTo>
                    <a:lnTo>
                      <a:pt x="2038" y="1490"/>
                    </a:lnTo>
                    <a:lnTo>
                      <a:pt x="2019" y="1461"/>
                    </a:lnTo>
                    <a:lnTo>
                      <a:pt x="2022" y="1438"/>
                    </a:lnTo>
                    <a:lnTo>
                      <a:pt x="2053" y="1424"/>
                    </a:lnTo>
                    <a:lnTo>
                      <a:pt x="2060" y="1425"/>
                    </a:lnTo>
                    <a:lnTo>
                      <a:pt x="2056" y="1449"/>
                    </a:lnTo>
                    <a:lnTo>
                      <a:pt x="2059" y="1459"/>
                    </a:lnTo>
                    <a:lnTo>
                      <a:pt x="2097" y="1454"/>
                    </a:lnTo>
                    <a:lnTo>
                      <a:pt x="2102" y="1463"/>
                    </a:lnTo>
                    <a:lnTo>
                      <a:pt x="2177" y="1431"/>
                    </a:lnTo>
                    <a:lnTo>
                      <a:pt x="2219" y="1428"/>
                    </a:lnTo>
                    <a:lnTo>
                      <a:pt x="2222" y="1426"/>
                    </a:lnTo>
                    <a:lnTo>
                      <a:pt x="2218" y="1422"/>
                    </a:lnTo>
                    <a:lnTo>
                      <a:pt x="2211" y="1414"/>
                    </a:lnTo>
                    <a:lnTo>
                      <a:pt x="2207" y="1400"/>
                    </a:lnTo>
                    <a:lnTo>
                      <a:pt x="2212" y="1394"/>
                    </a:lnTo>
                    <a:lnTo>
                      <a:pt x="2217" y="1382"/>
                    </a:lnTo>
                    <a:lnTo>
                      <a:pt x="2230" y="1367"/>
                    </a:lnTo>
                    <a:lnTo>
                      <a:pt x="2245" y="1322"/>
                    </a:lnTo>
                    <a:lnTo>
                      <a:pt x="2234" y="1304"/>
                    </a:lnTo>
                    <a:lnTo>
                      <a:pt x="2234" y="1289"/>
                    </a:lnTo>
                    <a:lnTo>
                      <a:pt x="2237" y="1280"/>
                    </a:lnTo>
                    <a:lnTo>
                      <a:pt x="2235" y="1267"/>
                    </a:lnTo>
                    <a:lnTo>
                      <a:pt x="2241" y="1243"/>
                    </a:lnTo>
                    <a:lnTo>
                      <a:pt x="2254" y="1232"/>
                    </a:lnTo>
                    <a:lnTo>
                      <a:pt x="2261" y="1212"/>
                    </a:lnTo>
                    <a:lnTo>
                      <a:pt x="2268" y="1175"/>
                    </a:lnTo>
                    <a:lnTo>
                      <a:pt x="2268" y="1153"/>
                    </a:lnTo>
                    <a:lnTo>
                      <a:pt x="2261" y="1121"/>
                    </a:lnTo>
                    <a:lnTo>
                      <a:pt x="2248" y="1100"/>
                    </a:lnTo>
                    <a:lnTo>
                      <a:pt x="2242" y="1095"/>
                    </a:lnTo>
                    <a:lnTo>
                      <a:pt x="2243" y="1082"/>
                    </a:lnTo>
                    <a:lnTo>
                      <a:pt x="2238" y="1074"/>
                    </a:lnTo>
                    <a:lnTo>
                      <a:pt x="2230" y="1056"/>
                    </a:lnTo>
                    <a:lnTo>
                      <a:pt x="2217" y="1046"/>
                    </a:lnTo>
                    <a:lnTo>
                      <a:pt x="2214" y="1039"/>
                    </a:lnTo>
                    <a:lnTo>
                      <a:pt x="2222" y="1019"/>
                    </a:lnTo>
                    <a:lnTo>
                      <a:pt x="2207" y="988"/>
                    </a:lnTo>
                    <a:lnTo>
                      <a:pt x="2181" y="966"/>
                    </a:lnTo>
                    <a:lnTo>
                      <a:pt x="2174" y="953"/>
                    </a:lnTo>
                    <a:lnTo>
                      <a:pt x="2170" y="748"/>
                    </a:lnTo>
                    <a:lnTo>
                      <a:pt x="2169" y="640"/>
                    </a:lnTo>
                    <a:lnTo>
                      <a:pt x="2143" y="634"/>
                    </a:lnTo>
                    <a:lnTo>
                      <a:pt x="2121" y="643"/>
                    </a:lnTo>
                    <a:lnTo>
                      <a:pt x="2114" y="641"/>
                    </a:lnTo>
                    <a:lnTo>
                      <a:pt x="2089" y="6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4" name="Freeform 94">
                <a:extLst>
                  <a:ext uri="{FF2B5EF4-FFF2-40B4-BE49-F238E27FC236}">
                    <a16:creationId xmlns:a16="http://schemas.microsoft.com/office/drawing/2014/main" id="{1764BE6C-9157-6EE7-EA17-C4385490F52B}"/>
                  </a:ext>
                </a:extLst>
              </p:cNvPr>
              <p:cNvSpPr>
                <a:spLocks/>
              </p:cNvSpPr>
              <p:nvPr/>
            </p:nvSpPr>
            <p:spPr bwMode="auto">
              <a:xfrm>
                <a:off x="2650" y="2861"/>
                <a:ext cx="1101" cy="1075"/>
              </a:xfrm>
              <a:custGeom>
                <a:avLst/>
                <a:gdLst>
                  <a:gd name="T0" fmla="*/ 0 w 2268"/>
                  <a:gd name="T1" fmla="*/ 0 h 2212"/>
                  <a:gd name="T2" fmla="*/ 0 w 2268"/>
                  <a:gd name="T3" fmla="*/ 0 h 2212"/>
                  <a:gd name="T4" fmla="*/ 0 w 2268"/>
                  <a:gd name="T5" fmla="*/ 0 h 2212"/>
                  <a:gd name="T6" fmla="*/ 0 w 2268"/>
                  <a:gd name="T7" fmla="*/ 0 h 2212"/>
                  <a:gd name="T8" fmla="*/ 0 w 2268"/>
                  <a:gd name="T9" fmla="*/ 0 h 2212"/>
                  <a:gd name="T10" fmla="*/ 0 w 2268"/>
                  <a:gd name="T11" fmla="*/ 0 h 2212"/>
                  <a:gd name="T12" fmla="*/ 0 w 2268"/>
                  <a:gd name="T13" fmla="*/ 0 h 2212"/>
                  <a:gd name="T14" fmla="*/ 0 w 2268"/>
                  <a:gd name="T15" fmla="*/ 0 h 2212"/>
                  <a:gd name="T16" fmla="*/ 0 w 2268"/>
                  <a:gd name="T17" fmla="*/ 0 h 2212"/>
                  <a:gd name="T18" fmla="*/ 0 w 2268"/>
                  <a:gd name="T19" fmla="*/ 0 h 2212"/>
                  <a:gd name="T20" fmla="*/ 0 w 2268"/>
                  <a:gd name="T21" fmla="*/ 0 h 2212"/>
                  <a:gd name="T22" fmla="*/ 0 w 2268"/>
                  <a:gd name="T23" fmla="*/ 0 h 2212"/>
                  <a:gd name="T24" fmla="*/ 0 w 2268"/>
                  <a:gd name="T25" fmla="*/ 0 h 2212"/>
                  <a:gd name="T26" fmla="*/ 0 w 2268"/>
                  <a:gd name="T27" fmla="*/ 0 h 2212"/>
                  <a:gd name="T28" fmla="*/ 0 w 2268"/>
                  <a:gd name="T29" fmla="*/ 0 h 2212"/>
                  <a:gd name="T30" fmla="*/ 0 w 2268"/>
                  <a:gd name="T31" fmla="*/ 0 h 2212"/>
                  <a:gd name="T32" fmla="*/ 0 w 2268"/>
                  <a:gd name="T33" fmla="*/ 0 h 2212"/>
                  <a:gd name="T34" fmla="*/ 0 w 2268"/>
                  <a:gd name="T35" fmla="*/ 0 h 2212"/>
                  <a:gd name="T36" fmla="*/ 0 w 2268"/>
                  <a:gd name="T37" fmla="*/ 0 h 2212"/>
                  <a:gd name="T38" fmla="*/ 0 w 2268"/>
                  <a:gd name="T39" fmla="*/ 0 h 2212"/>
                  <a:gd name="T40" fmla="*/ 0 w 2268"/>
                  <a:gd name="T41" fmla="*/ 0 h 2212"/>
                  <a:gd name="T42" fmla="*/ 0 w 2268"/>
                  <a:gd name="T43" fmla="*/ 0 h 2212"/>
                  <a:gd name="T44" fmla="*/ 0 w 2268"/>
                  <a:gd name="T45" fmla="*/ 0 h 2212"/>
                  <a:gd name="T46" fmla="*/ 0 w 2268"/>
                  <a:gd name="T47" fmla="*/ 0 h 2212"/>
                  <a:gd name="T48" fmla="*/ 0 w 2268"/>
                  <a:gd name="T49" fmla="*/ 0 h 2212"/>
                  <a:gd name="T50" fmla="*/ 0 w 2268"/>
                  <a:gd name="T51" fmla="*/ 0 h 2212"/>
                  <a:gd name="T52" fmla="*/ 0 w 2268"/>
                  <a:gd name="T53" fmla="*/ 0 h 2212"/>
                  <a:gd name="T54" fmla="*/ 0 w 2268"/>
                  <a:gd name="T55" fmla="*/ 0 h 2212"/>
                  <a:gd name="T56" fmla="*/ 0 w 2268"/>
                  <a:gd name="T57" fmla="*/ 0 h 2212"/>
                  <a:gd name="T58" fmla="*/ 0 w 2268"/>
                  <a:gd name="T59" fmla="*/ 0 h 2212"/>
                  <a:gd name="T60" fmla="*/ 0 w 2268"/>
                  <a:gd name="T61" fmla="*/ 0 h 2212"/>
                  <a:gd name="T62" fmla="*/ 0 w 2268"/>
                  <a:gd name="T63" fmla="*/ 0 h 2212"/>
                  <a:gd name="T64" fmla="*/ 0 w 2268"/>
                  <a:gd name="T65" fmla="*/ 0 h 2212"/>
                  <a:gd name="T66" fmla="*/ 0 w 2268"/>
                  <a:gd name="T67" fmla="*/ 0 h 2212"/>
                  <a:gd name="T68" fmla="*/ 0 w 2268"/>
                  <a:gd name="T69" fmla="*/ 0 h 2212"/>
                  <a:gd name="T70" fmla="*/ 0 w 2268"/>
                  <a:gd name="T71" fmla="*/ 0 h 2212"/>
                  <a:gd name="T72" fmla="*/ 0 w 2268"/>
                  <a:gd name="T73" fmla="*/ 0 h 2212"/>
                  <a:gd name="T74" fmla="*/ 0 w 2268"/>
                  <a:gd name="T75" fmla="*/ 0 h 2212"/>
                  <a:gd name="T76" fmla="*/ 0 w 2268"/>
                  <a:gd name="T77" fmla="*/ 0 h 2212"/>
                  <a:gd name="T78" fmla="*/ 0 w 2268"/>
                  <a:gd name="T79" fmla="*/ 0 h 2212"/>
                  <a:gd name="T80" fmla="*/ 0 w 2268"/>
                  <a:gd name="T81" fmla="*/ 0 h 2212"/>
                  <a:gd name="T82" fmla="*/ 0 w 2268"/>
                  <a:gd name="T83" fmla="*/ 0 h 2212"/>
                  <a:gd name="T84" fmla="*/ 0 w 2268"/>
                  <a:gd name="T85" fmla="*/ 0 h 2212"/>
                  <a:gd name="T86" fmla="*/ 0 w 2268"/>
                  <a:gd name="T87" fmla="*/ 0 h 2212"/>
                  <a:gd name="T88" fmla="*/ 0 w 2268"/>
                  <a:gd name="T89" fmla="*/ 0 h 2212"/>
                  <a:gd name="T90" fmla="*/ 0 w 2268"/>
                  <a:gd name="T91" fmla="*/ 0 h 2212"/>
                  <a:gd name="T92" fmla="*/ 0 w 2268"/>
                  <a:gd name="T93" fmla="*/ 0 h 2212"/>
                  <a:gd name="T94" fmla="*/ 0 w 2268"/>
                  <a:gd name="T95" fmla="*/ 0 h 2212"/>
                  <a:gd name="T96" fmla="*/ 0 w 2268"/>
                  <a:gd name="T97" fmla="*/ 0 h 2212"/>
                  <a:gd name="T98" fmla="*/ 0 w 2268"/>
                  <a:gd name="T99" fmla="*/ 0 h 2212"/>
                  <a:gd name="T100" fmla="*/ 0 w 2268"/>
                  <a:gd name="T101" fmla="*/ 0 h 2212"/>
                  <a:gd name="T102" fmla="*/ 0 w 2268"/>
                  <a:gd name="T103" fmla="*/ 0 h 2212"/>
                  <a:gd name="T104" fmla="*/ 0 w 2268"/>
                  <a:gd name="T105" fmla="*/ 0 h 2212"/>
                  <a:gd name="T106" fmla="*/ 0 w 2268"/>
                  <a:gd name="T107" fmla="*/ 0 h 2212"/>
                  <a:gd name="T108" fmla="*/ 0 w 2268"/>
                  <a:gd name="T109" fmla="*/ 0 h 2212"/>
                  <a:gd name="T110" fmla="*/ 0 w 2268"/>
                  <a:gd name="T111" fmla="*/ 0 h 2212"/>
                  <a:gd name="T112" fmla="*/ 0 w 2268"/>
                  <a:gd name="T113" fmla="*/ 0 h 2212"/>
                  <a:gd name="T114" fmla="*/ 0 w 2268"/>
                  <a:gd name="T115" fmla="*/ 0 h 2212"/>
                  <a:gd name="T116" fmla="*/ 0 w 2268"/>
                  <a:gd name="T117" fmla="*/ 0 h 2212"/>
                  <a:gd name="T118" fmla="*/ 0 w 2268"/>
                  <a:gd name="T119" fmla="*/ 0 h 2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68"/>
                  <a:gd name="T181" fmla="*/ 0 h 2212"/>
                  <a:gd name="T182" fmla="*/ 2268 w 2268"/>
                  <a:gd name="T183" fmla="*/ 2212 h 2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68" h="2212">
                    <a:moveTo>
                      <a:pt x="2089" y="622"/>
                    </a:moveTo>
                    <a:lnTo>
                      <a:pt x="2081" y="620"/>
                    </a:lnTo>
                    <a:lnTo>
                      <a:pt x="2074" y="612"/>
                    </a:lnTo>
                    <a:lnTo>
                      <a:pt x="2059" y="609"/>
                    </a:lnTo>
                    <a:lnTo>
                      <a:pt x="1978" y="566"/>
                    </a:lnTo>
                    <a:lnTo>
                      <a:pt x="1974" y="571"/>
                    </a:lnTo>
                    <a:lnTo>
                      <a:pt x="1949" y="577"/>
                    </a:lnTo>
                    <a:lnTo>
                      <a:pt x="1913" y="572"/>
                    </a:lnTo>
                    <a:lnTo>
                      <a:pt x="1898" y="572"/>
                    </a:lnTo>
                    <a:lnTo>
                      <a:pt x="1886" y="574"/>
                    </a:lnTo>
                    <a:lnTo>
                      <a:pt x="1858" y="584"/>
                    </a:lnTo>
                    <a:lnTo>
                      <a:pt x="1821" y="588"/>
                    </a:lnTo>
                    <a:lnTo>
                      <a:pt x="1809" y="594"/>
                    </a:lnTo>
                    <a:lnTo>
                      <a:pt x="1784" y="616"/>
                    </a:lnTo>
                    <a:lnTo>
                      <a:pt x="1758" y="597"/>
                    </a:lnTo>
                    <a:lnTo>
                      <a:pt x="1740" y="588"/>
                    </a:lnTo>
                    <a:lnTo>
                      <a:pt x="1741" y="584"/>
                    </a:lnTo>
                    <a:lnTo>
                      <a:pt x="1739" y="581"/>
                    </a:lnTo>
                    <a:lnTo>
                      <a:pt x="1726" y="580"/>
                    </a:lnTo>
                    <a:lnTo>
                      <a:pt x="1719" y="588"/>
                    </a:lnTo>
                    <a:lnTo>
                      <a:pt x="1711" y="589"/>
                    </a:lnTo>
                    <a:lnTo>
                      <a:pt x="1693" y="582"/>
                    </a:lnTo>
                    <a:lnTo>
                      <a:pt x="1689" y="568"/>
                    </a:lnTo>
                    <a:lnTo>
                      <a:pt x="1685" y="568"/>
                    </a:lnTo>
                    <a:lnTo>
                      <a:pt x="1667" y="577"/>
                    </a:lnTo>
                    <a:lnTo>
                      <a:pt x="1655" y="595"/>
                    </a:lnTo>
                    <a:lnTo>
                      <a:pt x="1657" y="605"/>
                    </a:lnTo>
                    <a:lnTo>
                      <a:pt x="1646" y="613"/>
                    </a:lnTo>
                    <a:lnTo>
                      <a:pt x="1639" y="601"/>
                    </a:lnTo>
                    <a:lnTo>
                      <a:pt x="1643" y="584"/>
                    </a:lnTo>
                    <a:lnTo>
                      <a:pt x="1640" y="576"/>
                    </a:lnTo>
                    <a:lnTo>
                      <a:pt x="1627" y="576"/>
                    </a:lnTo>
                    <a:lnTo>
                      <a:pt x="1609" y="588"/>
                    </a:lnTo>
                    <a:lnTo>
                      <a:pt x="1603" y="588"/>
                    </a:lnTo>
                    <a:lnTo>
                      <a:pt x="1561" y="559"/>
                    </a:lnTo>
                    <a:lnTo>
                      <a:pt x="1549" y="563"/>
                    </a:lnTo>
                    <a:lnTo>
                      <a:pt x="1543" y="584"/>
                    </a:lnTo>
                    <a:lnTo>
                      <a:pt x="1511" y="577"/>
                    </a:lnTo>
                    <a:lnTo>
                      <a:pt x="1511" y="557"/>
                    </a:lnTo>
                    <a:lnTo>
                      <a:pt x="1504" y="553"/>
                    </a:lnTo>
                    <a:lnTo>
                      <a:pt x="1487" y="537"/>
                    </a:lnTo>
                    <a:lnTo>
                      <a:pt x="1484" y="529"/>
                    </a:lnTo>
                    <a:lnTo>
                      <a:pt x="1443" y="525"/>
                    </a:lnTo>
                    <a:lnTo>
                      <a:pt x="1431" y="538"/>
                    </a:lnTo>
                    <a:lnTo>
                      <a:pt x="1413" y="529"/>
                    </a:lnTo>
                    <a:lnTo>
                      <a:pt x="1404" y="514"/>
                    </a:lnTo>
                    <a:lnTo>
                      <a:pt x="1391" y="516"/>
                    </a:lnTo>
                    <a:lnTo>
                      <a:pt x="1387" y="520"/>
                    </a:lnTo>
                    <a:lnTo>
                      <a:pt x="1378" y="520"/>
                    </a:lnTo>
                    <a:lnTo>
                      <a:pt x="1361" y="512"/>
                    </a:lnTo>
                    <a:lnTo>
                      <a:pt x="1316" y="504"/>
                    </a:lnTo>
                    <a:lnTo>
                      <a:pt x="1311" y="501"/>
                    </a:lnTo>
                    <a:lnTo>
                      <a:pt x="1303" y="485"/>
                    </a:lnTo>
                    <a:lnTo>
                      <a:pt x="1305" y="477"/>
                    </a:lnTo>
                    <a:lnTo>
                      <a:pt x="1298" y="467"/>
                    </a:lnTo>
                    <a:lnTo>
                      <a:pt x="1279" y="457"/>
                    </a:lnTo>
                    <a:lnTo>
                      <a:pt x="1269" y="467"/>
                    </a:lnTo>
                    <a:lnTo>
                      <a:pt x="1234" y="469"/>
                    </a:lnTo>
                    <a:lnTo>
                      <a:pt x="1223" y="466"/>
                    </a:lnTo>
                    <a:lnTo>
                      <a:pt x="1200" y="434"/>
                    </a:lnTo>
                    <a:lnTo>
                      <a:pt x="1190" y="427"/>
                    </a:lnTo>
                    <a:lnTo>
                      <a:pt x="1173" y="424"/>
                    </a:lnTo>
                    <a:lnTo>
                      <a:pt x="1186" y="29"/>
                    </a:lnTo>
                    <a:lnTo>
                      <a:pt x="699" y="0"/>
                    </a:lnTo>
                    <a:lnTo>
                      <a:pt x="689" y="0"/>
                    </a:lnTo>
                    <a:lnTo>
                      <a:pt x="616" y="922"/>
                    </a:lnTo>
                    <a:lnTo>
                      <a:pt x="5" y="863"/>
                    </a:lnTo>
                    <a:lnTo>
                      <a:pt x="0" y="867"/>
                    </a:lnTo>
                    <a:lnTo>
                      <a:pt x="6" y="872"/>
                    </a:lnTo>
                    <a:lnTo>
                      <a:pt x="8" y="877"/>
                    </a:lnTo>
                    <a:lnTo>
                      <a:pt x="0" y="889"/>
                    </a:lnTo>
                    <a:lnTo>
                      <a:pt x="8" y="905"/>
                    </a:lnTo>
                    <a:lnTo>
                      <a:pt x="11" y="908"/>
                    </a:lnTo>
                    <a:lnTo>
                      <a:pt x="43" y="929"/>
                    </a:lnTo>
                    <a:lnTo>
                      <a:pt x="50" y="951"/>
                    </a:lnTo>
                    <a:lnTo>
                      <a:pt x="64" y="978"/>
                    </a:lnTo>
                    <a:lnTo>
                      <a:pt x="96" y="999"/>
                    </a:lnTo>
                    <a:lnTo>
                      <a:pt x="189" y="1112"/>
                    </a:lnTo>
                    <a:lnTo>
                      <a:pt x="270" y="1176"/>
                    </a:lnTo>
                    <a:lnTo>
                      <a:pt x="275" y="1188"/>
                    </a:lnTo>
                    <a:lnTo>
                      <a:pt x="280" y="1202"/>
                    </a:lnTo>
                    <a:lnTo>
                      <a:pt x="279" y="1220"/>
                    </a:lnTo>
                    <a:lnTo>
                      <a:pt x="285" y="1229"/>
                    </a:lnTo>
                    <a:lnTo>
                      <a:pt x="303" y="1258"/>
                    </a:lnTo>
                    <a:lnTo>
                      <a:pt x="302" y="1322"/>
                    </a:lnTo>
                    <a:lnTo>
                      <a:pt x="307" y="1345"/>
                    </a:lnTo>
                    <a:lnTo>
                      <a:pt x="336" y="1390"/>
                    </a:lnTo>
                    <a:lnTo>
                      <a:pt x="453" y="1477"/>
                    </a:lnTo>
                    <a:lnTo>
                      <a:pt x="536" y="1528"/>
                    </a:lnTo>
                    <a:lnTo>
                      <a:pt x="559" y="1531"/>
                    </a:lnTo>
                    <a:lnTo>
                      <a:pt x="574" y="1523"/>
                    </a:lnTo>
                    <a:lnTo>
                      <a:pt x="593" y="1500"/>
                    </a:lnTo>
                    <a:lnTo>
                      <a:pt x="606" y="1490"/>
                    </a:lnTo>
                    <a:lnTo>
                      <a:pt x="641" y="1409"/>
                    </a:lnTo>
                    <a:lnTo>
                      <a:pt x="658" y="1385"/>
                    </a:lnTo>
                    <a:lnTo>
                      <a:pt x="671" y="1377"/>
                    </a:lnTo>
                    <a:lnTo>
                      <a:pt x="699" y="1385"/>
                    </a:lnTo>
                    <a:lnTo>
                      <a:pt x="705" y="1384"/>
                    </a:lnTo>
                    <a:lnTo>
                      <a:pt x="711" y="1371"/>
                    </a:lnTo>
                    <a:lnTo>
                      <a:pt x="719" y="1362"/>
                    </a:lnTo>
                    <a:lnTo>
                      <a:pt x="734" y="1368"/>
                    </a:lnTo>
                    <a:lnTo>
                      <a:pt x="748" y="1377"/>
                    </a:lnTo>
                    <a:lnTo>
                      <a:pt x="795" y="1384"/>
                    </a:lnTo>
                    <a:lnTo>
                      <a:pt x="807" y="1390"/>
                    </a:lnTo>
                    <a:lnTo>
                      <a:pt x="838" y="1399"/>
                    </a:lnTo>
                    <a:lnTo>
                      <a:pt x="853" y="1392"/>
                    </a:lnTo>
                    <a:lnTo>
                      <a:pt x="889" y="1414"/>
                    </a:lnTo>
                    <a:lnTo>
                      <a:pt x="897" y="1433"/>
                    </a:lnTo>
                    <a:lnTo>
                      <a:pt x="904" y="1436"/>
                    </a:lnTo>
                    <a:lnTo>
                      <a:pt x="907" y="1445"/>
                    </a:lnTo>
                    <a:lnTo>
                      <a:pt x="913" y="1447"/>
                    </a:lnTo>
                    <a:lnTo>
                      <a:pt x="929" y="1456"/>
                    </a:lnTo>
                    <a:lnTo>
                      <a:pt x="951" y="1486"/>
                    </a:lnTo>
                    <a:lnTo>
                      <a:pt x="984" y="1515"/>
                    </a:lnTo>
                    <a:lnTo>
                      <a:pt x="1003" y="1543"/>
                    </a:lnTo>
                    <a:lnTo>
                      <a:pt x="1004" y="1554"/>
                    </a:lnTo>
                    <a:lnTo>
                      <a:pt x="1058" y="1683"/>
                    </a:lnTo>
                    <a:lnTo>
                      <a:pt x="1066" y="1706"/>
                    </a:lnTo>
                    <a:lnTo>
                      <a:pt x="1124" y="1773"/>
                    </a:lnTo>
                    <a:lnTo>
                      <a:pt x="1128" y="1788"/>
                    </a:lnTo>
                    <a:lnTo>
                      <a:pt x="1167" y="1831"/>
                    </a:lnTo>
                    <a:lnTo>
                      <a:pt x="1179" y="1839"/>
                    </a:lnTo>
                    <a:lnTo>
                      <a:pt x="1195" y="1857"/>
                    </a:lnTo>
                    <a:lnTo>
                      <a:pt x="1200" y="1869"/>
                    </a:lnTo>
                    <a:lnTo>
                      <a:pt x="1196" y="1911"/>
                    </a:lnTo>
                    <a:lnTo>
                      <a:pt x="1209" y="1928"/>
                    </a:lnTo>
                    <a:lnTo>
                      <a:pt x="1214" y="1976"/>
                    </a:lnTo>
                    <a:lnTo>
                      <a:pt x="1227" y="1991"/>
                    </a:lnTo>
                    <a:lnTo>
                      <a:pt x="1268" y="2070"/>
                    </a:lnTo>
                    <a:lnTo>
                      <a:pt x="1272" y="2095"/>
                    </a:lnTo>
                    <a:lnTo>
                      <a:pt x="1300" y="2096"/>
                    </a:lnTo>
                    <a:lnTo>
                      <a:pt x="1332" y="2116"/>
                    </a:lnTo>
                    <a:lnTo>
                      <a:pt x="1370" y="2129"/>
                    </a:lnTo>
                    <a:lnTo>
                      <a:pt x="1427" y="2165"/>
                    </a:lnTo>
                    <a:lnTo>
                      <a:pt x="1506" y="2172"/>
                    </a:lnTo>
                    <a:lnTo>
                      <a:pt x="1520" y="2175"/>
                    </a:lnTo>
                    <a:lnTo>
                      <a:pt x="1561" y="2203"/>
                    </a:lnTo>
                    <a:lnTo>
                      <a:pt x="1584" y="2212"/>
                    </a:lnTo>
                    <a:lnTo>
                      <a:pt x="1603" y="2188"/>
                    </a:lnTo>
                    <a:lnTo>
                      <a:pt x="1621" y="2191"/>
                    </a:lnTo>
                    <a:lnTo>
                      <a:pt x="1625" y="2187"/>
                    </a:lnTo>
                    <a:lnTo>
                      <a:pt x="1625" y="2175"/>
                    </a:lnTo>
                    <a:lnTo>
                      <a:pt x="1609" y="2168"/>
                    </a:lnTo>
                    <a:lnTo>
                      <a:pt x="1611" y="2162"/>
                    </a:lnTo>
                    <a:lnTo>
                      <a:pt x="1594" y="2141"/>
                    </a:lnTo>
                    <a:lnTo>
                      <a:pt x="1568" y="2045"/>
                    </a:lnTo>
                    <a:lnTo>
                      <a:pt x="1556" y="2007"/>
                    </a:lnTo>
                    <a:lnTo>
                      <a:pt x="1575" y="1949"/>
                    </a:lnTo>
                    <a:lnTo>
                      <a:pt x="1573" y="1931"/>
                    </a:lnTo>
                    <a:lnTo>
                      <a:pt x="1566" y="1928"/>
                    </a:lnTo>
                    <a:lnTo>
                      <a:pt x="1561" y="1926"/>
                    </a:lnTo>
                    <a:lnTo>
                      <a:pt x="1559" y="1922"/>
                    </a:lnTo>
                    <a:lnTo>
                      <a:pt x="1559" y="1918"/>
                    </a:lnTo>
                    <a:lnTo>
                      <a:pt x="1564" y="1915"/>
                    </a:lnTo>
                    <a:lnTo>
                      <a:pt x="1588" y="1898"/>
                    </a:lnTo>
                    <a:lnTo>
                      <a:pt x="1604" y="1845"/>
                    </a:lnTo>
                    <a:lnTo>
                      <a:pt x="1591" y="1841"/>
                    </a:lnTo>
                    <a:lnTo>
                      <a:pt x="1586" y="1815"/>
                    </a:lnTo>
                    <a:lnTo>
                      <a:pt x="1599" y="1800"/>
                    </a:lnTo>
                    <a:lnTo>
                      <a:pt x="1617" y="1812"/>
                    </a:lnTo>
                    <a:lnTo>
                      <a:pt x="1646" y="1793"/>
                    </a:lnTo>
                    <a:lnTo>
                      <a:pt x="1652" y="1763"/>
                    </a:lnTo>
                    <a:lnTo>
                      <a:pt x="1639" y="1754"/>
                    </a:lnTo>
                    <a:lnTo>
                      <a:pt x="1646" y="1741"/>
                    </a:lnTo>
                    <a:lnTo>
                      <a:pt x="1652" y="1742"/>
                    </a:lnTo>
                    <a:lnTo>
                      <a:pt x="1661" y="1744"/>
                    </a:lnTo>
                    <a:lnTo>
                      <a:pt x="1666" y="1737"/>
                    </a:lnTo>
                    <a:lnTo>
                      <a:pt x="1676" y="1742"/>
                    </a:lnTo>
                    <a:lnTo>
                      <a:pt x="1686" y="1742"/>
                    </a:lnTo>
                    <a:lnTo>
                      <a:pt x="1693" y="1737"/>
                    </a:lnTo>
                    <a:lnTo>
                      <a:pt x="1694" y="1733"/>
                    </a:lnTo>
                    <a:lnTo>
                      <a:pt x="1694" y="1711"/>
                    </a:lnTo>
                    <a:lnTo>
                      <a:pt x="1699" y="1703"/>
                    </a:lnTo>
                    <a:lnTo>
                      <a:pt x="1705" y="1702"/>
                    </a:lnTo>
                    <a:lnTo>
                      <a:pt x="1710" y="1705"/>
                    </a:lnTo>
                    <a:lnTo>
                      <a:pt x="1717" y="1706"/>
                    </a:lnTo>
                    <a:lnTo>
                      <a:pt x="1760" y="1697"/>
                    </a:lnTo>
                    <a:lnTo>
                      <a:pt x="1765" y="1693"/>
                    </a:lnTo>
                    <a:lnTo>
                      <a:pt x="1767" y="1687"/>
                    </a:lnTo>
                    <a:lnTo>
                      <a:pt x="1763" y="1683"/>
                    </a:lnTo>
                    <a:lnTo>
                      <a:pt x="1740" y="1668"/>
                    </a:lnTo>
                    <a:lnTo>
                      <a:pt x="1740" y="1659"/>
                    </a:lnTo>
                    <a:lnTo>
                      <a:pt x="1781" y="1648"/>
                    </a:lnTo>
                    <a:lnTo>
                      <a:pt x="1787" y="1641"/>
                    </a:lnTo>
                    <a:lnTo>
                      <a:pt x="1800" y="1636"/>
                    </a:lnTo>
                    <a:lnTo>
                      <a:pt x="1802" y="1641"/>
                    </a:lnTo>
                    <a:lnTo>
                      <a:pt x="1798" y="1645"/>
                    </a:lnTo>
                    <a:lnTo>
                      <a:pt x="1803" y="1656"/>
                    </a:lnTo>
                    <a:lnTo>
                      <a:pt x="1809" y="1656"/>
                    </a:lnTo>
                    <a:lnTo>
                      <a:pt x="1817" y="1650"/>
                    </a:lnTo>
                    <a:lnTo>
                      <a:pt x="1879" y="1630"/>
                    </a:lnTo>
                    <a:lnTo>
                      <a:pt x="1983" y="1562"/>
                    </a:lnTo>
                    <a:lnTo>
                      <a:pt x="1988" y="1537"/>
                    </a:lnTo>
                    <a:lnTo>
                      <a:pt x="2037" y="1497"/>
                    </a:lnTo>
                    <a:lnTo>
                      <a:pt x="2038" y="1490"/>
                    </a:lnTo>
                    <a:lnTo>
                      <a:pt x="2019" y="1461"/>
                    </a:lnTo>
                    <a:lnTo>
                      <a:pt x="2022" y="1438"/>
                    </a:lnTo>
                    <a:lnTo>
                      <a:pt x="2053" y="1424"/>
                    </a:lnTo>
                    <a:lnTo>
                      <a:pt x="2060" y="1425"/>
                    </a:lnTo>
                    <a:lnTo>
                      <a:pt x="2056" y="1449"/>
                    </a:lnTo>
                    <a:lnTo>
                      <a:pt x="2059" y="1459"/>
                    </a:lnTo>
                    <a:lnTo>
                      <a:pt x="2097" y="1454"/>
                    </a:lnTo>
                    <a:lnTo>
                      <a:pt x="2102" y="1463"/>
                    </a:lnTo>
                    <a:lnTo>
                      <a:pt x="2177" y="1431"/>
                    </a:lnTo>
                    <a:lnTo>
                      <a:pt x="2219" y="1428"/>
                    </a:lnTo>
                    <a:lnTo>
                      <a:pt x="2222" y="1426"/>
                    </a:lnTo>
                    <a:lnTo>
                      <a:pt x="2218" y="1422"/>
                    </a:lnTo>
                    <a:lnTo>
                      <a:pt x="2211" y="1414"/>
                    </a:lnTo>
                    <a:lnTo>
                      <a:pt x="2207" y="1400"/>
                    </a:lnTo>
                    <a:lnTo>
                      <a:pt x="2212" y="1394"/>
                    </a:lnTo>
                    <a:lnTo>
                      <a:pt x="2217" y="1382"/>
                    </a:lnTo>
                    <a:lnTo>
                      <a:pt x="2230" y="1367"/>
                    </a:lnTo>
                    <a:lnTo>
                      <a:pt x="2245" y="1322"/>
                    </a:lnTo>
                    <a:lnTo>
                      <a:pt x="2234" y="1304"/>
                    </a:lnTo>
                    <a:lnTo>
                      <a:pt x="2234" y="1289"/>
                    </a:lnTo>
                    <a:lnTo>
                      <a:pt x="2237" y="1280"/>
                    </a:lnTo>
                    <a:lnTo>
                      <a:pt x="2235" y="1267"/>
                    </a:lnTo>
                    <a:lnTo>
                      <a:pt x="2241" y="1243"/>
                    </a:lnTo>
                    <a:lnTo>
                      <a:pt x="2254" y="1232"/>
                    </a:lnTo>
                    <a:lnTo>
                      <a:pt x="2261" y="1212"/>
                    </a:lnTo>
                    <a:lnTo>
                      <a:pt x="2268" y="1175"/>
                    </a:lnTo>
                    <a:lnTo>
                      <a:pt x="2268" y="1153"/>
                    </a:lnTo>
                    <a:lnTo>
                      <a:pt x="2261" y="1121"/>
                    </a:lnTo>
                    <a:lnTo>
                      <a:pt x="2248" y="1100"/>
                    </a:lnTo>
                    <a:lnTo>
                      <a:pt x="2242" y="1095"/>
                    </a:lnTo>
                    <a:lnTo>
                      <a:pt x="2243" y="1082"/>
                    </a:lnTo>
                    <a:lnTo>
                      <a:pt x="2238" y="1074"/>
                    </a:lnTo>
                    <a:lnTo>
                      <a:pt x="2230" y="1056"/>
                    </a:lnTo>
                    <a:lnTo>
                      <a:pt x="2217" y="1046"/>
                    </a:lnTo>
                    <a:lnTo>
                      <a:pt x="2214" y="1039"/>
                    </a:lnTo>
                    <a:lnTo>
                      <a:pt x="2222" y="1019"/>
                    </a:lnTo>
                    <a:lnTo>
                      <a:pt x="2207" y="988"/>
                    </a:lnTo>
                    <a:lnTo>
                      <a:pt x="2181" y="966"/>
                    </a:lnTo>
                    <a:lnTo>
                      <a:pt x="2174" y="953"/>
                    </a:lnTo>
                    <a:lnTo>
                      <a:pt x="2170" y="748"/>
                    </a:lnTo>
                    <a:lnTo>
                      <a:pt x="2169" y="640"/>
                    </a:lnTo>
                    <a:lnTo>
                      <a:pt x="2143" y="634"/>
                    </a:lnTo>
                    <a:lnTo>
                      <a:pt x="2121" y="643"/>
                    </a:lnTo>
                    <a:lnTo>
                      <a:pt x="2114" y="641"/>
                    </a:lnTo>
                    <a:lnTo>
                      <a:pt x="2089" y="62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5" name="Freeform 95">
                <a:extLst>
                  <a:ext uri="{FF2B5EF4-FFF2-40B4-BE49-F238E27FC236}">
                    <a16:creationId xmlns:a16="http://schemas.microsoft.com/office/drawing/2014/main" id="{C89244A1-692C-7932-536D-781EC0F8A5D4}"/>
                  </a:ext>
                </a:extLst>
              </p:cNvPr>
              <p:cNvSpPr>
                <a:spLocks/>
              </p:cNvSpPr>
              <p:nvPr/>
            </p:nvSpPr>
            <p:spPr bwMode="auto">
              <a:xfrm>
                <a:off x="3460" y="1599"/>
                <a:ext cx="519" cy="583"/>
              </a:xfrm>
              <a:custGeom>
                <a:avLst/>
                <a:gdLst>
                  <a:gd name="T0" fmla="*/ 0 w 1065"/>
                  <a:gd name="T1" fmla="*/ 0 h 1199"/>
                  <a:gd name="T2" fmla="*/ 0 w 1065"/>
                  <a:gd name="T3" fmla="*/ 0 h 1199"/>
                  <a:gd name="T4" fmla="*/ 0 w 1065"/>
                  <a:gd name="T5" fmla="*/ 0 h 1199"/>
                  <a:gd name="T6" fmla="*/ 0 w 1065"/>
                  <a:gd name="T7" fmla="*/ 0 h 1199"/>
                  <a:gd name="T8" fmla="*/ 0 w 1065"/>
                  <a:gd name="T9" fmla="*/ 0 h 1199"/>
                  <a:gd name="T10" fmla="*/ 0 w 1065"/>
                  <a:gd name="T11" fmla="*/ 0 h 1199"/>
                  <a:gd name="T12" fmla="*/ 0 w 1065"/>
                  <a:gd name="T13" fmla="*/ 0 h 1199"/>
                  <a:gd name="T14" fmla="*/ 0 w 1065"/>
                  <a:gd name="T15" fmla="*/ 0 h 1199"/>
                  <a:gd name="T16" fmla="*/ 0 w 1065"/>
                  <a:gd name="T17" fmla="*/ 0 h 1199"/>
                  <a:gd name="T18" fmla="*/ 0 w 1065"/>
                  <a:gd name="T19" fmla="*/ 0 h 1199"/>
                  <a:gd name="T20" fmla="*/ 0 w 1065"/>
                  <a:gd name="T21" fmla="*/ 0 h 1199"/>
                  <a:gd name="T22" fmla="*/ 0 w 1065"/>
                  <a:gd name="T23" fmla="*/ 0 h 1199"/>
                  <a:gd name="T24" fmla="*/ 0 w 1065"/>
                  <a:gd name="T25" fmla="*/ 0 h 1199"/>
                  <a:gd name="T26" fmla="*/ 0 w 1065"/>
                  <a:gd name="T27" fmla="*/ 0 h 1199"/>
                  <a:gd name="T28" fmla="*/ 0 w 1065"/>
                  <a:gd name="T29" fmla="*/ 0 h 1199"/>
                  <a:gd name="T30" fmla="*/ 0 w 1065"/>
                  <a:gd name="T31" fmla="*/ 0 h 1199"/>
                  <a:gd name="T32" fmla="*/ 0 w 1065"/>
                  <a:gd name="T33" fmla="*/ 0 h 1199"/>
                  <a:gd name="T34" fmla="*/ 0 w 1065"/>
                  <a:gd name="T35" fmla="*/ 0 h 1199"/>
                  <a:gd name="T36" fmla="*/ 0 w 1065"/>
                  <a:gd name="T37" fmla="*/ 0 h 1199"/>
                  <a:gd name="T38" fmla="*/ 0 w 1065"/>
                  <a:gd name="T39" fmla="*/ 0 h 1199"/>
                  <a:gd name="T40" fmla="*/ 0 w 1065"/>
                  <a:gd name="T41" fmla="*/ 0 h 1199"/>
                  <a:gd name="T42" fmla="*/ 0 w 1065"/>
                  <a:gd name="T43" fmla="*/ 0 h 1199"/>
                  <a:gd name="T44" fmla="*/ 0 w 1065"/>
                  <a:gd name="T45" fmla="*/ 0 h 1199"/>
                  <a:gd name="T46" fmla="*/ 0 w 1065"/>
                  <a:gd name="T47" fmla="*/ 0 h 1199"/>
                  <a:gd name="T48" fmla="*/ 0 w 1065"/>
                  <a:gd name="T49" fmla="*/ 0 h 1199"/>
                  <a:gd name="T50" fmla="*/ 0 w 1065"/>
                  <a:gd name="T51" fmla="*/ 0 h 1199"/>
                  <a:gd name="T52" fmla="*/ 0 w 1065"/>
                  <a:gd name="T53" fmla="*/ 0 h 1199"/>
                  <a:gd name="T54" fmla="*/ 0 w 1065"/>
                  <a:gd name="T55" fmla="*/ 0 h 1199"/>
                  <a:gd name="T56" fmla="*/ 0 w 1065"/>
                  <a:gd name="T57" fmla="*/ 0 h 1199"/>
                  <a:gd name="T58" fmla="*/ 0 w 1065"/>
                  <a:gd name="T59" fmla="*/ 0 h 1199"/>
                  <a:gd name="T60" fmla="*/ 0 w 1065"/>
                  <a:gd name="T61" fmla="*/ 0 h 1199"/>
                  <a:gd name="T62" fmla="*/ 0 w 1065"/>
                  <a:gd name="T63" fmla="*/ 0 h 1199"/>
                  <a:gd name="T64" fmla="*/ 0 w 1065"/>
                  <a:gd name="T65" fmla="*/ 0 h 1199"/>
                  <a:gd name="T66" fmla="*/ 0 w 1065"/>
                  <a:gd name="T67" fmla="*/ 0 h 1199"/>
                  <a:gd name="T68" fmla="*/ 0 w 1065"/>
                  <a:gd name="T69" fmla="*/ 0 h 1199"/>
                  <a:gd name="T70" fmla="*/ 0 w 1065"/>
                  <a:gd name="T71" fmla="*/ 0 h 1199"/>
                  <a:gd name="T72" fmla="*/ 0 w 1065"/>
                  <a:gd name="T73" fmla="*/ 0 h 1199"/>
                  <a:gd name="T74" fmla="*/ 0 w 1065"/>
                  <a:gd name="T75" fmla="*/ 0 h 1199"/>
                  <a:gd name="T76" fmla="*/ 0 w 1065"/>
                  <a:gd name="T77" fmla="*/ 0 h 1199"/>
                  <a:gd name="T78" fmla="*/ 0 w 1065"/>
                  <a:gd name="T79" fmla="*/ 0 h 1199"/>
                  <a:gd name="T80" fmla="*/ 0 w 1065"/>
                  <a:gd name="T81" fmla="*/ 0 h 1199"/>
                  <a:gd name="T82" fmla="*/ 0 w 1065"/>
                  <a:gd name="T83" fmla="*/ 0 h 1199"/>
                  <a:gd name="T84" fmla="*/ 0 w 1065"/>
                  <a:gd name="T85" fmla="*/ 0 h 1199"/>
                  <a:gd name="T86" fmla="*/ 0 w 1065"/>
                  <a:gd name="T87" fmla="*/ 0 h 1199"/>
                  <a:gd name="T88" fmla="*/ 0 w 1065"/>
                  <a:gd name="T89" fmla="*/ 0 h 1199"/>
                  <a:gd name="T90" fmla="*/ 0 w 1065"/>
                  <a:gd name="T91" fmla="*/ 0 h 1199"/>
                  <a:gd name="T92" fmla="*/ 0 w 1065"/>
                  <a:gd name="T93" fmla="*/ 0 h 1199"/>
                  <a:gd name="T94" fmla="*/ 0 w 1065"/>
                  <a:gd name="T95" fmla="*/ 0 h 1199"/>
                  <a:gd name="T96" fmla="*/ 0 w 1065"/>
                  <a:gd name="T97" fmla="*/ 0 h 1199"/>
                  <a:gd name="T98" fmla="*/ 0 w 1065"/>
                  <a:gd name="T99" fmla="*/ 0 h 1199"/>
                  <a:gd name="T100" fmla="*/ 0 w 1065"/>
                  <a:gd name="T101" fmla="*/ 0 h 1199"/>
                  <a:gd name="T102" fmla="*/ 0 w 1065"/>
                  <a:gd name="T103" fmla="*/ 0 h 1199"/>
                  <a:gd name="T104" fmla="*/ 0 w 1065"/>
                  <a:gd name="T105" fmla="*/ 0 h 1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5"/>
                  <a:gd name="T160" fmla="*/ 0 h 1199"/>
                  <a:gd name="T161" fmla="*/ 1065 w 1065"/>
                  <a:gd name="T162" fmla="*/ 1199 h 1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5" h="1199">
                    <a:moveTo>
                      <a:pt x="102" y="1199"/>
                    </a:moveTo>
                    <a:lnTo>
                      <a:pt x="102" y="826"/>
                    </a:lnTo>
                    <a:lnTo>
                      <a:pt x="50" y="779"/>
                    </a:lnTo>
                    <a:lnTo>
                      <a:pt x="48" y="759"/>
                    </a:lnTo>
                    <a:lnTo>
                      <a:pt x="75" y="732"/>
                    </a:lnTo>
                    <a:lnTo>
                      <a:pt x="84" y="713"/>
                    </a:lnTo>
                    <a:lnTo>
                      <a:pt x="83" y="696"/>
                    </a:lnTo>
                    <a:lnTo>
                      <a:pt x="82" y="665"/>
                    </a:lnTo>
                    <a:lnTo>
                      <a:pt x="85" y="638"/>
                    </a:lnTo>
                    <a:lnTo>
                      <a:pt x="61" y="563"/>
                    </a:lnTo>
                    <a:lnTo>
                      <a:pt x="57" y="549"/>
                    </a:lnTo>
                    <a:lnTo>
                      <a:pt x="57" y="512"/>
                    </a:lnTo>
                    <a:lnTo>
                      <a:pt x="53" y="492"/>
                    </a:lnTo>
                    <a:lnTo>
                      <a:pt x="49" y="389"/>
                    </a:lnTo>
                    <a:lnTo>
                      <a:pt x="38" y="330"/>
                    </a:lnTo>
                    <a:lnTo>
                      <a:pt x="20" y="312"/>
                    </a:lnTo>
                    <a:lnTo>
                      <a:pt x="8" y="246"/>
                    </a:lnTo>
                    <a:lnTo>
                      <a:pt x="6" y="189"/>
                    </a:lnTo>
                    <a:lnTo>
                      <a:pt x="10" y="154"/>
                    </a:lnTo>
                    <a:lnTo>
                      <a:pt x="16" y="140"/>
                    </a:lnTo>
                    <a:lnTo>
                      <a:pt x="1" y="91"/>
                    </a:lnTo>
                    <a:lnTo>
                      <a:pt x="0" y="76"/>
                    </a:lnTo>
                    <a:lnTo>
                      <a:pt x="276" y="76"/>
                    </a:lnTo>
                    <a:lnTo>
                      <a:pt x="277" y="29"/>
                    </a:lnTo>
                    <a:lnTo>
                      <a:pt x="281" y="0"/>
                    </a:lnTo>
                    <a:lnTo>
                      <a:pt x="303" y="1"/>
                    </a:lnTo>
                    <a:lnTo>
                      <a:pt x="330" y="13"/>
                    </a:lnTo>
                    <a:lnTo>
                      <a:pt x="333" y="57"/>
                    </a:lnTo>
                    <a:lnTo>
                      <a:pt x="342" y="87"/>
                    </a:lnTo>
                    <a:lnTo>
                      <a:pt x="340" y="115"/>
                    </a:lnTo>
                    <a:lnTo>
                      <a:pt x="370" y="137"/>
                    </a:lnTo>
                    <a:lnTo>
                      <a:pt x="381" y="134"/>
                    </a:lnTo>
                    <a:lnTo>
                      <a:pt x="402" y="137"/>
                    </a:lnTo>
                    <a:lnTo>
                      <a:pt x="413" y="147"/>
                    </a:lnTo>
                    <a:lnTo>
                      <a:pt x="435" y="146"/>
                    </a:lnTo>
                    <a:lnTo>
                      <a:pt x="462" y="148"/>
                    </a:lnTo>
                    <a:lnTo>
                      <a:pt x="467" y="160"/>
                    </a:lnTo>
                    <a:lnTo>
                      <a:pt x="467" y="167"/>
                    </a:lnTo>
                    <a:lnTo>
                      <a:pt x="508" y="165"/>
                    </a:lnTo>
                    <a:lnTo>
                      <a:pt x="520" y="151"/>
                    </a:lnTo>
                    <a:lnTo>
                      <a:pt x="579" y="146"/>
                    </a:lnTo>
                    <a:lnTo>
                      <a:pt x="617" y="159"/>
                    </a:lnTo>
                    <a:lnTo>
                      <a:pt x="626" y="159"/>
                    </a:lnTo>
                    <a:lnTo>
                      <a:pt x="622" y="169"/>
                    </a:lnTo>
                    <a:lnTo>
                      <a:pt x="633" y="178"/>
                    </a:lnTo>
                    <a:lnTo>
                      <a:pt x="639" y="177"/>
                    </a:lnTo>
                    <a:lnTo>
                      <a:pt x="646" y="184"/>
                    </a:lnTo>
                    <a:lnTo>
                      <a:pt x="653" y="211"/>
                    </a:lnTo>
                    <a:lnTo>
                      <a:pt x="668" y="219"/>
                    </a:lnTo>
                    <a:lnTo>
                      <a:pt x="683" y="199"/>
                    </a:lnTo>
                    <a:lnTo>
                      <a:pt x="692" y="193"/>
                    </a:lnTo>
                    <a:lnTo>
                      <a:pt x="707" y="199"/>
                    </a:lnTo>
                    <a:lnTo>
                      <a:pt x="717" y="218"/>
                    </a:lnTo>
                    <a:lnTo>
                      <a:pt x="749" y="226"/>
                    </a:lnTo>
                    <a:lnTo>
                      <a:pt x="758" y="238"/>
                    </a:lnTo>
                    <a:lnTo>
                      <a:pt x="773" y="250"/>
                    </a:lnTo>
                    <a:lnTo>
                      <a:pt x="794" y="251"/>
                    </a:lnTo>
                    <a:lnTo>
                      <a:pt x="814" y="245"/>
                    </a:lnTo>
                    <a:lnTo>
                      <a:pt x="867" y="210"/>
                    </a:lnTo>
                    <a:lnTo>
                      <a:pt x="875" y="215"/>
                    </a:lnTo>
                    <a:lnTo>
                      <a:pt x="889" y="231"/>
                    </a:lnTo>
                    <a:lnTo>
                      <a:pt x="969" y="230"/>
                    </a:lnTo>
                    <a:lnTo>
                      <a:pt x="981" y="233"/>
                    </a:lnTo>
                    <a:lnTo>
                      <a:pt x="993" y="238"/>
                    </a:lnTo>
                    <a:lnTo>
                      <a:pt x="1012" y="254"/>
                    </a:lnTo>
                    <a:lnTo>
                      <a:pt x="1029" y="245"/>
                    </a:lnTo>
                    <a:lnTo>
                      <a:pt x="1065" y="244"/>
                    </a:lnTo>
                    <a:lnTo>
                      <a:pt x="1045" y="263"/>
                    </a:lnTo>
                    <a:lnTo>
                      <a:pt x="997" y="289"/>
                    </a:lnTo>
                    <a:lnTo>
                      <a:pt x="972" y="297"/>
                    </a:lnTo>
                    <a:lnTo>
                      <a:pt x="954" y="305"/>
                    </a:lnTo>
                    <a:lnTo>
                      <a:pt x="933" y="325"/>
                    </a:lnTo>
                    <a:lnTo>
                      <a:pt x="893" y="343"/>
                    </a:lnTo>
                    <a:lnTo>
                      <a:pt x="874" y="357"/>
                    </a:lnTo>
                    <a:lnTo>
                      <a:pt x="807" y="431"/>
                    </a:lnTo>
                    <a:lnTo>
                      <a:pt x="709" y="519"/>
                    </a:lnTo>
                    <a:lnTo>
                      <a:pt x="700" y="534"/>
                    </a:lnTo>
                    <a:lnTo>
                      <a:pt x="690" y="542"/>
                    </a:lnTo>
                    <a:lnTo>
                      <a:pt x="693" y="653"/>
                    </a:lnTo>
                    <a:lnTo>
                      <a:pt x="683" y="666"/>
                    </a:lnTo>
                    <a:lnTo>
                      <a:pt x="669" y="671"/>
                    </a:lnTo>
                    <a:lnTo>
                      <a:pt x="628" y="705"/>
                    </a:lnTo>
                    <a:lnTo>
                      <a:pt x="626" y="723"/>
                    </a:lnTo>
                    <a:lnTo>
                      <a:pt x="621" y="728"/>
                    </a:lnTo>
                    <a:lnTo>
                      <a:pt x="610" y="759"/>
                    </a:lnTo>
                    <a:lnTo>
                      <a:pt x="632" y="771"/>
                    </a:lnTo>
                    <a:lnTo>
                      <a:pt x="646" y="796"/>
                    </a:lnTo>
                    <a:lnTo>
                      <a:pt x="633" y="819"/>
                    </a:lnTo>
                    <a:lnTo>
                      <a:pt x="637" y="838"/>
                    </a:lnTo>
                    <a:lnTo>
                      <a:pt x="632" y="874"/>
                    </a:lnTo>
                    <a:lnTo>
                      <a:pt x="632" y="927"/>
                    </a:lnTo>
                    <a:lnTo>
                      <a:pt x="640" y="939"/>
                    </a:lnTo>
                    <a:lnTo>
                      <a:pt x="656" y="951"/>
                    </a:lnTo>
                    <a:lnTo>
                      <a:pt x="661" y="959"/>
                    </a:lnTo>
                    <a:lnTo>
                      <a:pt x="697" y="965"/>
                    </a:lnTo>
                    <a:lnTo>
                      <a:pt x="704" y="970"/>
                    </a:lnTo>
                    <a:lnTo>
                      <a:pt x="706" y="980"/>
                    </a:lnTo>
                    <a:lnTo>
                      <a:pt x="715" y="986"/>
                    </a:lnTo>
                    <a:lnTo>
                      <a:pt x="759" y="1007"/>
                    </a:lnTo>
                    <a:lnTo>
                      <a:pt x="775" y="1038"/>
                    </a:lnTo>
                    <a:lnTo>
                      <a:pt x="815" y="1068"/>
                    </a:lnTo>
                    <a:lnTo>
                      <a:pt x="861" y="1100"/>
                    </a:lnTo>
                    <a:lnTo>
                      <a:pt x="866" y="1111"/>
                    </a:lnTo>
                    <a:lnTo>
                      <a:pt x="866" y="1137"/>
                    </a:lnTo>
                    <a:lnTo>
                      <a:pt x="871" y="1175"/>
                    </a:lnTo>
                    <a:lnTo>
                      <a:pt x="102"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6" name="Freeform 96">
                <a:extLst>
                  <a:ext uri="{FF2B5EF4-FFF2-40B4-BE49-F238E27FC236}">
                    <a16:creationId xmlns:a16="http://schemas.microsoft.com/office/drawing/2014/main" id="{B8294291-E2B8-9B4F-B3F4-C60A6249337D}"/>
                  </a:ext>
                </a:extLst>
              </p:cNvPr>
              <p:cNvSpPr>
                <a:spLocks/>
              </p:cNvSpPr>
              <p:nvPr/>
            </p:nvSpPr>
            <p:spPr bwMode="auto">
              <a:xfrm>
                <a:off x="3460" y="1599"/>
                <a:ext cx="519" cy="583"/>
              </a:xfrm>
              <a:custGeom>
                <a:avLst/>
                <a:gdLst>
                  <a:gd name="T0" fmla="*/ 0 w 1065"/>
                  <a:gd name="T1" fmla="*/ 0 h 1199"/>
                  <a:gd name="T2" fmla="*/ 0 w 1065"/>
                  <a:gd name="T3" fmla="*/ 0 h 1199"/>
                  <a:gd name="T4" fmla="*/ 0 w 1065"/>
                  <a:gd name="T5" fmla="*/ 0 h 1199"/>
                  <a:gd name="T6" fmla="*/ 0 w 1065"/>
                  <a:gd name="T7" fmla="*/ 0 h 1199"/>
                  <a:gd name="T8" fmla="*/ 0 w 1065"/>
                  <a:gd name="T9" fmla="*/ 0 h 1199"/>
                  <a:gd name="T10" fmla="*/ 0 w 1065"/>
                  <a:gd name="T11" fmla="*/ 0 h 1199"/>
                  <a:gd name="T12" fmla="*/ 0 w 1065"/>
                  <a:gd name="T13" fmla="*/ 0 h 1199"/>
                  <a:gd name="T14" fmla="*/ 0 w 1065"/>
                  <a:gd name="T15" fmla="*/ 0 h 1199"/>
                  <a:gd name="T16" fmla="*/ 0 w 1065"/>
                  <a:gd name="T17" fmla="*/ 0 h 1199"/>
                  <a:gd name="T18" fmla="*/ 0 w 1065"/>
                  <a:gd name="T19" fmla="*/ 0 h 1199"/>
                  <a:gd name="T20" fmla="*/ 0 w 1065"/>
                  <a:gd name="T21" fmla="*/ 0 h 1199"/>
                  <a:gd name="T22" fmla="*/ 0 w 1065"/>
                  <a:gd name="T23" fmla="*/ 0 h 1199"/>
                  <a:gd name="T24" fmla="*/ 0 w 1065"/>
                  <a:gd name="T25" fmla="*/ 0 h 1199"/>
                  <a:gd name="T26" fmla="*/ 0 w 1065"/>
                  <a:gd name="T27" fmla="*/ 0 h 1199"/>
                  <a:gd name="T28" fmla="*/ 0 w 1065"/>
                  <a:gd name="T29" fmla="*/ 0 h 1199"/>
                  <a:gd name="T30" fmla="*/ 0 w 1065"/>
                  <a:gd name="T31" fmla="*/ 0 h 1199"/>
                  <a:gd name="T32" fmla="*/ 0 w 1065"/>
                  <a:gd name="T33" fmla="*/ 0 h 1199"/>
                  <a:gd name="T34" fmla="*/ 0 w 1065"/>
                  <a:gd name="T35" fmla="*/ 0 h 1199"/>
                  <a:gd name="T36" fmla="*/ 0 w 1065"/>
                  <a:gd name="T37" fmla="*/ 0 h 1199"/>
                  <a:gd name="T38" fmla="*/ 0 w 1065"/>
                  <a:gd name="T39" fmla="*/ 0 h 1199"/>
                  <a:gd name="T40" fmla="*/ 0 w 1065"/>
                  <a:gd name="T41" fmla="*/ 0 h 1199"/>
                  <a:gd name="T42" fmla="*/ 0 w 1065"/>
                  <a:gd name="T43" fmla="*/ 0 h 1199"/>
                  <a:gd name="T44" fmla="*/ 0 w 1065"/>
                  <a:gd name="T45" fmla="*/ 0 h 1199"/>
                  <a:gd name="T46" fmla="*/ 0 w 1065"/>
                  <a:gd name="T47" fmla="*/ 0 h 1199"/>
                  <a:gd name="T48" fmla="*/ 0 w 1065"/>
                  <a:gd name="T49" fmla="*/ 0 h 1199"/>
                  <a:gd name="T50" fmla="*/ 0 w 1065"/>
                  <a:gd name="T51" fmla="*/ 0 h 1199"/>
                  <a:gd name="T52" fmla="*/ 0 w 1065"/>
                  <a:gd name="T53" fmla="*/ 0 h 1199"/>
                  <a:gd name="T54" fmla="*/ 0 w 1065"/>
                  <a:gd name="T55" fmla="*/ 0 h 1199"/>
                  <a:gd name="T56" fmla="*/ 0 w 1065"/>
                  <a:gd name="T57" fmla="*/ 0 h 1199"/>
                  <a:gd name="T58" fmla="*/ 0 w 1065"/>
                  <a:gd name="T59" fmla="*/ 0 h 1199"/>
                  <a:gd name="T60" fmla="*/ 0 w 1065"/>
                  <a:gd name="T61" fmla="*/ 0 h 1199"/>
                  <a:gd name="T62" fmla="*/ 0 w 1065"/>
                  <a:gd name="T63" fmla="*/ 0 h 1199"/>
                  <a:gd name="T64" fmla="*/ 0 w 1065"/>
                  <a:gd name="T65" fmla="*/ 0 h 1199"/>
                  <a:gd name="T66" fmla="*/ 0 w 1065"/>
                  <a:gd name="T67" fmla="*/ 0 h 1199"/>
                  <a:gd name="T68" fmla="*/ 0 w 1065"/>
                  <a:gd name="T69" fmla="*/ 0 h 1199"/>
                  <a:gd name="T70" fmla="*/ 0 w 1065"/>
                  <a:gd name="T71" fmla="*/ 0 h 1199"/>
                  <a:gd name="T72" fmla="*/ 0 w 1065"/>
                  <a:gd name="T73" fmla="*/ 0 h 1199"/>
                  <a:gd name="T74" fmla="*/ 0 w 1065"/>
                  <a:gd name="T75" fmla="*/ 0 h 1199"/>
                  <a:gd name="T76" fmla="*/ 0 w 1065"/>
                  <a:gd name="T77" fmla="*/ 0 h 1199"/>
                  <a:gd name="T78" fmla="*/ 0 w 1065"/>
                  <a:gd name="T79" fmla="*/ 0 h 1199"/>
                  <a:gd name="T80" fmla="*/ 0 w 1065"/>
                  <a:gd name="T81" fmla="*/ 0 h 1199"/>
                  <a:gd name="T82" fmla="*/ 0 w 1065"/>
                  <a:gd name="T83" fmla="*/ 0 h 1199"/>
                  <a:gd name="T84" fmla="*/ 0 w 1065"/>
                  <a:gd name="T85" fmla="*/ 0 h 1199"/>
                  <a:gd name="T86" fmla="*/ 0 w 1065"/>
                  <a:gd name="T87" fmla="*/ 0 h 1199"/>
                  <a:gd name="T88" fmla="*/ 0 w 1065"/>
                  <a:gd name="T89" fmla="*/ 0 h 1199"/>
                  <a:gd name="T90" fmla="*/ 0 w 1065"/>
                  <a:gd name="T91" fmla="*/ 0 h 1199"/>
                  <a:gd name="T92" fmla="*/ 0 w 1065"/>
                  <a:gd name="T93" fmla="*/ 0 h 1199"/>
                  <a:gd name="T94" fmla="*/ 0 w 1065"/>
                  <a:gd name="T95" fmla="*/ 0 h 1199"/>
                  <a:gd name="T96" fmla="*/ 0 w 1065"/>
                  <a:gd name="T97" fmla="*/ 0 h 1199"/>
                  <a:gd name="T98" fmla="*/ 0 w 1065"/>
                  <a:gd name="T99" fmla="*/ 0 h 1199"/>
                  <a:gd name="T100" fmla="*/ 0 w 1065"/>
                  <a:gd name="T101" fmla="*/ 0 h 1199"/>
                  <a:gd name="T102" fmla="*/ 0 w 1065"/>
                  <a:gd name="T103" fmla="*/ 0 h 1199"/>
                  <a:gd name="T104" fmla="*/ 0 w 1065"/>
                  <a:gd name="T105" fmla="*/ 0 h 1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5"/>
                  <a:gd name="T160" fmla="*/ 0 h 1199"/>
                  <a:gd name="T161" fmla="*/ 1065 w 1065"/>
                  <a:gd name="T162" fmla="*/ 1199 h 1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5" h="1199">
                    <a:moveTo>
                      <a:pt x="102" y="1199"/>
                    </a:moveTo>
                    <a:lnTo>
                      <a:pt x="102" y="826"/>
                    </a:lnTo>
                    <a:lnTo>
                      <a:pt x="50" y="779"/>
                    </a:lnTo>
                    <a:lnTo>
                      <a:pt x="48" y="759"/>
                    </a:lnTo>
                    <a:lnTo>
                      <a:pt x="75" y="732"/>
                    </a:lnTo>
                    <a:lnTo>
                      <a:pt x="84" y="713"/>
                    </a:lnTo>
                    <a:lnTo>
                      <a:pt x="83" y="696"/>
                    </a:lnTo>
                    <a:lnTo>
                      <a:pt x="82" y="665"/>
                    </a:lnTo>
                    <a:lnTo>
                      <a:pt x="85" y="638"/>
                    </a:lnTo>
                    <a:lnTo>
                      <a:pt x="61" y="563"/>
                    </a:lnTo>
                    <a:lnTo>
                      <a:pt x="57" y="549"/>
                    </a:lnTo>
                    <a:lnTo>
                      <a:pt x="57" y="512"/>
                    </a:lnTo>
                    <a:lnTo>
                      <a:pt x="53" y="492"/>
                    </a:lnTo>
                    <a:lnTo>
                      <a:pt x="49" y="389"/>
                    </a:lnTo>
                    <a:lnTo>
                      <a:pt x="38" y="330"/>
                    </a:lnTo>
                    <a:lnTo>
                      <a:pt x="20" y="312"/>
                    </a:lnTo>
                    <a:lnTo>
                      <a:pt x="8" y="246"/>
                    </a:lnTo>
                    <a:lnTo>
                      <a:pt x="6" y="189"/>
                    </a:lnTo>
                    <a:lnTo>
                      <a:pt x="10" y="154"/>
                    </a:lnTo>
                    <a:lnTo>
                      <a:pt x="16" y="140"/>
                    </a:lnTo>
                    <a:lnTo>
                      <a:pt x="1" y="91"/>
                    </a:lnTo>
                    <a:lnTo>
                      <a:pt x="0" y="76"/>
                    </a:lnTo>
                    <a:lnTo>
                      <a:pt x="276" y="76"/>
                    </a:lnTo>
                    <a:lnTo>
                      <a:pt x="277" y="29"/>
                    </a:lnTo>
                    <a:lnTo>
                      <a:pt x="281" y="0"/>
                    </a:lnTo>
                    <a:lnTo>
                      <a:pt x="303" y="1"/>
                    </a:lnTo>
                    <a:lnTo>
                      <a:pt x="330" y="13"/>
                    </a:lnTo>
                    <a:lnTo>
                      <a:pt x="333" y="57"/>
                    </a:lnTo>
                    <a:lnTo>
                      <a:pt x="342" y="87"/>
                    </a:lnTo>
                    <a:lnTo>
                      <a:pt x="340" y="115"/>
                    </a:lnTo>
                    <a:lnTo>
                      <a:pt x="370" y="137"/>
                    </a:lnTo>
                    <a:lnTo>
                      <a:pt x="381" y="134"/>
                    </a:lnTo>
                    <a:lnTo>
                      <a:pt x="402" y="137"/>
                    </a:lnTo>
                    <a:lnTo>
                      <a:pt x="413" y="147"/>
                    </a:lnTo>
                    <a:lnTo>
                      <a:pt x="435" y="146"/>
                    </a:lnTo>
                    <a:lnTo>
                      <a:pt x="462" y="148"/>
                    </a:lnTo>
                    <a:lnTo>
                      <a:pt x="467" y="160"/>
                    </a:lnTo>
                    <a:lnTo>
                      <a:pt x="467" y="167"/>
                    </a:lnTo>
                    <a:lnTo>
                      <a:pt x="508" y="165"/>
                    </a:lnTo>
                    <a:lnTo>
                      <a:pt x="520" y="151"/>
                    </a:lnTo>
                    <a:lnTo>
                      <a:pt x="579" y="146"/>
                    </a:lnTo>
                    <a:lnTo>
                      <a:pt x="617" y="159"/>
                    </a:lnTo>
                    <a:lnTo>
                      <a:pt x="626" y="159"/>
                    </a:lnTo>
                    <a:lnTo>
                      <a:pt x="622" y="169"/>
                    </a:lnTo>
                    <a:lnTo>
                      <a:pt x="633" y="178"/>
                    </a:lnTo>
                    <a:lnTo>
                      <a:pt x="639" y="177"/>
                    </a:lnTo>
                    <a:lnTo>
                      <a:pt x="646" y="184"/>
                    </a:lnTo>
                    <a:lnTo>
                      <a:pt x="653" y="211"/>
                    </a:lnTo>
                    <a:lnTo>
                      <a:pt x="668" y="219"/>
                    </a:lnTo>
                    <a:lnTo>
                      <a:pt x="683" y="199"/>
                    </a:lnTo>
                    <a:lnTo>
                      <a:pt x="692" y="193"/>
                    </a:lnTo>
                    <a:lnTo>
                      <a:pt x="707" y="199"/>
                    </a:lnTo>
                    <a:lnTo>
                      <a:pt x="717" y="218"/>
                    </a:lnTo>
                    <a:lnTo>
                      <a:pt x="749" y="226"/>
                    </a:lnTo>
                    <a:lnTo>
                      <a:pt x="758" y="238"/>
                    </a:lnTo>
                    <a:lnTo>
                      <a:pt x="773" y="250"/>
                    </a:lnTo>
                    <a:lnTo>
                      <a:pt x="794" y="251"/>
                    </a:lnTo>
                    <a:lnTo>
                      <a:pt x="814" y="245"/>
                    </a:lnTo>
                    <a:lnTo>
                      <a:pt x="867" y="210"/>
                    </a:lnTo>
                    <a:lnTo>
                      <a:pt x="875" y="215"/>
                    </a:lnTo>
                    <a:lnTo>
                      <a:pt x="889" y="231"/>
                    </a:lnTo>
                    <a:lnTo>
                      <a:pt x="969" y="230"/>
                    </a:lnTo>
                    <a:lnTo>
                      <a:pt x="981" y="233"/>
                    </a:lnTo>
                    <a:lnTo>
                      <a:pt x="993" y="238"/>
                    </a:lnTo>
                    <a:lnTo>
                      <a:pt x="1012" y="254"/>
                    </a:lnTo>
                    <a:lnTo>
                      <a:pt x="1029" y="245"/>
                    </a:lnTo>
                    <a:lnTo>
                      <a:pt x="1065" y="244"/>
                    </a:lnTo>
                    <a:lnTo>
                      <a:pt x="1045" y="263"/>
                    </a:lnTo>
                    <a:lnTo>
                      <a:pt x="997" y="289"/>
                    </a:lnTo>
                    <a:lnTo>
                      <a:pt x="972" y="297"/>
                    </a:lnTo>
                    <a:lnTo>
                      <a:pt x="954" y="305"/>
                    </a:lnTo>
                    <a:lnTo>
                      <a:pt x="933" y="325"/>
                    </a:lnTo>
                    <a:lnTo>
                      <a:pt x="893" y="343"/>
                    </a:lnTo>
                    <a:lnTo>
                      <a:pt x="874" y="357"/>
                    </a:lnTo>
                    <a:lnTo>
                      <a:pt x="807" y="431"/>
                    </a:lnTo>
                    <a:lnTo>
                      <a:pt x="709" y="519"/>
                    </a:lnTo>
                    <a:lnTo>
                      <a:pt x="700" y="534"/>
                    </a:lnTo>
                    <a:lnTo>
                      <a:pt x="690" y="542"/>
                    </a:lnTo>
                    <a:lnTo>
                      <a:pt x="693" y="653"/>
                    </a:lnTo>
                    <a:lnTo>
                      <a:pt x="683" y="666"/>
                    </a:lnTo>
                    <a:lnTo>
                      <a:pt x="669" y="671"/>
                    </a:lnTo>
                    <a:lnTo>
                      <a:pt x="628" y="705"/>
                    </a:lnTo>
                    <a:lnTo>
                      <a:pt x="626" y="723"/>
                    </a:lnTo>
                    <a:lnTo>
                      <a:pt x="621" y="728"/>
                    </a:lnTo>
                    <a:lnTo>
                      <a:pt x="610" y="759"/>
                    </a:lnTo>
                    <a:lnTo>
                      <a:pt x="632" y="771"/>
                    </a:lnTo>
                    <a:lnTo>
                      <a:pt x="646" y="796"/>
                    </a:lnTo>
                    <a:lnTo>
                      <a:pt x="633" y="819"/>
                    </a:lnTo>
                    <a:lnTo>
                      <a:pt x="637" y="838"/>
                    </a:lnTo>
                    <a:lnTo>
                      <a:pt x="632" y="874"/>
                    </a:lnTo>
                    <a:lnTo>
                      <a:pt x="632" y="927"/>
                    </a:lnTo>
                    <a:lnTo>
                      <a:pt x="640" y="939"/>
                    </a:lnTo>
                    <a:lnTo>
                      <a:pt x="656" y="951"/>
                    </a:lnTo>
                    <a:lnTo>
                      <a:pt x="661" y="959"/>
                    </a:lnTo>
                    <a:lnTo>
                      <a:pt x="697" y="965"/>
                    </a:lnTo>
                    <a:lnTo>
                      <a:pt x="704" y="970"/>
                    </a:lnTo>
                    <a:lnTo>
                      <a:pt x="706" y="980"/>
                    </a:lnTo>
                    <a:lnTo>
                      <a:pt x="715" y="986"/>
                    </a:lnTo>
                    <a:lnTo>
                      <a:pt x="759" y="1007"/>
                    </a:lnTo>
                    <a:lnTo>
                      <a:pt x="775" y="1038"/>
                    </a:lnTo>
                    <a:lnTo>
                      <a:pt x="815" y="1068"/>
                    </a:lnTo>
                    <a:lnTo>
                      <a:pt x="861" y="1100"/>
                    </a:lnTo>
                    <a:lnTo>
                      <a:pt x="866" y="1111"/>
                    </a:lnTo>
                    <a:lnTo>
                      <a:pt x="866" y="1137"/>
                    </a:lnTo>
                    <a:lnTo>
                      <a:pt x="871" y="1175"/>
                    </a:lnTo>
                    <a:lnTo>
                      <a:pt x="102" y="1199"/>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7" name="Freeform 97">
                <a:extLst>
                  <a:ext uri="{FF2B5EF4-FFF2-40B4-BE49-F238E27FC236}">
                    <a16:creationId xmlns:a16="http://schemas.microsoft.com/office/drawing/2014/main" id="{6049A130-51AA-62DA-EA3E-139C0F9D7993}"/>
                  </a:ext>
                </a:extLst>
              </p:cNvPr>
              <p:cNvSpPr>
                <a:spLocks/>
              </p:cNvSpPr>
              <p:nvPr/>
            </p:nvSpPr>
            <p:spPr bwMode="auto">
              <a:xfrm>
                <a:off x="3499" y="2169"/>
                <a:ext cx="473" cy="313"/>
              </a:xfrm>
              <a:custGeom>
                <a:avLst/>
                <a:gdLst>
                  <a:gd name="T0" fmla="*/ 0 w 974"/>
                  <a:gd name="T1" fmla="*/ 0 h 644"/>
                  <a:gd name="T2" fmla="*/ 0 w 974"/>
                  <a:gd name="T3" fmla="*/ 0 h 644"/>
                  <a:gd name="T4" fmla="*/ 0 w 974"/>
                  <a:gd name="T5" fmla="*/ 0 h 644"/>
                  <a:gd name="T6" fmla="*/ 0 w 974"/>
                  <a:gd name="T7" fmla="*/ 0 h 644"/>
                  <a:gd name="T8" fmla="*/ 0 w 974"/>
                  <a:gd name="T9" fmla="*/ 0 h 644"/>
                  <a:gd name="T10" fmla="*/ 0 w 974"/>
                  <a:gd name="T11" fmla="*/ 0 h 644"/>
                  <a:gd name="T12" fmla="*/ 0 w 974"/>
                  <a:gd name="T13" fmla="*/ 0 h 644"/>
                  <a:gd name="T14" fmla="*/ 0 w 974"/>
                  <a:gd name="T15" fmla="*/ 0 h 644"/>
                  <a:gd name="T16" fmla="*/ 0 w 974"/>
                  <a:gd name="T17" fmla="*/ 0 h 644"/>
                  <a:gd name="T18" fmla="*/ 0 w 974"/>
                  <a:gd name="T19" fmla="*/ 0 h 644"/>
                  <a:gd name="T20" fmla="*/ 0 w 974"/>
                  <a:gd name="T21" fmla="*/ 0 h 644"/>
                  <a:gd name="T22" fmla="*/ 0 w 974"/>
                  <a:gd name="T23" fmla="*/ 0 h 644"/>
                  <a:gd name="T24" fmla="*/ 0 w 974"/>
                  <a:gd name="T25" fmla="*/ 0 h 644"/>
                  <a:gd name="T26" fmla="*/ 0 w 974"/>
                  <a:gd name="T27" fmla="*/ 0 h 644"/>
                  <a:gd name="T28" fmla="*/ 0 w 974"/>
                  <a:gd name="T29" fmla="*/ 0 h 644"/>
                  <a:gd name="T30" fmla="*/ 0 w 974"/>
                  <a:gd name="T31" fmla="*/ 0 h 644"/>
                  <a:gd name="T32" fmla="*/ 0 w 974"/>
                  <a:gd name="T33" fmla="*/ 0 h 644"/>
                  <a:gd name="T34" fmla="*/ 0 w 974"/>
                  <a:gd name="T35" fmla="*/ 0 h 644"/>
                  <a:gd name="T36" fmla="*/ 0 w 974"/>
                  <a:gd name="T37" fmla="*/ 0 h 644"/>
                  <a:gd name="T38" fmla="*/ 0 w 974"/>
                  <a:gd name="T39" fmla="*/ 0 h 644"/>
                  <a:gd name="T40" fmla="*/ 0 w 974"/>
                  <a:gd name="T41" fmla="*/ 0 h 644"/>
                  <a:gd name="T42" fmla="*/ 0 w 974"/>
                  <a:gd name="T43" fmla="*/ 0 h 644"/>
                  <a:gd name="T44" fmla="*/ 0 w 974"/>
                  <a:gd name="T45" fmla="*/ 0 h 644"/>
                  <a:gd name="T46" fmla="*/ 0 w 974"/>
                  <a:gd name="T47" fmla="*/ 0 h 644"/>
                  <a:gd name="T48" fmla="*/ 0 w 974"/>
                  <a:gd name="T49" fmla="*/ 0 h 644"/>
                  <a:gd name="T50" fmla="*/ 0 w 974"/>
                  <a:gd name="T51" fmla="*/ 0 h 644"/>
                  <a:gd name="T52" fmla="*/ 0 w 974"/>
                  <a:gd name="T53" fmla="*/ 0 h 644"/>
                  <a:gd name="T54" fmla="*/ 0 w 974"/>
                  <a:gd name="T55" fmla="*/ 0 h 644"/>
                  <a:gd name="T56" fmla="*/ 0 w 974"/>
                  <a:gd name="T57" fmla="*/ 0 h 644"/>
                  <a:gd name="T58" fmla="*/ 0 w 974"/>
                  <a:gd name="T59" fmla="*/ 0 h 644"/>
                  <a:gd name="T60" fmla="*/ 0 w 974"/>
                  <a:gd name="T61" fmla="*/ 0 h 644"/>
                  <a:gd name="T62" fmla="*/ 0 w 974"/>
                  <a:gd name="T63" fmla="*/ 0 h 644"/>
                  <a:gd name="T64" fmla="*/ 0 w 974"/>
                  <a:gd name="T65" fmla="*/ 0 h 644"/>
                  <a:gd name="T66" fmla="*/ 0 w 974"/>
                  <a:gd name="T67" fmla="*/ 0 h 644"/>
                  <a:gd name="T68" fmla="*/ 0 w 974"/>
                  <a:gd name="T69" fmla="*/ 0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4"/>
                  <a:gd name="T106" fmla="*/ 0 h 644"/>
                  <a:gd name="T107" fmla="*/ 974 w 974"/>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4" h="644">
                    <a:moveTo>
                      <a:pt x="23" y="24"/>
                    </a:moveTo>
                    <a:lnTo>
                      <a:pt x="792" y="0"/>
                    </a:lnTo>
                    <a:lnTo>
                      <a:pt x="801" y="24"/>
                    </a:lnTo>
                    <a:lnTo>
                      <a:pt x="817" y="40"/>
                    </a:lnTo>
                    <a:lnTo>
                      <a:pt x="816" y="53"/>
                    </a:lnTo>
                    <a:lnTo>
                      <a:pt x="804" y="71"/>
                    </a:lnTo>
                    <a:lnTo>
                      <a:pt x="812" y="98"/>
                    </a:lnTo>
                    <a:lnTo>
                      <a:pt x="826" y="153"/>
                    </a:lnTo>
                    <a:lnTo>
                      <a:pt x="872" y="170"/>
                    </a:lnTo>
                    <a:lnTo>
                      <a:pt x="887" y="183"/>
                    </a:lnTo>
                    <a:lnTo>
                      <a:pt x="893" y="201"/>
                    </a:lnTo>
                    <a:lnTo>
                      <a:pt x="899" y="213"/>
                    </a:lnTo>
                    <a:lnTo>
                      <a:pt x="930" y="235"/>
                    </a:lnTo>
                    <a:lnTo>
                      <a:pt x="935" y="253"/>
                    </a:lnTo>
                    <a:lnTo>
                      <a:pt x="962" y="271"/>
                    </a:lnTo>
                    <a:lnTo>
                      <a:pt x="974" y="305"/>
                    </a:lnTo>
                    <a:lnTo>
                      <a:pt x="973" y="322"/>
                    </a:lnTo>
                    <a:lnTo>
                      <a:pt x="961" y="344"/>
                    </a:lnTo>
                    <a:lnTo>
                      <a:pt x="952" y="353"/>
                    </a:lnTo>
                    <a:lnTo>
                      <a:pt x="951" y="372"/>
                    </a:lnTo>
                    <a:lnTo>
                      <a:pt x="924" y="402"/>
                    </a:lnTo>
                    <a:lnTo>
                      <a:pt x="899" y="410"/>
                    </a:lnTo>
                    <a:lnTo>
                      <a:pt x="892" y="418"/>
                    </a:lnTo>
                    <a:lnTo>
                      <a:pt x="861" y="419"/>
                    </a:lnTo>
                    <a:lnTo>
                      <a:pt x="846" y="428"/>
                    </a:lnTo>
                    <a:lnTo>
                      <a:pt x="834" y="449"/>
                    </a:lnTo>
                    <a:lnTo>
                      <a:pt x="838" y="467"/>
                    </a:lnTo>
                    <a:lnTo>
                      <a:pt x="856" y="486"/>
                    </a:lnTo>
                    <a:lnTo>
                      <a:pt x="862" y="499"/>
                    </a:lnTo>
                    <a:lnTo>
                      <a:pt x="856" y="530"/>
                    </a:lnTo>
                    <a:lnTo>
                      <a:pt x="833" y="580"/>
                    </a:lnTo>
                    <a:lnTo>
                      <a:pt x="810" y="594"/>
                    </a:lnTo>
                    <a:lnTo>
                      <a:pt x="802" y="610"/>
                    </a:lnTo>
                    <a:lnTo>
                      <a:pt x="804" y="628"/>
                    </a:lnTo>
                    <a:lnTo>
                      <a:pt x="793" y="644"/>
                    </a:lnTo>
                    <a:lnTo>
                      <a:pt x="746" y="598"/>
                    </a:lnTo>
                    <a:lnTo>
                      <a:pt x="128" y="616"/>
                    </a:lnTo>
                    <a:lnTo>
                      <a:pt x="122" y="607"/>
                    </a:lnTo>
                    <a:lnTo>
                      <a:pt x="117" y="586"/>
                    </a:lnTo>
                    <a:lnTo>
                      <a:pt x="122" y="569"/>
                    </a:lnTo>
                    <a:lnTo>
                      <a:pt x="111" y="554"/>
                    </a:lnTo>
                    <a:lnTo>
                      <a:pt x="106" y="537"/>
                    </a:lnTo>
                    <a:lnTo>
                      <a:pt x="117" y="520"/>
                    </a:lnTo>
                    <a:lnTo>
                      <a:pt x="111" y="504"/>
                    </a:lnTo>
                    <a:lnTo>
                      <a:pt x="90" y="494"/>
                    </a:lnTo>
                    <a:lnTo>
                      <a:pt x="96" y="462"/>
                    </a:lnTo>
                    <a:lnTo>
                      <a:pt x="100" y="446"/>
                    </a:lnTo>
                    <a:lnTo>
                      <a:pt x="96" y="428"/>
                    </a:lnTo>
                    <a:lnTo>
                      <a:pt x="73" y="412"/>
                    </a:lnTo>
                    <a:lnTo>
                      <a:pt x="68" y="396"/>
                    </a:lnTo>
                    <a:lnTo>
                      <a:pt x="73" y="380"/>
                    </a:lnTo>
                    <a:lnTo>
                      <a:pt x="57" y="363"/>
                    </a:lnTo>
                    <a:lnTo>
                      <a:pt x="46" y="330"/>
                    </a:lnTo>
                    <a:lnTo>
                      <a:pt x="30" y="314"/>
                    </a:lnTo>
                    <a:lnTo>
                      <a:pt x="41" y="287"/>
                    </a:lnTo>
                    <a:lnTo>
                      <a:pt x="41" y="272"/>
                    </a:lnTo>
                    <a:lnTo>
                      <a:pt x="19" y="260"/>
                    </a:lnTo>
                    <a:lnTo>
                      <a:pt x="18" y="238"/>
                    </a:lnTo>
                    <a:lnTo>
                      <a:pt x="19" y="233"/>
                    </a:lnTo>
                    <a:lnTo>
                      <a:pt x="14" y="213"/>
                    </a:lnTo>
                    <a:lnTo>
                      <a:pt x="0" y="175"/>
                    </a:lnTo>
                    <a:lnTo>
                      <a:pt x="14" y="139"/>
                    </a:lnTo>
                    <a:lnTo>
                      <a:pt x="11" y="121"/>
                    </a:lnTo>
                    <a:lnTo>
                      <a:pt x="23" y="110"/>
                    </a:lnTo>
                    <a:lnTo>
                      <a:pt x="16" y="80"/>
                    </a:lnTo>
                    <a:lnTo>
                      <a:pt x="6" y="70"/>
                    </a:lnTo>
                    <a:lnTo>
                      <a:pt x="14" y="49"/>
                    </a:lnTo>
                    <a:lnTo>
                      <a:pt x="8" y="38"/>
                    </a:lnTo>
                    <a:lnTo>
                      <a:pt x="1" y="25"/>
                    </a:lnTo>
                    <a:lnTo>
                      <a:pt x="14" y="23"/>
                    </a:lnTo>
                    <a:lnTo>
                      <a:pt x="2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8" name="Freeform 98">
                <a:extLst>
                  <a:ext uri="{FF2B5EF4-FFF2-40B4-BE49-F238E27FC236}">
                    <a16:creationId xmlns:a16="http://schemas.microsoft.com/office/drawing/2014/main" id="{995DBBA6-DF5D-7A3A-D1B8-225B21DDF00D}"/>
                  </a:ext>
                </a:extLst>
              </p:cNvPr>
              <p:cNvSpPr>
                <a:spLocks/>
              </p:cNvSpPr>
              <p:nvPr/>
            </p:nvSpPr>
            <p:spPr bwMode="auto">
              <a:xfrm>
                <a:off x="3499" y="2169"/>
                <a:ext cx="473" cy="313"/>
              </a:xfrm>
              <a:custGeom>
                <a:avLst/>
                <a:gdLst>
                  <a:gd name="T0" fmla="*/ 0 w 974"/>
                  <a:gd name="T1" fmla="*/ 0 h 644"/>
                  <a:gd name="T2" fmla="*/ 0 w 974"/>
                  <a:gd name="T3" fmla="*/ 0 h 644"/>
                  <a:gd name="T4" fmla="*/ 0 w 974"/>
                  <a:gd name="T5" fmla="*/ 0 h 644"/>
                  <a:gd name="T6" fmla="*/ 0 w 974"/>
                  <a:gd name="T7" fmla="*/ 0 h 644"/>
                  <a:gd name="T8" fmla="*/ 0 w 974"/>
                  <a:gd name="T9" fmla="*/ 0 h 644"/>
                  <a:gd name="T10" fmla="*/ 0 w 974"/>
                  <a:gd name="T11" fmla="*/ 0 h 644"/>
                  <a:gd name="T12" fmla="*/ 0 w 974"/>
                  <a:gd name="T13" fmla="*/ 0 h 644"/>
                  <a:gd name="T14" fmla="*/ 0 w 974"/>
                  <a:gd name="T15" fmla="*/ 0 h 644"/>
                  <a:gd name="T16" fmla="*/ 0 w 974"/>
                  <a:gd name="T17" fmla="*/ 0 h 644"/>
                  <a:gd name="T18" fmla="*/ 0 w 974"/>
                  <a:gd name="T19" fmla="*/ 0 h 644"/>
                  <a:gd name="T20" fmla="*/ 0 w 974"/>
                  <a:gd name="T21" fmla="*/ 0 h 644"/>
                  <a:gd name="T22" fmla="*/ 0 w 974"/>
                  <a:gd name="T23" fmla="*/ 0 h 644"/>
                  <a:gd name="T24" fmla="*/ 0 w 974"/>
                  <a:gd name="T25" fmla="*/ 0 h 644"/>
                  <a:gd name="T26" fmla="*/ 0 w 974"/>
                  <a:gd name="T27" fmla="*/ 0 h 644"/>
                  <a:gd name="T28" fmla="*/ 0 w 974"/>
                  <a:gd name="T29" fmla="*/ 0 h 644"/>
                  <a:gd name="T30" fmla="*/ 0 w 974"/>
                  <a:gd name="T31" fmla="*/ 0 h 644"/>
                  <a:gd name="T32" fmla="*/ 0 w 974"/>
                  <a:gd name="T33" fmla="*/ 0 h 644"/>
                  <a:gd name="T34" fmla="*/ 0 w 974"/>
                  <a:gd name="T35" fmla="*/ 0 h 644"/>
                  <a:gd name="T36" fmla="*/ 0 w 974"/>
                  <a:gd name="T37" fmla="*/ 0 h 644"/>
                  <a:gd name="T38" fmla="*/ 0 w 974"/>
                  <a:gd name="T39" fmla="*/ 0 h 644"/>
                  <a:gd name="T40" fmla="*/ 0 w 974"/>
                  <a:gd name="T41" fmla="*/ 0 h 644"/>
                  <a:gd name="T42" fmla="*/ 0 w 974"/>
                  <a:gd name="T43" fmla="*/ 0 h 644"/>
                  <a:gd name="T44" fmla="*/ 0 w 974"/>
                  <a:gd name="T45" fmla="*/ 0 h 644"/>
                  <a:gd name="T46" fmla="*/ 0 w 974"/>
                  <a:gd name="T47" fmla="*/ 0 h 644"/>
                  <a:gd name="T48" fmla="*/ 0 w 974"/>
                  <a:gd name="T49" fmla="*/ 0 h 644"/>
                  <a:gd name="T50" fmla="*/ 0 w 974"/>
                  <a:gd name="T51" fmla="*/ 0 h 644"/>
                  <a:gd name="T52" fmla="*/ 0 w 974"/>
                  <a:gd name="T53" fmla="*/ 0 h 644"/>
                  <a:gd name="T54" fmla="*/ 0 w 974"/>
                  <a:gd name="T55" fmla="*/ 0 h 644"/>
                  <a:gd name="T56" fmla="*/ 0 w 974"/>
                  <a:gd name="T57" fmla="*/ 0 h 644"/>
                  <a:gd name="T58" fmla="*/ 0 w 974"/>
                  <a:gd name="T59" fmla="*/ 0 h 644"/>
                  <a:gd name="T60" fmla="*/ 0 w 974"/>
                  <a:gd name="T61" fmla="*/ 0 h 644"/>
                  <a:gd name="T62" fmla="*/ 0 w 974"/>
                  <a:gd name="T63" fmla="*/ 0 h 644"/>
                  <a:gd name="T64" fmla="*/ 0 w 974"/>
                  <a:gd name="T65" fmla="*/ 0 h 644"/>
                  <a:gd name="T66" fmla="*/ 0 w 974"/>
                  <a:gd name="T67" fmla="*/ 0 h 644"/>
                  <a:gd name="T68" fmla="*/ 0 w 974"/>
                  <a:gd name="T69" fmla="*/ 0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4"/>
                  <a:gd name="T106" fmla="*/ 0 h 644"/>
                  <a:gd name="T107" fmla="*/ 974 w 974"/>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4" h="644">
                    <a:moveTo>
                      <a:pt x="23" y="24"/>
                    </a:moveTo>
                    <a:lnTo>
                      <a:pt x="792" y="0"/>
                    </a:lnTo>
                    <a:lnTo>
                      <a:pt x="801" y="24"/>
                    </a:lnTo>
                    <a:lnTo>
                      <a:pt x="817" y="40"/>
                    </a:lnTo>
                    <a:lnTo>
                      <a:pt x="816" y="53"/>
                    </a:lnTo>
                    <a:lnTo>
                      <a:pt x="804" y="71"/>
                    </a:lnTo>
                    <a:lnTo>
                      <a:pt x="812" y="98"/>
                    </a:lnTo>
                    <a:lnTo>
                      <a:pt x="826" y="153"/>
                    </a:lnTo>
                    <a:lnTo>
                      <a:pt x="872" y="170"/>
                    </a:lnTo>
                    <a:lnTo>
                      <a:pt x="887" y="183"/>
                    </a:lnTo>
                    <a:lnTo>
                      <a:pt x="893" y="201"/>
                    </a:lnTo>
                    <a:lnTo>
                      <a:pt x="899" y="213"/>
                    </a:lnTo>
                    <a:lnTo>
                      <a:pt x="930" y="235"/>
                    </a:lnTo>
                    <a:lnTo>
                      <a:pt x="935" y="253"/>
                    </a:lnTo>
                    <a:lnTo>
                      <a:pt x="962" y="271"/>
                    </a:lnTo>
                    <a:lnTo>
                      <a:pt x="974" y="305"/>
                    </a:lnTo>
                    <a:lnTo>
                      <a:pt x="973" y="322"/>
                    </a:lnTo>
                    <a:lnTo>
                      <a:pt x="961" y="344"/>
                    </a:lnTo>
                    <a:lnTo>
                      <a:pt x="952" y="353"/>
                    </a:lnTo>
                    <a:lnTo>
                      <a:pt x="951" y="372"/>
                    </a:lnTo>
                    <a:lnTo>
                      <a:pt x="924" y="402"/>
                    </a:lnTo>
                    <a:lnTo>
                      <a:pt x="899" y="410"/>
                    </a:lnTo>
                    <a:lnTo>
                      <a:pt x="892" y="418"/>
                    </a:lnTo>
                    <a:lnTo>
                      <a:pt x="861" y="419"/>
                    </a:lnTo>
                    <a:lnTo>
                      <a:pt x="846" y="428"/>
                    </a:lnTo>
                    <a:lnTo>
                      <a:pt x="834" y="449"/>
                    </a:lnTo>
                    <a:lnTo>
                      <a:pt x="838" y="467"/>
                    </a:lnTo>
                    <a:lnTo>
                      <a:pt x="856" y="486"/>
                    </a:lnTo>
                    <a:lnTo>
                      <a:pt x="862" y="499"/>
                    </a:lnTo>
                    <a:lnTo>
                      <a:pt x="856" y="530"/>
                    </a:lnTo>
                    <a:lnTo>
                      <a:pt x="833" y="580"/>
                    </a:lnTo>
                    <a:lnTo>
                      <a:pt x="810" y="594"/>
                    </a:lnTo>
                    <a:lnTo>
                      <a:pt x="802" y="610"/>
                    </a:lnTo>
                    <a:lnTo>
                      <a:pt x="804" y="628"/>
                    </a:lnTo>
                    <a:lnTo>
                      <a:pt x="793" y="644"/>
                    </a:lnTo>
                    <a:lnTo>
                      <a:pt x="746" y="598"/>
                    </a:lnTo>
                    <a:lnTo>
                      <a:pt x="128" y="616"/>
                    </a:lnTo>
                    <a:lnTo>
                      <a:pt x="122" y="607"/>
                    </a:lnTo>
                    <a:lnTo>
                      <a:pt x="117" y="586"/>
                    </a:lnTo>
                    <a:lnTo>
                      <a:pt x="122" y="569"/>
                    </a:lnTo>
                    <a:lnTo>
                      <a:pt x="111" y="554"/>
                    </a:lnTo>
                    <a:lnTo>
                      <a:pt x="106" y="537"/>
                    </a:lnTo>
                    <a:lnTo>
                      <a:pt x="117" y="520"/>
                    </a:lnTo>
                    <a:lnTo>
                      <a:pt x="111" y="504"/>
                    </a:lnTo>
                    <a:lnTo>
                      <a:pt x="90" y="494"/>
                    </a:lnTo>
                    <a:lnTo>
                      <a:pt x="96" y="462"/>
                    </a:lnTo>
                    <a:lnTo>
                      <a:pt x="100" y="446"/>
                    </a:lnTo>
                    <a:lnTo>
                      <a:pt x="96" y="428"/>
                    </a:lnTo>
                    <a:lnTo>
                      <a:pt x="73" y="412"/>
                    </a:lnTo>
                    <a:lnTo>
                      <a:pt x="68" y="396"/>
                    </a:lnTo>
                    <a:lnTo>
                      <a:pt x="73" y="380"/>
                    </a:lnTo>
                    <a:lnTo>
                      <a:pt x="57" y="363"/>
                    </a:lnTo>
                    <a:lnTo>
                      <a:pt x="46" y="330"/>
                    </a:lnTo>
                    <a:lnTo>
                      <a:pt x="30" y="314"/>
                    </a:lnTo>
                    <a:lnTo>
                      <a:pt x="41" y="287"/>
                    </a:lnTo>
                    <a:lnTo>
                      <a:pt x="41" y="272"/>
                    </a:lnTo>
                    <a:lnTo>
                      <a:pt x="19" y="260"/>
                    </a:lnTo>
                    <a:lnTo>
                      <a:pt x="18" y="238"/>
                    </a:lnTo>
                    <a:lnTo>
                      <a:pt x="19" y="233"/>
                    </a:lnTo>
                    <a:lnTo>
                      <a:pt x="14" y="213"/>
                    </a:lnTo>
                    <a:lnTo>
                      <a:pt x="0" y="175"/>
                    </a:lnTo>
                    <a:lnTo>
                      <a:pt x="14" y="139"/>
                    </a:lnTo>
                    <a:lnTo>
                      <a:pt x="11" y="121"/>
                    </a:lnTo>
                    <a:lnTo>
                      <a:pt x="23" y="110"/>
                    </a:lnTo>
                    <a:lnTo>
                      <a:pt x="16" y="80"/>
                    </a:lnTo>
                    <a:lnTo>
                      <a:pt x="6" y="70"/>
                    </a:lnTo>
                    <a:lnTo>
                      <a:pt x="14" y="49"/>
                    </a:lnTo>
                    <a:lnTo>
                      <a:pt x="8" y="38"/>
                    </a:lnTo>
                    <a:lnTo>
                      <a:pt x="1" y="25"/>
                    </a:lnTo>
                    <a:lnTo>
                      <a:pt x="14" y="23"/>
                    </a:lnTo>
                    <a:lnTo>
                      <a:pt x="23" y="24"/>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9" name="Freeform 99">
                <a:extLst>
                  <a:ext uri="{FF2B5EF4-FFF2-40B4-BE49-F238E27FC236}">
                    <a16:creationId xmlns:a16="http://schemas.microsoft.com/office/drawing/2014/main" id="{4858F910-1DA7-1EB6-7EE6-A515BBC11008}"/>
                  </a:ext>
                </a:extLst>
              </p:cNvPr>
              <p:cNvSpPr>
                <a:spLocks/>
              </p:cNvSpPr>
              <p:nvPr/>
            </p:nvSpPr>
            <p:spPr bwMode="auto">
              <a:xfrm>
                <a:off x="3562" y="2460"/>
                <a:ext cx="528" cy="456"/>
              </a:xfrm>
              <a:custGeom>
                <a:avLst/>
                <a:gdLst>
                  <a:gd name="T0" fmla="*/ 0 w 1085"/>
                  <a:gd name="T1" fmla="*/ 0 h 937"/>
                  <a:gd name="T2" fmla="*/ 0 w 1085"/>
                  <a:gd name="T3" fmla="*/ 0 h 937"/>
                  <a:gd name="T4" fmla="*/ 0 w 1085"/>
                  <a:gd name="T5" fmla="*/ 0 h 937"/>
                  <a:gd name="T6" fmla="*/ 0 w 1085"/>
                  <a:gd name="T7" fmla="*/ 0 h 937"/>
                  <a:gd name="T8" fmla="*/ 0 w 1085"/>
                  <a:gd name="T9" fmla="*/ 0 h 937"/>
                  <a:gd name="T10" fmla="*/ 0 w 1085"/>
                  <a:gd name="T11" fmla="*/ 0 h 937"/>
                  <a:gd name="T12" fmla="*/ 0 w 1085"/>
                  <a:gd name="T13" fmla="*/ 0 h 937"/>
                  <a:gd name="T14" fmla="*/ 0 w 1085"/>
                  <a:gd name="T15" fmla="*/ 0 h 937"/>
                  <a:gd name="T16" fmla="*/ 0 w 1085"/>
                  <a:gd name="T17" fmla="*/ 0 h 937"/>
                  <a:gd name="T18" fmla="*/ 0 w 1085"/>
                  <a:gd name="T19" fmla="*/ 0 h 937"/>
                  <a:gd name="T20" fmla="*/ 0 w 1085"/>
                  <a:gd name="T21" fmla="*/ 0 h 937"/>
                  <a:gd name="T22" fmla="*/ 0 w 1085"/>
                  <a:gd name="T23" fmla="*/ 0 h 937"/>
                  <a:gd name="T24" fmla="*/ 0 w 1085"/>
                  <a:gd name="T25" fmla="*/ 0 h 937"/>
                  <a:gd name="T26" fmla="*/ 0 w 1085"/>
                  <a:gd name="T27" fmla="*/ 0 h 937"/>
                  <a:gd name="T28" fmla="*/ 0 w 1085"/>
                  <a:gd name="T29" fmla="*/ 0 h 937"/>
                  <a:gd name="T30" fmla="*/ 0 w 1085"/>
                  <a:gd name="T31" fmla="*/ 0 h 937"/>
                  <a:gd name="T32" fmla="*/ 0 w 1085"/>
                  <a:gd name="T33" fmla="*/ 0 h 937"/>
                  <a:gd name="T34" fmla="*/ 0 w 1085"/>
                  <a:gd name="T35" fmla="*/ 0 h 937"/>
                  <a:gd name="T36" fmla="*/ 0 w 1085"/>
                  <a:gd name="T37" fmla="*/ 0 h 937"/>
                  <a:gd name="T38" fmla="*/ 0 w 1085"/>
                  <a:gd name="T39" fmla="*/ 0 h 937"/>
                  <a:gd name="T40" fmla="*/ 0 w 1085"/>
                  <a:gd name="T41" fmla="*/ 0 h 937"/>
                  <a:gd name="T42" fmla="*/ 0 w 1085"/>
                  <a:gd name="T43" fmla="*/ 0 h 937"/>
                  <a:gd name="T44" fmla="*/ 0 w 1085"/>
                  <a:gd name="T45" fmla="*/ 0 h 937"/>
                  <a:gd name="T46" fmla="*/ 0 w 1085"/>
                  <a:gd name="T47" fmla="*/ 0 h 937"/>
                  <a:gd name="T48" fmla="*/ 0 w 1085"/>
                  <a:gd name="T49" fmla="*/ 0 h 937"/>
                  <a:gd name="T50" fmla="*/ 0 w 1085"/>
                  <a:gd name="T51" fmla="*/ 0 h 937"/>
                  <a:gd name="T52" fmla="*/ 0 w 1085"/>
                  <a:gd name="T53" fmla="*/ 0 h 937"/>
                  <a:gd name="T54" fmla="*/ 0 w 1085"/>
                  <a:gd name="T55" fmla="*/ 0 h 937"/>
                  <a:gd name="T56" fmla="*/ 0 w 1085"/>
                  <a:gd name="T57" fmla="*/ 0 h 937"/>
                  <a:gd name="T58" fmla="*/ 0 w 1085"/>
                  <a:gd name="T59" fmla="*/ 0 h 937"/>
                  <a:gd name="T60" fmla="*/ 0 w 1085"/>
                  <a:gd name="T61" fmla="*/ 0 h 937"/>
                  <a:gd name="T62" fmla="*/ 0 w 1085"/>
                  <a:gd name="T63" fmla="*/ 0 h 937"/>
                  <a:gd name="T64" fmla="*/ 0 w 1085"/>
                  <a:gd name="T65" fmla="*/ 0 h 937"/>
                  <a:gd name="T66" fmla="*/ 0 w 1085"/>
                  <a:gd name="T67" fmla="*/ 0 h 937"/>
                  <a:gd name="T68" fmla="*/ 0 w 1085"/>
                  <a:gd name="T69" fmla="*/ 0 h 937"/>
                  <a:gd name="T70" fmla="*/ 0 w 1085"/>
                  <a:gd name="T71" fmla="*/ 0 h 937"/>
                  <a:gd name="T72" fmla="*/ 0 w 1085"/>
                  <a:gd name="T73" fmla="*/ 0 h 937"/>
                  <a:gd name="T74" fmla="*/ 0 w 1085"/>
                  <a:gd name="T75" fmla="*/ 0 h 9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5"/>
                  <a:gd name="T115" fmla="*/ 0 h 937"/>
                  <a:gd name="T116" fmla="*/ 1085 w 1085"/>
                  <a:gd name="T117" fmla="*/ 937 h 9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5" h="937">
                    <a:moveTo>
                      <a:pt x="187" y="862"/>
                    </a:moveTo>
                    <a:lnTo>
                      <a:pt x="914" y="830"/>
                    </a:lnTo>
                    <a:lnTo>
                      <a:pt x="910" y="839"/>
                    </a:lnTo>
                    <a:lnTo>
                      <a:pt x="925" y="850"/>
                    </a:lnTo>
                    <a:lnTo>
                      <a:pt x="932" y="868"/>
                    </a:lnTo>
                    <a:lnTo>
                      <a:pt x="929" y="883"/>
                    </a:lnTo>
                    <a:lnTo>
                      <a:pt x="907" y="900"/>
                    </a:lnTo>
                    <a:lnTo>
                      <a:pt x="887" y="923"/>
                    </a:lnTo>
                    <a:lnTo>
                      <a:pt x="885" y="937"/>
                    </a:lnTo>
                    <a:lnTo>
                      <a:pt x="994" y="930"/>
                    </a:lnTo>
                    <a:lnTo>
                      <a:pt x="1004" y="900"/>
                    </a:lnTo>
                    <a:lnTo>
                      <a:pt x="1000" y="889"/>
                    </a:lnTo>
                    <a:lnTo>
                      <a:pt x="1009" y="854"/>
                    </a:lnTo>
                    <a:lnTo>
                      <a:pt x="1021" y="826"/>
                    </a:lnTo>
                    <a:lnTo>
                      <a:pt x="1030" y="808"/>
                    </a:lnTo>
                    <a:lnTo>
                      <a:pt x="1052" y="801"/>
                    </a:lnTo>
                    <a:lnTo>
                      <a:pt x="1060" y="804"/>
                    </a:lnTo>
                    <a:lnTo>
                      <a:pt x="1069" y="799"/>
                    </a:lnTo>
                    <a:lnTo>
                      <a:pt x="1085" y="747"/>
                    </a:lnTo>
                    <a:lnTo>
                      <a:pt x="1081" y="728"/>
                    </a:lnTo>
                    <a:lnTo>
                      <a:pt x="1070" y="722"/>
                    </a:lnTo>
                    <a:lnTo>
                      <a:pt x="1066" y="720"/>
                    </a:lnTo>
                    <a:lnTo>
                      <a:pt x="1063" y="715"/>
                    </a:lnTo>
                    <a:lnTo>
                      <a:pt x="1060" y="710"/>
                    </a:lnTo>
                    <a:lnTo>
                      <a:pt x="1048" y="710"/>
                    </a:lnTo>
                    <a:lnTo>
                      <a:pt x="1047" y="720"/>
                    </a:lnTo>
                    <a:lnTo>
                      <a:pt x="1042" y="722"/>
                    </a:lnTo>
                    <a:lnTo>
                      <a:pt x="1007" y="667"/>
                    </a:lnTo>
                    <a:lnTo>
                      <a:pt x="1009" y="659"/>
                    </a:lnTo>
                    <a:lnTo>
                      <a:pt x="1021" y="646"/>
                    </a:lnTo>
                    <a:lnTo>
                      <a:pt x="1022" y="638"/>
                    </a:lnTo>
                    <a:lnTo>
                      <a:pt x="1007" y="619"/>
                    </a:lnTo>
                    <a:lnTo>
                      <a:pt x="998" y="585"/>
                    </a:lnTo>
                    <a:lnTo>
                      <a:pt x="953" y="544"/>
                    </a:lnTo>
                    <a:lnTo>
                      <a:pt x="930" y="536"/>
                    </a:lnTo>
                    <a:lnTo>
                      <a:pt x="885" y="509"/>
                    </a:lnTo>
                    <a:lnTo>
                      <a:pt x="858" y="482"/>
                    </a:lnTo>
                    <a:lnTo>
                      <a:pt x="847" y="459"/>
                    </a:lnTo>
                    <a:lnTo>
                      <a:pt x="854" y="447"/>
                    </a:lnTo>
                    <a:lnTo>
                      <a:pt x="883" y="412"/>
                    </a:lnTo>
                    <a:lnTo>
                      <a:pt x="878" y="383"/>
                    </a:lnTo>
                    <a:lnTo>
                      <a:pt x="887" y="358"/>
                    </a:lnTo>
                    <a:lnTo>
                      <a:pt x="881" y="346"/>
                    </a:lnTo>
                    <a:lnTo>
                      <a:pt x="842" y="326"/>
                    </a:lnTo>
                    <a:lnTo>
                      <a:pt x="831" y="333"/>
                    </a:lnTo>
                    <a:lnTo>
                      <a:pt x="815" y="348"/>
                    </a:lnTo>
                    <a:lnTo>
                      <a:pt x="807" y="341"/>
                    </a:lnTo>
                    <a:lnTo>
                      <a:pt x="780" y="266"/>
                    </a:lnTo>
                    <a:lnTo>
                      <a:pt x="767" y="254"/>
                    </a:lnTo>
                    <a:lnTo>
                      <a:pt x="721" y="219"/>
                    </a:lnTo>
                    <a:lnTo>
                      <a:pt x="674" y="163"/>
                    </a:lnTo>
                    <a:lnTo>
                      <a:pt x="673" y="149"/>
                    </a:lnTo>
                    <a:lnTo>
                      <a:pt x="659" y="114"/>
                    </a:lnTo>
                    <a:lnTo>
                      <a:pt x="657" y="76"/>
                    </a:lnTo>
                    <a:lnTo>
                      <a:pt x="665" y="55"/>
                    </a:lnTo>
                    <a:lnTo>
                      <a:pt x="665" y="46"/>
                    </a:lnTo>
                    <a:lnTo>
                      <a:pt x="618" y="0"/>
                    </a:lnTo>
                    <a:lnTo>
                      <a:pt x="0" y="18"/>
                    </a:lnTo>
                    <a:lnTo>
                      <a:pt x="10" y="37"/>
                    </a:lnTo>
                    <a:lnTo>
                      <a:pt x="28" y="53"/>
                    </a:lnTo>
                    <a:lnTo>
                      <a:pt x="32" y="80"/>
                    </a:lnTo>
                    <a:lnTo>
                      <a:pt x="54" y="108"/>
                    </a:lnTo>
                    <a:lnTo>
                      <a:pt x="65" y="113"/>
                    </a:lnTo>
                    <a:lnTo>
                      <a:pt x="60" y="136"/>
                    </a:lnTo>
                    <a:lnTo>
                      <a:pt x="62" y="141"/>
                    </a:lnTo>
                    <a:lnTo>
                      <a:pt x="129" y="192"/>
                    </a:lnTo>
                    <a:lnTo>
                      <a:pt x="110" y="217"/>
                    </a:lnTo>
                    <a:lnTo>
                      <a:pt x="105" y="242"/>
                    </a:lnTo>
                    <a:lnTo>
                      <a:pt x="115" y="257"/>
                    </a:lnTo>
                    <a:lnTo>
                      <a:pt x="133" y="263"/>
                    </a:lnTo>
                    <a:lnTo>
                      <a:pt x="142" y="299"/>
                    </a:lnTo>
                    <a:lnTo>
                      <a:pt x="159" y="310"/>
                    </a:lnTo>
                    <a:lnTo>
                      <a:pt x="174" y="314"/>
                    </a:lnTo>
                    <a:lnTo>
                      <a:pt x="181" y="318"/>
                    </a:lnTo>
                    <a:lnTo>
                      <a:pt x="186" y="760"/>
                    </a:lnTo>
                    <a:lnTo>
                      <a:pt x="187"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0" name="Freeform 100">
                <a:extLst>
                  <a:ext uri="{FF2B5EF4-FFF2-40B4-BE49-F238E27FC236}">
                    <a16:creationId xmlns:a16="http://schemas.microsoft.com/office/drawing/2014/main" id="{E70BEC9A-1DB2-A260-E65B-964BF4914A52}"/>
                  </a:ext>
                </a:extLst>
              </p:cNvPr>
              <p:cNvSpPr>
                <a:spLocks/>
              </p:cNvSpPr>
              <p:nvPr/>
            </p:nvSpPr>
            <p:spPr bwMode="auto">
              <a:xfrm>
                <a:off x="3562" y="2460"/>
                <a:ext cx="528" cy="456"/>
              </a:xfrm>
              <a:custGeom>
                <a:avLst/>
                <a:gdLst>
                  <a:gd name="T0" fmla="*/ 0 w 1085"/>
                  <a:gd name="T1" fmla="*/ 0 h 937"/>
                  <a:gd name="T2" fmla="*/ 0 w 1085"/>
                  <a:gd name="T3" fmla="*/ 0 h 937"/>
                  <a:gd name="T4" fmla="*/ 0 w 1085"/>
                  <a:gd name="T5" fmla="*/ 0 h 937"/>
                  <a:gd name="T6" fmla="*/ 0 w 1085"/>
                  <a:gd name="T7" fmla="*/ 0 h 937"/>
                  <a:gd name="T8" fmla="*/ 0 w 1085"/>
                  <a:gd name="T9" fmla="*/ 0 h 937"/>
                  <a:gd name="T10" fmla="*/ 0 w 1085"/>
                  <a:gd name="T11" fmla="*/ 0 h 937"/>
                  <a:gd name="T12" fmla="*/ 0 w 1085"/>
                  <a:gd name="T13" fmla="*/ 0 h 937"/>
                  <a:gd name="T14" fmla="*/ 0 w 1085"/>
                  <a:gd name="T15" fmla="*/ 0 h 937"/>
                  <a:gd name="T16" fmla="*/ 0 w 1085"/>
                  <a:gd name="T17" fmla="*/ 0 h 937"/>
                  <a:gd name="T18" fmla="*/ 0 w 1085"/>
                  <a:gd name="T19" fmla="*/ 0 h 937"/>
                  <a:gd name="T20" fmla="*/ 0 w 1085"/>
                  <a:gd name="T21" fmla="*/ 0 h 937"/>
                  <a:gd name="T22" fmla="*/ 0 w 1085"/>
                  <a:gd name="T23" fmla="*/ 0 h 937"/>
                  <a:gd name="T24" fmla="*/ 0 w 1085"/>
                  <a:gd name="T25" fmla="*/ 0 h 937"/>
                  <a:gd name="T26" fmla="*/ 0 w 1085"/>
                  <a:gd name="T27" fmla="*/ 0 h 937"/>
                  <a:gd name="T28" fmla="*/ 0 w 1085"/>
                  <a:gd name="T29" fmla="*/ 0 h 937"/>
                  <a:gd name="T30" fmla="*/ 0 w 1085"/>
                  <a:gd name="T31" fmla="*/ 0 h 937"/>
                  <a:gd name="T32" fmla="*/ 0 w 1085"/>
                  <a:gd name="T33" fmla="*/ 0 h 937"/>
                  <a:gd name="T34" fmla="*/ 0 w 1085"/>
                  <a:gd name="T35" fmla="*/ 0 h 937"/>
                  <a:gd name="T36" fmla="*/ 0 w 1085"/>
                  <a:gd name="T37" fmla="*/ 0 h 937"/>
                  <a:gd name="T38" fmla="*/ 0 w 1085"/>
                  <a:gd name="T39" fmla="*/ 0 h 937"/>
                  <a:gd name="T40" fmla="*/ 0 w 1085"/>
                  <a:gd name="T41" fmla="*/ 0 h 937"/>
                  <a:gd name="T42" fmla="*/ 0 w 1085"/>
                  <a:gd name="T43" fmla="*/ 0 h 937"/>
                  <a:gd name="T44" fmla="*/ 0 w 1085"/>
                  <a:gd name="T45" fmla="*/ 0 h 937"/>
                  <a:gd name="T46" fmla="*/ 0 w 1085"/>
                  <a:gd name="T47" fmla="*/ 0 h 937"/>
                  <a:gd name="T48" fmla="*/ 0 w 1085"/>
                  <a:gd name="T49" fmla="*/ 0 h 937"/>
                  <a:gd name="T50" fmla="*/ 0 w 1085"/>
                  <a:gd name="T51" fmla="*/ 0 h 937"/>
                  <a:gd name="T52" fmla="*/ 0 w 1085"/>
                  <a:gd name="T53" fmla="*/ 0 h 937"/>
                  <a:gd name="T54" fmla="*/ 0 w 1085"/>
                  <a:gd name="T55" fmla="*/ 0 h 937"/>
                  <a:gd name="T56" fmla="*/ 0 w 1085"/>
                  <a:gd name="T57" fmla="*/ 0 h 937"/>
                  <a:gd name="T58" fmla="*/ 0 w 1085"/>
                  <a:gd name="T59" fmla="*/ 0 h 937"/>
                  <a:gd name="T60" fmla="*/ 0 w 1085"/>
                  <a:gd name="T61" fmla="*/ 0 h 937"/>
                  <a:gd name="T62" fmla="*/ 0 w 1085"/>
                  <a:gd name="T63" fmla="*/ 0 h 937"/>
                  <a:gd name="T64" fmla="*/ 0 w 1085"/>
                  <a:gd name="T65" fmla="*/ 0 h 937"/>
                  <a:gd name="T66" fmla="*/ 0 w 1085"/>
                  <a:gd name="T67" fmla="*/ 0 h 937"/>
                  <a:gd name="T68" fmla="*/ 0 w 1085"/>
                  <a:gd name="T69" fmla="*/ 0 h 937"/>
                  <a:gd name="T70" fmla="*/ 0 w 1085"/>
                  <a:gd name="T71" fmla="*/ 0 h 937"/>
                  <a:gd name="T72" fmla="*/ 0 w 1085"/>
                  <a:gd name="T73" fmla="*/ 0 h 937"/>
                  <a:gd name="T74" fmla="*/ 0 w 1085"/>
                  <a:gd name="T75" fmla="*/ 0 h 9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5"/>
                  <a:gd name="T115" fmla="*/ 0 h 937"/>
                  <a:gd name="T116" fmla="*/ 1085 w 1085"/>
                  <a:gd name="T117" fmla="*/ 937 h 9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5" h="937">
                    <a:moveTo>
                      <a:pt x="187" y="862"/>
                    </a:moveTo>
                    <a:lnTo>
                      <a:pt x="914" y="830"/>
                    </a:lnTo>
                    <a:lnTo>
                      <a:pt x="910" y="839"/>
                    </a:lnTo>
                    <a:lnTo>
                      <a:pt x="925" y="850"/>
                    </a:lnTo>
                    <a:lnTo>
                      <a:pt x="932" y="868"/>
                    </a:lnTo>
                    <a:lnTo>
                      <a:pt x="929" y="883"/>
                    </a:lnTo>
                    <a:lnTo>
                      <a:pt x="907" y="900"/>
                    </a:lnTo>
                    <a:lnTo>
                      <a:pt x="887" y="923"/>
                    </a:lnTo>
                    <a:lnTo>
                      <a:pt x="885" y="937"/>
                    </a:lnTo>
                    <a:lnTo>
                      <a:pt x="994" y="930"/>
                    </a:lnTo>
                    <a:lnTo>
                      <a:pt x="1004" y="900"/>
                    </a:lnTo>
                    <a:lnTo>
                      <a:pt x="1000" y="889"/>
                    </a:lnTo>
                    <a:lnTo>
                      <a:pt x="1009" y="854"/>
                    </a:lnTo>
                    <a:lnTo>
                      <a:pt x="1021" y="826"/>
                    </a:lnTo>
                    <a:lnTo>
                      <a:pt x="1030" y="808"/>
                    </a:lnTo>
                    <a:lnTo>
                      <a:pt x="1052" y="801"/>
                    </a:lnTo>
                    <a:lnTo>
                      <a:pt x="1060" y="804"/>
                    </a:lnTo>
                    <a:lnTo>
                      <a:pt x="1069" y="799"/>
                    </a:lnTo>
                    <a:lnTo>
                      <a:pt x="1085" y="747"/>
                    </a:lnTo>
                    <a:lnTo>
                      <a:pt x="1081" y="728"/>
                    </a:lnTo>
                    <a:lnTo>
                      <a:pt x="1070" y="722"/>
                    </a:lnTo>
                    <a:lnTo>
                      <a:pt x="1066" y="720"/>
                    </a:lnTo>
                    <a:lnTo>
                      <a:pt x="1063" y="715"/>
                    </a:lnTo>
                    <a:lnTo>
                      <a:pt x="1060" y="710"/>
                    </a:lnTo>
                    <a:lnTo>
                      <a:pt x="1048" y="710"/>
                    </a:lnTo>
                    <a:lnTo>
                      <a:pt x="1047" y="720"/>
                    </a:lnTo>
                    <a:lnTo>
                      <a:pt x="1042" y="722"/>
                    </a:lnTo>
                    <a:lnTo>
                      <a:pt x="1007" y="667"/>
                    </a:lnTo>
                    <a:lnTo>
                      <a:pt x="1009" y="659"/>
                    </a:lnTo>
                    <a:lnTo>
                      <a:pt x="1021" y="646"/>
                    </a:lnTo>
                    <a:lnTo>
                      <a:pt x="1022" y="638"/>
                    </a:lnTo>
                    <a:lnTo>
                      <a:pt x="1007" y="619"/>
                    </a:lnTo>
                    <a:lnTo>
                      <a:pt x="998" y="585"/>
                    </a:lnTo>
                    <a:lnTo>
                      <a:pt x="953" y="544"/>
                    </a:lnTo>
                    <a:lnTo>
                      <a:pt x="930" y="536"/>
                    </a:lnTo>
                    <a:lnTo>
                      <a:pt x="885" y="509"/>
                    </a:lnTo>
                    <a:lnTo>
                      <a:pt x="858" y="482"/>
                    </a:lnTo>
                    <a:lnTo>
                      <a:pt x="847" y="459"/>
                    </a:lnTo>
                    <a:lnTo>
                      <a:pt x="854" y="447"/>
                    </a:lnTo>
                    <a:lnTo>
                      <a:pt x="883" y="412"/>
                    </a:lnTo>
                    <a:lnTo>
                      <a:pt x="878" y="383"/>
                    </a:lnTo>
                    <a:lnTo>
                      <a:pt x="887" y="358"/>
                    </a:lnTo>
                    <a:lnTo>
                      <a:pt x="881" y="346"/>
                    </a:lnTo>
                    <a:lnTo>
                      <a:pt x="842" y="326"/>
                    </a:lnTo>
                    <a:lnTo>
                      <a:pt x="831" y="333"/>
                    </a:lnTo>
                    <a:lnTo>
                      <a:pt x="815" y="348"/>
                    </a:lnTo>
                    <a:lnTo>
                      <a:pt x="807" y="341"/>
                    </a:lnTo>
                    <a:lnTo>
                      <a:pt x="780" y="266"/>
                    </a:lnTo>
                    <a:lnTo>
                      <a:pt x="767" y="254"/>
                    </a:lnTo>
                    <a:lnTo>
                      <a:pt x="721" y="219"/>
                    </a:lnTo>
                    <a:lnTo>
                      <a:pt x="674" y="163"/>
                    </a:lnTo>
                    <a:lnTo>
                      <a:pt x="673" y="149"/>
                    </a:lnTo>
                    <a:lnTo>
                      <a:pt x="659" y="114"/>
                    </a:lnTo>
                    <a:lnTo>
                      <a:pt x="657" y="76"/>
                    </a:lnTo>
                    <a:lnTo>
                      <a:pt x="665" y="55"/>
                    </a:lnTo>
                    <a:lnTo>
                      <a:pt x="665" y="46"/>
                    </a:lnTo>
                    <a:lnTo>
                      <a:pt x="618" y="0"/>
                    </a:lnTo>
                    <a:lnTo>
                      <a:pt x="0" y="18"/>
                    </a:lnTo>
                    <a:lnTo>
                      <a:pt x="10" y="37"/>
                    </a:lnTo>
                    <a:lnTo>
                      <a:pt x="28" y="53"/>
                    </a:lnTo>
                    <a:lnTo>
                      <a:pt x="32" y="80"/>
                    </a:lnTo>
                    <a:lnTo>
                      <a:pt x="54" y="108"/>
                    </a:lnTo>
                    <a:lnTo>
                      <a:pt x="65" y="113"/>
                    </a:lnTo>
                    <a:lnTo>
                      <a:pt x="60" y="136"/>
                    </a:lnTo>
                    <a:lnTo>
                      <a:pt x="62" y="141"/>
                    </a:lnTo>
                    <a:lnTo>
                      <a:pt x="129" y="192"/>
                    </a:lnTo>
                    <a:lnTo>
                      <a:pt x="110" y="217"/>
                    </a:lnTo>
                    <a:lnTo>
                      <a:pt x="105" y="242"/>
                    </a:lnTo>
                    <a:lnTo>
                      <a:pt x="115" y="257"/>
                    </a:lnTo>
                    <a:lnTo>
                      <a:pt x="133" y="263"/>
                    </a:lnTo>
                    <a:lnTo>
                      <a:pt x="142" y="299"/>
                    </a:lnTo>
                    <a:lnTo>
                      <a:pt x="159" y="310"/>
                    </a:lnTo>
                    <a:lnTo>
                      <a:pt x="174" y="314"/>
                    </a:lnTo>
                    <a:lnTo>
                      <a:pt x="181" y="318"/>
                    </a:lnTo>
                    <a:lnTo>
                      <a:pt x="186" y="760"/>
                    </a:lnTo>
                    <a:lnTo>
                      <a:pt x="187" y="86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1" name="Freeform 101">
                <a:extLst>
                  <a:ext uri="{FF2B5EF4-FFF2-40B4-BE49-F238E27FC236}">
                    <a16:creationId xmlns:a16="http://schemas.microsoft.com/office/drawing/2014/main" id="{20563332-6CA9-0168-41D0-4B9E9E31C396}"/>
                  </a:ext>
                </a:extLst>
              </p:cNvPr>
              <p:cNvSpPr>
                <a:spLocks/>
              </p:cNvSpPr>
              <p:nvPr/>
            </p:nvSpPr>
            <p:spPr bwMode="auto">
              <a:xfrm>
                <a:off x="3703" y="3218"/>
                <a:ext cx="448" cy="388"/>
              </a:xfrm>
              <a:custGeom>
                <a:avLst/>
                <a:gdLst>
                  <a:gd name="T0" fmla="*/ 0 w 919"/>
                  <a:gd name="T1" fmla="*/ 0 h 800"/>
                  <a:gd name="T2" fmla="*/ 0 w 919"/>
                  <a:gd name="T3" fmla="*/ 0 h 800"/>
                  <a:gd name="T4" fmla="*/ 0 w 919"/>
                  <a:gd name="T5" fmla="*/ 0 h 800"/>
                  <a:gd name="T6" fmla="*/ 0 w 919"/>
                  <a:gd name="T7" fmla="*/ 0 h 800"/>
                  <a:gd name="T8" fmla="*/ 0 w 919"/>
                  <a:gd name="T9" fmla="*/ 0 h 800"/>
                  <a:gd name="T10" fmla="*/ 0 w 919"/>
                  <a:gd name="T11" fmla="*/ 0 h 800"/>
                  <a:gd name="T12" fmla="*/ 0 w 919"/>
                  <a:gd name="T13" fmla="*/ 0 h 800"/>
                  <a:gd name="T14" fmla="*/ 0 w 919"/>
                  <a:gd name="T15" fmla="*/ 0 h 800"/>
                  <a:gd name="T16" fmla="*/ 0 w 919"/>
                  <a:gd name="T17" fmla="*/ 0 h 800"/>
                  <a:gd name="T18" fmla="*/ 0 w 919"/>
                  <a:gd name="T19" fmla="*/ 0 h 800"/>
                  <a:gd name="T20" fmla="*/ 0 w 919"/>
                  <a:gd name="T21" fmla="*/ 0 h 800"/>
                  <a:gd name="T22" fmla="*/ 0 w 919"/>
                  <a:gd name="T23" fmla="*/ 0 h 800"/>
                  <a:gd name="T24" fmla="*/ 0 w 919"/>
                  <a:gd name="T25" fmla="*/ 0 h 800"/>
                  <a:gd name="T26" fmla="*/ 0 w 919"/>
                  <a:gd name="T27" fmla="*/ 0 h 800"/>
                  <a:gd name="T28" fmla="*/ 0 w 919"/>
                  <a:gd name="T29" fmla="*/ 0 h 800"/>
                  <a:gd name="T30" fmla="*/ 0 w 919"/>
                  <a:gd name="T31" fmla="*/ 0 h 800"/>
                  <a:gd name="T32" fmla="*/ 0 w 919"/>
                  <a:gd name="T33" fmla="*/ 0 h 800"/>
                  <a:gd name="T34" fmla="*/ 0 w 919"/>
                  <a:gd name="T35" fmla="*/ 0 h 800"/>
                  <a:gd name="T36" fmla="*/ 0 w 919"/>
                  <a:gd name="T37" fmla="*/ 0 h 800"/>
                  <a:gd name="T38" fmla="*/ 0 w 919"/>
                  <a:gd name="T39" fmla="*/ 0 h 800"/>
                  <a:gd name="T40" fmla="*/ 0 w 919"/>
                  <a:gd name="T41" fmla="*/ 0 h 800"/>
                  <a:gd name="T42" fmla="*/ 0 w 919"/>
                  <a:gd name="T43" fmla="*/ 0 h 800"/>
                  <a:gd name="T44" fmla="*/ 0 w 919"/>
                  <a:gd name="T45" fmla="*/ 0 h 800"/>
                  <a:gd name="T46" fmla="*/ 0 w 919"/>
                  <a:gd name="T47" fmla="*/ 0 h 800"/>
                  <a:gd name="T48" fmla="*/ 0 w 919"/>
                  <a:gd name="T49" fmla="*/ 0 h 800"/>
                  <a:gd name="T50" fmla="*/ 0 w 919"/>
                  <a:gd name="T51" fmla="*/ 0 h 800"/>
                  <a:gd name="T52" fmla="*/ 0 w 919"/>
                  <a:gd name="T53" fmla="*/ 0 h 800"/>
                  <a:gd name="T54" fmla="*/ 0 w 919"/>
                  <a:gd name="T55" fmla="*/ 0 h 800"/>
                  <a:gd name="T56" fmla="*/ 0 w 919"/>
                  <a:gd name="T57" fmla="*/ 0 h 800"/>
                  <a:gd name="T58" fmla="*/ 0 w 919"/>
                  <a:gd name="T59" fmla="*/ 0 h 800"/>
                  <a:gd name="T60" fmla="*/ 0 w 919"/>
                  <a:gd name="T61" fmla="*/ 0 h 800"/>
                  <a:gd name="T62" fmla="*/ 0 w 919"/>
                  <a:gd name="T63" fmla="*/ 0 h 800"/>
                  <a:gd name="T64" fmla="*/ 0 w 919"/>
                  <a:gd name="T65" fmla="*/ 0 h 800"/>
                  <a:gd name="T66" fmla="*/ 0 w 919"/>
                  <a:gd name="T67" fmla="*/ 0 h 800"/>
                  <a:gd name="T68" fmla="*/ 0 w 919"/>
                  <a:gd name="T69" fmla="*/ 0 h 800"/>
                  <a:gd name="T70" fmla="*/ 0 w 919"/>
                  <a:gd name="T71" fmla="*/ 0 h 800"/>
                  <a:gd name="T72" fmla="*/ 0 w 919"/>
                  <a:gd name="T73" fmla="*/ 0 h 800"/>
                  <a:gd name="T74" fmla="*/ 0 w 919"/>
                  <a:gd name="T75" fmla="*/ 0 h 800"/>
                  <a:gd name="T76" fmla="*/ 0 w 919"/>
                  <a:gd name="T77" fmla="*/ 0 h 800"/>
                  <a:gd name="T78" fmla="*/ 0 w 919"/>
                  <a:gd name="T79" fmla="*/ 0 h 800"/>
                  <a:gd name="T80" fmla="*/ 0 w 919"/>
                  <a:gd name="T81" fmla="*/ 0 h 800"/>
                  <a:gd name="T82" fmla="*/ 0 w 919"/>
                  <a:gd name="T83" fmla="*/ 0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9"/>
                  <a:gd name="T127" fmla="*/ 0 h 800"/>
                  <a:gd name="T128" fmla="*/ 919 w 919"/>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9" h="800">
                    <a:moveTo>
                      <a:pt x="0" y="14"/>
                    </a:moveTo>
                    <a:lnTo>
                      <a:pt x="493" y="0"/>
                    </a:lnTo>
                    <a:lnTo>
                      <a:pt x="491" y="19"/>
                    </a:lnTo>
                    <a:lnTo>
                      <a:pt x="514" y="58"/>
                    </a:lnTo>
                    <a:lnTo>
                      <a:pt x="515" y="97"/>
                    </a:lnTo>
                    <a:lnTo>
                      <a:pt x="526" y="119"/>
                    </a:lnTo>
                    <a:lnTo>
                      <a:pt x="538" y="129"/>
                    </a:lnTo>
                    <a:lnTo>
                      <a:pt x="539" y="148"/>
                    </a:lnTo>
                    <a:lnTo>
                      <a:pt x="516" y="160"/>
                    </a:lnTo>
                    <a:lnTo>
                      <a:pt x="510" y="168"/>
                    </a:lnTo>
                    <a:lnTo>
                      <a:pt x="500" y="211"/>
                    </a:lnTo>
                    <a:lnTo>
                      <a:pt x="469" y="260"/>
                    </a:lnTo>
                    <a:lnTo>
                      <a:pt x="440" y="347"/>
                    </a:lnTo>
                    <a:lnTo>
                      <a:pt x="438" y="409"/>
                    </a:lnTo>
                    <a:lnTo>
                      <a:pt x="757" y="395"/>
                    </a:lnTo>
                    <a:lnTo>
                      <a:pt x="765" y="406"/>
                    </a:lnTo>
                    <a:lnTo>
                      <a:pt x="755" y="437"/>
                    </a:lnTo>
                    <a:lnTo>
                      <a:pt x="757" y="483"/>
                    </a:lnTo>
                    <a:lnTo>
                      <a:pt x="791" y="515"/>
                    </a:lnTo>
                    <a:lnTo>
                      <a:pt x="798" y="555"/>
                    </a:lnTo>
                    <a:lnTo>
                      <a:pt x="751" y="546"/>
                    </a:lnTo>
                    <a:lnTo>
                      <a:pt x="711" y="527"/>
                    </a:lnTo>
                    <a:lnTo>
                      <a:pt x="700" y="523"/>
                    </a:lnTo>
                    <a:lnTo>
                      <a:pt x="688" y="530"/>
                    </a:lnTo>
                    <a:lnTo>
                      <a:pt x="659" y="559"/>
                    </a:lnTo>
                    <a:lnTo>
                      <a:pt x="656" y="573"/>
                    </a:lnTo>
                    <a:lnTo>
                      <a:pt x="669" y="588"/>
                    </a:lnTo>
                    <a:lnTo>
                      <a:pt x="685" y="592"/>
                    </a:lnTo>
                    <a:lnTo>
                      <a:pt x="720" y="590"/>
                    </a:lnTo>
                    <a:lnTo>
                      <a:pt x="739" y="577"/>
                    </a:lnTo>
                    <a:lnTo>
                      <a:pt x="751" y="569"/>
                    </a:lnTo>
                    <a:lnTo>
                      <a:pt x="773" y="570"/>
                    </a:lnTo>
                    <a:lnTo>
                      <a:pt x="783" y="569"/>
                    </a:lnTo>
                    <a:lnTo>
                      <a:pt x="784" y="575"/>
                    </a:lnTo>
                    <a:lnTo>
                      <a:pt x="780" y="584"/>
                    </a:lnTo>
                    <a:lnTo>
                      <a:pt x="766" y="596"/>
                    </a:lnTo>
                    <a:lnTo>
                      <a:pt x="769" y="607"/>
                    </a:lnTo>
                    <a:lnTo>
                      <a:pt x="782" y="615"/>
                    </a:lnTo>
                    <a:lnTo>
                      <a:pt x="792" y="618"/>
                    </a:lnTo>
                    <a:lnTo>
                      <a:pt x="802" y="611"/>
                    </a:lnTo>
                    <a:lnTo>
                      <a:pt x="815" y="585"/>
                    </a:lnTo>
                    <a:lnTo>
                      <a:pt x="849" y="571"/>
                    </a:lnTo>
                    <a:lnTo>
                      <a:pt x="861" y="565"/>
                    </a:lnTo>
                    <a:lnTo>
                      <a:pt x="871" y="565"/>
                    </a:lnTo>
                    <a:lnTo>
                      <a:pt x="879" y="575"/>
                    </a:lnTo>
                    <a:lnTo>
                      <a:pt x="873" y="590"/>
                    </a:lnTo>
                    <a:lnTo>
                      <a:pt x="879" y="597"/>
                    </a:lnTo>
                    <a:lnTo>
                      <a:pt x="876" y="611"/>
                    </a:lnTo>
                    <a:lnTo>
                      <a:pt x="860" y="620"/>
                    </a:lnTo>
                    <a:lnTo>
                      <a:pt x="835" y="654"/>
                    </a:lnTo>
                    <a:lnTo>
                      <a:pt x="808" y="673"/>
                    </a:lnTo>
                    <a:lnTo>
                      <a:pt x="807" y="691"/>
                    </a:lnTo>
                    <a:lnTo>
                      <a:pt x="815" y="706"/>
                    </a:lnTo>
                    <a:lnTo>
                      <a:pt x="851" y="727"/>
                    </a:lnTo>
                    <a:lnTo>
                      <a:pt x="911" y="752"/>
                    </a:lnTo>
                    <a:lnTo>
                      <a:pt x="919" y="763"/>
                    </a:lnTo>
                    <a:lnTo>
                      <a:pt x="913" y="777"/>
                    </a:lnTo>
                    <a:lnTo>
                      <a:pt x="902" y="780"/>
                    </a:lnTo>
                    <a:lnTo>
                      <a:pt x="855" y="800"/>
                    </a:lnTo>
                    <a:lnTo>
                      <a:pt x="849" y="762"/>
                    </a:lnTo>
                    <a:lnTo>
                      <a:pt x="822" y="750"/>
                    </a:lnTo>
                    <a:lnTo>
                      <a:pt x="770" y="729"/>
                    </a:lnTo>
                    <a:lnTo>
                      <a:pt x="764" y="712"/>
                    </a:lnTo>
                    <a:lnTo>
                      <a:pt x="753" y="705"/>
                    </a:lnTo>
                    <a:lnTo>
                      <a:pt x="739" y="712"/>
                    </a:lnTo>
                    <a:lnTo>
                      <a:pt x="731" y="749"/>
                    </a:lnTo>
                    <a:lnTo>
                      <a:pt x="737" y="753"/>
                    </a:lnTo>
                    <a:lnTo>
                      <a:pt x="737" y="762"/>
                    </a:lnTo>
                    <a:lnTo>
                      <a:pt x="711" y="780"/>
                    </a:lnTo>
                    <a:lnTo>
                      <a:pt x="700" y="779"/>
                    </a:lnTo>
                    <a:lnTo>
                      <a:pt x="686" y="757"/>
                    </a:lnTo>
                    <a:lnTo>
                      <a:pt x="677" y="756"/>
                    </a:lnTo>
                    <a:lnTo>
                      <a:pt x="660" y="763"/>
                    </a:lnTo>
                    <a:lnTo>
                      <a:pt x="651" y="753"/>
                    </a:lnTo>
                    <a:lnTo>
                      <a:pt x="644" y="756"/>
                    </a:lnTo>
                    <a:lnTo>
                      <a:pt x="620" y="781"/>
                    </a:lnTo>
                    <a:lnTo>
                      <a:pt x="592" y="783"/>
                    </a:lnTo>
                    <a:lnTo>
                      <a:pt x="583" y="775"/>
                    </a:lnTo>
                    <a:lnTo>
                      <a:pt x="554" y="771"/>
                    </a:lnTo>
                    <a:lnTo>
                      <a:pt x="512" y="717"/>
                    </a:lnTo>
                    <a:lnTo>
                      <a:pt x="487" y="712"/>
                    </a:lnTo>
                    <a:lnTo>
                      <a:pt x="463" y="702"/>
                    </a:lnTo>
                    <a:lnTo>
                      <a:pt x="454" y="687"/>
                    </a:lnTo>
                    <a:lnTo>
                      <a:pt x="449" y="684"/>
                    </a:lnTo>
                    <a:lnTo>
                      <a:pt x="444" y="683"/>
                    </a:lnTo>
                    <a:lnTo>
                      <a:pt x="443" y="679"/>
                    </a:lnTo>
                    <a:lnTo>
                      <a:pt x="444" y="669"/>
                    </a:lnTo>
                    <a:lnTo>
                      <a:pt x="434" y="666"/>
                    </a:lnTo>
                    <a:lnTo>
                      <a:pt x="426" y="669"/>
                    </a:lnTo>
                    <a:lnTo>
                      <a:pt x="408" y="666"/>
                    </a:lnTo>
                    <a:lnTo>
                      <a:pt x="405" y="662"/>
                    </a:lnTo>
                    <a:lnTo>
                      <a:pt x="401" y="650"/>
                    </a:lnTo>
                    <a:lnTo>
                      <a:pt x="389" y="651"/>
                    </a:lnTo>
                    <a:lnTo>
                      <a:pt x="356" y="681"/>
                    </a:lnTo>
                    <a:lnTo>
                      <a:pt x="372" y="699"/>
                    </a:lnTo>
                    <a:lnTo>
                      <a:pt x="366" y="703"/>
                    </a:lnTo>
                    <a:lnTo>
                      <a:pt x="313" y="706"/>
                    </a:lnTo>
                    <a:lnTo>
                      <a:pt x="221" y="689"/>
                    </a:lnTo>
                    <a:lnTo>
                      <a:pt x="169" y="669"/>
                    </a:lnTo>
                    <a:lnTo>
                      <a:pt x="48" y="688"/>
                    </a:lnTo>
                    <a:lnTo>
                      <a:pt x="41" y="680"/>
                    </a:lnTo>
                    <a:lnTo>
                      <a:pt x="37" y="666"/>
                    </a:lnTo>
                    <a:lnTo>
                      <a:pt x="42" y="660"/>
                    </a:lnTo>
                    <a:lnTo>
                      <a:pt x="47" y="648"/>
                    </a:lnTo>
                    <a:lnTo>
                      <a:pt x="60" y="633"/>
                    </a:lnTo>
                    <a:lnTo>
                      <a:pt x="75" y="588"/>
                    </a:lnTo>
                    <a:lnTo>
                      <a:pt x="64" y="570"/>
                    </a:lnTo>
                    <a:lnTo>
                      <a:pt x="64" y="555"/>
                    </a:lnTo>
                    <a:lnTo>
                      <a:pt x="67" y="546"/>
                    </a:lnTo>
                    <a:lnTo>
                      <a:pt x="65" y="533"/>
                    </a:lnTo>
                    <a:lnTo>
                      <a:pt x="71" y="509"/>
                    </a:lnTo>
                    <a:lnTo>
                      <a:pt x="84" y="498"/>
                    </a:lnTo>
                    <a:lnTo>
                      <a:pt x="91" y="478"/>
                    </a:lnTo>
                    <a:lnTo>
                      <a:pt x="98" y="441"/>
                    </a:lnTo>
                    <a:lnTo>
                      <a:pt x="98" y="419"/>
                    </a:lnTo>
                    <a:lnTo>
                      <a:pt x="91" y="387"/>
                    </a:lnTo>
                    <a:lnTo>
                      <a:pt x="78" y="366"/>
                    </a:lnTo>
                    <a:lnTo>
                      <a:pt x="72" y="361"/>
                    </a:lnTo>
                    <a:lnTo>
                      <a:pt x="73" y="348"/>
                    </a:lnTo>
                    <a:lnTo>
                      <a:pt x="68" y="340"/>
                    </a:lnTo>
                    <a:lnTo>
                      <a:pt x="60" y="322"/>
                    </a:lnTo>
                    <a:lnTo>
                      <a:pt x="47" y="312"/>
                    </a:lnTo>
                    <a:lnTo>
                      <a:pt x="44" y="305"/>
                    </a:lnTo>
                    <a:lnTo>
                      <a:pt x="52" y="285"/>
                    </a:lnTo>
                    <a:lnTo>
                      <a:pt x="37" y="254"/>
                    </a:lnTo>
                    <a:lnTo>
                      <a:pt x="11" y="232"/>
                    </a:lnTo>
                    <a:lnTo>
                      <a:pt x="4" y="219"/>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2" name="Freeform 102">
                <a:extLst>
                  <a:ext uri="{FF2B5EF4-FFF2-40B4-BE49-F238E27FC236}">
                    <a16:creationId xmlns:a16="http://schemas.microsoft.com/office/drawing/2014/main" id="{99B88E76-30A5-5FD1-C8C8-CF8FD36982BA}"/>
                  </a:ext>
                </a:extLst>
              </p:cNvPr>
              <p:cNvSpPr>
                <a:spLocks/>
              </p:cNvSpPr>
              <p:nvPr/>
            </p:nvSpPr>
            <p:spPr bwMode="auto">
              <a:xfrm>
                <a:off x="3703" y="3218"/>
                <a:ext cx="448" cy="388"/>
              </a:xfrm>
              <a:custGeom>
                <a:avLst/>
                <a:gdLst>
                  <a:gd name="T0" fmla="*/ 0 w 919"/>
                  <a:gd name="T1" fmla="*/ 0 h 800"/>
                  <a:gd name="T2" fmla="*/ 0 w 919"/>
                  <a:gd name="T3" fmla="*/ 0 h 800"/>
                  <a:gd name="T4" fmla="*/ 0 w 919"/>
                  <a:gd name="T5" fmla="*/ 0 h 800"/>
                  <a:gd name="T6" fmla="*/ 0 w 919"/>
                  <a:gd name="T7" fmla="*/ 0 h 800"/>
                  <a:gd name="T8" fmla="*/ 0 w 919"/>
                  <a:gd name="T9" fmla="*/ 0 h 800"/>
                  <a:gd name="T10" fmla="*/ 0 w 919"/>
                  <a:gd name="T11" fmla="*/ 0 h 800"/>
                  <a:gd name="T12" fmla="*/ 0 w 919"/>
                  <a:gd name="T13" fmla="*/ 0 h 800"/>
                  <a:gd name="T14" fmla="*/ 0 w 919"/>
                  <a:gd name="T15" fmla="*/ 0 h 800"/>
                  <a:gd name="T16" fmla="*/ 0 w 919"/>
                  <a:gd name="T17" fmla="*/ 0 h 800"/>
                  <a:gd name="T18" fmla="*/ 0 w 919"/>
                  <a:gd name="T19" fmla="*/ 0 h 800"/>
                  <a:gd name="T20" fmla="*/ 0 w 919"/>
                  <a:gd name="T21" fmla="*/ 0 h 800"/>
                  <a:gd name="T22" fmla="*/ 0 w 919"/>
                  <a:gd name="T23" fmla="*/ 0 h 800"/>
                  <a:gd name="T24" fmla="*/ 0 w 919"/>
                  <a:gd name="T25" fmla="*/ 0 h 800"/>
                  <a:gd name="T26" fmla="*/ 0 w 919"/>
                  <a:gd name="T27" fmla="*/ 0 h 800"/>
                  <a:gd name="T28" fmla="*/ 0 w 919"/>
                  <a:gd name="T29" fmla="*/ 0 h 800"/>
                  <a:gd name="T30" fmla="*/ 0 w 919"/>
                  <a:gd name="T31" fmla="*/ 0 h 800"/>
                  <a:gd name="T32" fmla="*/ 0 w 919"/>
                  <a:gd name="T33" fmla="*/ 0 h 800"/>
                  <a:gd name="T34" fmla="*/ 0 w 919"/>
                  <a:gd name="T35" fmla="*/ 0 h 800"/>
                  <a:gd name="T36" fmla="*/ 0 w 919"/>
                  <a:gd name="T37" fmla="*/ 0 h 800"/>
                  <a:gd name="T38" fmla="*/ 0 w 919"/>
                  <a:gd name="T39" fmla="*/ 0 h 800"/>
                  <a:gd name="T40" fmla="*/ 0 w 919"/>
                  <a:gd name="T41" fmla="*/ 0 h 800"/>
                  <a:gd name="T42" fmla="*/ 0 w 919"/>
                  <a:gd name="T43" fmla="*/ 0 h 800"/>
                  <a:gd name="T44" fmla="*/ 0 w 919"/>
                  <a:gd name="T45" fmla="*/ 0 h 800"/>
                  <a:gd name="T46" fmla="*/ 0 w 919"/>
                  <a:gd name="T47" fmla="*/ 0 h 800"/>
                  <a:gd name="T48" fmla="*/ 0 w 919"/>
                  <a:gd name="T49" fmla="*/ 0 h 800"/>
                  <a:gd name="T50" fmla="*/ 0 w 919"/>
                  <a:gd name="T51" fmla="*/ 0 h 800"/>
                  <a:gd name="T52" fmla="*/ 0 w 919"/>
                  <a:gd name="T53" fmla="*/ 0 h 800"/>
                  <a:gd name="T54" fmla="*/ 0 w 919"/>
                  <a:gd name="T55" fmla="*/ 0 h 800"/>
                  <a:gd name="T56" fmla="*/ 0 w 919"/>
                  <a:gd name="T57" fmla="*/ 0 h 800"/>
                  <a:gd name="T58" fmla="*/ 0 w 919"/>
                  <a:gd name="T59" fmla="*/ 0 h 800"/>
                  <a:gd name="T60" fmla="*/ 0 w 919"/>
                  <a:gd name="T61" fmla="*/ 0 h 800"/>
                  <a:gd name="T62" fmla="*/ 0 w 919"/>
                  <a:gd name="T63" fmla="*/ 0 h 800"/>
                  <a:gd name="T64" fmla="*/ 0 w 919"/>
                  <a:gd name="T65" fmla="*/ 0 h 800"/>
                  <a:gd name="T66" fmla="*/ 0 w 919"/>
                  <a:gd name="T67" fmla="*/ 0 h 800"/>
                  <a:gd name="T68" fmla="*/ 0 w 919"/>
                  <a:gd name="T69" fmla="*/ 0 h 800"/>
                  <a:gd name="T70" fmla="*/ 0 w 919"/>
                  <a:gd name="T71" fmla="*/ 0 h 800"/>
                  <a:gd name="T72" fmla="*/ 0 w 919"/>
                  <a:gd name="T73" fmla="*/ 0 h 800"/>
                  <a:gd name="T74" fmla="*/ 0 w 919"/>
                  <a:gd name="T75" fmla="*/ 0 h 800"/>
                  <a:gd name="T76" fmla="*/ 0 w 919"/>
                  <a:gd name="T77" fmla="*/ 0 h 800"/>
                  <a:gd name="T78" fmla="*/ 0 w 919"/>
                  <a:gd name="T79" fmla="*/ 0 h 800"/>
                  <a:gd name="T80" fmla="*/ 0 w 919"/>
                  <a:gd name="T81" fmla="*/ 0 h 800"/>
                  <a:gd name="T82" fmla="*/ 0 w 919"/>
                  <a:gd name="T83" fmla="*/ 0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9"/>
                  <a:gd name="T127" fmla="*/ 0 h 800"/>
                  <a:gd name="T128" fmla="*/ 919 w 919"/>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9" h="800">
                    <a:moveTo>
                      <a:pt x="0" y="14"/>
                    </a:moveTo>
                    <a:lnTo>
                      <a:pt x="493" y="0"/>
                    </a:lnTo>
                    <a:lnTo>
                      <a:pt x="491" y="19"/>
                    </a:lnTo>
                    <a:lnTo>
                      <a:pt x="514" y="58"/>
                    </a:lnTo>
                    <a:lnTo>
                      <a:pt x="515" y="97"/>
                    </a:lnTo>
                    <a:lnTo>
                      <a:pt x="526" y="119"/>
                    </a:lnTo>
                    <a:lnTo>
                      <a:pt x="538" y="129"/>
                    </a:lnTo>
                    <a:lnTo>
                      <a:pt x="539" y="148"/>
                    </a:lnTo>
                    <a:lnTo>
                      <a:pt x="516" y="160"/>
                    </a:lnTo>
                    <a:lnTo>
                      <a:pt x="510" y="168"/>
                    </a:lnTo>
                    <a:lnTo>
                      <a:pt x="500" y="211"/>
                    </a:lnTo>
                    <a:lnTo>
                      <a:pt x="469" y="260"/>
                    </a:lnTo>
                    <a:lnTo>
                      <a:pt x="440" y="347"/>
                    </a:lnTo>
                    <a:lnTo>
                      <a:pt x="438" y="409"/>
                    </a:lnTo>
                    <a:lnTo>
                      <a:pt x="757" y="395"/>
                    </a:lnTo>
                    <a:lnTo>
                      <a:pt x="765" y="406"/>
                    </a:lnTo>
                    <a:lnTo>
                      <a:pt x="755" y="437"/>
                    </a:lnTo>
                    <a:lnTo>
                      <a:pt x="757" y="483"/>
                    </a:lnTo>
                    <a:lnTo>
                      <a:pt x="791" y="515"/>
                    </a:lnTo>
                    <a:lnTo>
                      <a:pt x="798" y="555"/>
                    </a:lnTo>
                    <a:lnTo>
                      <a:pt x="751" y="546"/>
                    </a:lnTo>
                    <a:lnTo>
                      <a:pt x="711" y="527"/>
                    </a:lnTo>
                    <a:lnTo>
                      <a:pt x="700" y="523"/>
                    </a:lnTo>
                    <a:lnTo>
                      <a:pt x="688" y="530"/>
                    </a:lnTo>
                    <a:lnTo>
                      <a:pt x="659" y="559"/>
                    </a:lnTo>
                    <a:lnTo>
                      <a:pt x="656" y="573"/>
                    </a:lnTo>
                    <a:lnTo>
                      <a:pt x="669" y="588"/>
                    </a:lnTo>
                    <a:lnTo>
                      <a:pt x="685" y="592"/>
                    </a:lnTo>
                    <a:lnTo>
                      <a:pt x="720" y="590"/>
                    </a:lnTo>
                    <a:lnTo>
                      <a:pt x="739" y="577"/>
                    </a:lnTo>
                    <a:lnTo>
                      <a:pt x="751" y="569"/>
                    </a:lnTo>
                    <a:lnTo>
                      <a:pt x="773" y="570"/>
                    </a:lnTo>
                    <a:lnTo>
                      <a:pt x="783" y="569"/>
                    </a:lnTo>
                    <a:lnTo>
                      <a:pt x="784" y="575"/>
                    </a:lnTo>
                    <a:lnTo>
                      <a:pt x="780" y="584"/>
                    </a:lnTo>
                    <a:lnTo>
                      <a:pt x="766" y="596"/>
                    </a:lnTo>
                    <a:lnTo>
                      <a:pt x="769" y="607"/>
                    </a:lnTo>
                    <a:lnTo>
                      <a:pt x="782" y="615"/>
                    </a:lnTo>
                    <a:lnTo>
                      <a:pt x="792" y="618"/>
                    </a:lnTo>
                    <a:lnTo>
                      <a:pt x="802" y="611"/>
                    </a:lnTo>
                    <a:lnTo>
                      <a:pt x="815" y="585"/>
                    </a:lnTo>
                    <a:lnTo>
                      <a:pt x="849" y="571"/>
                    </a:lnTo>
                    <a:lnTo>
                      <a:pt x="861" y="565"/>
                    </a:lnTo>
                    <a:lnTo>
                      <a:pt x="871" y="565"/>
                    </a:lnTo>
                    <a:lnTo>
                      <a:pt x="879" y="575"/>
                    </a:lnTo>
                    <a:lnTo>
                      <a:pt x="873" y="590"/>
                    </a:lnTo>
                    <a:lnTo>
                      <a:pt x="879" y="597"/>
                    </a:lnTo>
                    <a:lnTo>
                      <a:pt x="876" y="611"/>
                    </a:lnTo>
                    <a:lnTo>
                      <a:pt x="860" y="620"/>
                    </a:lnTo>
                    <a:lnTo>
                      <a:pt x="835" y="654"/>
                    </a:lnTo>
                    <a:lnTo>
                      <a:pt x="808" y="673"/>
                    </a:lnTo>
                    <a:lnTo>
                      <a:pt x="807" y="691"/>
                    </a:lnTo>
                    <a:lnTo>
                      <a:pt x="815" y="706"/>
                    </a:lnTo>
                    <a:lnTo>
                      <a:pt x="851" y="727"/>
                    </a:lnTo>
                    <a:lnTo>
                      <a:pt x="911" y="752"/>
                    </a:lnTo>
                    <a:lnTo>
                      <a:pt x="919" y="763"/>
                    </a:lnTo>
                    <a:lnTo>
                      <a:pt x="913" y="777"/>
                    </a:lnTo>
                    <a:lnTo>
                      <a:pt x="902" y="780"/>
                    </a:lnTo>
                    <a:lnTo>
                      <a:pt x="855" y="800"/>
                    </a:lnTo>
                    <a:lnTo>
                      <a:pt x="849" y="762"/>
                    </a:lnTo>
                    <a:lnTo>
                      <a:pt x="822" y="750"/>
                    </a:lnTo>
                    <a:lnTo>
                      <a:pt x="770" y="729"/>
                    </a:lnTo>
                    <a:lnTo>
                      <a:pt x="764" y="712"/>
                    </a:lnTo>
                    <a:lnTo>
                      <a:pt x="753" y="705"/>
                    </a:lnTo>
                    <a:lnTo>
                      <a:pt x="739" y="712"/>
                    </a:lnTo>
                    <a:lnTo>
                      <a:pt x="731" y="749"/>
                    </a:lnTo>
                    <a:lnTo>
                      <a:pt x="737" y="753"/>
                    </a:lnTo>
                    <a:lnTo>
                      <a:pt x="737" y="762"/>
                    </a:lnTo>
                    <a:lnTo>
                      <a:pt x="711" y="780"/>
                    </a:lnTo>
                    <a:lnTo>
                      <a:pt x="700" y="779"/>
                    </a:lnTo>
                    <a:lnTo>
                      <a:pt x="686" y="757"/>
                    </a:lnTo>
                    <a:lnTo>
                      <a:pt x="677" y="756"/>
                    </a:lnTo>
                    <a:lnTo>
                      <a:pt x="660" y="763"/>
                    </a:lnTo>
                    <a:lnTo>
                      <a:pt x="651" y="753"/>
                    </a:lnTo>
                    <a:lnTo>
                      <a:pt x="644" y="756"/>
                    </a:lnTo>
                    <a:lnTo>
                      <a:pt x="620" y="781"/>
                    </a:lnTo>
                    <a:lnTo>
                      <a:pt x="592" y="783"/>
                    </a:lnTo>
                    <a:lnTo>
                      <a:pt x="583" y="775"/>
                    </a:lnTo>
                    <a:lnTo>
                      <a:pt x="554" y="771"/>
                    </a:lnTo>
                    <a:lnTo>
                      <a:pt x="512" y="717"/>
                    </a:lnTo>
                    <a:lnTo>
                      <a:pt x="487" y="712"/>
                    </a:lnTo>
                    <a:lnTo>
                      <a:pt x="463" y="702"/>
                    </a:lnTo>
                    <a:lnTo>
                      <a:pt x="454" y="687"/>
                    </a:lnTo>
                    <a:lnTo>
                      <a:pt x="449" y="684"/>
                    </a:lnTo>
                    <a:lnTo>
                      <a:pt x="444" y="683"/>
                    </a:lnTo>
                    <a:lnTo>
                      <a:pt x="443" y="679"/>
                    </a:lnTo>
                    <a:lnTo>
                      <a:pt x="444" y="669"/>
                    </a:lnTo>
                    <a:lnTo>
                      <a:pt x="434" y="666"/>
                    </a:lnTo>
                    <a:lnTo>
                      <a:pt x="426" y="669"/>
                    </a:lnTo>
                    <a:lnTo>
                      <a:pt x="408" y="666"/>
                    </a:lnTo>
                    <a:lnTo>
                      <a:pt x="405" y="662"/>
                    </a:lnTo>
                    <a:lnTo>
                      <a:pt x="401" y="650"/>
                    </a:lnTo>
                    <a:lnTo>
                      <a:pt x="389" y="651"/>
                    </a:lnTo>
                    <a:lnTo>
                      <a:pt x="356" y="681"/>
                    </a:lnTo>
                    <a:lnTo>
                      <a:pt x="372" y="699"/>
                    </a:lnTo>
                    <a:lnTo>
                      <a:pt x="366" y="703"/>
                    </a:lnTo>
                    <a:lnTo>
                      <a:pt x="313" y="706"/>
                    </a:lnTo>
                    <a:lnTo>
                      <a:pt x="221" y="689"/>
                    </a:lnTo>
                    <a:lnTo>
                      <a:pt x="169" y="669"/>
                    </a:lnTo>
                    <a:lnTo>
                      <a:pt x="48" y="688"/>
                    </a:lnTo>
                    <a:lnTo>
                      <a:pt x="41" y="680"/>
                    </a:lnTo>
                    <a:lnTo>
                      <a:pt x="37" y="666"/>
                    </a:lnTo>
                    <a:lnTo>
                      <a:pt x="42" y="660"/>
                    </a:lnTo>
                    <a:lnTo>
                      <a:pt x="47" y="648"/>
                    </a:lnTo>
                    <a:lnTo>
                      <a:pt x="60" y="633"/>
                    </a:lnTo>
                    <a:lnTo>
                      <a:pt x="75" y="588"/>
                    </a:lnTo>
                    <a:lnTo>
                      <a:pt x="64" y="570"/>
                    </a:lnTo>
                    <a:lnTo>
                      <a:pt x="64" y="555"/>
                    </a:lnTo>
                    <a:lnTo>
                      <a:pt x="67" y="546"/>
                    </a:lnTo>
                    <a:lnTo>
                      <a:pt x="65" y="533"/>
                    </a:lnTo>
                    <a:lnTo>
                      <a:pt x="71" y="509"/>
                    </a:lnTo>
                    <a:lnTo>
                      <a:pt x="84" y="498"/>
                    </a:lnTo>
                    <a:lnTo>
                      <a:pt x="91" y="478"/>
                    </a:lnTo>
                    <a:lnTo>
                      <a:pt x="98" y="441"/>
                    </a:lnTo>
                    <a:lnTo>
                      <a:pt x="98" y="419"/>
                    </a:lnTo>
                    <a:lnTo>
                      <a:pt x="91" y="387"/>
                    </a:lnTo>
                    <a:lnTo>
                      <a:pt x="78" y="366"/>
                    </a:lnTo>
                    <a:lnTo>
                      <a:pt x="72" y="361"/>
                    </a:lnTo>
                    <a:lnTo>
                      <a:pt x="73" y="348"/>
                    </a:lnTo>
                    <a:lnTo>
                      <a:pt x="68" y="340"/>
                    </a:lnTo>
                    <a:lnTo>
                      <a:pt x="60" y="322"/>
                    </a:lnTo>
                    <a:lnTo>
                      <a:pt x="47" y="312"/>
                    </a:lnTo>
                    <a:lnTo>
                      <a:pt x="44" y="305"/>
                    </a:lnTo>
                    <a:lnTo>
                      <a:pt x="52" y="285"/>
                    </a:lnTo>
                    <a:lnTo>
                      <a:pt x="37" y="254"/>
                    </a:lnTo>
                    <a:lnTo>
                      <a:pt x="11" y="232"/>
                    </a:lnTo>
                    <a:lnTo>
                      <a:pt x="4" y="219"/>
                    </a:lnTo>
                    <a:lnTo>
                      <a:pt x="0" y="14"/>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3" name="Freeform 103">
                <a:extLst>
                  <a:ext uri="{FF2B5EF4-FFF2-40B4-BE49-F238E27FC236}">
                    <a16:creationId xmlns:a16="http://schemas.microsoft.com/office/drawing/2014/main" id="{7BD67901-0D1E-71FC-5C0A-88214006E302}"/>
                  </a:ext>
                </a:extLst>
              </p:cNvPr>
              <p:cNvSpPr>
                <a:spLocks/>
              </p:cNvSpPr>
              <p:nvPr/>
            </p:nvSpPr>
            <p:spPr bwMode="auto">
              <a:xfrm>
                <a:off x="3758" y="1826"/>
                <a:ext cx="415" cy="441"/>
              </a:xfrm>
              <a:custGeom>
                <a:avLst/>
                <a:gdLst>
                  <a:gd name="T0" fmla="*/ 0 w 854"/>
                  <a:gd name="T1" fmla="*/ 0 h 908"/>
                  <a:gd name="T2" fmla="*/ 0 w 854"/>
                  <a:gd name="T3" fmla="*/ 0 h 908"/>
                  <a:gd name="T4" fmla="*/ 0 w 854"/>
                  <a:gd name="T5" fmla="*/ 0 h 908"/>
                  <a:gd name="T6" fmla="*/ 0 w 854"/>
                  <a:gd name="T7" fmla="*/ 0 h 908"/>
                  <a:gd name="T8" fmla="*/ 0 w 854"/>
                  <a:gd name="T9" fmla="*/ 0 h 908"/>
                  <a:gd name="T10" fmla="*/ 0 w 854"/>
                  <a:gd name="T11" fmla="*/ 0 h 908"/>
                  <a:gd name="T12" fmla="*/ 0 w 854"/>
                  <a:gd name="T13" fmla="*/ 0 h 908"/>
                  <a:gd name="T14" fmla="*/ 0 w 854"/>
                  <a:gd name="T15" fmla="*/ 0 h 908"/>
                  <a:gd name="T16" fmla="*/ 0 w 854"/>
                  <a:gd name="T17" fmla="*/ 0 h 908"/>
                  <a:gd name="T18" fmla="*/ 0 w 854"/>
                  <a:gd name="T19" fmla="*/ 0 h 908"/>
                  <a:gd name="T20" fmla="*/ 0 w 854"/>
                  <a:gd name="T21" fmla="*/ 0 h 908"/>
                  <a:gd name="T22" fmla="*/ 0 w 854"/>
                  <a:gd name="T23" fmla="*/ 0 h 908"/>
                  <a:gd name="T24" fmla="*/ 0 w 854"/>
                  <a:gd name="T25" fmla="*/ 0 h 908"/>
                  <a:gd name="T26" fmla="*/ 0 w 854"/>
                  <a:gd name="T27" fmla="*/ 0 h 908"/>
                  <a:gd name="T28" fmla="*/ 0 w 854"/>
                  <a:gd name="T29" fmla="*/ 0 h 908"/>
                  <a:gd name="T30" fmla="*/ 0 w 854"/>
                  <a:gd name="T31" fmla="*/ 0 h 908"/>
                  <a:gd name="T32" fmla="*/ 0 w 854"/>
                  <a:gd name="T33" fmla="*/ 0 h 908"/>
                  <a:gd name="T34" fmla="*/ 0 w 854"/>
                  <a:gd name="T35" fmla="*/ 0 h 908"/>
                  <a:gd name="T36" fmla="*/ 0 w 854"/>
                  <a:gd name="T37" fmla="*/ 0 h 908"/>
                  <a:gd name="T38" fmla="*/ 0 w 854"/>
                  <a:gd name="T39" fmla="*/ 0 h 908"/>
                  <a:gd name="T40" fmla="*/ 0 w 854"/>
                  <a:gd name="T41" fmla="*/ 0 h 908"/>
                  <a:gd name="T42" fmla="*/ 0 w 854"/>
                  <a:gd name="T43" fmla="*/ 0 h 908"/>
                  <a:gd name="T44" fmla="*/ 0 w 854"/>
                  <a:gd name="T45" fmla="*/ 0 h 908"/>
                  <a:gd name="T46" fmla="*/ 0 w 854"/>
                  <a:gd name="T47" fmla="*/ 0 h 908"/>
                  <a:gd name="T48" fmla="*/ 0 w 854"/>
                  <a:gd name="T49" fmla="*/ 0 h 908"/>
                  <a:gd name="T50" fmla="*/ 0 w 854"/>
                  <a:gd name="T51" fmla="*/ 0 h 908"/>
                  <a:gd name="T52" fmla="*/ 0 w 854"/>
                  <a:gd name="T53" fmla="*/ 0 h 908"/>
                  <a:gd name="T54" fmla="*/ 0 w 854"/>
                  <a:gd name="T55" fmla="*/ 0 h 908"/>
                  <a:gd name="T56" fmla="*/ 0 w 854"/>
                  <a:gd name="T57" fmla="*/ 0 h 908"/>
                  <a:gd name="T58" fmla="*/ 0 w 854"/>
                  <a:gd name="T59" fmla="*/ 0 h 908"/>
                  <a:gd name="T60" fmla="*/ 0 w 854"/>
                  <a:gd name="T61" fmla="*/ 0 h 908"/>
                  <a:gd name="T62" fmla="*/ 0 w 854"/>
                  <a:gd name="T63" fmla="*/ 0 h 908"/>
                  <a:gd name="T64" fmla="*/ 0 w 854"/>
                  <a:gd name="T65" fmla="*/ 0 h 908"/>
                  <a:gd name="T66" fmla="*/ 0 w 854"/>
                  <a:gd name="T67" fmla="*/ 0 h 908"/>
                  <a:gd name="T68" fmla="*/ 0 w 854"/>
                  <a:gd name="T69" fmla="*/ 0 h 908"/>
                  <a:gd name="T70" fmla="*/ 0 w 854"/>
                  <a:gd name="T71" fmla="*/ 0 h 908"/>
                  <a:gd name="T72" fmla="*/ 0 w 854"/>
                  <a:gd name="T73" fmla="*/ 0 h 908"/>
                  <a:gd name="T74" fmla="*/ 0 w 854"/>
                  <a:gd name="T75" fmla="*/ 0 h 908"/>
                  <a:gd name="T76" fmla="*/ 0 w 854"/>
                  <a:gd name="T77" fmla="*/ 0 h 908"/>
                  <a:gd name="T78" fmla="*/ 0 w 854"/>
                  <a:gd name="T79" fmla="*/ 0 h 908"/>
                  <a:gd name="T80" fmla="*/ 0 w 854"/>
                  <a:gd name="T81" fmla="*/ 0 h 908"/>
                  <a:gd name="T82" fmla="*/ 0 w 854"/>
                  <a:gd name="T83" fmla="*/ 0 h 908"/>
                  <a:gd name="T84" fmla="*/ 0 w 854"/>
                  <a:gd name="T85" fmla="*/ 0 h 908"/>
                  <a:gd name="T86" fmla="*/ 0 w 854"/>
                  <a:gd name="T87" fmla="*/ 0 h 908"/>
                  <a:gd name="T88" fmla="*/ 0 w 854"/>
                  <a:gd name="T89" fmla="*/ 0 h 908"/>
                  <a:gd name="T90" fmla="*/ 0 w 854"/>
                  <a:gd name="T91" fmla="*/ 0 h 908"/>
                  <a:gd name="T92" fmla="*/ 0 w 854"/>
                  <a:gd name="T93" fmla="*/ 0 h 908"/>
                  <a:gd name="T94" fmla="*/ 0 w 854"/>
                  <a:gd name="T95" fmla="*/ 0 h 908"/>
                  <a:gd name="T96" fmla="*/ 0 w 854"/>
                  <a:gd name="T97" fmla="*/ 0 h 908"/>
                  <a:gd name="T98" fmla="*/ 0 w 854"/>
                  <a:gd name="T99" fmla="*/ 0 h 908"/>
                  <a:gd name="T100" fmla="*/ 0 w 854"/>
                  <a:gd name="T101" fmla="*/ 0 h 908"/>
                  <a:gd name="T102" fmla="*/ 0 w 854"/>
                  <a:gd name="T103" fmla="*/ 0 h 908"/>
                  <a:gd name="T104" fmla="*/ 0 w 854"/>
                  <a:gd name="T105" fmla="*/ 0 h 908"/>
                  <a:gd name="T106" fmla="*/ 0 w 854"/>
                  <a:gd name="T107" fmla="*/ 0 h 908"/>
                  <a:gd name="T108" fmla="*/ 0 w 854"/>
                  <a:gd name="T109" fmla="*/ 0 h 908"/>
                  <a:gd name="T110" fmla="*/ 0 w 854"/>
                  <a:gd name="T111" fmla="*/ 0 h 908"/>
                  <a:gd name="T112" fmla="*/ 0 w 854"/>
                  <a:gd name="T113" fmla="*/ 0 h 908"/>
                  <a:gd name="T114" fmla="*/ 0 w 854"/>
                  <a:gd name="T115" fmla="*/ 0 h 908"/>
                  <a:gd name="T116" fmla="*/ 0 w 854"/>
                  <a:gd name="T117" fmla="*/ 0 h 908"/>
                  <a:gd name="T118" fmla="*/ 0 w 854"/>
                  <a:gd name="T119" fmla="*/ 0 h 908"/>
                  <a:gd name="T120" fmla="*/ 0 w 854"/>
                  <a:gd name="T121" fmla="*/ 0 h 9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4"/>
                  <a:gd name="T184" fmla="*/ 0 h 908"/>
                  <a:gd name="T185" fmla="*/ 854 w 854"/>
                  <a:gd name="T186" fmla="*/ 908 h 9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4" h="908">
                    <a:moveTo>
                      <a:pt x="362" y="908"/>
                    </a:moveTo>
                    <a:lnTo>
                      <a:pt x="356" y="890"/>
                    </a:lnTo>
                    <a:lnTo>
                      <a:pt x="341" y="877"/>
                    </a:lnTo>
                    <a:lnTo>
                      <a:pt x="295" y="860"/>
                    </a:lnTo>
                    <a:lnTo>
                      <a:pt x="281" y="805"/>
                    </a:lnTo>
                    <a:lnTo>
                      <a:pt x="273" y="778"/>
                    </a:lnTo>
                    <a:lnTo>
                      <a:pt x="285" y="760"/>
                    </a:lnTo>
                    <a:lnTo>
                      <a:pt x="286" y="747"/>
                    </a:lnTo>
                    <a:lnTo>
                      <a:pt x="270" y="731"/>
                    </a:lnTo>
                    <a:lnTo>
                      <a:pt x="261" y="707"/>
                    </a:lnTo>
                    <a:lnTo>
                      <a:pt x="256" y="669"/>
                    </a:lnTo>
                    <a:lnTo>
                      <a:pt x="256" y="643"/>
                    </a:lnTo>
                    <a:lnTo>
                      <a:pt x="251" y="632"/>
                    </a:lnTo>
                    <a:lnTo>
                      <a:pt x="205" y="600"/>
                    </a:lnTo>
                    <a:lnTo>
                      <a:pt x="165" y="570"/>
                    </a:lnTo>
                    <a:lnTo>
                      <a:pt x="149" y="539"/>
                    </a:lnTo>
                    <a:lnTo>
                      <a:pt x="105" y="518"/>
                    </a:lnTo>
                    <a:lnTo>
                      <a:pt x="96" y="512"/>
                    </a:lnTo>
                    <a:lnTo>
                      <a:pt x="94" y="502"/>
                    </a:lnTo>
                    <a:lnTo>
                      <a:pt x="87" y="497"/>
                    </a:lnTo>
                    <a:lnTo>
                      <a:pt x="51" y="491"/>
                    </a:lnTo>
                    <a:lnTo>
                      <a:pt x="46" y="483"/>
                    </a:lnTo>
                    <a:lnTo>
                      <a:pt x="30" y="471"/>
                    </a:lnTo>
                    <a:lnTo>
                      <a:pt x="22" y="459"/>
                    </a:lnTo>
                    <a:lnTo>
                      <a:pt x="22" y="406"/>
                    </a:lnTo>
                    <a:lnTo>
                      <a:pt x="27" y="370"/>
                    </a:lnTo>
                    <a:lnTo>
                      <a:pt x="23" y="351"/>
                    </a:lnTo>
                    <a:lnTo>
                      <a:pt x="36" y="328"/>
                    </a:lnTo>
                    <a:lnTo>
                      <a:pt x="22" y="303"/>
                    </a:lnTo>
                    <a:lnTo>
                      <a:pt x="0" y="291"/>
                    </a:lnTo>
                    <a:lnTo>
                      <a:pt x="11" y="260"/>
                    </a:lnTo>
                    <a:lnTo>
                      <a:pt x="16" y="255"/>
                    </a:lnTo>
                    <a:lnTo>
                      <a:pt x="18" y="237"/>
                    </a:lnTo>
                    <a:lnTo>
                      <a:pt x="59" y="203"/>
                    </a:lnTo>
                    <a:lnTo>
                      <a:pt x="73" y="198"/>
                    </a:lnTo>
                    <a:lnTo>
                      <a:pt x="83" y="185"/>
                    </a:lnTo>
                    <a:lnTo>
                      <a:pt x="80" y="74"/>
                    </a:lnTo>
                    <a:lnTo>
                      <a:pt x="90" y="66"/>
                    </a:lnTo>
                    <a:lnTo>
                      <a:pt x="99" y="51"/>
                    </a:lnTo>
                    <a:lnTo>
                      <a:pt x="116" y="59"/>
                    </a:lnTo>
                    <a:lnTo>
                      <a:pt x="134" y="63"/>
                    </a:lnTo>
                    <a:lnTo>
                      <a:pt x="159" y="61"/>
                    </a:lnTo>
                    <a:lnTo>
                      <a:pt x="197" y="38"/>
                    </a:lnTo>
                    <a:lnTo>
                      <a:pt x="269" y="2"/>
                    </a:lnTo>
                    <a:lnTo>
                      <a:pt x="281" y="0"/>
                    </a:lnTo>
                    <a:lnTo>
                      <a:pt x="287" y="6"/>
                    </a:lnTo>
                    <a:lnTo>
                      <a:pt x="287" y="23"/>
                    </a:lnTo>
                    <a:lnTo>
                      <a:pt x="280" y="34"/>
                    </a:lnTo>
                    <a:lnTo>
                      <a:pt x="279" y="43"/>
                    </a:lnTo>
                    <a:lnTo>
                      <a:pt x="271" y="71"/>
                    </a:lnTo>
                    <a:lnTo>
                      <a:pt x="299" y="58"/>
                    </a:lnTo>
                    <a:lnTo>
                      <a:pt x="314" y="58"/>
                    </a:lnTo>
                    <a:lnTo>
                      <a:pt x="330" y="74"/>
                    </a:lnTo>
                    <a:lnTo>
                      <a:pt x="346" y="72"/>
                    </a:lnTo>
                    <a:lnTo>
                      <a:pt x="354" y="82"/>
                    </a:lnTo>
                    <a:lnTo>
                      <a:pt x="375" y="86"/>
                    </a:lnTo>
                    <a:lnTo>
                      <a:pt x="385" y="94"/>
                    </a:lnTo>
                    <a:lnTo>
                      <a:pt x="391" y="117"/>
                    </a:lnTo>
                    <a:lnTo>
                      <a:pt x="401" y="123"/>
                    </a:lnTo>
                    <a:lnTo>
                      <a:pt x="535" y="149"/>
                    </a:lnTo>
                    <a:lnTo>
                      <a:pt x="551" y="149"/>
                    </a:lnTo>
                    <a:lnTo>
                      <a:pt x="580" y="173"/>
                    </a:lnTo>
                    <a:lnTo>
                      <a:pt x="599" y="172"/>
                    </a:lnTo>
                    <a:lnTo>
                      <a:pt x="604" y="180"/>
                    </a:lnTo>
                    <a:lnTo>
                      <a:pt x="612" y="175"/>
                    </a:lnTo>
                    <a:lnTo>
                      <a:pt x="622" y="173"/>
                    </a:lnTo>
                    <a:lnTo>
                      <a:pt x="655" y="179"/>
                    </a:lnTo>
                    <a:lnTo>
                      <a:pt x="675" y="186"/>
                    </a:lnTo>
                    <a:lnTo>
                      <a:pt x="685" y="194"/>
                    </a:lnTo>
                    <a:lnTo>
                      <a:pt x="680" y="200"/>
                    </a:lnTo>
                    <a:lnTo>
                      <a:pt x="679" y="207"/>
                    </a:lnTo>
                    <a:lnTo>
                      <a:pt x="701" y="213"/>
                    </a:lnTo>
                    <a:lnTo>
                      <a:pt x="727" y="225"/>
                    </a:lnTo>
                    <a:lnTo>
                      <a:pt x="731" y="245"/>
                    </a:lnTo>
                    <a:lnTo>
                      <a:pt x="723" y="294"/>
                    </a:lnTo>
                    <a:lnTo>
                      <a:pt x="728" y="297"/>
                    </a:lnTo>
                    <a:lnTo>
                      <a:pt x="751" y="292"/>
                    </a:lnTo>
                    <a:lnTo>
                      <a:pt x="756" y="294"/>
                    </a:lnTo>
                    <a:lnTo>
                      <a:pt x="754" y="306"/>
                    </a:lnTo>
                    <a:lnTo>
                      <a:pt x="745" y="315"/>
                    </a:lnTo>
                    <a:lnTo>
                      <a:pt x="751" y="337"/>
                    </a:lnTo>
                    <a:lnTo>
                      <a:pt x="773" y="351"/>
                    </a:lnTo>
                    <a:lnTo>
                      <a:pt x="769" y="354"/>
                    </a:lnTo>
                    <a:lnTo>
                      <a:pt x="739" y="385"/>
                    </a:lnTo>
                    <a:lnTo>
                      <a:pt x="722" y="425"/>
                    </a:lnTo>
                    <a:lnTo>
                      <a:pt x="713" y="451"/>
                    </a:lnTo>
                    <a:lnTo>
                      <a:pt x="711" y="463"/>
                    </a:lnTo>
                    <a:lnTo>
                      <a:pt x="718" y="468"/>
                    </a:lnTo>
                    <a:lnTo>
                      <a:pt x="739" y="457"/>
                    </a:lnTo>
                    <a:lnTo>
                      <a:pt x="763" y="412"/>
                    </a:lnTo>
                    <a:lnTo>
                      <a:pt x="788" y="391"/>
                    </a:lnTo>
                    <a:lnTo>
                      <a:pt x="801" y="385"/>
                    </a:lnTo>
                    <a:lnTo>
                      <a:pt x="806" y="374"/>
                    </a:lnTo>
                    <a:lnTo>
                      <a:pt x="817" y="364"/>
                    </a:lnTo>
                    <a:lnTo>
                      <a:pt x="822" y="351"/>
                    </a:lnTo>
                    <a:lnTo>
                      <a:pt x="821" y="336"/>
                    </a:lnTo>
                    <a:lnTo>
                      <a:pt x="824" y="324"/>
                    </a:lnTo>
                    <a:lnTo>
                      <a:pt x="830" y="319"/>
                    </a:lnTo>
                    <a:lnTo>
                      <a:pt x="836" y="307"/>
                    </a:lnTo>
                    <a:lnTo>
                      <a:pt x="842" y="301"/>
                    </a:lnTo>
                    <a:lnTo>
                      <a:pt x="851" y="300"/>
                    </a:lnTo>
                    <a:lnTo>
                      <a:pt x="854" y="309"/>
                    </a:lnTo>
                    <a:lnTo>
                      <a:pt x="852" y="332"/>
                    </a:lnTo>
                    <a:lnTo>
                      <a:pt x="831" y="385"/>
                    </a:lnTo>
                    <a:lnTo>
                      <a:pt x="821" y="398"/>
                    </a:lnTo>
                    <a:lnTo>
                      <a:pt x="815" y="415"/>
                    </a:lnTo>
                    <a:lnTo>
                      <a:pt x="816" y="427"/>
                    </a:lnTo>
                    <a:lnTo>
                      <a:pt x="798" y="470"/>
                    </a:lnTo>
                    <a:lnTo>
                      <a:pt x="798" y="506"/>
                    </a:lnTo>
                    <a:lnTo>
                      <a:pt x="795" y="533"/>
                    </a:lnTo>
                    <a:lnTo>
                      <a:pt x="777" y="552"/>
                    </a:lnTo>
                    <a:lnTo>
                      <a:pt x="772" y="564"/>
                    </a:lnTo>
                    <a:lnTo>
                      <a:pt x="778" y="593"/>
                    </a:lnTo>
                    <a:lnTo>
                      <a:pt x="779" y="642"/>
                    </a:lnTo>
                    <a:lnTo>
                      <a:pt x="772" y="653"/>
                    </a:lnTo>
                    <a:lnTo>
                      <a:pt x="756" y="703"/>
                    </a:lnTo>
                    <a:lnTo>
                      <a:pt x="765" y="779"/>
                    </a:lnTo>
                    <a:lnTo>
                      <a:pt x="787" y="830"/>
                    </a:lnTo>
                    <a:lnTo>
                      <a:pt x="781" y="839"/>
                    </a:lnTo>
                    <a:lnTo>
                      <a:pt x="785" y="850"/>
                    </a:lnTo>
                    <a:lnTo>
                      <a:pt x="783" y="859"/>
                    </a:lnTo>
                    <a:lnTo>
                      <a:pt x="785" y="881"/>
                    </a:lnTo>
                    <a:lnTo>
                      <a:pt x="362" y="9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4" name="Freeform 104">
                <a:extLst>
                  <a:ext uri="{FF2B5EF4-FFF2-40B4-BE49-F238E27FC236}">
                    <a16:creationId xmlns:a16="http://schemas.microsoft.com/office/drawing/2014/main" id="{4DF06767-A5AE-5D69-C26C-65D74A6D2DFC}"/>
                  </a:ext>
                </a:extLst>
              </p:cNvPr>
              <p:cNvSpPr>
                <a:spLocks/>
              </p:cNvSpPr>
              <p:nvPr/>
            </p:nvSpPr>
            <p:spPr bwMode="auto">
              <a:xfrm>
                <a:off x="3758" y="1826"/>
                <a:ext cx="415" cy="441"/>
              </a:xfrm>
              <a:custGeom>
                <a:avLst/>
                <a:gdLst>
                  <a:gd name="T0" fmla="*/ 0 w 854"/>
                  <a:gd name="T1" fmla="*/ 0 h 908"/>
                  <a:gd name="T2" fmla="*/ 0 w 854"/>
                  <a:gd name="T3" fmla="*/ 0 h 908"/>
                  <a:gd name="T4" fmla="*/ 0 w 854"/>
                  <a:gd name="T5" fmla="*/ 0 h 908"/>
                  <a:gd name="T6" fmla="*/ 0 w 854"/>
                  <a:gd name="T7" fmla="*/ 0 h 908"/>
                  <a:gd name="T8" fmla="*/ 0 w 854"/>
                  <a:gd name="T9" fmla="*/ 0 h 908"/>
                  <a:gd name="T10" fmla="*/ 0 w 854"/>
                  <a:gd name="T11" fmla="*/ 0 h 908"/>
                  <a:gd name="T12" fmla="*/ 0 w 854"/>
                  <a:gd name="T13" fmla="*/ 0 h 908"/>
                  <a:gd name="T14" fmla="*/ 0 w 854"/>
                  <a:gd name="T15" fmla="*/ 0 h 908"/>
                  <a:gd name="T16" fmla="*/ 0 w 854"/>
                  <a:gd name="T17" fmla="*/ 0 h 908"/>
                  <a:gd name="T18" fmla="*/ 0 w 854"/>
                  <a:gd name="T19" fmla="*/ 0 h 908"/>
                  <a:gd name="T20" fmla="*/ 0 w 854"/>
                  <a:gd name="T21" fmla="*/ 0 h 908"/>
                  <a:gd name="T22" fmla="*/ 0 w 854"/>
                  <a:gd name="T23" fmla="*/ 0 h 908"/>
                  <a:gd name="T24" fmla="*/ 0 w 854"/>
                  <a:gd name="T25" fmla="*/ 0 h 908"/>
                  <a:gd name="T26" fmla="*/ 0 w 854"/>
                  <a:gd name="T27" fmla="*/ 0 h 908"/>
                  <a:gd name="T28" fmla="*/ 0 w 854"/>
                  <a:gd name="T29" fmla="*/ 0 h 908"/>
                  <a:gd name="T30" fmla="*/ 0 w 854"/>
                  <a:gd name="T31" fmla="*/ 0 h 908"/>
                  <a:gd name="T32" fmla="*/ 0 w 854"/>
                  <a:gd name="T33" fmla="*/ 0 h 908"/>
                  <a:gd name="T34" fmla="*/ 0 w 854"/>
                  <a:gd name="T35" fmla="*/ 0 h 908"/>
                  <a:gd name="T36" fmla="*/ 0 w 854"/>
                  <a:gd name="T37" fmla="*/ 0 h 908"/>
                  <a:gd name="T38" fmla="*/ 0 w 854"/>
                  <a:gd name="T39" fmla="*/ 0 h 908"/>
                  <a:gd name="T40" fmla="*/ 0 w 854"/>
                  <a:gd name="T41" fmla="*/ 0 h 908"/>
                  <a:gd name="T42" fmla="*/ 0 w 854"/>
                  <a:gd name="T43" fmla="*/ 0 h 908"/>
                  <a:gd name="T44" fmla="*/ 0 w 854"/>
                  <a:gd name="T45" fmla="*/ 0 h 908"/>
                  <a:gd name="T46" fmla="*/ 0 w 854"/>
                  <a:gd name="T47" fmla="*/ 0 h 908"/>
                  <a:gd name="T48" fmla="*/ 0 w 854"/>
                  <a:gd name="T49" fmla="*/ 0 h 908"/>
                  <a:gd name="T50" fmla="*/ 0 w 854"/>
                  <a:gd name="T51" fmla="*/ 0 h 908"/>
                  <a:gd name="T52" fmla="*/ 0 w 854"/>
                  <a:gd name="T53" fmla="*/ 0 h 908"/>
                  <a:gd name="T54" fmla="*/ 0 w 854"/>
                  <a:gd name="T55" fmla="*/ 0 h 908"/>
                  <a:gd name="T56" fmla="*/ 0 w 854"/>
                  <a:gd name="T57" fmla="*/ 0 h 908"/>
                  <a:gd name="T58" fmla="*/ 0 w 854"/>
                  <a:gd name="T59" fmla="*/ 0 h 908"/>
                  <a:gd name="T60" fmla="*/ 0 w 854"/>
                  <a:gd name="T61" fmla="*/ 0 h 908"/>
                  <a:gd name="T62" fmla="*/ 0 w 854"/>
                  <a:gd name="T63" fmla="*/ 0 h 908"/>
                  <a:gd name="T64" fmla="*/ 0 w 854"/>
                  <a:gd name="T65" fmla="*/ 0 h 908"/>
                  <a:gd name="T66" fmla="*/ 0 w 854"/>
                  <a:gd name="T67" fmla="*/ 0 h 908"/>
                  <a:gd name="T68" fmla="*/ 0 w 854"/>
                  <a:gd name="T69" fmla="*/ 0 h 908"/>
                  <a:gd name="T70" fmla="*/ 0 w 854"/>
                  <a:gd name="T71" fmla="*/ 0 h 908"/>
                  <a:gd name="T72" fmla="*/ 0 w 854"/>
                  <a:gd name="T73" fmla="*/ 0 h 908"/>
                  <a:gd name="T74" fmla="*/ 0 w 854"/>
                  <a:gd name="T75" fmla="*/ 0 h 908"/>
                  <a:gd name="T76" fmla="*/ 0 w 854"/>
                  <a:gd name="T77" fmla="*/ 0 h 908"/>
                  <a:gd name="T78" fmla="*/ 0 w 854"/>
                  <a:gd name="T79" fmla="*/ 0 h 908"/>
                  <a:gd name="T80" fmla="*/ 0 w 854"/>
                  <a:gd name="T81" fmla="*/ 0 h 908"/>
                  <a:gd name="T82" fmla="*/ 0 w 854"/>
                  <a:gd name="T83" fmla="*/ 0 h 908"/>
                  <a:gd name="T84" fmla="*/ 0 w 854"/>
                  <a:gd name="T85" fmla="*/ 0 h 908"/>
                  <a:gd name="T86" fmla="*/ 0 w 854"/>
                  <a:gd name="T87" fmla="*/ 0 h 908"/>
                  <a:gd name="T88" fmla="*/ 0 w 854"/>
                  <a:gd name="T89" fmla="*/ 0 h 908"/>
                  <a:gd name="T90" fmla="*/ 0 w 854"/>
                  <a:gd name="T91" fmla="*/ 0 h 908"/>
                  <a:gd name="T92" fmla="*/ 0 w 854"/>
                  <a:gd name="T93" fmla="*/ 0 h 908"/>
                  <a:gd name="T94" fmla="*/ 0 w 854"/>
                  <a:gd name="T95" fmla="*/ 0 h 908"/>
                  <a:gd name="T96" fmla="*/ 0 w 854"/>
                  <a:gd name="T97" fmla="*/ 0 h 908"/>
                  <a:gd name="T98" fmla="*/ 0 w 854"/>
                  <a:gd name="T99" fmla="*/ 0 h 908"/>
                  <a:gd name="T100" fmla="*/ 0 w 854"/>
                  <a:gd name="T101" fmla="*/ 0 h 908"/>
                  <a:gd name="T102" fmla="*/ 0 w 854"/>
                  <a:gd name="T103" fmla="*/ 0 h 908"/>
                  <a:gd name="T104" fmla="*/ 0 w 854"/>
                  <a:gd name="T105" fmla="*/ 0 h 908"/>
                  <a:gd name="T106" fmla="*/ 0 w 854"/>
                  <a:gd name="T107" fmla="*/ 0 h 908"/>
                  <a:gd name="T108" fmla="*/ 0 w 854"/>
                  <a:gd name="T109" fmla="*/ 0 h 908"/>
                  <a:gd name="T110" fmla="*/ 0 w 854"/>
                  <a:gd name="T111" fmla="*/ 0 h 908"/>
                  <a:gd name="T112" fmla="*/ 0 w 854"/>
                  <a:gd name="T113" fmla="*/ 0 h 908"/>
                  <a:gd name="T114" fmla="*/ 0 w 854"/>
                  <a:gd name="T115" fmla="*/ 0 h 908"/>
                  <a:gd name="T116" fmla="*/ 0 w 854"/>
                  <a:gd name="T117" fmla="*/ 0 h 908"/>
                  <a:gd name="T118" fmla="*/ 0 w 854"/>
                  <a:gd name="T119" fmla="*/ 0 h 908"/>
                  <a:gd name="T120" fmla="*/ 0 w 854"/>
                  <a:gd name="T121" fmla="*/ 0 h 9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4"/>
                  <a:gd name="T184" fmla="*/ 0 h 908"/>
                  <a:gd name="T185" fmla="*/ 854 w 854"/>
                  <a:gd name="T186" fmla="*/ 908 h 9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4" h="908">
                    <a:moveTo>
                      <a:pt x="362" y="908"/>
                    </a:moveTo>
                    <a:lnTo>
                      <a:pt x="356" y="890"/>
                    </a:lnTo>
                    <a:lnTo>
                      <a:pt x="341" y="877"/>
                    </a:lnTo>
                    <a:lnTo>
                      <a:pt x="295" y="860"/>
                    </a:lnTo>
                    <a:lnTo>
                      <a:pt x="281" y="805"/>
                    </a:lnTo>
                    <a:lnTo>
                      <a:pt x="273" y="778"/>
                    </a:lnTo>
                    <a:lnTo>
                      <a:pt x="285" y="760"/>
                    </a:lnTo>
                    <a:lnTo>
                      <a:pt x="286" y="747"/>
                    </a:lnTo>
                    <a:lnTo>
                      <a:pt x="270" y="731"/>
                    </a:lnTo>
                    <a:lnTo>
                      <a:pt x="261" y="707"/>
                    </a:lnTo>
                    <a:lnTo>
                      <a:pt x="256" y="669"/>
                    </a:lnTo>
                    <a:lnTo>
                      <a:pt x="256" y="643"/>
                    </a:lnTo>
                    <a:lnTo>
                      <a:pt x="251" y="632"/>
                    </a:lnTo>
                    <a:lnTo>
                      <a:pt x="205" y="600"/>
                    </a:lnTo>
                    <a:lnTo>
                      <a:pt x="165" y="570"/>
                    </a:lnTo>
                    <a:lnTo>
                      <a:pt x="149" y="539"/>
                    </a:lnTo>
                    <a:lnTo>
                      <a:pt x="105" y="518"/>
                    </a:lnTo>
                    <a:lnTo>
                      <a:pt x="96" y="512"/>
                    </a:lnTo>
                    <a:lnTo>
                      <a:pt x="94" y="502"/>
                    </a:lnTo>
                    <a:lnTo>
                      <a:pt x="87" y="497"/>
                    </a:lnTo>
                    <a:lnTo>
                      <a:pt x="51" y="491"/>
                    </a:lnTo>
                    <a:lnTo>
                      <a:pt x="46" y="483"/>
                    </a:lnTo>
                    <a:lnTo>
                      <a:pt x="30" y="471"/>
                    </a:lnTo>
                    <a:lnTo>
                      <a:pt x="22" y="459"/>
                    </a:lnTo>
                    <a:lnTo>
                      <a:pt x="22" y="406"/>
                    </a:lnTo>
                    <a:lnTo>
                      <a:pt x="27" y="370"/>
                    </a:lnTo>
                    <a:lnTo>
                      <a:pt x="23" y="351"/>
                    </a:lnTo>
                    <a:lnTo>
                      <a:pt x="36" y="328"/>
                    </a:lnTo>
                    <a:lnTo>
                      <a:pt x="22" y="303"/>
                    </a:lnTo>
                    <a:lnTo>
                      <a:pt x="0" y="291"/>
                    </a:lnTo>
                    <a:lnTo>
                      <a:pt x="11" y="260"/>
                    </a:lnTo>
                    <a:lnTo>
                      <a:pt x="16" y="255"/>
                    </a:lnTo>
                    <a:lnTo>
                      <a:pt x="18" y="237"/>
                    </a:lnTo>
                    <a:lnTo>
                      <a:pt x="59" y="203"/>
                    </a:lnTo>
                    <a:lnTo>
                      <a:pt x="73" y="198"/>
                    </a:lnTo>
                    <a:lnTo>
                      <a:pt x="83" y="185"/>
                    </a:lnTo>
                    <a:lnTo>
                      <a:pt x="80" y="74"/>
                    </a:lnTo>
                    <a:lnTo>
                      <a:pt x="90" y="66"/>
                    </a:lnTo>
                    <a:lnTo>
                      <a:pt x="99" y="51"/>
                    </a:lnTo>
                    <a:lnTo>
                      <a:pt x="116" y="59"/>
                    </a:lnTo>
                    <a:lnTo>
                      <a:pt x="134" y="63"/>
                    </a:lnTo>
                    <a:lnTo>
                      <a:pt x="159" y="61"/>
                    </a:lnTo>
                    <a:lnTo>
                      <a:pt x="197" y="38"/>
                    </a:lnTo>
                    <a:lnTo>
                      <a:pt x="269" y="2"/>
                    </a:lnTo>
                    <a:lnTo>
                      <a:pt x="281" y="0"/>
                    </a:lnTo>
                    <a:lnTo>
                      <a:pt x="287" y="6"/>
                    </a:lnTo>
                    <a:lnTo>
                      <a:pt x="287" y="23"/>
                    </a:lnTo>
                    <a:lnTo>
                      <a:pt x="280" y="34"/>
                    </a:lnTo>
                    <a:lnTo>
                      <a:pt x="279" y="43"/>
                    </a:lnTo>
                    <a:lnTo>
                      <a:pt x="271" y="71"/>
                    </a:lnTo>
                    <a:lnTo>
                      <a:pt x="299" y="58"/>
                    </a:lnTo>
                    <a:lnTo>
                      <a:pt x="314" y="58"/>
                    </a:lnTo>
                    <a:lnTo>
                      <a:pt x="330" y="74"/>
                    </a:lnTo>
                    <a:lnTo>
                      <a:pt x="346" y="72"/>
                    </a:lnTo>
                    <a:lnTo>
                      <a:pt x="354" y="82"/>
                    </a:lnTo>
                    <a:lnTo>
                      <a:pt x="375" y="86"/>
                    </a:lnTo>
                    <a:lnTo>
                      <a:pt x="385" y="94"/>
                    </a:lnTo>
                    <a:lnTo>
                      <a:pt x="391" y="117"/>
                    </a:lnTo>
                    <a:lnTo>
                      <a:pt x="401" y="123"/>
                    </a:lnTo>
                    <a:lnTo>
                      <a:pt x="535" y="149"/>
                    </a:lnTo>
                    <a:lnTo>
                      <a:pt x="551" y="149"/>
                    </a:lnTo>
                    <a:lnTo>
                      <a:pt x="580" y="173"/>
                    </a:lnTo>
                    <a:lnTo>
                      <a:pt x="599" y="172"/>
                    </a:lnTo>
                    <a:lnTo>
                      <a:pt x="604" y="180"/>
                    </a:lnTo>
                    <a:lnTo>
                      <a:pt x="612" y="175"/>
                    </a:lnTo>
                    <a:lnTo>
                      <a:pt x="622" y="173"/>
                    </a:lnTo>
                    <a:lnTo>
                      <a:pt x="655" y="179"/>
                    </a:lnTo>
                    <a:lnTo>
                      <a:pt x="675" y="186"/>
                    </a:lnTo>
                    <a:lnTo>
                      <a:pt x="685" y="194"/>
                    </a:lnTo>
                    <a:lnTo>
                      <a:pt x="680" y="200"/>
                    </a:lnTo>
                    <a:lnTo>
                      <a:pt x="679" y="207"/>
                    </a:lnTo>
                    <a:lnTo>
                      <a:pt x="701" y="213"/>
                    </a:lnTo>
                    <a:lnTo>
                      <a:pt x="727" y="225"/>
                    </a:lnTo>
                    <a:lnTo>
                      <a:pt x="731" y="245"/>
                    </a:lnTo>
                    <a:lnTo>
                      <a:pt x="723" y="294"/>
                    </a:lnTo>
                    <a:lnTo>
                      <a:pt x="728" y="297"/>
                    </a:lnTo>
                    <a:lnTo>
                      <a:pt x="751" y="292"/>
                    </a:lnTo>
                    <a:lnTo>
                      <a:pt x="756" y="294"/>
                    </a:lnTo>
                    <a:lnTo>
                      <a:pt x="754" y="306"/>
                    </a:lnTo>
                    <a:lnTo>
                      <a:pt x="745" y="315"/>
                    </a:lnTo>
                    <a:lnTo>
                      <a:pt x="751" y="337"/>
                    </a:lnTo>
                    <a:lnTo>
                      <a:pt x="773" y="351"/>
                    </a:lnTo>
                    <a:lnTo>
                      <a:pt x="769" y="354"/>
                    </a:lnTo>
                    <a:lnTo>
                      <a:pt x="739" y="385"/>
                    </a:lnTo>
                    <a:lnTo>
                      <a:pt x="722" y="425"/>
                    </a:lnTo>
                    <a:lnTo>
                      <a:pt x="713" y="451"/>
                    </a:lnTo>
                    <a:lnTo>
                      <a:pt x="711" y="463"/>
                    </a:lnTo>
                    <a:lnTo>
                      <a:pt x="718" y="468"/>
                    </a:lnTo>
                    <a:lnTo>
                      <a:pt x="739" y="457"/>
                    </a:lnTo>
                    <a:lnTo>
                      <a:pt x="763" y="412"/>
                    </a:lnTo>
                    <a:lnTo>
                      <a:pt x="788" y="391"/>
                    </a:lnTo>
                    <a:lnTo>
                      <a:pt x="801" y="385"/>
                    </a:lnTo>
                    <a:lnTo>
                      <a:pt x="806" y="374"/>
                    </a:lnTo>
                    <a:lnTo>
                      <a:pt x="817" y="364"/>
                    </a:lnTo>
                    <a:lnTo>
                      <a:pt x="822" y="351"/>
                    </a:lnTo>
                    <a:lnTo>
                      <a:pt x="821" y="336"/>
                    </a:lnTo>
                    <a:lnTo>
                      <a:pt x="824" y="324"/>
                    </a:lnTo>
                    <a:lnTo>
                      <a:pt x="830" y="319"/>
                    </a:lnTo>
                    <a:lnTo>
                      <a:pt x="836" y="307"/>
                    </a:lnTo>
                    <a:lnTo>
                      <a:pt x="842" y="301"/>
                    </a:lnTo>
                    <a:lnTo>
                      <a:pt x="851" y="300"/>
                    </a:lnTo>
                    <a:lnTo>
                      <a:pt x="854" y="309"/>
                    </a:lnTo>
                    <a:lnTo>
                      <a:pt x="852" y="332"/>
                    </a:lnTo>
                    <a:lnTo>
                      <a:pt x="831" y="385"/>
                    </a:lnTo>
                    <a:lnTo>
                      <a:pt x="821" y="398"/>
                    </a:lnTo>
                    <a:lnTo>
                      <a:pt x="815" y="415"/>
                    </a:lnTo>
                    <a:lnTo>
                      <a:pt x="816" y="427"/>
                    </a:lnTo>
                    <a:lnTo>
                      <a:pt x="798" y="470"/>
                    </a:lnTo>
                    <a:lnTo>
                      <a:pt x="798" y="506"/>
                    </a:lnTo>
                    <a:lnTo>
                      <a:pt x="795" y="533"/>
                    </a:lnTo>
                    <a:lnTo>
                      <a:pt x="777" y="552"/>
                    </a:lnTo>
                    <a:lnTo>
                      <a:pt x="772" y="564"/>
                    </a:lnTo>
                    <a:lnTo>
                      <a:pt x="778" y="593"/>
                    </a:lnTo>
                    <a:lnTo>
                      <a:pt x="779" y="642"/>
                    </a:lnTo>
                    <a:lnTo>
                      <a:pt x="772" y="653"/>
                    </a:lnTo>
                    <a:lnTo>
                      <a:pt x="756" y="703"/>
                    </a:lnTo>
                    <a:lnTo>
                      <a:pt x="765" y="779"/>
                    </a:lnTo>
                    <a:lnTo>
                      <a:pt x="787" y="830"/>
                    </a:lnTo>
                    <a:lnTo>
                      <a:pt x="781" y="839"/>
                    </a:lnTo>
                    <a:lnTo>
                      <a:pt x="785" y="850"/>
                    </a:lnTo>
                    <a:lnTo>
                      <a:pt x="783" y="859"/>
                    </a:lnTo>
                    <a:lnTo>
                      <a:pt x="785" y="881"/>
                    </a:lnTo>
                    <a:lnTo>
                      <a:pt x="362" y="908"/>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5" name="Freeform 105">
                <a:extLst>
                  <a:ext uri="{FF2B5EF4-FFF2-40B4-BE49-F238E27FC236}">
                    <a16:creationId xmlns:a16="http://schemas.microsoft.com/office/drawing/2014/main" id="{46D18A0D-0E46-70D9-A63B-FF65A1770EDF}"/>
                  </a:ext>
                </a:extLst>
              </p:cNvPr>
              <p:cNvSpPr>
                <a:spLocks/>
              </p:cNvSpPr>
              <p:nvPr/>
            </p:nvSpPr>
            <p:spPr bwMode="auto">
              <a:xfrm>
                <a:off x="3881" y="2254"/>
                <a:ext cx="313" cy="556"/>
              </a:xfrm>
              <a:custGeom>
                <a:avLst/>
                <a:gdLst>
                  <a:gd name="T0" fmla="*/ 0 w 645"/>
                  <a:gd name="T1" fmla="*/ 0 h 1146"/>
                  <a:gd name="T2" fmla="*/ 0 w 645"/>
                  <a:gd name="T3" fmla="*/ 0 h 1146"/>
                  <a:gd name="T4" fmla="*/ 0 w 645"/>
                  <a:gd name="T5" fmla="*/ 0 h 1146"/>
                  <a:gd name="T6" fmla="*/ 0 w 645"/>
                  <a:gd name="T7" fmla="*/ 0 h 1146"/>
                  <a:gd name="T8" fmla="*/ 0 w 645"/>
                  <a:gd name="T9" fmla="*/ 0 h 1146"/>
                  <a:gd name="T10" fmla="*/ 0 w 645"/>
                  <a:gd name="T11" fmla="*/ 0 h 1146"/>
                  <a:gd name="T12" fmla="*/ 0 w 645"/>
                  <a:gd name="T13" fmla="*/ 0 h 1146"/>
                  <a:gd name="T14" fmla="*/ 0 w 645"/>
                  <a:gd name="T15" fmla="*/ 0 h 1146"/>
                  <a:gd name="T16" fmla="*/ 0 w 645"/>
                  <a:gd name="T17" fmla="*/ 0 h 1146"/>
                  <a:gd name="T18" fmla="*/ 0 w 645"/>
                  <a:gd name="T19" fmla="*/ 0 h 1146"/>
                  <a:gd name="T20" fmla="*/ 0 w 645"/>
                  <a:gd name="T21" fmla="*/ 0 h 1146"/>
                  <a:gd name="T22" fmla="*/ 0 w 645"/>
                  <a:gd name="T23" fmla="*/ 0 h 1146"/>
                  <a:gd name="T24" fmla="*/ 0 w 645"/>
                  <a:gd name="T25" fmla="*/ 0 h 1146"/>
                  <a:gd name="T26" fmla="*/ 0 w 645"/>
                  <a:gd name="T27" fmla="*/ 0 h 1146"/>
                  <a:gd name="T28" fmla="*/ 0 w 645"/>
                  <a:gd name="T29" fmla="*/ 0 h 1146"/>
                  <a:gd name="T30" fmla="*/ 0 w 645"/>
                  <a:gd name="T31" fmla="*/ 0 h 1146"/>
                  <a:gd name="T32" fmla="*/ 0 w 645"/>
                  <a:gd name="T33" fmla="*/ 0 h 1146"/>
                  <a:gd name="T34" fmla="*/ 0 w 645"/>
                  <a:gd name="T35" fmla="*/ 0 h 1146"/>
                  <a:gd name="T36" fmla="*/ 0 w 645"/>
                  <a:gd name="T37" fmla="*/ 0 h 1146"/>
                  <a:gd name="T38" fmla="*/ 0 w 645"/>
                  <a:gd name="T39" fmla="*/ 0 h 1146"/>
                  <a:gd name="T40" fmla="*/ 0 w 645"/>
                  <a:gd name="T41" fmla="*/ 0 h 1146"/>
                  <a:gd name="T42" fmla="*/ 0 w 645"/>
                  <a:gd name="T43" fmla="*/ 0 h 1146"/>
                  <a:gd name="T44" fmla="*/ 0 w 645"/>
                  <a:gd name="T45" fmla="*/ 0 h 1146"/>
                  <a:gd name="T46" fmla="*/ 0 w 645"/>
                  <a:gd name="T47" fmla="*/ 0 h 1146"/>
                  <a:gd name="T48" fmla="*/ 0 w 645"/>
                  <a:gd name="T49" fmla="*/ 0 h 1146"/>
                  <a:gd name="T50" fmla="*/ 0 w 645"/>
                  <a:gd name="T51" fmla="*/ 0 h 1146"/>
                  <a:gd name="T52" fmla="*/ 0 w 645"/>
                  <a:gd name="T53" fmla="*/ 0 h 1146"/>
                  <a:gd name="T54" fmla="*/ 0 w 645"/>
                  <a:gd name="T55" fmla="*/ 0 h 1146"/>
                  <a:gd name="T56" fmla="*/ 0 w 645"/>
                  <a:gd name="T57" fmla="*/ 0 h 1146"/>
                  <a:gd name="T58" fmla="*/ 0 w 645"/>
                  <a:gd name="T59" fmla="*/ 0 h 1146"/>
                  <a:gd name="T60" fmla="*/ 0 w 645"/>
                  <a:gd name="T61" fmla="*/ 0 h 1146"/>
                  <a:gd name="T62" fmla="*/ 0 w 645"/>
                  <a:gd name="T63" fmla="*/ 0 h 1146"/>
                  <a:gd name="T64" fmla="*/ 0 w 645"/>
                  <a:gd name="T65" fmla="*/ 0 h 1146"/>
                  <a:gd name="T66" fmla="*/ 0 w 645"/>
                  <a:gd name="T67" fmla="*/ 0 h 1146"/>
                  <a:gd name="T68" fmla="*/ 0 w 645"/>
                  <a:gd name="T69" fmla="*/ 0 h 1146"/>
                  <a:gd name="T70" fmla="*/ 0 w 645"/>
                  <a:gd name="T71" fmla="*/ 0 h 1146"/>
                  <a:gd name="T72" fmla="*/ 0 w 645"/>
                  <a:gd name="T73" fmla="*/ 0 h 1146"/>
                  <a:gd name="T74" fmla="*/ 0 w 645"/>
                  <a:gd name="T75" fmla="*/ 0 h 1146"/>
                  <a:gd name="T76" fmla="*/ 0 w 645"/>
                  <a:gd name="T77" fmla="*/ 0 h 1146"/>
                  <a:gd name="T78" fmla="*/ 0 w 645"/>
                  <a:gd name="T79" fmla="*/ 0 h 1146"/>
                  <a:gd name="T80" fmla="*/ 0 w 645"/>
                  <a:gd name="T81" fmla="*/ 0 h 1146"/>
                  <a:gd name="T82" fmla="*/ 0 w 645"/>
                  <a:gd name="T83" fmla="*/ 0 h 1146"/>
                  <a:gd name="T84" fmla="*/ 0 w 645"/>
                  <a:gd name="T85" fmla="*/ 0 h 1146"/>
                  <a:gd name="T86" fmla="*/ 0 w 645"/>
                  <a:gd name="T87" fmla="*/ 0 h 1146"/>
                  <a:gd name="T88" fmla="*/ 0 w 645"/>
                  <a:gd name="T89" fmla="*/ 0 h 1146"/>
                  <a:gd name="T90" fmla="*/ 0 w 645"/>
                  <a:gd name="T91" fmla="*/ 0 h 1146"/>
                  <a:gd name="T92" fmla="*/ 0 w 645"/>
                  <a:gd name="T93" fmla="*/ 0 h 1146"/>
                  <a:gd name="T94" fmla="*/ 0 w 645"/>
                  <a:gd name="T95" fmla="*/ 0 h 1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1146"/>
                  <a:gd name="T146" fmla="*/ 645 w 645"/>
                  <a:gd name="T147" fmla="*/ 1146 h 1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1146">
                    <a:moveTo>
                      <a:pt x="531" y="0"/>
                    </a:moveTo>
                    <a:lnTo>
                      <a:pt x="108" y="27"/>
                    </a:lnTo>
                    <a:lnTo>
                      <a:pt x="114" y="39"/>
                    </a:lnTo>
                    <a:lnTo>
                      <a:pt x="145" y="61"/>
                    </a:lnTo>
                    <a:lnTo>
                      <a:pt x="150" y="79"/>
                    </a:lnTo>
                    <a:lnTo>
                      <a:pt x="177" y="97"/>
                    </a:lnTo>
                    <a:lnTo>
                      <a:pt x="189" y="131"/>
                    </a:lnTo>
                    <a:lnTo>
                      <a:pt x="188" y="148"/>
                    </a:lnTo>
                    <a:lnTo>
                      <a:pt x="176" y="170"/>
                    </a:lnTo>
                    <a:lnTo>
                      <a:pt x="167" y="179"/>
                    </a:lnTo>
                    <a:lnTo>
                      <a:pt x="166" y="198"/>
                    </a:lnTo>
                    <a:lnTo>
                      <a:pt x="139" y="228"/>
                    </a:lnTo>
                    <a:lnTo>
                      <a:pt x="114" y="236"/>
                    </a:lnTo>
                    <a:lnTo>
                      <a:pt x="107" y="244"/>
                    </a:lnTo>
                    <a:lnTo>
                      <a:pt x="76" y="245"/>
                    </a:lnTo>
                    <a:lnTo>
                      <a:pt x="61" y="254"/>
                    </a:lnTo>
                    <a:lnTo>
                      <a:pt x="49" y="275"/>
                    </a:lnTo>
                    <a:lnTo>
                      <a:pt x="53" y="293"/>
                    </a:lnTo>
                    <a:lnTo>
                      <a:pt x="71" y="312"/>
                    </a:lnTo>
                    <a:lnTo>
                      <a:pt x="77" y="325"/>
                    </a:lnTo>
                    <a:lnTo>
                      <a:pt x="71" y="356"/>
                    </a:lnTo>
                    <a:lnTo>
                      <a:pt x="48" y="406"/>
                    </a:lnTo>
                    <a:lnTo>
                      <a:pt x="25" y="420"/>
                    </a:lnTo>
                    <a:lnTo>
                      <a:pt x="17" y="436"/>
                    </a:lnTo>
                    <a:lnTo>
                      <a:pt x="19" y="454"/>
                    </a:lnTo>
                    <a:lnTo>
                      <a:pt x="8" y="470"/>
                    </a:lnTo>
                    <a:lnTo>
                      <a:pt x="8" y="479"/>
                    </a:lnTo>
                    <a:lnTo>
                      <a:pt x="0" y="500"/>
                    </a:lnTo>
                    <a:lnTo>
                      <a:pt x="2" y="538"/>
                    </a:lnTo>
                    <a:lnTo>
                      <a:pt x="16" y="573"/>
                    </a:lnTo>
                    <a:lnTo>
                      <a:pt x="17" y="587"/>
                    </a:lnTo>
                    <a:lnTo>
                      <a:pt x="64" y="643"/>
                    </a:lnTo>
                    <a:lnTo>
                      <a:pt x="110" y="678"/>
                    </a:lnTo>
                    <a:lnTo>
                      <a:pt x="123" y="690"/>
                    </a:lnTo>
                    <a:lnTo>
                      <a:pt x="150" y="765"/>
                    </a:lnTo>
                    <a:lnTo>
                      <a:pt x="158" y="772"/>
                    </a:lnTo>
                    <a:lnTo>
                      <a:pt x="174" y="757"/>
                    </a:lnTo>
                    <a:lnTo>
                      <a:pt x="185" y="750"/>
                    </a:lnTo>
                    <a:lnTo>
                      <a:pt x="224" y="770"/>
                    </a:lnTo>
                    <a:lnTo>
                      <a:pt x="230" y="782"/>
                    </a:lnTo>
                    <a:lnTo>
                      <a:pt x="221" y="807"/>
                    </a:lnTo>
                    <a:lnTo>
                      <a:pt x="226" y="836"/>
                    </a:lnTo>
                    <a:lnTo>
                      <a:pt x="197" y="871"/>
                    </a:lnTo>
                    <a:lnTo>
                      <a:pt x="190" y="883"/>
                    </a:lnTo>
                    <a:lnTo>
                      <a:pt x="201" y="906"/>
                    </a:lnTo>
                    <a:lnTo>
                      <a:pt x="228" y="933"/>
                    </a:lnTo>
                    <a:lnTo>
                      <a:pt x="273" y="960"/>
                    </a:lnTo>
                    <a:lnTo>
                      <a:pt x="296" y="968"/>
                    </a:lnTo>
                    <a:lnTo>
                      <a:pt x="341" y="1009"/>
                    </a:lnTo>
                    <a:lnTo>
                      <a:pt x="350" y="1043"/>
                    </a:lnTo>
                    <a:lnTo>
                      <a:pt x="365" y="1062"/>
                    </a:lnTo>
                    <a:lnTo>
                      <a:pt x="364" y="1070"/>
                    </a:lnTo>
                    <a:lnTo>
                      <a:pt x="352" y="1083"/>
                    </a:lnTo>
                    <a:lnTo>
                      <a:pt x="350" y="1091"/>
                    </a:lnTo>
                    <a:lnTo>
                      <a:pt x="385" y="1146"/>
                    </a:lnTo>
                    <a:lnTo>
                      <a:pt x="390" y="1144"/>
                    </a:lnTo>
                    <a:lnTo>
                      <a:pt x="391" y="1134"/>
                    </a:lnTo>
                    <a:lnTo>
                      <a:pt x="403" y="1134"/>
                    </a:lnTo>
                    <a:lnTo>
                      <a:pt x="406" y="1139"/>
                    </a:lnTo>
                    <a:lnTo>
                      <a:pt x="416" y="1104"/>
                    </a:lnTo>
                    <a:lnTo>
                      <a:pt x="436" y="1094"/>
                    </a:lnTo>
                    <a:lnTo>
                      <a:pt x="463" y="1099"/>
                    </a:lnTo>
                    <a:lnTo>
                      <a:pt x="483" y="1109"/>
                    </a:lnTo>
                    <a:lnTo>
                      <a:pt x="502" y="1123"/>
                    </a:lnTo>
                    <a:lnTo>
                      <a:pt x="524" y="1114"/>
                    </a:lnTo>
                    <a:lnTo>
                      <a:pt x="515" y="1072"/>
                    </a:lnTo>
                    <a:lnTo>
                      <a:pt x="512" y="1049"/>
                    </a:lnTo>
                    <a:lnTo>
                      <a:pt x="526" y="1042"/>
                    </a:lnTo>
                    <a:lnTo>
                      <a:pt x="576" y="1028"/>
                    </a:lnTo>
                    <a:lnTo>
                      <a:pt x="579" y="1024"/>
                    </a:lnTo>
                    <a:lnTo>
                      <a:pt x="564" y="1004"/>
                    </a:lnTo>
                    <a:lnTo>
                      <a:pt x="562" y="997"/>
                    </a:lnTo>
                    <a:lnTo>
                      <a:pt x="568" y="993"/>
                    </a:lnTo>
                    <a:lnTo>
                      <a:pt x="571" y="977"/>
                    </a:lnTo>
                    <a:lnTo>
                      <a:pt x="578" y="967"/>
                    </a:lnTo>
                    <a:lnTo>
                      <a:pt x="575" y="963"/>
                    </a:lnTo>
                    <a:lnTo>
                      <a:pt x="574" y="956"/>
                    </a:lnTo>
                    <a:lnTo>
                      <a:pt x="574" y="947"/>
                    </a:lnTo>
                    <a:lnTo>
                      <a:pt x="583" y="911"/>
                    </a:lnTo>
                    <a:lnTo>
                      <a:pt x="583" y="880"/>
                    </a:lnTo>
                    <a:lnTo>
                      <a:pt x="607" y="857"/>
                    </a:lnTo>
                    <a:lnTo>
                      <a:pt x="622" y="823"/>
                    </a:lnTo>
                    <a:lnTo>
                      <a:pt x="623" y="811"/>
                    </a:lnTo>
                    <a:lnTo>
                      <a:pt x="645" y="770"/>
                    </a:lnTo>
                    <a:lnTo>
                      <a:pt x="639" y="727"/>
                    </a:lnTo>
                    <a:lnTo>
                      <a:pt x="621" y="690"/>
                    </a:lnTo>
                    <a:lnTo>
                      <a:pt x="625" y="664"/>
                    </a:lnTo>
                    <a:lnTo>
                      <a:pt x="623" y="647"/>
                    </a:lnTo>
                    <a:lnTo>
                      <a:pt x="630" y="638"/>
                    </a:lnTo>
                    <a:lnTo>
                      <a:pt x="588" y="154"/>
                    </a:lnTo>
                    <a:lnTo>
                      <a:pt x="580" y="148"/>
                    </a:lnTo>
                    <a:lnTo>
                      <a:pt x="575" y="137"/>
                    </a:lnTo>
                    <a:lnTo>
                      <a:pt x="565" y="93"/>
                    </a:lnTo>
                    <a:lnTo>
                      <a:pt x="559" y="79"/>
                    </a:lnTo>
                    <a:lnTo>
                      <a:pt x="545" y="65"/>
                    </a:lnTo>
                    <a:lnTo>
                      <a:pt x="531" y="37"/>
                    </a:lnTo>
                    <a:lnTo>
                      <a:pt x="5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6" name="Freeform 106">
                <a:extLst>
                  <a:ext uri="{FF2B5EF4-FFF2-40B4-BE49-F238E27FC236}">
                    <a16:creationId xmlns:a16="http://schemas.microsoft.com/office/drawing/2014/main" id="{E829B8EF-338A-F20E-E1FF-2FF8033FB548}"/>
                  </a:ext>
                </a:extLst>
              </p:cNvPr>
              <p:cNvSpPr>
                <a:spLocks/>
              </p:cNvSpPr>
              <p:nvPr/>
            </p:nvSpPr>
            <p:spPr bwMode="auto">
              <a:xfrm>
                <a:off x="3881" y="2254"/>
                <a:ext cx="313" cy="556"/>
              </a:xfrm>
              <a:custGeom>
                <a:avLst/>
                <a:gdLst>
                  <a:gd name="T0" fmla="*/ 0 w 645"/>
                  <a:gd name="T1" fmla="*/ 0 h 1146"/>
                  <a:gd name="T2" fmla="*/ 0 w 645"/>
                  <a:gd name="T3" fmla="*/ 0 h 1146"/>
                  <a:gd name="T4" fmla="*/ 0 w 645"/>
                  <a:gd name="T5" fmla="*/ 0 h 1146"/>
                  <a:gd name="T6" fmla="*/ 0 w 645"/>
                  <a:gd name="T7" fmla="*/ 0 h 1146"/>
                  <a:gd name="T8" fmla="*/ 0 w 645"/>
                  <a:gd name="T9" fmla="*/ 0 h 1146"/>
                  <a:gd name="T10" fmla="*/ 0 w 645"/>
                  <a:gd name="T11" fmla="*/ 0 h 1146"/>
                  <a:gd name="T12" fmla="*/ 0 w 645"/>
                  <a:gd name="T13" fmla="*/ 0 h 1146"/>
                  <a:gd name="T14" fmla="*/ 0 w 645"/>
                  <a:gd name="T15" fmla="*/ 0 h 1146"/>
                  <a:gd name="T16" fmla="*/ 0 w 645"/>
                  <a:gd name="T17" fmla="*/ 0 h 1146"/>
                  <a:gd name="T18" fmla="*/ 0 w 645"/>
                  <a:gd name="T19" fmla="*/ 0 h 1146"/>
                  <a:gd name="T20" fmla="*/ 0 w 645"/>
                  <a:gd name="T21" fmla="*/ 0 h 1146"/>
                  <a:gd name="T22" fmla="*/ 0 w 645"/>
                  <a:gd name="T23" fmla="*/ 0 h 1146"/>
                  <a:gd name="T24" fmla="*/ 0 w 645"/>
                  <a:gd name="T25" fmla="*/ 0 h 1146"/>
                  <a:gd name="T26" fmla="*/ 0 w 645"/>
                  <a:gd name="T27" fmla="*/ 0 h 1146"/>
                  <a:gd name="T28" fmla="*/ 0 w 645"/>
                  <a:gd name="T29" fmla="*/ 0 h 1146"/>
                  <a:gd name="T30" fmla="*/ 0 w 645"/>
                  <a:gd name="T31" fmla="*/ 0 h 1146"/>
                  <a:gd name="T32" fmla="*/ 0 w 645"/>
                  <a:gd name="T33" fmla="*/ 0 h 1146"/>
                  <a:gd name="T34" fmla="*/ 0 w 645"/>
                  <a:gd name="T35" fmla="*/ 0 h 1146"/>
                  <a:gd name="T36" fmla="*/ 0 w 645"/>
                  <a:gd name="T37" fmla="*/ 0 h 1146"/>
                  <a:gd name="T38" fmla="*/ 0 w 645"/>
                  <a:gd name="T39" fmla="*/ 0 h 1146"/>
                  <a:gd name="T40" fmla="*/ 0 w 645"/>
                  <a:gd name="T41" fmla="*/ 0 h 1146"/>
                  <a:gd name="T42" fmla="*/ 0 w 645"/>
                  <a:gd name="T43" fmla="*/ 0 h 1146"/>
                  <a:gd name="T44" fmla="*/ 0 w 645"/>
                  <a:gd name="T45" fmla="*/ 0 h 1146"/>
                  <a:gd name="T46" fmla="*/ 0 w 645"/>
                  <a:gd name="T47" fmla="*/ 0 h 1146"/>
                  <a:gd name="T48" fmla="*/ 0 w 645"/>
                  <a:gd name="T49" fmla="*/ 0 h 1146"/>
                  <a:gd name="T50" fmla="*/ 0 w 645"/>
                  <a:gd name="T51" fmla="*/ 0 h 1146"/>
                  <a:gd name="T52" fmla="*/ 0 w 645"/>
                  <a:gd name="T53" fmla="*/ 0 h 1146"/>
                  <a:gd name="T54" fmla="*/ 0 w 645"/>
                  <a:gd name="T55" fmla="*/ 0 h 1146"/>
                  <a:gd name="T56" fmla="*/ 0 w 645"/>
                  <a:gd name="T57" fmla="*/ 0 h 1146"/>
                  <a:gd name="T58" fmla="*/ 0 w 645"/>
                  <a:gd name="T59" fmla="*/ 0 h 1146"/>
                  <a:gd name="T60" fmla="*/ 0 w 645"/>
                  <a:gd name="T61" fmla="*/ 0 h 1146"/>
                  <a:gd name="T62" fmla="*/ 0 w 645"/>
                  <a:gd name="T63" fmla="*/ 0 h 1146"/>
                  <a:gd name="T64" fmla="*/ 0 w 645"/>
                  <a:gd name="T65" fmla="*/ 0 h 1146"/>
                  <a:gd name="T66" fmla="*/ 0 w 645"/>
                  <a:gd name="T67" fmla="*/ 0 h 1146"/>
                  <a:gd name="T68" fmla="*/ 0 w 645"/>
                  <a:gd name="T69" fmla="*/ 0 h 1146"/>
                  <a:gd name="T70" fmla="*/ 0 w 645"/>
                  <a:gd name="T71" fmla="*/ 0 h 1146"/>
                  <a:gd name="T72" fmla="*/ 0 w 645"/>
                  <a:gd name="T73" fmla="*/ 0 h 1146"/>
                  <a:gd name="T74" fmla="*/ 0 w 645"/>
                  <a:gd name="T75" fmla="*/ 0 h 1146"/>
                  <a:gd name="T76" fmla="*/ 0 w 645"/>
                  <a:gd name="T77" fmla="*/ 0 h 1146"/>
                  <a:gd name="T78" fmla="*/ 0 w 645"/>
                  <a:gd name="T79" fmla="*/ 0 h 1146"/>
                  <a:gd name="T80" fmla="*/ 0 w 645"/>
                  <a:gd name="T81" fmla="*/ 0 h 1146"/>
                  <a:gd name="T82" fmla="*/ 0 w 645"/>
                  <a:gd name="T83" fmla="*/ 0 h 1146"/>
                  <a:gd name="T84" fmla="*/ 0 w 645"/>
                  <a:gd name="T85" fmla="*/ 0 h 1146"/>
                  <a:gd name="T86" fmla="*/ 0 w 645"/>
                  <a:gd name="T87" fmla="*/ 0 h 1146"/>
                  <a:gd name="T88" fmla="*/ 0 w 645"/>
                  <a:gd name="T89" fmla="*/ 0 h 1146"/>
                  <a:gd name="T90" fmla="*/ 0 w 645"/>
                  <a:gd name="T91" fmla="*/ 0 h 1146"/>
                  <a:gd name="T92" fmla="*/ 0 w 645"/>
                  <a:gd name="T93" fmla="*/ 0 h 1146"/>
                  <a:gd name="T94" fmla="*/ 0 w 645"/>
                  <a:gd name="T95" fmla="*/ 0 h 1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1146"/>
                  <a:gd name="T146" fmla="*/ 645 w 645"/>
                  <a:gd name="T147" fmla="*/ 1146 h 1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1146">
                    <a:moveTo>
                      <a:pt x="531" y="0"/>
                    </a:moveTo>
                    <a:lnTo>
                      <a:pt x="108" y="27"/>
                    </a:lnTo>
                    <a:lnTo>
                      <a:pt x="114" y="39"/>
                    </a:lnTo>
                    <a:lnTo>
                      <a:pt x="145" y="61"/>
                    </a:lnTo>
                    <a:lnTo>
                      <a:pt x="150" y="79"/>
                    </a:lnTo>
                    <a:lnTo>
                      <a:pt x="177" y="97"/>
                    </a:lnTo>
                    <a:lnTo>
                      <a:pt x="189" y="131"/>
                    </a:lnTo>
                    <a:lnTo>
                      <a:pt x="188" y="148"/>
                    </a:lnTo>
                    <a:lnTo>
                      <a:pt x="176" y="170"/>
                    </a:lnTo>
                    <a:lnTo>
                      <a:pt x="167" y="179"/>
                    </a:lnTo>
                    <a:lnTo>
                      <a:pt x="166" y="198"/>
                    </a:lnTo>
                    <a:lnTo>
                      <a:pt x="139" y="228"/>
                    </a:lnTo>
                    <a:lnTo>
                      <a:pt x="114" y="236"/>
                    </a:lnTo>
                    <a:lnTo>
                      <a:pt x="107" y="244"/>
                    </a:lnTo>
                    <a:lnTo>
                      <a:pt x="76" y="245"/>
                    </a:lnTo>
                    <a:lnTo>
                      <a:pt x="61" y="254"/>
                    </a:lnTo>
                    <a:lnTo>
                      <a:pt x="49" y="275"/>
                    </a:lnTo>
                    <a:lnTo>
                      <a:pt x="53" y="293"/>
                    </a:lnTo>
                    <a:lnTo>
                      <a:pt x="71" y="312"/>
                    </a:lnTo>
                    <a:lnTo>
                      <a:pt x="77" y="325"/>
                    </a:lnTo>
                    <a:lnTo>
                      <a:pt x="71" y="356"/>
                    </a:lnTo>
                    <a:lnTo>
                      <a:pt x="48" y="406"/>
                    </a:lnTo>
                    <a:lnTo>
                      <a:pt x="25" y="420"/>
                    </a:lnTo>
                    <a:lnTo>
                      <a:pt x="17" y="436"/>
                    </a:lnTo>
                    <a:lnTo>
                      <a:pt x="19" y="454"/>
                    </a:lnTo>
                    <a:lnTo>
                      <a:pt x="8" y="470"/>
                    </a:lnTo>
                    <a:lnTo>
                      <a:pt x="8" y="479"/>
                    </a:lnTo>
                    <a:lnTo>
                      <a:pt x="0" y="500"/>
                    </a:lnTo>
                    <a:lnTo>
                      <a:pt x="2" y="538"/>
                    </a:lnTo>
                    <a:lnTo>
                      <a:pt x="16" y="573"/>
                    </a:lnTo>
                    <a:lnTo>
                      <a:pt x="17" y="587"/>
                    </a:lnTo>
                    <a:lnTo>
                      <a:pt x="64" y="643"/>
                    </a:lnTo>
                    <a:lnTo>
                      <a:pt x="110" y="678"/>
                    </a:lnTo>
                    <a:lnTo>
                      <a:pt x="123" y="690"/>
                    </a:lnTo>
                    <a:lnTo>
                      <a:pt x="150" y="765"/>
                    </a:lnTo>
                    <a:lnTo>
                      <a:pt x="158" y="772"/>
                    </a:lnTo>
                    <a:lnTo>
                      <a:pt x="174" y="757"/>
                    </a:lnTo>
                    <a:lnTo>
                      <a:pt x="185" y="750"/>
                    </a:lnTo>
                    <a:lnTo>
                      <a:pt x="224" y="770"/>
                    </a:lnTo>
                    <a:lnTo>
                      <a:pt x="230" y="782"/>
                    </a:lnTo>
                    <a:lnTo>
                      <a:pt x="221" y="807"/>
                    </a:lnTo>
                    <a:lnTo>
                      <a:pt x="226" y="836"/>
                    </a:lnTo>
                    <a:lnTo>
                      <a:pt x="197" y="871"/>
                    </a:lnTo>
                    <a:lnTo>
                      <a:pt x="190" y="883"/>
                    </a:lnTo>
                    <a:lnTo>
                      <a:pt x="201" y="906"/>
                    </a:lnTo>
                    <a:lnTo>
                      <a:pt x="228" y="933"/>
                    </a:lnTo>
                    <a:lnTo>
                      <a:pt x="273" y="960"/>
                    </a:lnTo>
                    <a:lnTo>
                      <a:pt x="296" y="968"/>
                    </a:lnTo>
                    <a:lnTo>
                      <a:pt x="341" y="1009"/>
                    </a:lnTo>
                    <a:lnTo>
                      <a:pt x="350" y="1043"/>
                    </a:lnTo>
                    <a:lnTo>
                      <a:pt x="365" y="1062"/>
                    </a:lnTo>
                    <a:lnTo>
                      <a:pt x="364" y="1070"/>
                    </a:lnTo>
                    <a:lnTo>
                      <a:pt x="352" y="1083"/>
                    </a:lnTo>
                    <a:lnTo>
                      <a:pt x="350" y="1091"/>
                    </a:lnTo>
                    <a:lnTo>
                      <a:pt x="385" y="1146"/>
                    </a:lnTo>
                    <a:lnTo>
                      <a:pt x="390" y="1144"/>
                    </a:lnTo>
                    <a:lnTo>
                      <a:pt x="391" y="1134"/>
                    </a:lnTo>
                    <a:lnTo>
                      <a:pt x="403" y="1134"/>
                    </a:lnTo>
                    <a:lnTo>
                      <a:pt x="406" y="1139"/>
                    </a:lnTo>
                    <a:lnTo>
                      <a:pt x="416" y="1104"/>
                    </a:lnTo>
                    <a:lnTo>
                      <a:pt x="436" y="1094"/>
                    </a:lnTo>
                    <a:lnTo>
                      <a:pt x="463" y="1099"/>
                    </a:lnTo>
                    <a:lnTo>
                      <a:pt x="483" y="1109"/>
                    </a:lnTo>
                    <a:lnTo>
                      <a:pt x="502" y="1123"/>
                    </a:lnTo>
                    <a:lnTo>
                      <a:pt x="524" y="1114"/>
                    </a:lnTo>
                    <a:lnTo>
                      <a:pt x="515" y="1072"/>
                    </a:lnTo>
                    <a:lnTo>
                      <a:pt x="512" y="1049"/>
                    </a:lnTo>
                    <a:lnTo>
                      <a:pt x="526" y="1042"/>
                    </a:lnTo>
                    <a:lnTo>
                      <a:pt x="576" y="1028"/>
                    </a:lnTo>
                    <a:lnTo>
                      <a:pt x="579" y="1024"/>
                    </a:lnTo>
                    <a:lnTo>
                      <a:pt x="564" y="1004"/>
                    </a:lnTo>
                    <a:lnTo>
                      <a:pt x="562" y="997"/>
                    </a:lnTo>
                    <a:lnTo>
                      <a:pt x="568" y="993"/>
                    </a:lnTo>
                    <a:lnTo>
                      <a:pt x="571" y="977"/>
                    </a:lnTo>
                    <a:lnTo>
                      <a:pt x="578" y="967"/>
                    </a:lnTo>
                    <a:lnTo>
                      <a:pt x="575" y="963"/>
                    </a:lnTo>
                    <a:lnTo>
                      <a:pt x="574" y="956"/>
                    </a:lnTo>
                    <a:lnTo>
                      <a:pt x="574" y="947"/>
                    </a:lnTo>
                    <a:lnTo>
                      <a:pt x="583" y="911"/>
                    </a:lnTo>
                    <a:lnTo>
                      <a:pt x="583" y="880"/>
                    </a:lnTo>
                    <a:lnTo>
                      <a:pt x="607" y="857"/>
                    </a:lnTo>
                    <a:lnTo>
                      <a:pt x="622" y="823"/>
                    </a:lnTo>
                    <a:lnTo>
                      <a:pt x="623" y="811"/>
                    </a:lnTo>
                    <a:lnTo>
                      <a:pt x="645" y="770"/>
                    </a:lnTo>
                    <a:lnTo>
                      <a:pt x="639" y="727"/>
                    </a:lnTo>
                    <a:lnTo>
                      <a:pt x="621" y="690"/>
                    </a:lnTo>
                    <a:lnTo>
                      <a:pt x="625" y="664"/>
                    </a:lnTo>
                    <a:lnTo>
                      <a:pt x="623" y="647"/>
                    </a:lnTo>
                    <a:lnTo>
                      <a:pt x="630" y="638"/>
                    </a:lnTo>
                    <a:lnTo>
                      <a:pt x="588" y="154"/>
                    </a:lnTo>
                    <a:lnTo>
                      <a:pt x="580" y="148"/>
                    </a:lnTo>
                    <a:lnTo>
                      <a:pt x="575" y="137"/>
                    </a:lnTo>
                    <a:lnTo>
                      <a:pt x="565" y="93"/>
                    </a:lnTo>
                    <a:lnTo>
                      <a:pt x="559" y="79"/>
                    </a:lnTo>
                    <a:lnTo>
                      <a:pt x="545" y="65"/>
                    </a:lnTo>
                    <a:lnTo>
                      <a:pt x="531" y="37"/>
                    </a:lnTo>
                    <a:lnTo>
                      <a:pt x="531"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7" name="Freeform 107">
                <a:extLst>
                  <a:ext uri="{FF2B5EF4-FFF2-40B4-BE49-F238E27FC236}">
                    <a16:creationId xmlns:a16="http://schemas.microsoft.com/office/drawing/2014/main" id="{96CFD059-D0B3-161E-8C8D-BA6986D5A11B}"/>
                  </a:ext>
                </a:extLst>
              </p:cNvPr>
              <p:cNvSpPr>
                <a:spLocks/>
              </p:cNvSpPr>
              <p:nvPr/>
            </p:nvSpPr>
            <p:spPr bwMode="auto">
              <a:xfrm>
                <a:off x="4214" y="1903"/>
                <a:ext cx="306" cy="420"/>
              </a:xfrm>
              <a:custGeom>
                <a:avLst/>
                <a:gdLst>
                  <a:gd name="T0" fmla="*/ 0 w 629"/>
                  <a:gd name="T1" fmla="*/ 0 h 862"/>
                  <a:gd name="T2" fmla="*/ 0 w 629"/>
                  <a:gd name="T3" fmla="*/ 0 h 862"/>
                  <a:gd name="T4" fmla="*/ 0 w 629"/>
                  <a:gd name="T5" fmla="*/ 0 h 862"/>
                  <a:gd name="T6" fmla="*/ 0 w 629"/>
                  <a:gd name="T7" fmla="*/ 0 h 862"/>
                  <a:gd name="T8" fmla="*/ 0 w 629"/>
                  <a:gd name="T9" fmla="*/ 0 h 862"/>
                  <a:gd name="T10" fmla="*/ 0 w 629"/>
                  <a:gd name="T11" fmla="*/ 0 h 862"/>
                  <a:gd name="T12" fmla="*/ 0 w 629"/>
                  <a:gd name="T13" fmla="*/ 0 h 862"/>
                  <a:gd name="T14" fmla="*/ 0 w 629"/>
                  <a:gd name="T15" fmla="*/ 0 h 862"/>
                  <a:gd name="T16" fmla="*/ 0 w 629"/>
                  <a:gd name="T17" fmla="*/ 0 h 862"/>
                  <a:gd name="T18" fmla="*/ 0 w 629"/>
                  <a:gd name="T19" fmla="*/ 0 h 862"/>
                  <a:gd name="T20" fmla="*/ 0 w 629"/>
                  <a:gd name="T21" fmla="*/ 0 h 862"/>
                  <a:gd name="T22" fmla="*/ 0 w 629"/>
                  <a:gd name="T23" fmla="*/ 0 h 862"/>
                  <a:gd name="T24" fmla="*/ 0 w 629"/>
                  <a:gd name="T25" fmla="*/ 0 h 862"/>
                  <a:gd name="T26" fmla="*/ 0 w 629"/>
                  <a:gd name="T27" fmla="*/ 0 h 862"/>
                  <a:gd name="T28" fmla="*/ 0 w 629"/>
                  <a:gd name="T29" fmla="*/ 0 h 862"/>
                  <a:gd name="T30" fmla="*/ 0 w 629"/>
                  <a:gd name="T31" fmla="*/ 0 h 862"/>
                  <a:gd name="T32" fmla="*/ 0 w 629"/>
                  <a:gd name="T33" fmla="*/ 0 h 862"/>
                  <a:gd name="T34" fmla="*/ 0 w 629"/>
                  <a:gd name="T35" fmla="*/ 0 h 862"/>
                  <a:gd name="T36" fmla="*/ 0 w 629"/>
                  <a:gd name="T37" fmla="*/ 0 h 862"/>
                  <a:gd name="T38" fmla="*/ 0 w 629"/>
                  <a:gd name="T39" fmla="*/ 0 h 862"/>
                  <a:gd name="T40" fmla="*/ 0 w 629"/>
                  <a:gd name="T41" fmla="*/ 0 h 862"/>
                  <a:gd name="T42" fmla="*/ 0 w 629"/>
                  <a:gd name="T43" fmla="*/ 0 h 862"/>
                  <a:gd name="T44" fmla="*/ 0 w 629"/>
                  <a:gd name="T45" fmla="*/ 0 h 862"/>
                  <a:gd name="T46" fmla="*/ 0 w 629"/>
                  <a:gd name="T47" fmla="*/ 0 h 862"/>
                  <a:gd name="T48" fmla="*/ 0 w 629"/>
                  <a:gd name="T49" fmla="*/ 0 h 862"/>
                  <a:gd name="T50" fmla="*/ 0 w 629"/>
                  <a:gd name="T51" fmla="*/ 0 h 862"/>
                  <a:gd name="T52" fmla="*/ 0 w 629"/>
                  <a:gd name="T53" fmla="*/ 0 h 862"/>
                  <a:gd name="T54" fmla="*/ 0 w 629"/>
                  <a:gd name="T55" fmla="*/ 0 h 862"/>
                  <a:gd name="T56" fmla="*/ 0 w 629"/>
                  <a:gd name="T57" fmla="*/ 0 h 862"/>
                  <a:gd name="T58" fmla="*/ 0 w 629"/>
                  <a:gd name="T59" fmla="*/ 0 h 862"/>
                  <a:gd name="T60" fmla="*/ 0 w 629"/>
                  <a:gd name="T61" fmla="*/ 0 h 862"/>
                  <a:gd name="T62" fmla="*/ 0 w 629"/>
                  <a:gd name="T63" fmla="*/ 0 h 862"/>
                  <a:gd name="T64" fmla="*/ 0 w 629"/>
                  <a:gd name="T65" fmla="*/ 0 h 862"/>
                  <a:gd name="T66" fmla="*/ 0 w 629"/>
                  <a:gd name="T67" fmla="*/ 0 h 862"/>
                  <a:gd name="T68" fmla="*/ 0 w 629"/>
                  <a:gd name="T69" fmla="*/ 0 h 862"/>
                  <a:gd name="T70" fmla="*/ 0 w 629"/>
                  <a:gd name="T71" fmla="*/ 0 h 862"/>
                  <a:gd name="T72" fmla="*/ 0 w 629"/>
                  <a:gd name="T73" fmla="*/ 0 h 862"/>
                  <a:gd name="T74" fmla="*/ 0 w 629"/>
                  <a:gd name="T75" fmla="*/ 0 h 862"/>
                  <a:gd name="T76" fmla="*/ 0 w 629"/>
                  <a:gd name="T77" fmla="*/ 0 h 862"/>
                  <a:gd name="T78" fmla="*/ 0 w 629"/>
                  <a:gd name="T79" fmla="*/ 0 h 862"/>
                  <a:gd name="T80" fmla="*/ 0 w 629"/>
                  <a:gd name="T81" fmla="*/ 0 h 862"/>
                  <a:gd name="T82" fmla="*/ 0 w 629"/>
                  <a:gd name="T83" fmla="*/ 0 h 862"/>
                  <a:gd name="T84" fmla="*/ 0 w 629"/>
                  <a:gd name="T85" fmla="*/ 0 h 862"/>
                  <a:gd name="T86" fmla="*/ 0 w 629"/>
                  <a:gd name="T87" fmla="*/ 0 h 862"/>
                  <a:gd name="T88" fmla="*/ 0 w 629"/>
                  <a:gd name="T89" fmla="*/ 0 h 862"/>
                  <a:gd name="T90" fmla="*/ 0 w 629"/>
                  <a:gd name="T91" fmla="*/ 0 h 862"/>
                  <a:gd name="T92" fmla="*/ 0 w 629"/>
                  <a:gd name="T93" fmla="*/ 0 h 862"/>
                  <a:gd name="T94" fmla="*/ 0 w 629"/>
                  <a:gd name="T95" fmla="*/ 0 h 862"/>
                  <a:gd name="T96" fmla="*/ 0 w 629"/>
                  <a:gd name="T97" fmla="*/ 0 h 862"/>
                  <a:gd name="T98" fmla="*/ 0 w 629"/>
                  <a:gd name="T99" fmla="*/ 0 h 862"/>
                  <a:gd name="T100" fmla="*/ 0 w 629"/>
                  <a:gd name="T101" fmla="*/ 0 h 862"/>
                  <a:gd name="T102" fmla="*/ 0 w 629"/>
                  <a:gd name="T103" fmla="*/ 0 h 862"/>
                  <a:gd name="T104" fmla="*/ 0 w 629"/>
                  <a:gd name="T105" fmla="*/ 0 h 862"/>
                  <a:gd name="T106" fmla="*/ 0 w 629"/>
                  <a:gd name="T107" fmla="*/ 0 h 8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862"/>
                  <a:gd name="T164" fmla="*/ 629 w 629"/>
                  <a:gd name="T165" fmla="*/ 862 h 8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862">
                    <a:moveTo>
                      <a:pt x="0" y="862"/>
                    </a:moveTo>
                    <a:lnTo>
                      <a:pt x="315" y="824"/>
                    </a:lnTo>
                    <a:lnTo>
                      <a:pt x="316" y="833"/>
                    </a:lnTo>
                    <a:lnTo>
                      <a:pt x="514" y="806"/>
                    </a:lnTo>
                    <a:lnTo>
                      <a:pt x="516" y="797"/>
                    </a:lnTo>
                    <a:lnTo>
                      <a:pt x="539" y="749"/>
                    </a:lnTo>
                    <a:lnTo>
                      <a:pt x="549" y="737"/>
                    </a:lnTo>
                    <a:lnTo>
                      <a:pt x="547" y="706"/>
                    </a:lnTo>
                    <a:lnTo>
                      <a:pt x="557" y="678"/>
                    </a:lnTo>
                    <a:lnTo>
                      <a:pt x="582" y="658"/>
                    </a:lnTo>
                    <a:lnTo>
                      <a:pt x="582" y="632"/>
                    </a:lnTo>
                    <a:lnTo>
                      <a:pt x="586" y="626"/>
                    </a:lnTo>
                    <a:lnTo>
                      <a:pt x="588" y="612"/>
                    </a:lnTo>
                    <a:lnTo>
                      <a:pt x="602" y="600"/>
                    </a:lnTo>
                    <a:lnTo>
                      <a:pt x="609" y="613"/>
                    </a:lnTo>
                    <a:lnTo>
                      <a:pt x="613" y="615"/>
                    </a:lnTo>
                    <a:lnTo>
                      <a:pt x="622" y="610"/>
                    </a:lnTo>
                    <a:lnTo>
                      <a:pt x="627" y="602"/>
                    </a:lnTo>
                    <a:lnTo>
                      <a:pt x="629" y="588"/>
                    </a:lnTo>
                    <a:lnTo>
                      <a:pt x="625" y="562"/>
                    </a:lnTo>
                    <a:lnTo>
                      <a:pt x="629" y="526"/>
                    </a:lnTo>
                    <a:lnTo>
                      <a:pt x="619" y="503"/>
                    </a:lnTo>
                    <a:lnTo>
                      <a:pt x="613" y="453"/>
                    </a:lnTo>
                    <a:lnTo>
                      <a:pt x="567" y="338"/>
                    </a:lnTo>
                    <a:lnTo>
                      <a:pt x="523" y="324"/>
                    </a:lnTo>
                    <a:lnTo>
                      <a:pt x="506" y="336"/>
                    </a:lnTo>
                    <a:lnTo>
                      <a:pt x="485" y="355"/>
                    </a:lnTo>
                    <a:lnTo>
                      <a:pt x="432" y="434"/>
                    </a:lnTo>
                    <a:lnTo>
                      <a:pt x="425" y="434"/>
                    </a:lnTo>
                    <a:lnTo>
                      <a:pt x="423" y="430"/>
                    </a:lnTo>
                    <a:lnTo>
                      <a:pt x="401" y="422"/>
                    </a:lnTo>
                    <a:lnTo>
                      <a:pt x="394" y="415"/>
                    </a:lnTo>
                    <a:lnTo>
                      <a:pt x="387" y="398"/>
                    </a:lnTo>
                    <a:lnTo>
                      <a:pt x="393" y="366"/>
                    </a:lnTo>
                    <a:lnTo>
                      <a:pt x="403" y="352"/>
                    </a:lnTo>
                    <a:lnTo>
                      <a:pt x="429" y="336"/>
                    </a:lnTo>
                    <a:lnTo>
                      <a:pt x="436" y="322"/>
                    </a:lnTo>
                    <a:lnTo>
                      <a:pt x="436" y="311"/>
                    </a:lnTo>
                    <a:lnTo>
                      <a:pt x="440" y="297"/>
                    </a:lnTo>
                    <a:lnTo>
                      <a:pt x="452" y="289"/>
                    </a:lnTo>
                    <a:lnTo>
                      <a:pt x="463" y="264"/>
                    </a:lnTo>
                    <a:lnTo>
                      <a:pt x="463" y="214"/>
                    </a:lnTo>
                    <a:lnTo>
                      <a:pt x="456" y="187"/>
                    </a:lnTo>
                    <a:lnTo>
                      <a:pt x="448" y="173"/>
                    </a:lnTo>
                    <a:lnTo>
                      <a:pt x="432" y="154"/>
                    </a:lnTo>
                    <a:lnTo>
                      <a:pt x="427" y="145"/>
                    </a:lnTo>
                    <a:lnTo>
                      <a:pt x="430" y="132"/>
                    </a:lnTo>
                    <a:lnTo>
                      <a:pt x="448" y="126"/>
                    </a:lnTo>
                    <a:lnTo>
                      <a:pt x="451" y="120"/>
                    </a:lnTo>
                    <a:lnTo>
                      <a:pt x="430" y="82"/>
                    </a:lnTo>
                    <a:lnTo>
                      <a:pt x="413" y="74"/>
                    </a:lnTo>
                    <a:lnTo>
                      <a:pt x="361" y="54"/>
                    </a:lnTo>
                    <a:lnTo>
                      <a:pt x="322" y="46"/>
                    </a:lnTo>
                    <a:lnTo>
                      <a:pt x="309" y="32"/>
                    </a:lnTo>
                    <a:lnTo>
                      <a:pt x="278" y="24"/>
                    </a:lnTo>
                    <a:lnTo>
                      <a:pt x="250" y="16"/>
                    </a:lnTo>
                    <a:lnTo>
                      <a:pt x="228" y="0"/>
                    </a:lnTo>
                    <a:lnTo>
                      <a:pt x="217" y="12"/>
                    </a:lnTo>
                    <a:lnTo>
                      <a:pt x="201" y="18"/>
                    </a:lnTo>
                    <a:lnTo>
                      <a:pt x="185" y="46"/>
                    </a:lnTo>
                    <a:lnTo>
                      <a:pt x="183" y="70"/>
                    </a:lnTo>
                    <a:lnTo>
                      <a:pt x="187" y="78"/>
                    </a:lnTo>
                    <a:lnTo>
                      <a:pt x="194" y="80"/>
                    </a:lnTo>
                    <a:lnTo>
                      <a:pt x="196" y="88"/>
                    </a:lnTo>
                    <a:lnTo>
                      <a:pt x="190" y="92"/>
                    </a:lnTo>
                    <a:lnTo>
                      <a:pt x="178" y="96"/>
                    </a:lnTo>
                    <a:lnTo>
                      <a:pt x="168" y="103"/>
                    </a:lnTo>
                    <a:lnTo>
                      <a:pt x="156" y="119"/>
                    </a:lnTo>
                    <a:lnTo>
                      <a:pt x="147" y="139"/>
                    </a:lnTo>
                    <a:lnTo>
                      <a:pt x="149" y="161"/>
                    </a:lnTo>
                    <a:lnTo>
                      <a:pt x="153" y="183"/>
                    </a:lnTo>
                    <a:lnTo>
                      <a:pt x="141" y="207"/>
                    </a:lnTo>
                    <a:lnTo>
                      <a:pt x="122" y="215"/>
                    </a:lnTo>
                    <a:lnTo>
                      <a:pt x="119" y="198"/>
                    </a:lnTo>
                    <a:lnTo>
                      <a:pt x="127" y="178"/>
                    </a:lnTo>
                    <a:lnTo>
                      <a:pt x="119" y="156"/>
                    </a:lnTo>
                    <a:lnTo>
                      <a:pt x="124" y="146"/>
                    </a:lnTo>
                    <a:lnTo>
                      <a:pt x="119" y="141"/>
                    </a:lnTo>
                    <a:lnTo>
                      <a:pt x="112" y="146"/>
                    </a:lnTo>
                    <a:lnTo>
                      <a:pt x="103" y="160"/>
                    </a:lnTo>
                    <a:lnTo>
                      <a:pt x="99" y="182"/>
                    </a:lnTo>
                    <a:lnTo>
                      <a:pt x="92" y="192"/>
                    </a:lnTo>
                    <a:lnTo>
                      <a:pt x="82" y="192"/>
                    </a:lnTo>
                    <a:lnTo>
                      <a:pt x="64" y="208"/>
                    </a:lnTo>
                    <a:lnTo>
                      <a:pt x="56" y="223"/>
                    </a:lnTo>
                    <a:lnTo>
                      <a:pt x="54" y="233"/>
                    </a:lnTo>
                    <a:lnTo>
                      <a:pt x="37" y="253"/>
                    </a:lnTo>
                    <a:lnTo>
                      <a:pt x="36" y="285"/>
                    </a:lnTo>
                    <a:lnTo>
                      <a:pt x="35" y="321"/>
                    </a:lnTo>
                    <a:lnTo>
                      <a:pt x="31" y="343"/>
                    </a:lnTo>
                    <a:lnTo>
                      <a:pt x="19" y="370"/>
                    </a:lnTo>
                    <a:lnTo>
                      <a:pt x="8" y="387"/>
                    </a:lnTo>
                    <a:lnTo>
                      <a:pt x="9" y="403"/>
                    </a:lnTo>
                    <a:lnTo>
                      <a:pt x="24" y="449"/>
                    </a:lnTo>
                    <a:lnTo>
                      <a:pt x="16" y="476"/>
                    </a:lnTo>
                    <a:lnTo>
                      <a:pt x="27" y="498"/>
                    </a:lnTo>
                    <a:lnTo>
                      <a:pt x="57" y="559"/>
                    </a:lnTo>
                    <a:lnTo>
                      <a:pt x="77" y="609"/>
                    </a:lnTo>
                    <a:lnTo>
                      <a:pt x="77" y="650"/>
                    </a:lnTo>
                    <a:lnTo>
                      <a:pt x="87" y="660"/>
                    </a:lnTo>
                    <a:lnTo>
                      <a:pt x="87" y="666"/>
                    </a:lnTo>
                    <a:lnTo>
                      <a:pt x="81" y="673"/>
                    </a:lnTo>
                    <a:lnTo>
                      <a:pt x="75" y="716"/>
                    </a:lnTo>
                    <a:lnTo>
                      <a:pt x="68" y="747"/>
                    </a:lnTo>
                    <a:lnTo>
                      <a:pt x="56" y="777"/>
                    </a:lnTo>
                    <a:lnTo>
                      <a:pt x="30" y="836"/>
                    </a:lnTo>
                    <a:lnTo>
                      <a:pt x="8" y="855"/>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8" name="Freeform 108">
                <a:extLst>
                  <a:ext uri="{FF2B5EF4-FFF2-40B4-BE49-F238E27FC236}">
                    <a16:creationId xmlns:a16="http://schemas.microsoft.com/office/drawing/2014/main" id="{B8F5BB41-4A95-8E42-BAB6-859B08480EE3}"/>
                  </a:ext>
                </a:extLst>
              </p:cNvPr>
              <p:cNvSpPr>
                <a:spLocks/>
              </p:cNvSpPr>
              <p:nvPr/>
            </p:nvSpPr>
            <p:spPr bwMode="auto">
              <a:xfrm>
                <a:off x="4214" y="1903"/>
                <a:ext cx="306" cy="420"/>
              </a:xfrm>
              <a:custGeom>
                <a:avLst/>
                <a:gdLst>
                  <a:gd name="T0" fmla="*/ 0 w 629"/>
                  <a:gd name="T1" fmla="*/ 0 h 862"/>
                  <a:gd name="T2" fmla="*/ 0 w 629"/>
                  <a:gd name="T3" fmla="*/ 0 h 862"/>
                  <a:gd name="T4" fmla="*/ 0 w 629"/>
                  <a:gd name="T5" fmla="*/ 0 h 862"/>
                  <a:gd name="T6" fmla="*/ 0 w 629"/>
                  <a:gd name="T7" fmla="*/ 0 h 862"/>
                  <a:gd name="T8" fmla="*/ 0 w 629"/>
                  <a:gd name="T9" fmla="*/ 0 h 862"/>
                  <a:gd name="T10" fmla="*/ 0 w 629"/>
                  <a:gd name="T11" fmla="*/ 0 h 862"/>
                  <a:gd name="T12" fmla="*/ 0 w 629"/>
                  <a:gd name="T13" fmla="*/ 0 h 862"/>
                  <a:gd name="T14" fmla="*/ 0 w 629"/>
                  <a:gd name="T15" fmla="*/ 0 h 862"/>
                  <a:gd name="T16" fmla="*/ 0 w 629"/>
                  <a:gd name="T17" fmla="*/ 0 h 862"/>
                  <a:gd name="T18" fmla="*/ 0 w 629"/>
                  <a:gd name="T19" fmla="*/ 0 h 862"/>
                  <a:gd name="T20" fmla="*/ 0 w 629"/>
                  <a:gd name="T21" fmla="*/ 0 h 862"/>
                  <a:gd name="T22" fmla="*/ 0 w 629"/>
                  <a:gd name="T23" fmla="*/ 0 h 862"/>
                  <a:gd name="T24" fmla="*/ 0 w 629"/>
                  <a:gd name="T25" fmla="*/ 0 h 862"/>
                  <a:gd name="T26" fmla="*/ 0 w 629"/>
                  <a:gd name="T27" fmla="*/ 0 h 862"/>
                  <a:gd name="T28" fmla="*/ 0 w 629"/>
                  <a:gd name="T29" fmla="*/ 0 h 862"/>
                  <a:gd name="T30" fmla="*/ 0 w 629"/>
                  <a:gd name="T31" fmla="*/ 0 h 862"/>
                  <a:gd name="T32" fmla="*/ 0 w 629"/>
                  <a:gd name="T33" fmla="*/ 0 h 862"/>
                  <a:gd name="T34" fmla="*/ 0 w 629"/>
                  <a:gd name="T35" fmla="*/ 0 h 862"/>
                  <a:gd name="T36" fmla="*/ 0 w 629"/>
                  <a:gd name="T37" fmla="*/ 0 h 862"/>
                  <a:gd name="T38" fmla="*/ 0 w 629"/>
                  <a:gd name="T39" fmla="*/ 0 h 862"/>
                  <a:gd name="T40" fmla="*/ 0 w 629"/>
                  <a:gd name="T41" fmla="*/ 0 h 862"/>
                  <a:gd name="T42" fmla="*/ 0 w 629"/>
                  <a:gd name="T43" fmla="*/ 0 h 862"/>
                  <a:gd name="T44" fmla="*/ 0 w 629"/>
                  <a:gd name="T45" fmla="*/ 0 h 862"/>
                  <a:gd name="T46" fmla="*/ 0 w 629"/>
                  <a:gd name="T47" fmla="*/ 0 h 862"/>
                  <a:gd name="T48" fmla="*/ 0 w 629"/>
                  <a:gd name="T49" fmla="*/ 0 h 862"/>
                  <a:gd name="T50" fmla="*/ 0 w 629"/>
                  <a:gd name="T51" fmla="*/ 0 h 862"/>
                  <a:gd name="T52" fmla="*/ 0 w 629"/>
                  <a:gd name="T53" fmla="*/ 0 h 862"/>
                  <a:gd name="T54" fmla="*/ 0 w 629"/>
                  <a:gd name="T55" fmla="*/ 0 h 862"/>
                  <a:gd name="T56" fmla="*/ 0 w 629"/>
                  <a:gd name="T57" fmla="*/ 0 h 862"/>
                  <a:gd name="T58" fmla="*/ 0 w 629"/>
                  <a:gd name="T59" fmla="*/ 0 h 862"/>
                  <a:gd name="T60" fmla="*/ 0 w 629"/>
                  <a:gd name="T61" fmla="*/ 0 h 862"/>
                  <a:gd name="T62" fmla="*/ 0 w 629"/>
                  <a:gd name="T63" fmla="*/ 0 h 862"/>
                  <a:gd name="T64" fmla="*/ 0 w 629"/>
                  <a:gd name="T65" fmla="*/ 0 h 862"/>
                  <a:gd name="T66" fmla="*/ 0 w 629"/>
                  <a:gd name="T67" fmla="*/ 0 h 862"/>
                  <a:gd name="T68" fmla="*/ 0 w 629"/>
                  <a:gd name="T69" fmla="*/ 0 h 862"/>
                  <a:gd name="T70" fmla="*/ 0 w 629"/>
                  <a:gd name="T71" fmla="*/ 0 h 862"/>
                  <a:gd name="T72" fmla="*/ 0 w 629"/>
                  <a:gd name="T73" fmla="*/ 0 h 862"/>
                  <a:gd name="T74" fmla="*/ 0 w 629"/>
                  <a:gd name="T75" fmla="*/ 0 h 862"/>
                  <a:gd name="T76" fmla="*/ 0 w 629"/>
                  <a:gd name="T77" fmla="*/ 0 h 862"/>
                  <a:gd name="T78" fmla="*/ 0 w 629"/>
                  <a:gd name="T79" fmla="*/ 0 h 862"/>
                  <a:gd name="T80" fmla="*/ 0 w 629"/>
                  <a:gd name="T81" fmla="*/ 0 h 862"/>
                  <a:gd name="T82" fmla="*/ 0 w 629"/>
                  <a:gd name="T83" fmla="*/ 0 h 862"/>
                  <a:gd name="T84" fmla="*/ 0 w 629"/>
                  <a:gd name="T85" fmla="*/ 0 h 862"/>
                  <a:gd name="T86" fmla="*/ 0 w 629"/>
                  <a:gd name="T87" fmla="*/ 0 h 862"/>
                  <a:gd name="T88" fmla="*/ 0 w 629"/>
                  <a:gd name="T89" fmla="*/ 0 h 862"/>
                  <a:gd name="T90" fmla="*/ 0 w 629"/>
                  <a:gd name="T91" fmla="*/ 0 h 862"/>
                  <a:gd name="T92" fmla="*/ 0 w 629"/>
                  <a:gd name="T93" fmla="*/ 0 h 862"/>
                  <a:gd name="T94" fmla="*/ 0 w 629"/>
                  <a:gd name="T95" fmla="*/ 0 h 862"/>
                  <a:gd name="T96" fmla="*/ 0 w 629"/>
                  <a:gd name="T97" fmla="*/ 0 h 862"/>
                  <a:gd name="T98" fmla="*/ 0 w 629"/>
                  <a:gd name="T99" fmla="*/ 0 h 862"/>
                  <a:gd name="T100" fmla="*/ 0 w 629"/>
                  <a:gd name="T101" fmla="*/ 0 h 862"/>
                  <a:gd name="T102" fmla="*/ 0 w 629"/>
                  <a:gd name="T103" fmla="*/ 0 h 862"/>
                  <a:gd name="T104" fmla="*/ 0 w 629"/>
                  <a:gd name="T105" fmla="*/ 0 h 862"/>
                  <a:gd name="T106" fmla="*/ 0 w 629"/>
                  <a:gd name="T107" fmla="*/ 0 h 8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862"/>
                  <a:gd name="T164" fmla="*/ 629 w 629"/>
                  <a:gd name="T165" fmla="*/ 862 h 8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862">
                    <a:moveTo>
                      <a:pt x="0" y="862"/>
                    </a:moveTo>
                    <a:lnTo>
                      <a:pt x="315" y="824"/>
                    </a:lnTo>
                    <a:lnTo>
                      <a:pt x="316" y="833"/>
                    </a:lnTo>
                    <a:lnTo>
                      <a:pt x="514" y="806"/>
                    </a:lnTo>
                    <a:lnTo>
                      <a:pt x="516" y="797"/>
                    </a:lnTo>
                    <a:lnTo>
                      <a:pt x="539" y="749"/>
                    </a:lnTo>
                    <a:lnTo>
                      <a:pt x="549" y="737"/>
                    </a:lnTo>
                    <a:lnTo>
                      <a:pt x="547" y="706"/>
                    </a:lnTo>
                    <a:lnTo>
                      <a:pt x="557" y="678"/>
                    </a:lnTo>
                    <a:lnTo>
                      <a:pt x="582" y="658"/>
                    </a:lnTo>
                    <a:lnTo>
                      <a:pt x="582" y="632"/>
                    </a:lnTo>
                    <a:lnTo>
                      <a:pt x="586" y="626"/>
                    </a:lnTo>
                    <a:lnTo>
                      <a:pt x="588" y="612"/>
                    </a:lnTo>
                    <a:lnTo>
                      <a:pt x="602" y="600"/>
                    </a:lnTo>
                    <a:lnTo>
                      <a:pt x="609" y="613"/>
                    </a:lnTo>
                    <a:lnTo>
                      <a:pt x="613" y="615"/>
                    </a:lnTo>
                    <a:lnTo>
                      <a:pt x="622" y="610"/>
                    </a:lnTo>
                    <a:lnTo>
                      <a:pt x="627" y="602"/>
                    </a:lnTo>
                    <a:lnTo>
                      <a:pt x="629" y="588"/>
                    </a:lnTo>
                    <a:lnTo>
                      <a:pt x="625" y="562"/>
                    </a:lnTo>
                    <a:lnTo>
                      <a:pt x="629" y="526"/>
                    </a:lnTo>
                    <a:lnTo>
                      <a:pt x="619" y="503"/>
                    </a:lnTo>
                    <a:lnTo>
                      <a:pt x="613" y="453"/>
                    </a:lnTo>
                    <a:lnTo>
                      <a:pt x="567" y="338"/>
                    </a:lnTo>
                    <a:lnTo>
                      <a:pt x="523" y="324"/>
                    </a:lnTo>
                    <a:lnTo>
                      <a:pt x="506" y="336"/>
                    </a:lnTo>
                    <a:lnTo>
                      <a:pt x="485" y="355"/>
                    </a:lnTo>
                    <a:lnTo>
                      <a:pt x="432" y="434"/>
                    </a:lnTo>
                    <a:lnTo>
                      <a:pt x="425" y="434"/>
                    </a:lnTo>
                    <a:lnTo>
                      <a:pt x="423" y="430"/>
                    </a:lnTo>
                    <a:lnTo>
                      <a:pt x="401" y="422"/>
                    </a:lnTo>
                    <a:lnTo>
                      <a:pt x="394" y="415"/>
                    </a:lnTo>
                    <a:lnTo>
                      <a:pt x="387" y="398"/>
                    </a:lnTo>
                    <a:lnTo>
                      <a:pt x="393" y="366"/>
                    </a:lnTo>
                    <a:lnTo>
                      <a:pt x="403" y="352"/>
                    </a:lnTo>
                    <a:lnTo>
                      <a:pt x="429" y="336"/>
                    </a:lnTo>
                    <a:lnTo>
                      <a:pt x="436" y="322"/>
                    </a:lnTo>
                    <a:lnTo>
                      <a:pt x="436" y="311"/>
                    </a:lnTo>
                    <a:lnTo>
                      <a:pt x="440" y="297"/>
                    </a:lnTo>
                    <a:lnTo>
                      <a:pt x="452" y="289"/>
                    </a:lnTo>
                    <a:lnTo>
                      <a:pt x="463" y="264"/>
                    </a:lnTo>
                    <a:lnTo>
                      <a:pt x="463" y="214"/>
                    </a:lnTo>
                    <a:lnTo>
                      <a:pt x="456" y="187"/>
                    </a:lnTo>
                    <a:lnTo>
                      <a:pt x="448" y="173"/>
                    </a:lnTo>
                    <a:lnTo>
                      <a:pt x="432" y="154"/>
                    </a:lnTo>
                    <a:lnTo>
                      <a:pt x="427" y="145"/>
                    </a:lnTo>
                    <a:lnTo>
                      <a:pt x="430" y="132"/>
                    </a:lnTo>
                    <a:lnTo>
                      <a:pt x="448" y="126"/>
                    </a:lnTo>
                    <a:lnTo>
                      <a:pt x="451" y="120"/>
                    </a:lnTo>
                    <a:lnTo>
                      <a:pt x="430" y="82"/>
                    </a:lnTo>
                    <a:lnTo>
                      <a:pt x="413" y="74"/>
                    </a:lnTo>
                    <a:lnTo>
                      <a:pt x="361" y="54"/>
                    </a:lnTo>
                    <a:lnTo>
                      <a:pt x="322" y="46"/>
                    </a:lnTo>
                    <a:lnTo>
                      <a:pt x="309" y="32"/>
                    </a:lnTo>
                    <a:lnTo>
                      <a:pt x="278" y="24"/>
                    </a:lnTo>
                    <a:lnTo>
                      <a:pt x="250" y="16"/>
                    </a:lnTo>
                    <a:lnTo>
                      <a:pt x="228" y="0"/>
                    </a:lnTo>
                    <a:lnTo>
                      <a:pt x="217" y="12"/>
                    </a:lnTo>
                    <a:lnTo>
                      <a:pt x="201" y="18"/>
                    </a:lnTo>
                    <a:lnTo>
                      <a:pt x="185" y="46"/>
                    </a:lnTo>
                    <a:lnTo>
                      <a:pt x="183" y="70"/>
                    </a:lnTo>
                    <a:lnTo>
                      <a:pt x="187" y="78"/>
                    </a:lnTo>
                    <a:lnTo>
                      <a:pt x="194" y="80"/>
                    </a:lnTo>
                    <a:lnTo>
                      <a:pt x="196" y="88"/>
                    </a:lnTo>
                    <a:lnTo>
                      <a:pt x="190" y="92"/>
                    </a:lnTo>
                    <a:lnTo>
                      <a:pt x="178" y="96"/>
                    </a:lnTo>
                    <a:lnTo>
                      <a:pt x="168" y="103"/>
                    </a:lnTo>
                    <a:lnTo>
                      <a:pt x="156" y="119"/>
                    </a:lnTo>
                    <a:lnTo>
                      <a:pt x="147" y="139"/>
                    </a:lnTo>
                    <a:lnTo>
                      <a:pt x="149" y="161"/>
                    </a:lnTo>
                    <a:lnTo>
                      <a:pt x="153" y="183"/>
                    </a:lnTo>
                    <a:lnTo>
                      <a:pt x="141" y="207"/>
                    </a:lnTo>
                    <a:lnTo>
                      <a:pt x="122" y="215"/>
                    </a:lnTo>
                    <a:lnTo>
                      <a:pt x="119" y="198"/>
                    </a:lnTo>
                    <a:lnTo>
                      <a:pt x="127" y="178"/>
                    </a:lnTo>
                    <a:lnTo>
                      <a:pt x="119" y="156"/>
                    </a:lnTo>
                    <a:lnTo>
                      <a:pt x="124" y="146"/>
                    </a:lnTo>
                    <a:lnTo>
                      <a:pt x="119" y="141"/>
                    </a:lnTo>
                    <a:lnTo>
                      <a:pt x="112" y="146"/>
                    </a:lnTo>
                    <a:lnTo>
                      <a:pt x="103" y="160"/>
                    </a:lnTo>
                    <a:lnTo>
                      <a:pt x="99" y="182"/>
                    </a:lnTo>
                    <a:lnTo>
                      <a:pt x="92" y="192"/>
                    </a:lnTo>
                    <a:lnTo>
                      <a:pt x="82" y="192"/>
                    </a:lnTo>
                    <a:lnTo>
                      <a:pt x="64" y="208"/>
                    </a:lnTo>
                    <a:lnTo>
                      <a:pt x="56" y="223"/>
                    </a:lnTo>
                    <a:lnTo>
                      <a:pt x="54" y="233"/>
                    </a:lnTo>
                    <a:lnTo>
                      <a:pt x="37" y="253"/>
                    </a:lnTo>
                    <a:lnTo>
                      <a:pt x="36" y="285"/>
                    </a:lnTo>
                    <a:lnTo>
                      <a:pt x="35" y="321"/>
                    </a:lnTo>
                    <a:lnTo>
                      <a:pt x="31" y="343"/>
                    </a:lnTo>
                    <a:lnTo>
                      <a:pt x="19" y="370"/>
                    </a:lnTo>
                    <a:lnTo>
                      <a:pt x="8" y="387"/>
                    </a:lnTo>
                    <a:lnTo>
                      <a:pt x="9" y="403"/>
                    </a:lnTo>
                    <a:lnTo>
                      <a:pt x="24" y="449"/>
                    </a:lnTo>
                    <a:lnTo>
                      <a:pt x="16" y="476"/>
                    </a:lnTo>
                    <a:lnTo>
                      <a:pt x="27" y="498"/>
                    </a:lnTo>
                    <a:lnTo>
                      <a:pt x="57" y="559"/>
                    </a:lnTo>
                    <a:lnTo>
                      <a:pt x="77" y="609"/>
                    </a:lnTo>
                    <a:lnTo>
                      <a:pt x="77" y="650"/>
                    </a:lnTo>
                    <a:lnTo>
                      <a:pt x="87" y="660"/>
                    </a:lnTo>
                    <a:lnTo>
                      <a:pt x="87" y="666"/>
                    </a:lnTo>
                    <a:lnTo>
                      <a:pt x="81" y="673"/>
                    </a:lnTo>
                    <a:lnTo>
                      <a:pt x="75" y="716"/>
                    </a:lnTo>
                    <a:lnTo>
                      <a:pt x="68" y="747"/>
                    </a:lnTo>
                    <a:lnTo>
                      <a:pt x="56" y="777"/>
                    </a:lnTo>
                    <a:lnTo>
                      <a:pt x="30" y="836"/>
                    </a:lnTo>
                    <a:lnTo>
                      <a:pt x="8" y="855"/>
                    </a:lnTo>
                    <a:lnTo>
                      <a:pt x="0" y="86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9" name="Freeform 109">
                <a:extLst>
                  <a:ext uri="{FF2B5EF4-FFF2-40B4-BE49-F238E27FC236}">
                    <a16:creationId xmlns:a16="http://schemas.microsoft.com/office/drawing/2014/main" id="{334993DA-0422-69DB-81D7-1910660CB6C1}"/>
                  </a:ext>
                </a:extLst>
              </p:cNvPr>
              <p:cNvSpPr>
                <a:spLocks/>
              </p:cNvSpPr>
              <p:nvPr/>
            </p:nvSpPr>
            <p:spPr bwMode="auto">
              <a:xfrm>
                <a:off x="3925" y="1761"/>
                <a:ext cx="481" cy="235"/>
              </a:xfrm>
              <a:custGeom>
                <a:avLst/>
                <a:gdLst>
                  <a:gd name="T0" fmla="*/ 0 w 986"/>
                  <a:gd name="T1" fmla="*/ 0 h 485"/>
                  <a:gd name="T2" fmla="*/ 0 w 986"/>
                  <a:gd name="T3" fmla="*/ 0 h 485"/>
                  <a:gd name="T4" fmla="*/ 0 w 986"/>
                  <a:gd name="T5" fmla="*/ 0 h 485"/>
                  <a:gd name="T6" fmla="*/ 0 w 986"/>
                  <a:gd name="T7" fmla="*/ 0 h 485"/>
                  <a:gd name="T8" fmla="*/ 0 w 986"/>
                  <a:gd name="T9" fmla="*/ 0 h 485"/>
                  <a:gd name="T10" fmla="*/ 0 w 986"/>
                  <a:gd name="T11" fmla="*/ 0 h 485"/>
                  <a:gd name="T12" fmla="*/ 0 w 986"/>
                  <a:gd name="T13" fmla="*/ 0 h 485"/>
                  <a:gd name="T14" fmla="*/ 0 w 986"/>
                  <a:gd name="T15" fmla="*/ 0 h 485"/>
                  <a:gd name="T16" fmla="*/ 0 w 986"/>
                  <a:gd name="T17" fmla="*/ 0 h 485"/>
                  <a:gd name="T18" fmla="*/ 0 w 986"/>
                  <a:gd name="T19" fmla="*/ 0 h 485"/>
                  <a:gd name="T20" fmla="*/ 0 w 986"/>
                  <a:gd name="T21" fmla="*/ 0 h 485"/>
                  <a:gd name="T22" fmla="*/ 0 w 986"/>
                  <a:gd name="T23" fmla="*/ 0 h 485"/>
                  <a:gd name="T24" fmla="*/ 0 w 986"/>
                  <a:gd name="T25" fmla="*/ 0 h 485"/>
                  <a:gd name="T26" fmla="*/ 0 w 986"/>
                  <a:gd name="T27" fmla="*/ 0 h 485"/>
                  <a:gd name="T28" fmla="*/ 0 w 986"/>
                  <a:gd name="T29" fmla="*/ 0 h 485"/>
                  <a:gd name="T30" fmla="*/ 0 w 986"/>
                  <a:gd name="T31" fmla="*/ 0 h 485"/>
                  <a:gd name="T32" fmla="*/ 0 w 986"/>
                  <a:gd name="T33" fmla="*/ 0 h 485"/>
                  <a:gd name="T34" fmla="*/ 0 w 986"/>
                  <a:gd name="T35" fmla="*/ 0 h 485"/>
                  <a:gd name="T36" fmla="*/ 0 w 986"/>
                  <a:gd name="T37" fmla="*/ 0 h 485"/>
                  <a:gd name="T38" fmla="*/ 0 w 986"/>
                  <a:gd name="T39" fmla="*/ 0 h 485"/>
                  <a:gd name="T40" fmla="*/ 0 w 986"/>
                  <a:gd name="T41" fmla="*/ 0 h 485"/>
                  <a:gd name="T42" fmla="*/ 0 w 986"/>
                  <a:gd name="T43" fmla="*/ 0 h 485"/>
                  <a:gd name="T44" fmla="*/ 0 w 986"/>
                  <a:gd name="T45" fmla="*/ 0 h 485"/>
                  <a:gd name="T46" fmla="*/ 0 w 986"/>
                  <a:gd name="T47" fmla="*/ 0 h 485"/>
                  <a:gd name="T48" fmla="*/ 0 w 986"/>
                  <a:gd name="T49" fmla="*/ 0 h 485"/>
                  <a:gd name="T50" fmla="*/ 0 w 986"/>
                  <a:gd name="T51" fmla="*/ 0 h 485"/>
                  <a:gd name="T52" fmla="*/ 0 w 986"/>
                  <a:gd name="T53" fmla="*/ 0 h 485"/>
                  <a:gd name="T54" fmla="*/ 0 w 986"/>
                  <a:gd name="T55" fmla="*/ 0 h 485"/>
                  <a:gd name="T56" fmla="*/ 0 w 986"/>
                  <a:gd name="T57" fmla="*/ 0 h 485"/>
                  <a:gd name="T58" fmla="*/ 0 w 986"/>
                  <a:gd name="T59" fmla="*/ 0 h 485"/>
                  <a:gd name="T60" fmla="*/ 0 w 986"/>
                  <a:gd name="T61" fmla="*/ 0 h 485"/>
                  <a:gd name="T62" fmla="*/ 0 w 986"/>
                  <a:gd name="T63" fmla="*/ 0 h 485"/>
                  <a:gd name="T64" fmla="*/ 0 w 986"/>
                  <a:gd name="T65" fmla="*/ 0 h 485"/>
                  <a:gd name="T66" fmla="*/ 0 w 986"/>
                  <a:gd name="T67" fmla="*/ 0 h 485"/>
                  <a:gd name="T68" fmla="*/ 0 w 986"/>
                  <a:gd name="T69" fmla="*/ 0 h 485"/>
                  <a:gd name="T70" fmla="*/ 0 w 986"/>
                  <a:gd name="T71" fmla="*/ 0 h 485"/>
                  <a:gd name="T72" fmla="*/ 0 w 986"/>
                  <a:gd name="T73" fmla="*/ 0 h 485"/>
                  <a:gd name="T74" fmla="*/ 0 w 986"/>
                  <a:gd name="T75" fmla="*/ 0 h 485"/>
                  <a:gd name="T76" fmla="*/ 0 w 986"/>
                  <a:gd name="T77" fmla="*/ 0 h 485"/>
                  <a:gd name="T78" fmla="*/ 0 w 986"/>
                  <a:gd name="T79" fmla="*/ 0 h 485"/>
                  <a:gd name="T80" fmla="*/ 0 w 986"/>
                  <a:gd name="T81" fmla="*/ 0 h 485"/>
                  <a:gd name="T82" fmla="*/ 0 w 986"/>
                  <a:gd name="T83" fmla="*/ 0 h 485"/>
                  <a:gd name="T84" fmla="*/ 0 w 986"/>
                  <a:gd name="T85" fmla="*/ 0 h 485"/>
                  <a:gd name="T86" fmla="*/ 0 w 986"/>
                  <a:gd name="T87" fmla="*/ 0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6"/>
                  <a:gd name="T133" fmla="*/ 0 h 485"/>
                  <a:gd name="T134" fmla="*/ 986 w 9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6" h="485">
                    <a:moveTo>
                      <a:pt x="0" y="206"/>
                    </a:moveTo>
                    <a:lnTo>
                      <a:pt x="30" y="197"/>
                    </a:lnTo>
                    <a:lnTo>
                      <a:pt x="44" y="187"/>
                    </a:lnTo>
                    <a:lnTo>
                      <a:pt x="74" y="169"/>
                    </a:lnTo>
                    <a:lnTo>
                      <a:pt x="81" y="154"/>
                    </a:lnTo>
                    <a:lnTo>
                      <a:pt x="93" y="152"/>
                    </a:lnTo>
                    <a:lnTo>
                      <a:pt x="149" y="132"/>
                    </a:lnTo>
                    <a:lnTo>
                      <a:pt x="185" y="112"/>
                    </a:lnTo>
                    <a:lnTo>
                      <a:pt x="232" y="66"/>
                    </a:lnTo>
                    <a:lnTo>
                      <a:pt x="245" y="61"/>
                    </a:lnTo>
                    <a:lnTo>
                      <a:pt x="283" y="20"/>
                    </a:lnTo>
                    <a:lnTo>
                      <a:pt x="309" y="7"/>
                    </a:lnTo>
                    <a:lnTo>
                      <a:pt x="351" y="0"/>
                    </a:lnTo>
                    <a:lnTo>
                      <a:pt x="362" y="3"/>
                    </a:lnTo>
                    <a:lnTo>
                      <a:pt x="364" y="8"/>
                    </a:lnTo>
                    <a:lnTo>
                      <a:pt x="341" y="23"/>
                    </a:lnTo>
                    <a:lnTo>
                      <a:pt x="334" y="25"/>
                    </a:lnTo>
                    <a:lnTo>
                      <a:pt x="325" y="44"/>
                    </a:lnTo>
                    <a:lnTo>
                      <a:pt x="295" y="78"/>
                    </a:lnTo>
                    <a:lnTo>
                      <a:pt x="281" y="91"/>
                    </a:lnTo>
                    <a:lnTo>
                      <a:pt x="273" y="100"/>
                    </a:lnTo>
                    <a:lnTo>
                      <a:pt x="266" y="131"/>
                    </a:lnTo>
                    <a:lnTo>
                      <a:pt x="272" y="151"/>
                    </a:lnTo>
                    <a:lnTo>
                      <a:pt x="276" y="138"/>
                    </a:lnTo>
                    <a:lnTo>
                      <a:pt x="303" y="119"/>
                    </a:lnTo>
                    <a:lnTo>
                      <a:pt x="320" y="119"/>
                    </a:lnTo>
                    <a:lnTo>
                      <a:pt x="332" y="114"/>
                    </a:lnTo>
                    <a:lnTo>
                      <a:pt x="388" y="139"/>
                    </a:lnTo>
                    <a:lnTo>
                      <a:pt x="432" y="189"/>
                    </a:lnTo>
                    <a:lnTo>
                      <a:pt x="467" y="183"/>
                    </a:lnTo>
                    <a:lnTo>
                      <a:pt x="485" y="185"/>
                    </a:lnTo>
                    <a:lnTo>
                      <a:pt x="498" y="192"/>
                    </a:lnTo>
                    <a:lnTo>
                      <a:pt x="509" y="193"/>
                    </a:lnTo>
                    <a:lnTo>
                      <a:pt x="514" y="191"/>
                    </a:lnTo>
                    <a:lnTo>
                      <a:pt x="525" y="196"/>
                    </a:lnTo>
                    <a:lnTo>
                      <a:pt x="526" y="202"/>
                    </a:lnTo>
                    <a:lnTo>
                      <a:pt x="533" y="197"/>
                    </a:lnTo>
                    <a:lnTo>
                      <a:pt x="543" y="183"/>
                    </a:lnTo>
                    <a:lnTo>
                      <a:pt x="581" y="155"/>
                    </a:lnTo>
                    <a:lnTo>
                      <a:pt x="708" y="122"/>
                    </a:lnTo>
                    <a:lnTo>
                      <a:pt x="743" y="102"/>
                    </a:lnTo>
                    <a:lnTo>
                      <a:pt x="758" y="99"/>
                    </a:lnTo>
                    <a:lnTo>
                      <a:pt x="765" y="106"/>
                    </a:lnTo>
                    <a:lnTo>
                      <a:pt x="755" y="123"/>
                    </a:lnTo>
                    <a:lnTo>
                      <a:pt x="755" y="135"/>
                    </a:lnTo>
                    <a:lnTo>
                      <a:pt x="771" y="165"/>
                    </a:lnTo>
                    <a:lnTo>
                      <a:pt x="780" y="169"/>
                    </a:lnTo>
                    <a:lnTo>
                      <a:pt x="787" y="165"/>
                    </a:lnTo>
                    <a:lnTo>
                      <a:pt x="808" y="166"/>
                    </a:lnTo>
                    <a:lnTo>
                      <a:pt x="818" y="160"/>
                    </a:lnTo>
                    <a:lnTo>
                      <a:pt x="858" y="157"/>
                    </a:lnTo>
                    <a:lnTo>
                      <a:pt x="876" y="168"/>
                    </a:lnTo>
                    <a:lnTo>
                      <a:pt x="892" y="200"/>
                    </a:lnTo>
                    <a:lnTo>
                      <a:pt x="904" y="213"/>
                    </a:lnTo>
                    <a:lnTo>
                      <a:pt x="937" y="227"/>
                    </a:lnTo>
                    <a:lnTo>
                      <a:pt x="968" y="219"/>
                    </a:lnTo>
                    <a:lnTo>
                      <a:pt x="978" y="220"/>
                    </a:lnTo>
                    <a:lnTo>
                      <a:pt x="986" y="226"/>
                    </a:lnTo>
                    <a:lnTo>
                      <a:pt x="986" y="238"/>
                    </a:lnTo>
                    <a:lnTo>
                      <a:pt x="973" y="251"/>
                    </a:lnTo>
                    <a:lnTo>
                      <a:pt x="953" y="252"/>
                    </a:lnTo>
                    <a:lnTo>
                      <a:pt x="941" y="250"/>
                    </a:lnTo>
                    <a:lnTo>
                      <a:pt x="939" y="244"/>
                    </a:lnTo>
                    <a:lnTo>
                      <a:pt x="932" y="244"/>
                    </a:lnTo>
                    <a:lnTo>
                      <a:pt x="912" y="255"/>
                    </a:lnTo>
                    <a:lnTo>
                      <a:pt x="897" y="250"/>
                    </a:lnTo>
                    <a:lnTo>
                      <a:pt x="885" y="249"/>
                    </a:lnTo>
                    <a:lnTo>
                      <a:pt x="849" y="256"/>
                    </a:lnTo>
                    <a:lnTo>
                      <a:pt x="828" y="250"/>
                    </a:lnTo>
                    <a:lnTo>
                      <a:pt x="820" y="256"/>
                    </a:lnTo>
                    <a:lnTo>
                      <a:pt x="826" y="275"/>
                    </a:lnTo>
                    <a:lnTo>
                      <a:pt x="820" y="282"/>
                    </a:lnTo>
                    <a:lnTo>
                      <a:pt x="812" y="279"/>
                    </a:lnTo>
                    <a:lnTo>
                      <a:pt x="789" y="260"/>
                    </a:lnTo>
                    <a:lnTo>
                      <a:pt x="736" y="253"/>
                    </a:lnTo>
                    <a:lnTo>
                      <a:pt x="726" y="256"/>
                    </a:lnTo>
                    <a:lnTo>
                      <a:pt x="712" y="251"/>
                    </a:lnTo>
                    <a:lnTo>
                      <a:pt x="676" y="278"/>
                    </a:lnTo>
                    <a:lnTo>
                      <a:pt x="668" y="278"/>
                    </a:lnTo>
                    <a:lnTo>
                      <a:pt x="654" y="284"/>
                    </a:lnTo>
                    <a:lnTo>
                      <a:pt x="649" y="293"/>
                    </a:lnTo>
                    <a:lnTo>
                      <a:pt x="642" y="294"/>
                    </a:lnTo>
                    <a:lnTo>
                      <a:pt x="621" y="290"/>
                    </a:lnTo>
                    <a:lnTo>
                      <a:pt x="599" y="296"/>
                    </a:lnTo>
                    <a:lnTo>
                      <a:pt x="597" y="312"/>
                    </a:lnTo>
                    <a:lnTo>
                      <a:pt x="592" y="322"/>
                    </a:lnTo>
                    <a:lnTo>
                      <a:pt x="547" y="363"/>
                    </a:lnTo>
                    <a:lnTo>
                      <a:pt x="539" y="359"/>
                    </a:lnTo>
                    <a:lnTo>
                      <a:pt x="536" y="354"/>
                    </a:lnTo>
                    <a:lnTo>
                      <a:pt x="555" y="328"/>
                    </a:lnTo>
                    <a:lnTo>
                      <a:pt x="553" y="316"/>
                    </a:lnTo>
                    <a:lnTo>
                      <a:pt x="529" y="316"/>
                    </a:lnTo>
                    <a:lnTo>
                      <a:pt x="520" y="339"/>
                    </a:lnTo>
                    <a:lnTo>
                      <a:pt x="510" y="350"/>
                    </a:lnTo>
                    <a:lnTo>
                      <a:pt x="500" y="337"/>
                    </a:lnTo>
                    <a:lnTo>
                      <a:pt x="495" y="317"/>
                    </a:lnTo>
                    <a:lnTo>
                      <a:pt x="492" y="319"/>
                    </a:lnTo>
                    <a:lnTo>
                      <a:pt x="487" y="348"/>
                    </a:lnTo>
                    <a:lnTo>
                      <a:pt x="470" y="375"/>
                    </a:lnTo>
                    <a:lnTo>
                      <a:pt x="461" y="405"/>
                    </a:lnTo>
                    <a:lnTo>
                      <a:pt x="452" y="424"/>
                    </a:lnTo>
                    <a:lnTo>
                      <a:pt x="430" y="455"/>
                    </a:lnTo>
                    <a:lnTo>
                      <a:pt x="430" y="477"/>
                    </a:lnTo>
                    <a:lnTo>
                      <a:pt x="427" y="485"/>
                    </a:lnTo>
                    <a:lnTo>
                      <a:pt x="405" y="471"/>
                    </a:lnTo>
                    <a:lnTo>
                      <a:pt x="399" y="449"/>
                    </a:lnTo>
                    <a:lnTo>
                      <a:pt x="408" y="440"/>
                    </a:lnTo>
                    <a:lnTo>
                      <a:pt x="410" y="428"/>
                    </a:lnTo>
                    <a:lnTo>
                      <a:pt x="405" y="426"/>
                    </a:lnTo>
                    <a:lnTo>
                      <a:pt x="382" y="431"/>
                    </a:lnTo>
                    <a:lnTo>
                      <a:pt x="377" y="428"/>
                    </a:lnTo>
                    <a:lnTo>
                      <a:pt x="385" y="379"/>
                    </a:lnTo>
                    <a:lnTo>
                      <a:pt x="381" y="359"/>
                    </a:lnTo>
                    <a:lnTo>
                      <a:pt x="355" y="347"/>
                    </a:lnTo>
                    <a:lnTo>
                      <a:pt x="333" y="341"/>
                    </a:lnTo>
                    <a:lnTo>
                      <a:pt x="334" y="334"/>
                    </a:lnTo>
                    <a:lnTo>
                      <a:pt x="339" y="328"/>
                    </a:lnTo>
                    <a:lnTo>
                      <a:pt x="329" y="320"/>
                    </a:lnTo>
                    <a:lnTo>
                      <a:pt x="309" y="313"/>
                    </a:lnTo>
                    <a:lnTo>
                      <a:pt x="276" y="307"/>
                    </a:lnTo>
                    <a:lnTo>
                      <a:pt x="266" y="309"/>
                    </a:lnTo>
                    <a:lnTo>
                      <a:pt x="258" y="314"/>
                    </a:lnTo>
                    <a:lnTo>
                      <a:pt x="253" y="306"/>
                    </a:lnTo>
                    <a:lnTo>
                      <a:pt x="234" y="307"/>
                    </a:lnTo>
                    <a:lnTo>
                      <a:pt x="205" y="283"/>
                    </a:lnTo>
                    <a:lnTo>
                      <a:pt x="189" y="283"/>
                    </a:lnTo>
                    <a:lnTo>
                      <a:pt x="55" y="257"/>
                    </a:lnTo>
                    <a:lnTo>
                      <a:pt x="45" y="251"/>
                    </a:lnTo>
                    <a:lnTo>
                      <a:pt x="39" y="228"/>
                    </a:lnTo>
                    <a:lnTo>
                      <a:pt x="29" y="220"/>
                    </a:lnTo>
                    <a:lnTo>
                      <a:pt x="8" y="216"/>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0" name="Freeform 110">
                <a:extLst>
                  <a:ext uri="{FF2B5EF4-FFF2-40B4-BE49-F238E27FC236}">
                    <a16:creationId xmlns:a16="http://schemas.microsoft.com/office/drawing/2014/main" id="{F5183E3E-B6EC-D601-1937-9D8B4CFC0A0E}"/>
                  </a:ext>
                </a:extLst>
              </p:cNvPr>
              <p:cNvSpPr>
                <a:spLocks/>
              </p:cNvSpPr>
              <p:nvPr/>
            </p:nvSpPr>
            <p:spPr bwMode="auto">
              <a:xfrm>
                <a:off x="3925" y="1761"/>
                <a:ext cx="481" cy="235"/>
              </a:xfrm>
              <a:custGeom>
                <a:avLst/>
                <a:gdLst>
                  <a:gd name="T0" fmla="*/ 0 w 986"/>
                  <a:gd name="T1" fmla="*/ 0 h 485"/>
                  <a:gd name="T2" fmla="*/ 0 w 986"/>
                  <a:gd name="T3" fmla="*/ 0 h 485"/>
                  <a:gd name="T4" fmla="*/ 0 w 986"/>
                  <a:gd name="T5" fmla="*/ 0 h 485"/>
                  <a:gd name="T6" fmla="*/ 0 w 986"/>
                  <a:gd name="T7" fmla="*/ 0 h 485"/>
                  <a:gd name="T8" fmla="*/ 0 w 986"/>
                  <a:gd name="T9" fmla="*/ 0 h 485"/>
                  <a:gd name="T10" fmla="*/ 0 w 986"/>
                  <a:gd name="T11" fmla="*/ 0 h 485"/>
                  <a:gd name="T12" fmla="*/ 0 w 986"/>
                  <a:gd name="T13" fmla="*/ 0 h 485"/>
                  <a:gd name="T14" fmla="*/ 0 w 986"/>
                  <a:gd name="T15" fmla="*/ 0 h 485"/>
                  <a:gd name="T16" fmla="*/ 0 w 986"/>
                  <a:gd name="T17" fmla="*/ 0 h 485"/>
                  <a:gd name="T18" fmla="*/ 0 w 986"/>
                  <a:gd name="T19" fmla="*/ 0 h 485"/>
                  <a:gd name="T20" fmla="*/ 0 w 986"/>
                  <a:gd name="T21" fmla="*/ 0 h 485"/>
                  <a:gd name="T22" fmla="*/ 0 w 986"/>
                  <a:gd name="T23" fmla="*/ 0 h 485"/>
                  <a:gd name="T24" fmla="*/ 0 w 986"/>
                  <a:gd name="T25" fmla="*/ 0 h 485"/>
                  <a:gd name="T26" fmla="*/ 0 w 986"/>
                  <a:gd name="T27" fmla="*/ 0 h 485"/>
                  <a:gd name="T28" fmla="*/ 0 w 986"/>
                  <a:gd name="T29" fmla="*/ 0 h 485"/>
                  <a:gd name="T30" fmla="*/ 0 w 986"/>
                  <a:gd name="T31" fmla="*/ 0 h 485"/>
                  <a:gd name="T32" fmla="*/ 0 w 986"/>
                  <a:gd name="T33" fmla="*/ 0 h 485"/>
                  <a:gd name="T34" fmla="*/ 0 w 986"/>
                  <a:gd name="T35" fmla="*/ 0 h 485"/>
                  <a:gd name="T36" fmla="*/ 0 w 986"/>
                  <a:gd name="T37" fmla="*/ 0 h 485"/>
                  <a:gd name="T38" fmla="*/ 0 w 986"/>
                  <a:gd name="T39" fmla="*/ 0 h 485"/>
                  <a:gd name="T40" fmla="*/ 0 w 986"/>
                  <a:gd name="T41" fmla="*/ 0 h 485"/>
                  <a:gd name="T42" fmla="*/ 0 w 986"/>
                  <a:gd name="T43" fmla="*/ 0 h 485"/>
                  <a:gd name="T44" fmla="*/ 0 w 986"/>
                  <a:gd name="T45" fmla="*/ 0 h 485"/>
                  <a:gd name="T46" fmla="*/ 0 w 986"/>
                  <a:gd name="T47" fmla="*/ 0 h 485"/>
                  <a:gd name="T48" fmla="*/ 0 w 986"/>
                  <a:gd name="T49" fmla="*/ 0 h 485"/>
                  <a:gd name="T50" fmla="*/ 0 w 986"/>
                  <a:gd name="T51" fmla="*/ 0 h 485"/>
                  <a:gd name="T52" fmla="*/ 0 w 986"/>
                  <a:gd name="T53" fmla="*/ 0 h 485"/>
                  <a:gd name="T54" fmla="*/ 0 w 986"/>
                  <a:gd name="T55" fmla="*/ 0 h 485"/>
                  <a:gd name="T56" fmla="*/ 0 w 986"/>
                  <a:gd name="T57" fmla="*/ 0 h 485"/>
                  <a:gd name="T58" fmla="*/ 0 w 986"/>
                  <a:gd name="T59" fmla="*/ 0 h 485"/>
                  <a:gd name="T60" fmla="*/ 0 w 986"/>
                  <a:gd name="T61" fmla="*/ 0 h 485"/>
                  <a:gd name="T62" fmla="*/ 0 w 986"/>
                  <a:gd name="T63" fmla="*/ 0 h 485"/>
                  <a:gd name="T64" fmla="*/ 0 w 986"/>
                  <a:gd name="T65" fmla="*/ 0 h 485"/>
                  <a:gd name="T66" fmla="*/ 0 w 986"/>
                  <a:gd name="T67" fmla="*/ 0 h 485"/>
                  <a:gd name="T68" fmla="*/ 0 w 986"/>
                  <a:gd name="T69" fmla="*/ 0 h 485"/>
                  <a:gd name="T70" fmla="*/ 0 w 986"/>
                  <a:gd name="T71" fmla="*/ 0 h 485"/>
                  <a:gd name="T72" fmla="*/ 0 w 986"/>
                  <a:gd name="T73" fmla="*/ 0 h 485"/>
                  <a:gd name="T74" fmla="*/ 0 w 986"/>
                  <a:gd name="T75" fmla="*/ 0 h 485"/>
                  <a:gd name="T76" fmla="*/ 0 w 986"/>
                  <a:gd name="T77" fmla="*/ 0 h 485"/>
                  <a:gd name="T78" fmla="*/ 0 w 986"/>
                  <a:gd name="T79" fmla="*/ 0 h 485"/>
                  <a:gd name="T80" fmla="*/ 0 w 986"/>
                  <a:gd name="T81" fmla="*/ 0 h 485"/>
                  <a:gd name="T82" fmla="*/ 0 w 986"/>
                  <a:gd name="T83" fmla="*/ 0 h 485"/>
                  <a:gd name="T84" fmla="*/ 0 w 986"/>
                  <a:gd name="T85" fmla="*/ 0 h 485"/>
                  <a:gd name="T86" fmla="*/ 0 w 986"/>
                  <a:gd name="T87" fmla="*/ 0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6"/>
                  <a:gd name="T133" fmla="*/ 0 h 485"/>
                  <a:gd name="T134" fmla="*/ 986 w 9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6" h="485">
                    <a:moveTo>
                      <a:pt x="0" y="206"/>
                    </a:moveTo>
                    <a:lnTo>
                      <a:pt x="30" y="197"/>
                    </a:lnTo>
                    <a:lnTo>
                      <a:pt x="44" y="187"/>
                    </a:lnTo>
                    <a:lnTo>
                      <a:pt x="74" y="169"/>
                    </a:lnTo>
                    <a:lnTo>
                      <a:pt x="81" y="154"/>
                    </a:lnTo>
                    <a:lnTo>
                      <a:pt x="93" y="152"/>
                    </a:lnTo>
                    <a:lnTo>
                      <a:pt x="149" y="132"/>
                    </a:lnTo>
                    <a:lnTo>
                      <a:pt x="185" y="112"/>
                    </a:lnTo>
                    <a:lnTo>
                      <a:pt x="232" y="66"/>
                    </a:lnTo>
                    <a:lnTo>
                      <a:pt x="245" y="61"/>
                    </a:lnTo>
                    <a:lnTo>
                      <a:pt x="283" y="20"/>
                    </a:lnTo>
                    <a:lnTo>
                      <a:pt x="309" y="7"/>
                    </a:lnTo>
                    <a:lnTo>
                      <a:pt x="351" y="0"/>
                    </a:lnTo>
                    <a:lnTo>
                      <a:pt x="362" y="3"/>
                    </a:lnTo>
                    <a:lnTo>
                      <a:pt x="364" y="8"/>
                    </a:lnTo>
                    <a:lnTo>
                      <a:pt x="341" y="23"/>
                    </a:lnTo>
                    <a:lnTo>
                      <a:pt x="334" y="25"/>
                    </a:lnTo>
                    <a:lnTo>
                      <a:pt x="325" y="44"/>
                    </a:lnTo>
                    <a:lnTo>
                      <a:pt x="295" y="78"/>
                    </a:lnTo>
                    <a:lnTo>
                      <a:pt x="281" y="91"/>
                    </a:lnTo>
                    <a:lnTo>
                      <a:pt x="273" y="100"/>
                    </a:lnTo>
                    <a:lnTo>
                      <a:pt x="266" y="131"/>
                    </a:lnTo>
                    <a:lnTo>
                      <a:pt x="272" y="151"/>
                    </a:lnTo>
                    <a:lnTo>
                      <a:pt x="276" y="138"/>
                    </a:lnTo>
                    <a:lnTo>
                      <a:pt x="303" y="119"/>
                    </a:lnTo>
                    <a:lnTo>
                      <a:pt x="320" y="119"/>
                    </a:lnTo>
                    <a:lnTo>
                      <a:pt x="332" y="114"/>
                    </a:lnTo>
                    <a:lnTo>
                      <a:pt x="388" y="139"/>
                    </a:lnTo>
                    <a:lnTo>
                      <a:pt x="432" y="189"/>
                    </a:lnTo>
                    <a:lnTo>
                      <a:pt x="467" y="183"/>
                    </a:lnTo>
                    <a:lnTo>
                      <a:pt x="485" y="185"/>
                    </a:lnTo>
                    <a:lnTo>
                      <a:pt x="498" y="192"/>
                    </a:lnTo>
                    <a:lnTo>
                      <a:pt x="509" y="193"/>
                    </a:lnTo>
                    <a:lnTo>
                      <a:pt x="514" y="191"/>
                    </a:lnTo>
                    <a:lnTo>
                      <a:pt x="525" y="196"/>
                    </a:lnTo>
                    <a:lnTo>
                      <a:pt x="526" y="202"/>
                    </a:lnTo>
                    <a:lnTo>
                      <a:pt x="533" y="197"/>
                    </a:lnTo>
                    <a:lnTo>
                      <a:pt x="543" y="183"/>
                    </a:lnTo>
                    <a:lnTo>
                      <a:pt x="581" y="155"/>
                    </a:lnTo>
                    <a:lnTo>
                      <a:pt x="708" y="122"/>
                    </a:lnTo>
                    <a:lnTo>
                      <a:pt x="743" y="102"/>
                    </a:lnTo>
                    <a:lnTo>
                      <a:pt x="758" y="99"/>
                    </a:lnTo>
                    <a:lnTo>
                      <a:pt x="765" y="106"/>
                    </a:lnTo>
                    <a:lnTo>
                      <a:pt x="755" y="123"/>
                    </a:lnTo>
                    <a:lnTo>
                      <a:pt x="755" y="135"/>
                    </a:lnTo>
                    <a:lnTo>
                      <a:pt x="771" y="165"/>
                    </a:lnTo>
                    <a:lnTo>
                      <a:pt x="780" y="169"/>
                    </a:lnTo>
                    <a:lnTo>
                      <a:pt x="787" y="165"/>
                    </a:lnTo>
                    <a:lnTo>
                      <a:pt x="808" y="166"/>
                    </a:lnTo>
                    <a:lnTo>
                      <a:pt x="818" y="160"/>
                    </a:lnTo>
                    <a:lnTo>
                      <a:pt x="858" y="157"/>
                    </a:lnTo>
                    <a:lnTo>
                      <a:pt x="876" y="168"/>
                    </a:lnTo>
                    <a:lnTo>
                      <a:pt x="892" y="200"/>
                    </a:lnTo>
                    <a:lnTo>
                      <a:pt x="904" y="213"/>
                    </a:lnTo>
                    <a:lnTo>
                      <a:pt x="937" y="227"/>
                    </a:lnTo>
                    <a:lnTo>
                      <a:pt x="968" y="219"/>
                    </a:lnTo>
                    <a:lnTo>
                      <a:pt x="978" y="220"/>
                    </a:lnTo>
                    <a:lnTo>
                      <a:pt x="986" y="226"/>
                    </a:lnTo>
                    <a:lnTo>
                      <a:pt x="986" y="238"/>
                    </a:lnTo>
                    <a:lnTo>
                      <a:pt x="973" y="251"/>
                    </a:lnTo>
                    <a:lnTo>
                      <a:pt x="953" y="252"/>
                    </a:lnTo>
                    <a:lnTo>
                      <a:pt x="941" y="250"/>
                    </a:lnTo>
                    <a:lnTo>
                      <a:pt x="939" y="244"/>
                    </a:lnTo>
                    <a:lnTo>
                      <a:pt x="932" y="244"/>
                    </a:lnTo>
                    <a:lnTo>
                      <a:pt x="912" y="255"/>
                    </a:lnTo>
                    <a:lnTo>
                      <a:pt x="897" y="250"/>
                    </a:lnTo>
                    <a:lnTo>
                      <a:pt x="885" y="249"/>
                    </a:lnTo>
                    <a:lnTo>
                      <a:pt x="849" y="256"/>
                    </a:lnTo>
                    <a:lnTo>
                      <a:pt x="828" y="250"/>
                    </a:lnTo>
                    <a:lnTo>
                      <a:pt x="820" y="256"/>
                    </a:lnTo>
                    <a:lnTo>
                      <a:pt x="826" y="275"/>
                    </a:lnTo>
                    <a:lnTo>
                      <a:pt x="820" y="282"/>
                    </a:lnTo>
                    <a:lnTo>
                      <a:pt x="812" y="279"/>
                    </a:lnTo>
                    <a:lnTo>
                      <a:pt x="789" y="260"/>
                    </a:lnTo>
                    <a:lnTo>
                      <a:pt x="736" y="253"/>
                    </a:lnTo>
                    <a:lnTo>
                      <a:pt x="726" y="256"/>
                    </a:lnTo>
                    <a:lnTo>
                      <a:pt x="712" y="251"/>
                    </a:lnTo>
                    <a:lnTo>
                      <a:pt x="676" y="278"/>
                    </a:lnTo>
                    <a:lnTo>
                      <a:pt x="668" y="278"/>
                    </a:lnTo>
                    <a:lnTo>
                      <a:pt x="654" y="284"/>
                    </a:lnTo>
                    <a:lnTo>
                      <a:pt x="649" y="293"/>
                    </a:lnTo>
                    <a:lnTo>
                      <a:pt x="642" y="294"/>
                    </a:lnTo>
                    <a:lnTo>
                      <a:pt x="621" y="290"/>
                    </a:lnTo>
                    <a:lnTo>
                      <a:pt x="599" y="296"/>
                    </a:lnTo>
                    <a:lnTo>
                      <a:pt x="597" y="312"/>
                    </a:lnTo>
                    <a:lnTo>
                      <a:pt x="592" y="322"/>
                    </a:lnTo>
                    <a:lnTo>
                      <a:pt x="547" y="363"/>
                    </a:lnTo>
                    <a:lnTo>
                      <a:pt x="539" y="359"/>
                    </a:lnTo>
                    <a:lnTo>
                      <a:pt x="536" y="354"/>
                    </a:lnTo>
                    <a:lnTo>
                      <a:pt x="555" y="328"/>
                    </a:lnTo>
                    <a:lnTo>
                      <a:pt x="553" y="316"/>
                    </a:lnTo>
                    <a:lnTo>
                      <a:pt x="529" y="316"/>
                    </a:lnTo>
                    <a:lnTo>
                      <a:pt x="520" y="339"/>
                    </a:lnTo>
                    <a:lnTo>
                      <a:pt x="510" y="350"/>
                    </a:lnTo>
                    <a:lnTo>
                      <a:pt x="500" y="337"/>
                    </a:lnTo>
                    <a:lnTo>
                      <a:pt x="495" y="317"/>
                    </a:lnTo>
                    <a:lnTo>
                      <a:pt x="492" y="319"/>
                    </a:lnTo>
                    <a:lnTo>
                      <a:pt x="487" y="348"/>
                    </a:lnTo>
                    <a:lnTo>
                      <a:pt x="470" y="375"/>
                    </a:lnTo>
                    <a:lnTo>
                      <a:pt x="461" y="405"/>
                    </a:lnTo>
                    <a:lnTo>
                      <a:pt x="452" y="424"/>
                    </a:lnTo>
                    <a:lnTo>
                      <a:pt x="430" y="455"/>
                    </a:lnTo>
                    <a:lnTo>
                      <a:pt x="430" y="477"/>
                    </a:lnTo>
                    <a:lnTo>
                      <a:pt x="427" y="485"/>
                    </a:lnTo>
                    <a:lnTo>
                      <a:pt x="405" y="471"/>
                    </a:lnTo>
                    <a:lnTo>
                      <a:pt x="399" y="449"/>
                    </a:lnTo>
                    <a:lnTo>
                      <a:pt x="408" y="440"/>
                    </a:lnTo>
                    <a:lnTo>
                      <a:pt x="410" y="428"/>
                    </a:lnTo>
                    <a:lnTo>
                      <a:pt x="405" y="426"/>
                    </a:lnTo>
                    <a:lnTo>
                      <a:pt x="382" y="431"/>
                    </a:lnTo>
                    <a:lnTo>
                      <a:pt x="377" y="428"/>
                    </a:lnTo>
                    <a:lnTo>
                      <a:pt x="385" y="379"/>
                    </a:lnTo>
                    <a:lnTo>
                      <a:pt x="381" y="359"/>
                    </a:lnTo>
                    <a:lnTo>
                      <a:pt x="355" y="347"/>
                    </a:lnTo>
                    <a:lnTo>
                      <a:pt x="333" y="341"/>
                    </a:lnTo>
                    <a:lnTo>
                      <a:pt x="334" y="334"/>
                    </a:lnTo>
                    <a:lnTo>
                      <a:pt x="339" y="328"/>
                    </a:lnTo>
                    <a:lnTo>
                      <a:pt x="329" y="320"/>
                    </a:lnTo>
                    <a:lnTo>
                      <a:pt x="309" y="313"/>
                    </a:lnTo>
                    <a:lnTo>
                      <a:pt x="276" y="307"/>
                    </a:lnTo>
                    <a:lnTo>
                      <a:pt x="266" y="309"/>
                    </a:lnTo>
                    <a:lnTo>
                      <a:pt x="258" y="314"/>
                    </a:lnTo>
                    <a:lnTo>
                      <a:pt x="253" y="306"/>
                    </a:lnTo>
                    <a:lnTo>
                      <a:pt x="234" y="307"/>
                    </a:lnTo>
                    <a:lnTo>
                      <a:pt x="205" y="283"/>
                    </a:lnTo>
                    <a:lnTo>
                      <a:pt x="189" y="283"/>
                    </a:lnTo>
                    <a:lnTo>
                      <a:pt x="55" y="257"/>
                    </a:lnTo>
                    <a:lnTo>
                      <a:pt x="45" y="251"/>
                    </a:lnTo>
                    <a:lnTo>
                      <a:pt x="39" y="228"/>
                    </a:lnTo>
                    <a:lnTo>
                      <a:pt x="29" y="220"/>
                    </a:lnTo>
                    <a:lnTo>
                      <a:pt x="8" y="216"/>
                    </a:lnTo>
                    <a:lnTo>
                      <a:pt x="0" y="206"/>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1" name="Freeform 111">
                <a:extLst>
                  <a:ext uri="{FF2B5EF4-FFF2-40B4-BE49-F238E27FC236}">
                    <a16:creationId xmlns:a16="http://schemas.microsoft.com/office/drawing/2014/main" id="{05E85973-AFB1-C03B-4099-A2A0AA932938}"/>
                  </a:ext>
                </a:extLst>
              </p:cNvPr>
              <p:cNvSpPr>
                <a:spLocks/>
              </p:cNvSpPr>
              <p:nvPr/>
            </p:nvSpPr>
            <p:spPr bwMode="auto">
              <a:xfrm>
                <a:off x="4159" y="2305"/>
                <a:ext cx="239" cy="419"/>
              </a:xfrm>
              <a:custGeom>
                <a:avLst/>
                <a:gdLst>
                  <a:gd name="T0" fmla="*/ 0 w 490"/>
                  <a:gd name="T1" fmla="*/ 0 h 864"/>
                  <a:gd name="T2" fmla="*/ 0 w 490"/>
                  <a:gd name="T3" fmla="*/ 0 h 864"/>
                  <a:gd name="T4" fmla="*/ 0 w 490"/>
                  <a:gd name="T5" fmla="*/ 0 h 864"/>
                  <a:gd name="T6" fmla="*/ 0 w 490"/>
                  <a:gd name="T7" fmla="*/ 0 h 864"/>
                  <a:gd name="T8" fmla="*/ 0 w 490"/>
                  <a:gd name="T9" fmla="*/ 0 h 864"/>
                  <a:gd name="T10" fmla="*/ 0 w 490"/>
                  <a:gd name="T11" fmla="*/ 0 h 864"/>
                  <a:gd name="T12" fmla="*/ 0 w 490"/>
                  <a:gd name="T13" fmla="*/ 0 h 864"/>
                  <a:gd name="T14" fmla="*/ 0 w 490"/>
                  <a:gd name="T15" fmla="*/ 0 h 864"/>
                  <a:gd name="T16" fmla="*/ 0 w 490"/>
                  <a:gd name="T17" fmla="*/ 0 h 864"/>
                  <a:gd name="T18" fmla="*/ 0 w 490"/>
                  <a:gd name="T19" fmla="*/ 0 h 864"/>
                  <a:gd name="T20" fmla="*/ 0 w 490"/>
                  <a:gd name="T21" fmla="*/ 0 h 864"/>
                  <a:gd name="T22" fmla="*/ 0 w 490"/>
                  <a:gd name="T23" fmla="*/ 0 h 864"/>
                  <a:gd name="T24" fmla="*/ 0 w 490"/>
                  <a:gd name="T25" fmla="*/ 0 h 864"/>
                  <a:gd name="T26" fmla="*/ 0 w 490"/>
                  <a:gd name="T27" fmla="*/ 0 h 864"/>
                  <a:gd name="T28" fmla="*/ 0 w 490"/>
                  <a:gd name="T29" fmla="*/ 0 h 864"/>
                  <a:gd name="T30" fmla="*/ 0 w 490"/>
                  <a:gd name="T31" fmla="*/ 0 h 864"/>
                  <a:gd name="T32" fmla="*/ 0 w 490"/>
                  <a:gd name="T33" fmla="*/ 0 h 864"/>
                  <a:gd name="T34" fmla="*/ 0 w 490"/>
                  <a:gd name="T35" fmla="*/ 0 h 864"/>
                  <a:gd name="T36" fmla="*/ 0 w 490"/>
                  <a:gd name="T37" fmla="*/ 0 h 864"/>
                  <a:gd name="T38" fmla="*/ 0 w 490"/>
                  <a:gd name="T39" fmla="*/ 0 h 864"/>
                  <a:gd name="T40" fmla="*/ 0 w 490"/>
                  <a:gd name="T41" fmla="*/ 0 h 864"/>
                  <a:gd name="T42" fmla="*/ 0 w 490"/>
                  <a:gd name="T43" fmla="*/ 0 h 864"/>
                  <a:gd name="T44" fmla="*/ 0 w 490"/>
                  <a:gd name="T45" fmla="*/ 0 h 864"/>
                  <a:gd name="T46" fmla="*/ 0 w 490"/>
                  <a:gd name="T47" fmla="*/ 0 h 864"/>
                  <a:gd name="T48" fmla="*/ 0 w 490"/>
                  <a:gd name="T49" fmla="*/ 0 h 864"/>
                  <a:gd name="T50" fmla="*/ 0 w 490"/>
                  <a:gd name="T51" fmla="*/ 0 h 864"/>
                  <a:gd name="T52" fmla="*/ 0 w 490"/>
                  <a:gd name="T53" fmla="*/ 0 h 864"/>
                  <a:gd name="T54" fmla="*/ 0 w 490"/>
                  <a:gd name="T55" fmla="*/ 0 h 864"/>
                  <a:gd name="T56" fmla="*/ 0 w 490"/>
                  <a:gd name="T57" fmla="*/ 0 h 864"/>
                  <a:gd name="T58" fmla="*/ 0 w 490"/>
                  <a:gd name="T59" fmla="*/ 0 h 864"/>
                  <a:gd name="T60" fmla="*/ 0 w 490"/>
                  <a:gd name="T61" fmla="*/ 0 h 864"/>
                  <a:gd name="T62" fmla="*/ 0 w 490"/>
                  <a:gd name="T63" fmla="*/ 0 h 864"/>
                  <a:gd name="T64" fmla="*/ 0 w 490"/>
                  <a:gd name="T65" fmla="*/ 0 h 864"/>
                  <a:gd name="T66" fmla="*/ 0 w 490"/>
                  <a:gd name="T67" fmla="*/ 0 h 864"/>
                  <a:gd name="T68" fmla="*/ 0 w 490"/>
                  <a:gd name="T69" fmla="*/ 0 h 864"/>
                  <a:gd name="T70" fmla="*/ 0 w 490"/>
                  <a:gd name="T71" fmla="*/ 0 h 864"/>
                  <a:gd name="T72" fmla="*/ 0 w 490"/>
                  <a:gd name="T73" fmla="*/ 0 h 864"/>
                  <a:gd name="T74" fmla="*/ 0 w 490"/>
                  <a:gd name="T75" fmla="*/ 0 h 864"/>
                  <a:gd name="T76" fmla="*/ 0 w 490"/>
                  <a:gd name="T77" fmla="*/ 0 h 864"/>
                  <a:gd name="T78" fmla="*/ 0 w 490"/>
                  <a:gd name="T79" fmla="*/ 0 h 864"/>
                  <a:gd name="T80" fmla="*/ 0 w 490"/>
                  <a:gd name="T81" fmla="*/ 0 h 864"/>
                  <a:gd name="T82" fmla="*/ 0 w 490"/>
                  <a:gd name="T83" fmla="*/ 0 h 864"/>
                  <a:gd name="T84" fmla="*/ 0 w 490"/>
                  <a:gd name="T85" fmla="*/ 0 h 864"/>
                  <a:gd name="T86" fmla="*/ 0 w 490"/>
                  <a:gd name="T87" fmla="*/ 0 h 864"/>
                  <a:gd name="T88" fmla="*/ 0 w 490"/>
                  <a:gd name="T89" fmla="*/ 0 h 864"/>
                  <a:gd name="T90" fmla="*/ 0 w 490"/>
                  <a:gd name="T91" fmla="*/ 0 h 864"/>
                  <a:gd name="T92" fmla="*/ 0 w 490"/>
                  <a:gd name="T93" fmla="*/ 0 h 864"/>
                  <a:gd name="T94" fmla="*/ 0 w 490"/>
                  <a:gd name="T95" fmla="*/ 0 h 864"/>
                  <a:gd name="T96" fmla="*/ 0 w 490"/>
                  <a:gd name="T97" fmla="*/ 0 h 864"/>
                  <a:gd name="T98" fmla="*/ 0 w 490"/>
                  <a:gd name="T99" fmla="*/ 0 h 864"/>
                  <a:gd name="T100" fmla="*/ 0 w 490"/>
                  <a:gd name="T101" fmla="*/ 0 h 864"/>
                  <a:gd name="T102" fmla="*/ 0 w 490"/>
                  <a:gd name="T103" fmla="*/ 0 h 864"/>
                  <a:gd name="T104" fmla="*/ 0 w 490"/>
                  <a:gd name="T105" fmla="*/ 0 h 864"/>
                  <a:gd name="T106" fmla="*/ 0 w 490"/>
                  <a:gd name="T107" fmla="*/ 0 h 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864"/>
                  <a:gd name="T164" fmla="*/ 490 w 490"/>
                  <a:gd name="T165" fmla="*/ 864 h 8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864">
                    <a:moveTo>
                      <a:pt x="14" y="52"/>
                    </a:moveTo>
                    <a:lnTo>
                      <a:pt x="56" y="536"/>
                    </a:lnTo>
                    <a:lnTo>
                      <a:pt x="49" y="545"/>
                    </a:lnTo>
                    <a:lnTo>
                      <a:pt x="51" y="562"/>
                    </a:lnTo>
                    <a:lnTo>
                      <a:pt x="47" y="588"/>
                    </a:lnTo>
                    <a:lnTo>
                      <a:pt x="65" y="625"/>
                    </a:lnTo>
                    <a:lnTo>
                      <a:pt x="71" y="668"/>
                    </a:lnTo>
                    <a:lnTo>
                      <a:pt x="49" y="709"/>
                    </a:lnTo>
                    <a:lnTo>
                      <a:pt x="48" y="721"/>
                    </a:lnTo>
                    <a:lnTo>
                      <a:pt x="33" y="755"/>
                    </a:lnTo>
                    <a:lnTo>
                      <a:pt x="9" y="778"/>
                    </a:lnTo>
                    <a:lnTo>
                      <a:pt x="9" y="809"/>
                    </a:lnTo>
                    <a:lnTo>
                      <a:pt x="0" y="845"/>
                    </a:lnTo>
                    <a:lnTo>
                      <a:pt x="0" y="854"/>
                    </a:lnTo>
                    <a:lnTo>
                      <a:pt x="1" y="861"/>
                    </a:lnTo>
                    <a:lnTo>
                      <a:pt x="2" y="861"/>
                    </a:lnTo>
                    <a:lnTo>
                      <a:pt x="14" y="864"/>
                    </a:lnTo>
                    <a:lnTo>
                      <a:pt x="27" y="858"/>
                    </a:lnTo>
                    <a:lnTo>
                      <a:pt x="25" y="854"/>
                    </a:lnTo>
                    <a:lnTo>
                      <a:pt x="31" y="838"/>
                    </a:lnTo>
                    <a:lnTo>
                      <a:pt x="61" y="840"/>
                    </a:lnTo>
                    <a:lnTo>
                      <a:pt x="99" y="825"/>
                    </a:lnTo>
                    <a:lnTo>
                      <a:pt x="147" y="847"/>
                    </a:lnTo>
                    <a:lnTo>
                      <a:pt x="152" y="853"/>
                    </a:lnTo>
                    <a:lnTo>
                      <a:pt x="161" y="849"/>
                    </a:lnTo>
                    <a:lnTo>
                      <a:pt x="170" y="818"/>
                    </a:lnTo>
                    <a:lnTo>
                      <a:pt x="198" y="807"/>
                    </a:lnTo>
                    <a:lnTo>
                      <a:pt x="208" y="824"/>
                    </a:lnTo>
                    <a:lnTo>
                      <a:pt x="225" y="833"/>
                    </a:lnTo>
                    <a:lnTo>
                      <a:pt x="238" y="823"/>
                    </a:lnTo>
                    <a:lnTo>
                      <a:pt x="250" y="781"/>
                    </a:lnTo>
                    <a:lnTo>
                      <a:pt x="261" y="767"/>
                    </a:lnTo>
                    <a:lnTo>
                      <a:pt x="271" y="769"/>
                    </a:lnTo>
                    <a:lnTo>
                      <a:pt x="290" y="790"/>
                    </a:lnTo>
                    <a:lnTo>
                      <a:pt x="330" y="788"/>
                    </a:lnTo>
                    <a:lnTo>
                      <a:pt x="339" y="752"/>
                    </a:lnTo>
                    <a:lnTo>
                      <a:pt x="404" y="668"/>
                    </a:lnTo>
                    <a:lnTo>
                      <a:pt x="404" y="637"/>
                    </a:lnTo>
                    <a:lnTo>
                      <a:pt x="418" y="630"/>
                    </a:lnTo>
                    <a:lnTo>
                      <a:pt x="444" y="634"/>
                    </a:lnTo>
                    <a:lnTo>
                      <a:pt x="465" y="618"/>
                    </a:lnTo>
                    <a:lnTo>
                      <a:pt x="483" y="613"/>
                    </a:lnTo>
                    <a:lnTo>
                      <a:pt x="490" y="600"/>
                    </a:lnTo>
                    <a:lnTo>
                      <a:pt x="480" y="565"/>
                    </a:lnTo>
                    <a:lnTo>
                      <a:pt x="481" y="554"/>
                    </a:lnTo>
                    <a:lnTo>
                      <a:pt x="486" y="539"/>
                    </a:lnTo>
                    <a:lnTo>
                      <a:pt x="427" y="9"/>
                    </a:lnTo>
                    <a:lnTo>
                      <a:pt x="426" y="0"/>
                    </a:lnTo>
                    <a:lnTo>
                      <a:pt x="111" y="38"/>
                    </a:lnTo>
                    <a:lnTo>
                      <a:pt x="102" y="46"/>
                    </a:lnTo>
                    <a:lnTo>
                      <a:pt x="79" y="56"/>
                    </a:lnTo>
                    <a:lnTo>
                      <a:pt x="65" y="64"/>
                    </a:lnTo>
                    <a:lnTo>
                      <a:pt x="36" y="68"/>
                    </a:lnTo>
                    <a:lnTo>
                      <a:pt x="1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2" name="Freeform 112">
                <a:extLst>
                  <a:ext uri="{FF2B5EF4-FFF2-40B4-BE49-F238E27FC236}">
                    <a16:creationId xmlns:a16="http://schemas.microsoft.com/office/drawing/2014/main" id="{F36EB4FB-2BFA-E67D-A9D3-50D828BFFADE}"/>
                  </a:ext>
                </a:extLst>
              </p:cNvPr>
              <p:cNvSpPr>
                <a:spLocks/>
              </p:cNvSpPr>
              <p:nvPr/>
            </p:nvSpPr>
            <p:spPr bwMode="auto">
              <a:xfrm>
                <a:off x="4159" y="2305"/>
                <a:ext cx="239" cy="419"/>
              </a:xfrm>
              <a:custGeom>
                <a:avLst/>
                <a:gdLst>
                  <a:gd name="T0" fmla="*/ 0 w 490"/>
                  <a:gd name="T1" fmla="*/ 0 h 864"/>
                  <a:gd name="T2" fmla="*/ 0 w 490"/>
                  <a:gd name="T3" fmla="*/ 0 h 864"/>
                  <a:gd name="T4" fmla="*/ 0 w 490"/>
                  <a:gd name="T5" fmla="*/ 0 h 864"/>
                  <a:gd name="T6" fmla="*/ 0 w 490"/>
                  <a:gd name="T7" fmla="*/ 0 h 864"/>
                  <a:gd name="T8" fmla="*/ 0 w 490"/>
                  <a:gd name="T9" fmla="*/ 0 h 864"/>
                  <a:gd name="T10" fmla="*/ 0 w 490"/>
                  <a:gd name="T11" fmla="*/ 0 h 864"/>
                  <a:gd name="T12" fmla="*/ 0 w 490"/>
                  <a:gd name="T13" fmla="*/ 0 h 864"/>
                  <a:gd name="T14" fmla="*/ 0 w 490"/>
                  <a:gd name="T15" fmla="*/ 0 h 864"/>
                  <a:gd name="T16" fmla="*/ 0 w 490"/>
                  <a:gd name="T17" fmla="*/ 0 h 864"/>
                  <a:gd name="T18" fmla="*/ 0 w 490"/>
                  <a:gd name="T19" fmla="*/ 0 h 864"/>
                  <a:gd name="T20" fmla="*/ 0 w 490"/>
                  <a:gd name="T21" fmla="*/ 0 h 864"/>
                  <a:gd name="T22" fmla="*/ 0 w 490"/>
                  <a:gd name="T23" fmla="*/ 0 h 864"/>
                  <a:gd name="T24" fmla="*/ 0 w 490"/>
                  <a:gd name="T25" fmla="*/ 0 h 864"/>
                  <a:gd name="T26" fmla="*/ 0 w 490"/>
                  <a:gd name="T27" fmla="*/ 0 h 864"/>
                  <a:gd name="T28" fmla="*/ 0 w 490"/>
                  <a:gd name="T29" fmla="*/ 0 h 864"/>
                  <a:gd name="T30" fmla="*/ 0 w 490"/>
                  <a:gd name="T31" fmla="*/ 0 h 864"/>
                  <a:gd name="T32" fmla="*/ 0 w 490"/>
                  <a:gd name="T33" fmla="*/ 0 h 864"/>
                  <a:gd name="T34" fmla="*/ 0 w 490"/>
                  <a:gd name="T35" fmla="*/ 0 h 864"/>
                  <a:gd name="T36" fmla="*/ 0 w 490"/>
                  <a:gd name="T37" fmla="*/ 0 h 864"/>
                  <a:gd name="T38" fmla="*/ 0 w 490"/>
                  <a:gd name="T39" fmla="*/ 0 h 864"/>
                  <a:gd name="T40" fmla="*/ 0 w 490"/>
                  <a:gd name="T41" fmla="*/ 0 h 864"/>
                  <a:gd name="T42" fmla="*/ 0 w 490"/>
                  <a:gd name="T43" fmla="*/ 0 h 864"/>
                  <a:gd name="T44" fmla="*/ 0 w 490"/>
                  <a:gd name="T45" fmla="*/ 0 h 864"/>
                  <a:gd name="T46" fmla="*/ 0 w 490"/>
                  <a:gd name="T47" fmla="*/ 0 h 864"/>
                  <a:gd name="T48" fmla="*/ 0 w 490"/>
                  <a:gd name="T49" fmla="*/ 0 h 864"/>
                  <a:gd name="T50" fmla="*/ 0 w 490"/>
                  <a:gd name="T51" fmla="*/ 0 h 864"/>
                  <a:gd name="T52" fmla="*/ 0 w 490"/>
                  <a:gd name="T53" fmla="*/ 0 h 864"/>
                  <a:gd name="T54" fmla="*/ 0 w 490"/>
                  <a:gd name="T55" fmla="*/ 0 h 864"/>
                  <a:gd name="T56" fmla="*/ 0 w 490"/>
                  <a:gd name="T57" fmla="*/ 0 h 864"/>
                  <a:gd name="T58" fmla="*/ 0 w 490"/>
                  <a:gd name="T59" fmla="*/ 0 h 864"/>
                  <a:gd name="T60" fmla="*/ 0 w 490"/>
                  <a:gd name="T61" fmla="*/ 0 h 864"/>
                  <a:gd name="T62" fmla="*/ 0 w 490"/>
                  <a:gd name="T63" fmla="*/ 0 h 864"/>
                  <a:gd name="T64" fmla="*/ 0 w 490"/>
                  <a:gd name="T65" fmla="*/ 0 h 864"/>
                  <a:gd name="T66" fmla="*/ 0 w 490"/>
                  <a:gd name="T67" fmla="*/ 0 h 864"/>
                  <a:gd name="T68" fmla="*/ 0 w 490"/>
                  <a:gd name="T69" fmla="*/ 0 h 864"/>
                  <a:gd name="T70" fmla="*/ 0 w 490"/>
                  <a:gd name="T71" fmla="*/ 0 h 864"/>
                  <a:gd name="T72" fmla="*/ 0 w 490"/>
                  <a:gd name="T73" fmla="*/ 0 h 864"/>
                  <a:gd name="T74" fmla="*/ 0 w 490"/>
                  <a:gd name="T75" fmla="*/ 0 h 864"/>
                  <a:gd name="T76" fmla="*/ 0 w 490"/>
                  <a:gd name="T77" fmla="*/ 0 h 864"/>
                  <a:gd name="T78" fmla="*/ 0 w 490"/>
                  <a:gd name="T79" fmla="*/ 0 h 864"/>
                  <a:gd name="T80" fmla="*/ 0 w 490"/>
                  <a:gd name="T81" fmla="*/ 0 h 864"/>
                  <a:gd name="T82" fmla="*/ 0 w 490"/>
                  <a:gd name="T83" fmla="*/ 0 h 864"/>
                  <a:gd name="T84" fmla="*/ 0 w 490"/>
                  <a:gd name="T85" fmla="*/ 0 h 864"/>
                  <a:gd name="T86" fmla="*/ 0 w 490"/>
                  <a:gd name="T87" fmla="*/ 0 h 864"/>
                  <a:gd name="T88" fmla="*/ 0 w 490"/>
                  <a:gd name="T89" fmla="*/ 0 h 864"/>
                  <a:gd name="T90" fmla="*/ 0 w 490"/>
                  <a:gd name="T91" fmla="*/ 0 h 864"/>
                  <a:gd name="T92" fmla="*/ 0 w 490"/>
                  <a:gd name="T93" fmla="*/ 0 h 864"/>
                  <a:gd name="T94" fmla="*/ 0 w 490"/>
                  <a:gd name="T95" fmla="*/ 0 h 864"/>
                  <a:gd name="T96" fmla="*/ 0 w 490"/>
                  <a:gd name="T97" fmla="*/ 0 h 864"/>
                  <a:gd name="T98" fmla="*/ 0 w 490"/>
                  <a:gd name="T99" fmla="*/ 0 h 864"/>
                  <a:gd name="T100" fmla="*/ 0 w 490"/>
                  <a:gd name="T101" fmla="*/ 0 h 864"/>
                  <a:gd name="T102" fmla="*/ 0 w 490"/>
                  <a:gd name="T103" fmla="*/ 0 h 864"/>
                  <a:gd name="T104" fmla="*/ 0 w 490"/>
                  <a:gd name="T105" fmla="*/ 0 h 864"/>
                  <a:gd name="T106" fmla="*/ 0 w 490"/>
                  <a:gd name="T107" fmla="*/ 0 h 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864"/>
                  <a:gd name="T164" fmla="*/ 490 w 490"/>
                  <a:gd name="T165" fmla="*/ 864 h 8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864">
                    <a:moveTo>
                      <a:pt x="14" y="52"/>
                    </a:moveTo>
                    <a:lnTo>
                      <a:pt x="56" y="536"/>
                    </a:lnTo>
                    <a:lnTo>
                      <a:pt x="49" y="545"/>
                    </a:lnTo>
                    <a:lnTo>
                      <a:pt x="51" y="562"/>
                    </a:lnTo>
                    <a:lnTo>
                      <a:pt x="47" y="588"/>
                    </a:lnTo>
                    <a:lnTo>
                      <a:pt x="65" y="625"/>
                    </a:lnTo>
                    <a:lnTo>
                      <a:pt x="71" y="668"/>
                    </a:lnTo>
                    <a:lnTo>
                      <a:pt x="49" y="709"/>
                    </a:lnTo>
                    <a:lnTo>
                      <a:pt x="48" y="721"/>
                    </a:lnTo>
                    <a:lnTo>
                      <a:pt x="33" y="755"/>
                    </a:lnTo>
                    <a:lnTo>
                      <a:pt x="9" y="778"/>
                    </a:lnTo>
                    <a:lnTo>
                      <a:pt x="9" y="809"/>
                    </a:lnTo>
                    <a:lnTo>
                      <a:pt x="0" y="845"/>
                    </a:lnTo>
                    <a:lnTo>
                      <a:pt x="0" y="854"/>
                    </a:lnTo>
                    <a:lnTo>
                      <a:pt x="1" y="861"/>
                    </a:lnTo>
                    <a:lnTo>
                      <a:pt x="2" y="861"/>
                    </a:lnTo>
                    <a:lnTo>
                      <a:pt x="14" y="864"/>
                    </a:lnTo>
                    <a:lnTo>
                      <a:pt x="27" y="858"/>
                    </a:lnTo>
                    <a:lnTo>
                      <a:pt x="25" y="854"/>
                    </a:lnTo>
                    <a:lnTo>
                      <a:pt x="31" y="838"/>
                    </a:lnTo>
                    <a:lnTo>
                      <a:pt x="61" y="840"/>
                    </a:lnTo>
                    <a:lnTo>
                      <a:pt x="99" y="825"/>
                    </a:lnTo>
                    <a:lnTo>
                      <a:pt x="147" y="847"/>
                    </a:lnTo>
                    <a:lnTo>
                      <a:pt x="152" y="853"/>
                    </a:lnTo>
                    <a:lnTo>
                      <a:pt x="161" y="849"/>
                    </a:lnTo>
                    <a:lnTo>
                      <a:pt x="170" y="818"/>
                    </a:lnTo>
                    <a:lnTo>
                      <a:pt x="198" y="807"/>
                    </a:lnTo>
                    <a:lnTo>
                      <a:pt x="208" y="824"/>
                    </a:lnTo>
                    <a:lnTo>
                      <a:pt x="225" y="833"/>
                    </a:lnTo>
                    <a:lnTo>
                      <a:pt x="238" y="823"/>
                    </a:lnTo>
                    <a:lnTo>
                      <a:pt x="250" y="781"/>
                    </a:lnTo>
                    <a:lnTo>
                      <a:pt x="261" y="767"/>
                    </a:lnTo>
                    <a:lnTo>
                      <a:pt x="271" y="769"/>
                    </a:lnTo>
                    <a:lnTo>
                      <a:pt x="290" y="790"/>
                    </a:lnTo>
                    <a:lnTo>
                      <a:pt x="330" y="788"/>
                    </a:lnTo>
                    <a:lnTo>
                      <a:pt x="339" y="752"/>
                    </a:lnTo>
                    <a:lnTo>
                      <a:pt x="404" y="668"/>
                    </a:lnTo>
                    <a:lnTo>
                      <a:pt x="404" y="637"/>
                    </a:lnTo>
                    <a:lnTo>
                      <a:pt x="418" y="630"/>
                    </a:lnTo>
                    <a:lnTo>
                      <a:pt x="444" y="634"/>
                    </a:lnTo>
                    <a:lnTo>
                      <a:pt x="465" y="618"/>
                    </a:lnTo>
                    <a:lnTo>
                      <a:pt x="483" y="613"/>
                    </a:lnTo>
                    <a:lnTo>
                      <a:pt x="490" y="600"/>
                    </a:lnTo>
                    <a:lnTo>
                      <a:pt x="480" y="565"/>
                    </a:lnTo>
                    <a:lnTo>
                      <a:pt x="481" y="554"/>
                    </a:lnTo>
                    <a:lnTo>
                      <a:pt x="486" y="539"/>
                    </a:lnTo>
                    <a:lnTo>
                      <a:pt x="427" y="9"/>
                    </a:lnTo>
                    <a:lnTo>
                      <a:pt x="426" y="0"/>
                    </a:lnTo>
                    <a:lnTo>
                      <a:pt x="111" y="38"/>
                    </a:lnTo>
                    <a:lnTo>
                      <a:pt x="102" y="46"/>
                    </a:lnTo>
                    <a:lnTo>
                      <a:pt x="79" y="56"/>
                    </a:lnTo>
                    <a:lnTo>
                      <a:pt x="65" y="64"/>
                    </a:lnTo>
                    <a:lnTo>
                      <a:pt x="36" y="68"/>
                    </a:lnTo>
                    <a:lnTo>
                      <a:pt x="14" y="5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3" name="Freeform 113">
                <a:extLst>
                  <a:ext uri="{FF2B5EF4-FFF2-40B4-BE49-F238E27FC236}">
                    <a16:creationId xmlns:a16="http://schemas.microsoft.com/office/drawing/2014/main" id="{FF6D6B09-1B15-9C07-9DEB-7F263056ADF0}"/>
                  </a:ext>
                </a:extLst>
              </p:cNvPr>
              <p:cNvSpPr>
                <a:spLocks/>
              </p:cNvSpPr>
              <p:nvPr/>
            </p:nvSpPr>
            <p:spPr bwMode="auto">
              <a:xfrm>
                <a:off x="4057" y="2565"/>
                <a:ext cx="579" cy="296"/>
              </a:xfrm>
              <a:custGeom>
                <a:avLst/>
                <a:gdLst>
                  <a:gd name="T0" fmla="*/ 0 w 1190"/>
                  <a:gd name="T1" fmla="*/ 0 h 611"/>
                  <a:gd name="T2" fmla="*/ 0 w 1190"/>
                  <a:gd name="T3" fmla="*/ 0 h 611"/>
                  <a:gd name="T4" fmla="*/ 0 w 1190"/>
                  <a:gd name="T5" fmla="*/ 0 h 611"/>
                  <a:gd name="T6" fmla="*/ 0 w 1190"/>
                  <a:gd name="T7" fmla="*/ 0 h 611"/>
                  <a:gd name="T8" fmla="*/ 0 w 1190"/>
                  <a:gd name="T9" fmla="*/ 0 h 611"/>
                  <a:gd name="T10" fmla="*/ 0 w 1190"/>
                  <a:gd name="T11" fmla="*/ 0 h 611"/>
                  <a:gd name="T12" fmla="*/ 0 w 1190"/>
                  <a:gd name="T13" fmla="*/ 0 h 611"/>
                  <a:gd name="T14" fmla="*/ 0 w 1190"/>
                  <a:gd name="T15" fmla="*/ 0 h 611"/>
                  <a:gd name="T16" fmla="*/ 0 w 1190"/>
                  <a:gd name="T17" fmla="*/ 0 h 611"/>
                  <a:gd name="T18" fmla="*/ 0 w 1190"/>
                  <a:gd name="T19" fmla="*/ 0 h 611"/>
                  <a:gd name="T20" fmla="*/ 0 w 1190"/>
                  <a:gd name="T21" fmla="*/ 0 h 611"/>
                  <a:gd name="T22" fmla="*/ 0 w 1190"/>
                  <a:gd name="T23" fmla="*/ 0 h 611"/>
                  <a:gd name="T24" fmla="*/ 0 w 1190"/>
                  <a:gd name="T25" fmla="*/ 0 h 611"/>
                  <a:gd name="T26" fmla="*/ 0 w 1190"/>
                  <a:gd name="T27" fmla="*/ 0 h 611"/>
                  <a:gd name="T28" fmla="*/ 0 w 1190"/>
                  <a:gd name="T29" fmla="*/ 0 h 611"/>
                  <a:gd name="T30" fmla="*/ 0 w 1190"/>
                  <a:gd name="T31" fmla="*/ 0 h 611"/>
                  <a:gd name="T32" fmla="*/ 0 w 1190"/>
                  <a:gd name="T33" fmla="*/ 0 h 611"/>
                  <a:gd name="T34" fmla="*/ 0 w 1190"/>
                  <a:gd name="T35" fmla="*/ 0 h 611"/>
                  <a:gd name="T36" fmla="*/ 0 w 1190"/>
                  <a:gd name="T37" fmla="*/ 0 h 611"/>
                  <a:gd name="T38" fmla="*/ 0 w 1190"/>
                  <a:gd name="T39" fmla="*/ 0 h 611"/>
                  <a:gd name="T40" fmla="*/ 0 w 1190"/>
                  <a:gd name="T41" fmla="*/ 0 h 611"/>
                  <a:gd name="T42" fmla="*/ 0 w 1190"/>
                  <a:gd name="T43" fmla="*/ 0 h 611"/>
                  <a:gd name="T44" fmla="*/ 0 w 1190"/>
                  <a:gd name="T45" fmla="*/ 0 h 611"/>
                  <a:gd name="T46" fmla="*/ 0 w 1190"/>
                  <a:gd name="T47" fmla="*/ 0 h 611"/>
                  <a:gd name="T48" fmla="*/ 0 w 1190"/>
                  <a:gd name="T49" fmla="*/ 0 h 611"/>
                  <a:gd name="T50" fmla="*/ 0 w 1190"/>
                  <a:gd name="T51" fmla="*/ 0 h 611"/>
                  <a:gd name="T52" fmla="*/ 0 w 1190"/>
                  <a:gd name="T53" fmla="*/ 0 h 611"/>
                  <a:gd name="T54" fmla="*/ 0 w 1190"/>
                  <a:gd name="T55" fmla="*/ 0 h 611"/>
                  <a:gd name="T56" fmla="*/ 0 w 1190"/>
                  <a:gd name="T57" fmla="*/ 0 h 611"/>
                  <a:gd name="T58" fmla="*/ 0 w 1190"/>
                  <a:gd name="T59" fmla="*/ 0 h 611"/>
                  <a:gd name="T60" fmla="*/ 0 w 1190"/>
                  <a:gd name="T61" fmla="*/ 0 h 611"/>
                  <a:gd name="T62" fmla="*/ 0 w 1190"/>
                  <a:gd name="T63" fmla="*/ 0 h 611"/>
                  <a:gd name="T64" fmla="*/ 0 w 1190"/>
                  <a:gd name="T65" fmla="*/ 0 h 611"/>
                  <a:gd name="T66" fmla="*/ 0 w 1190"/>
                  <a:gd name="T67" fmla="*/ 0 h 611"/>
                  <a:gd name="T68" fmla="*/ 0 w 1190"/>
                  <a:gd name="T69" fmla="*/ 0 h 611"/>
                  <a:gd name="T70" fmla="*/ 0 w 1190"/>
                  <a:gd name="T71" fmla="*/ 0 h 611"/>
                  <a:gd name="T72" fmla="*/ 0 w 1190"/>
                  <a:gd name="T73" fmla="*/ 0 h 611"/>
                  <a:gd name="T74" fmla="*/ 0 w 1190"/>
                  <a:gd name="T75" fmla="*/ 0 h 611"/>
                  <a:gd name="T76" fmla="*/ 0 w 1190"/>
                  <a:gd name="T77" fmla="*/ 0 h 611"/>
                  <a:gd name="T78" fmla="*/ 0 w 1190"/>
                  <a:gd name="T79" fmla="*/ 0 h 611"/>
                  <a:gd name="T80" fmla="*/ 0 w 1190"/>
                  <a:gd name="T81" fmla="*/ 0 h 611"/>
                  <a:gd name="T82" fmla="*/ 0 w 1190"/>
                  <a:gd name="T83" fmla="*/ 0 h 611"/>
                  <a:gd name="T84" fmla="*/ 0 w 1190"/>
                  <a:gd name="T85" fmla="*/ 0 h 611"/>
                  <a:gd name="T86" fmla="*/ 0 w 1190"/>
                  <a:gd name="T87" fmla="*/ 0 h 611"/>
                  <a:gd name="T88" fmla="*/ 0 w 1190"/>
                  <a:gd name="T89" fmla="*/ 0 h 611"/>
                  <a:gd name="T90" fmla="*/ 0 w 1190"/>
                  <a:gd name="T91" fmla="*/ 0 h 611"/>
                  <a:gd name="T92" fmla="*/ 0 w 1190"/>
                  <a:gd name="T93" fmla="*/ 0 h 611"/>
                  <a:gd name="T94" fmla="*/ 0 w 1190"/>
                  <a:gd name="T95" fmla="*/ 0 h 611"/>
                  <a:gd name="T96" fmla="*/ 0 w 1190"/>
                  <a:gd name="T97" fmla="*/ 0 h 611"/>
                  <a:gd name="T98" fmla="*/ 0 w 1190"/>
                  <a:gd name="T99" fmla="*/ 0 h 611"/>
                  <a:gd name="T100" fmla="*/ 0 w 1190"/>
                  <a:gd name="T101" fmla="*/ 0 h 611"/>
                  <a:gd name="T102" fmla="*/ 0 w 1190"/>
                  <a:gd name="T103" fmla="*/ 0 h 611"/>
                  <a:gd name="T104" fmla="*/ 0 w 1190"/>
                  <a:gd name="T105" fmla="*/ 0 h 611"/>
                  <a:gd name="T106" fmla="*/ 0 w 1190"/>
                  <a:gd name="T107" fmla="*/ 0 h 611"/>
                  <a:gd name="T108" fmla="*/ 0 w 1190"/>
                  <a:gd name="T109" fmla="*/ 0 h 6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0"/>
                  <a:gd name="T166" fmla="*/ 0 h 611"/>
                  <a:gd name="T167" fmla="*/ 1190 w 1190"/>
                  <a:gd name="T168" fmla="*/ 611 h 6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0" h="611">
                    <a:moveTo>
                      <a:pt x="0" y="611"/>
                    </a:moveTo>
                    <a:lnTo>
                      <a:pt x="238" y="591"/>
                    </a:lnTo>
                    <a:lnTo>
                      <a:pt x="237" y="571"/>
                    </a:lnTo>
                    <a:lnTo>
                      <a:pt x="231" y="560"/>
                    </a:lnTo>
                    <a:lnTo>
                      <a:pt x="258" y="556"/>
                    </a:lnTo>
                    <a:lnTo>
                      <a:pt x="268" y="563"/>
                    </a:lnTo>
                    <a:lnTo>
                      <a:pt x="941" y="502"/>
                    </a:lnTo>
                    <a:lnTo>
                      <a:pt x="954" y="492"/>
                    </a:lnTo>
                    <a:lnTo>
                      <a:pt x="965" y="483"/>
                    </a:lnTo>
                    <a:lnTo>
                      <a:pt x="1022" y="454"/>
                    </a:lnTo>
                    <a:lnTo>
                      <a:pt x="1031" y="439"/>
                    </a:lnTo>
                    <a:lnTo>
                      <a:pt x="1062" y="417"/>
                    </a:lnTo>
                    <a:lnTo>
                      <a:pt x="1063" y="402"/>
                    </a:lnTo>
                    <a:lnTo>
                      <a:pt x="1067" y="395"/>
                    </a:lnTo>
                    <a:lnTo>
                      <a:pt x="1084" y="387"/>
                    </a:lnTo>
                    <a:lnTo>
                      <a:pt x="1085" y="369"/>
                    </a:lnTo>
                    <a:lnTo>
                      <a:pt x="1101" y="353"/>
                    </a:lnTo>
                    <a:lnTo>
                      <a:pt x="1184" y="281"/>
                    </a:lnTo>
                    <a:lnTo>
                      <a:pt x="1190" y="266"/>
                    </a:lnTo>
                    <a:lnTo>
                      <a:pt x="1178" y="266"/>
                    </a:lnTo>
                    <a:lnTo>
                      <a:pt x="1168" y="259"/>
                    </a:lnTo>
                    <a:lnTo>
                      <a:pt x="1162" y="257"/>
                    </a:lnTo>
                    <a:lnTo>
                      <a:pt x="1159" y="251"/>
                    </a:lnTo>
                    <a:lnTo>
                      <a:pt x="1140" y="244"/>
                    </a:lnTo>
                    <a:lnTo>
                      <a:pt x="1135" y="245"/>
                    </a:lnTo>
                    <a:lnTo>
                      <a:pt x="1129" y="242"/>
                    </a:lnTo>
                    <a:lnTo>
                      <a:pt x="1108" y="210"/>
                    </a:lnTo>
                    <a:lnTo>
                      <a:pt x="1075" y="168"/>
                    </a:lnTo>
                    <a:lnTo>
                      <a:pt x="1071" y="154"/>
                    </a:lnTo>
                    <a:lnTo>
                      <a:pt x="1072" y="142"/>
                    </a:lnTo>
                    <a:lnTo>
                      <a:pt x="1072" y="124"/>
                    </a:lnTo>
                    <a:lnTo>
                      <a:pt x="1069" y="99"/>
                    </a:lnTo>
                    <a:lnTo>
                      <a:pt x="1062" y="91"/>
                    </a:lnTo>
                    <a:lnTo>
                      <a:pt x="1045" y="78"/>
                    </a:lnTo>
                    <a:lnTo>
                      <a:pt x="1026" y="75"/>
                    </a:lnTo>
                    <a:lnTo>
                      <a:pt x="1011" y="51"/>
                    </a:lnTo>
                    <a:lnTo>
                      <a:pt x="1003" y="39"/>
                    </a:lnTo>
                    <a:lnTo>
                      <a:pt x="983" y="53"/>
                    </a:lnTo>
                    <a:lnTo>
                      <a:pt x="979" y="62"/>
                    </a:lnTo>
                    <a:lnTo>
                      <a:pt x="966" y="67"/>
                    </a:lnTo>
                    <a:lnTo>
                      <a:pt x="963" y="73"/>
                    </a:lnTo>
                    <a:lnTo>
                      <a:pt x="940" y="76"/>
                    </a:lnTo>
                    <a:lnTo>
                      <a:pt x="911" y="63"/>
                    </a:lnTo>
                    <a:lnTo>
                      <a:pt x="900" y="67"/>
                    </a:lnTo>
                    <a:lnTo>
                      <a:pt x="887" y="84"/>
                    </a:lnTo>
                    <a:lnTo>
                      <a:pt x="854" y="60"/>
                    </a:lnTo>
                    <a:lnTo>
                      <a:pt x="821" y="63"/>
                    </a:lnTo>
                    <a:lnTo>
                      <a:pt x="797" y="53"/>
                    </a:lnTo>
                    <a:lnTo>
                      <a:pt x="784" y="24"/>
                    </a:lnTo>
                    <a:lnTo>
                      <a:pt x="752" y="0"/>
                    </a:lnTo>
                    <a:lnTo>
                      <a:pt x="736" y="12"/>
                    </a:lnTo>
                    <a:lnTo>
                      <a:pt x="726" y="12"/>
                    </a:lnTo>
                    <a:lnTo>
                      <a:pt x="711" y="1"/>
                    </a:lnTo>
                    <a:lnTo>
                      <a:pt x="696" y="2"/>
                    </a:lnTo>
                    <a:lnTo>
                      <a:pt x="691" y="17"/>
                    </a:lnTo>
                    <a:lnTo>
                      <a:pt x="690" y="28"/>
                    </a:lnTo>
                    <a:lnTo>
                      <a:pt x="700" y="63"/>
                    </a:lnTo>
                    <a:lnTo>
                      <a:pt x="693" y="76"/>
                    </a:lnTo>
                    <a:lnTo>
                      <a:pt x="675" y="81"/>
                    </a:lnTo>
                    <a:lnTo>
                      <a:pt x="654" y="97"/>
                    </a:lnTo>
                    <a:lnTo>
                      <a:pt x="628" y="93"/>
                    </a:lnTo>
                    <a:lnTo>
                      <a:pt x="614" y="100"/>
                    </a:lnTo>
                    <a:lnTo>
                      <a:pt x="614" y="131"/>
                    </a:lnTo>
                    <a:lnTo>
                      <a:pt x="549" y="215"/>
                    </a:lnTo>
                    <a:lnTo>
                      <a:pt x="540" y="251"/>
                    </a:lnTo>
                    <a:lnTo>
                      <a:pt x="500" y="253"/>
                    </a:lnTo>
                    <a:lnTo>
                      <a:pt x="481" y="232"/>
                    </a:lnTo>
                    <a:lnTo>
                      <a:pt x="471" y="230"/>
                    </a:lnTo>
                    <a:lnTo>
                      <a:pt x="460" y="244"/>
                    </a:lnTo>
                    <a:lnTo>
                      <a:pt x="448" y="286"/>
                    </a:lnTo>
                    <a:lnTo>
                      <a:pt x="435" y="296"/>
                    </a:lnTo>
                    <a:lnTo>
                      <a:pt x="418" y="287"/>
                    </a:lnTo>
                    <a:lnTo>
                      <a:pt x="408" y="270"/>
                    </a:lnTo>
                    <a:lnTo>
                      <a:pt x="380" y="281"/>
                    </a:lnTo>
                    <a:lnTo>
                      <a:pt x="371" y="312"/>
                    </a:lnTo>
                    <a:lnTo>
                      <a:pt x="362" y="316"/>
                    </a:lnTo>
                    <a:lnTo>
                      <a:pt x="357" y="310"/>
                    </a:lnTo>
                    <a:lnTo>
                      <a:pt x="309" y="288"/>
                    </a:lnTo>
                    <a:lnTo>
                      <a:pt x="271" y="303"/>
                    </a:lnTo>
                    <a:lnTo>
                      <a:pt x="241" y="301"/>
                    </a:lnTo>
                    <a:lnTo>
                      <a:pt x="235" y="317"/>
                    </a:lnTo>
                    <a:lnTo>
                      <a:pt x="237" y="321"/>
                    </a:lnTo>
                    <a:lnTo>
                      <a:pt x="224" y="327"/>
                    </a:lnTo>
                    <a:lnTo>
                      <a:pt x="212" y="324"/>
                    </a:lnTo>
                    <a:lnTo>
                      <a:pt x="211" y="324"/>
                    </a:lnTo>
                    <a:lnTo>
                      <a:pt x="214" y="328"/>
                    </a:lnTo>
                    <a:lnTo>
                      <a:pt x="207" y="338"/>
                    </a:lnTo>
                    <a:lnTo>
                      <a:pt x="204" y="354"/>
                    </a:lnTo>
                    <a:lnTo>
                      <a:pt x="198" y="358"/>
                    </a:lnTo>
                    <a:lnTo>
                      <a:pt x="200" y="365"/>
                    </a:lnTo>
                    <a:lnTo>
                      <a:pt x="215" y="385"/>
                    </a:lnTo>
                    <a:lnTo>
                      <a:pt x="212" y="389"/>
                    </a:lnTo>
                    <a:lnTo>
                      <a:pt x="162" y="403"/>
                    </a:lnTo>
                    <a:lnTo>
                      <a:pt x="148" y="410"/>
                    </a:lnTo>
                    <a:lnTo>
                      <a:pt x="151" y="433"/>
                    </a:lnTo>
                    <a:lnTo>
                      <a:pt x="160" y="475"/>
                    </a:lnTo>
                    <a:lnTo>
                      <a:pt x="138" y="484"/>
                    </a:lnTo>
                    <a:lnTo>
                      <a:pt x="119" y="470"/>
                    </a:lnTo>
                    <a:lnTo>
                      <a:pt x="99" y="460"/>
                    </a:lnTo>
                    <a:lnTo>
                      <a:pt x="72" y="455"/>
                    </a:lnTo>
                    <a:lnTo>
                      <a:pt x="52" y="465"/>
                    </a:lnTo>
                    <a:lnTo>
                      <a:pt x="42" y="500"/>
                    </a:lnTo>
                    <a:lnTo>
                      <a:pt x="45" y="505"/>
                    </a:lnTo>
                    <a:lnTo>
                      <a:pt x="49" y="507"/>
                    </a:lnTo>
                    <a:lnTo>
                      <a:pt x="60" y="513"/>
                    </a:lnTo>
                    <a:lnTo>
                      <a:pt x="64" y="532"/>
                    </a:lnTo>
                    <a:lnTo>
                      <a:pt x="48" y="584"/>
                    </a:lnTo>
                    <a:lnTo>
                      <a:pt x="39" y="589"/>
                    </a:lnTo>
                    <a:lnTo>
                      <a:pt x="31" y="586"/>
                    </a:lnTo>
                    <a:lnTo>
                      <a:pt x="9" y="593"/>
                    </a:lnTo>
                    <a:lnTo>
                      <a:pt x="0" y="6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4" name="Freeform 114">
                <a:extLst>
                  <a:ext uri="{FF2B5EF4-FFF2-40B4-BE49-F238E27FC236}">
                    <a16:creationId xmlns:a16="http://schemas.microsoft.com/office/drawing/2014/main" id="{22EE4765-FAAE-D9A1-AE6F-7718907E5580}"/>
                  </a:ext>
                </a:extLst>
              </p:cNvPr>
              <p:cNvSpPr>
                <a:spLocks/>
              </p:cNvSpPr>
              <p:nvPr/>
            </p:nvSpPr>
            <p:spPr bwMode="auto">
              <a:xfrm>
                <a:off x="4057" y="2565"/>
                <a:ext cx="579" cy="296"/>
              </a:xfrm>
              <a:custGeom>
                <a:avLst/>
                <a:gdLst>
                  <a:gd name="T0" fmla="*/ 0 w 1190"/>
                  <a:gd name="T1" fmla="*/ 0 h 611"/>
                  <a:gd name="T2" fmla="*/ 0 w 1190"/>
                  <a:gd name="T3" fmla="*/ 0 h 611"/>
                  <a:gd name="T4" fmla="*/ 0 w 1190"/>
                  <a:gd name="T5" fmla="*/ 0 h 611"/>
                  <a:gd name="T6" fmla="*/ 0 w 1190"/>
                  <a:gd name="T7" fmla="*/ 0 h 611"/>
                  <a:gd name="T8" fmla="*/ 0 w 1190"/>
                  <a:gd name="T9" fmla="*/ 0 h 611"/>
                  <a:gd name="T10" fmla="*/ 0 w 1190"/>
                  <a:gd name="T11" fmla="*/ 0 h 611"/>
                  <a:gd name="T12" fmla="*/ 0 w 1190"/>
                  <a:gd name="T13" fmla="*/ 0 h 611"/>
                  <a:gd name="T14" fmla="*/ 0 w 1190"/>
                  <a:gd name="T15" fmla="*/ 0 h 611"/>
                  <a:gd name="T16" fmla="*/ 0 w 1190"/>
                  <a:gd name="T17" fmla="*/ 0 h 611"/>
                  <a:gd name="T18" fmla="*/ 0 w 1190"/>
                  <a:gd name="T19" fmla="*/ 0 h 611"/>
                  <a:gd name="T20" fmla="*/ 0 w 1190"/>
                  <a:gd name="T21" fmla="*/ 0 h 611"/>
                  <a:gd name="T22" fmla="*/ 0 w 1190"/>
                  <a:gd name="T23" fmla="*/ 0 h 611"/>
                  <a:gd name="T24" fmla="*/ 0 w 1190"/>
                  <a:gd name="T25" fmla="*/ 0 h 611"/>
                  <a:gd name="T26" fmla="*/ 0 w 1190"/>
                  <a:gd name="T27" fmla="*/ 0 h 611"/>
                  <a:gd name="T28" fmla="*/ 0 w 1190"/>
                  <a:gd name="T29" fmla="*/ 0 h 611"/>
                  <a:gd name="T30" fmla="*/ 0 w 1190"/>
                  <a:gd name="T31" fmla="*/ 0 h 611"/>
                  <a:gd name="T32" fmla="*/ 0 w 1190"/>
                  <a:gd name="T33" fmla="*/ 0 h 611"/>
                  <a:gd name="T34" fmla="*/ 0 w 1190"/>
                  <a:gd name="T35" fmla="*/ 0 h 611"/>
                  <a:gd name="T36" fmla="*/ 0 w 1190"/>
                  <a:gd name="T37" fmla="*/ 0 h 611"/>
                  <a:gd name="T38" fmla="*/ 0 w 1190"/>
                  <a:gd name="T39" fmla="*/ 0 h 611"/>
                  <a:gd name="T40" fmla="*/ 0 w 1190"/>
                  <a:gd name="T41" fmla="*/ 0 h 611"/>
                  <a:gd name="T42" fmla="*/ 0 w 1190"/>
                  <a:gd name="T43" fmla="*/ 0 h 611"/>
                  <a:gd name="T44" fmla="*/ 0 w 1190"/>
                  <a:gd name="T45" fmla="*/ 0 h 611"/>
                  <a:gd name="T46" fmla="*/ 0 w 1190"/>
                  <a:gd name="T47" fmla="*/ 0 h 611"/>
                  <a:gd name="T48" fmla="*/ 0 w 1190"/>
                  <a:gd name="T49" fmla="*/ 0 h 611"/>
                  <a:gd name="T50" fmla="*/ 0 w 1190"/>
                  <a:gd name="T51" fmla="*/ 0 h 611"/>
                  <a:gd name="T52" fmla="*/ 0 w 1190"/>
                  <a:gd name="T53" fmla="*/ 0 h 611"/>
                  <a:gd name="T54" fmla="*/ 0 w 1190"/>
                  <a:gd name="T55" fmla="*/ 0 h 611"/>
                  <a:gd name="T56" fmla="*/ 0 w 1190"/>
                  <a:gd name="T57" fmla="*/ 0 h 611"/>
                  <a:gd name="T58" fmla="*/ 0 w 1190"/>
                  <a:gd name="T59" fmla="*/ 0 h 611"/>
                  <a:gd name="T60" fmla="*/ 0 w 1190"/>
                  <a:gd name="T61" fmla="*/ 0 h 611"/>
                  <a:gd name="T62" fmla="*/ 0 w 1190"/>
                  <a:gd name="T63" fmla="*/ 0 h 611"/>
                  <a:gd name="T64" fmla="*/ 0 w 1190"/>
                  <a:gd name="T65" fmla="*/ 0 h 611"/>
                  <a:gd name="T66" fmla="*/ 0 w 1190"/>
                  <a:gd name="T67" fmla="*/ 0 h 611"/>
                  <a:gd name="T68" fmla="*/ 0 w 1190"/>
                  <a:gd name="T69" fmla="*/ 0 h 611"/>
                  <a:gd name="T70" fmla="*/ 0 w 1190"/>
                  <a:gd name="T71" fmla="*/ 0 h 611"/>
                  <a:gd name="T72" fmla="*/ 0 w 1190"/>
                  <a:gd name="T73" fmla="*/ 0 h 611"/>
                  <a:gd name="T74" fmla="*/ 0 w 1190"/>
                  <a:gd name="T75" fmla="*/ 0 h 611"/>
                  <a:gd name="T76" fmla="*/ 0 w 1190"/>
                  <a:gd name="T77" fmla="*/ 0 h 611"/>
                  <a:gd name="T78" fmla="*/ 0 w 1190"/>
                  <a:gd name="T79" fmla="*/ 0 h 611"/>
                  <a:gd name="T80" fmla="*/ 0 w 1190"/>
                  <a:gd name="T81" fmla="*/ 0 h 611"/>
                  <a:gd name="T82" fmla="*/ 0 w 1190"/>
                  <a:gd name="T83" fmla="*/ 0 h 611"/>
                  <a:gd name="T84" fmla="*/ 0 w 1190"/>
                  <a:gd name="T85" fmla="*/ 0 h 611"/>
                  <a:gd name="T86" fmla="*/ 0 w 1190"/>
                  <a:gd name="T87" fmla="*/ 0 h 611"/>
                  <a:gd name="T88" fmla="*/ 0 w 1190"/>
                  <a:gd name="T89" fmla="*/ 0 h 611"/>
                  <a:gd name="T90" fmla="*/ 0 w 1190"/>
                  <a:gd name="T91" fmla="*/ 0 h 611"/>
                  <a:gd name="T92" fmla="*/ 0 w 1190"/>
                  <a:gd name="T93" fmla="*/ 0 h 611"/>
                  <a:gd name="T94" fmla="*/ 0 w 1190"/>
                  <a:gd name="T95" fmla="*/ 0 h 611"/>
                  <a:gd name="T96" fmla="*/ 0 w 1190"/>
                  <a:gd name="T97" fmla="*/ 0 h 611"/>
                  <a:gd name="T98" fmla="*/ 0 w 1190"/>
                  <a:gd name="T99" fmla="*/ 0 h 611"/>
                  <a:gd name="T100" fmla="*/ 0 w 1190"/>
                  <a:gd name="T101" fmla="*/ 0 h 611"/>
                  <a:gd name="T102" fmla="*/ 0 w 1190"/>
                  <a:gd name="T103" fmla="*/ 0 h 611"/>
                  <a:gd name="T104" fmla="*/ 0 w 1190"/>
                  <a:gd name="T105" fmla="*/ 0 h 611"/>
                  <a:gd name="T106" fmla="*/ 0 w 1190"/>
                  <a:gd name="T107" fmla="*/ 0 h 611"/>
                  <a:gd name="T108" fmla="*/ 0 w 1190"/>
                  <a:gd name="T109" fmla="*/ 0 h 6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0"/>
                  <a:gd name="T166" fmla="*/ 0 h 611"/>
                  <a:gd name="T167" fmla="*/ 1190 w 1190"/>
                  <a:gd name="T168" fmla="*/ 611 h 6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0" h="611">
                    <a:moveTo>
                      <a:pt x="0" y="611"/>
                    </a:moveTo>
                    <a:lnTo>
                      <a:pt x="238" y="591"/>
                    </a:lnTo>
                    <a:lnTo>
                      <a:pt x="237" y="571"/>
                    </a:lnTo>
                    <a:lnTo>
                      <a:pt x="231" y="560"/>
                    </a:lnTo>
                    <a:lnTo>
                      <a:pt x="258" y="556"/>
                    </a:lnTo>
                    <a:lnTo>
                      <a:pt x="268" y="563"/>
                    </a:lnTo>
                    <a:lnTo>
                      <a:pt x="941" y="502"/>
                    </a:lnTo>
                    <a:lnTo>
                      <a:pt x="954" y="492"/>
                    </a:lnTo>
                    <a:lnTo>
                      <a:pt x="965" y="483"/>
                    </a:lnTo>
                    <a:lnTo>
                      <a:pt x="1022" y="454"/>
                    </a:lnTo>
                    <a:lnTo>
                      <a:pt x="1031" y="439"/>
                    </a:lnTo>
                    <a:lnTo>
                      <a:pt x="1062" y="417"/>
                    </a:lnTo>
                    <a:lnTo>
                      <a:pt x="1063" y="402"/>
                    </a:lnTo>
                    <a:lnTo>
                      <a:pt x="1067" y="395"/>
                    </a:lnTo>
                    <a:lnTo>
                      <a:pt x="1084" y="387"/>
                    </a:lnTo>
                    <a:lnTo>
                      <a:pt x="1085" y="369"/>
                    </a:lnTo>
                    <a:lnTo>
                      <a:pt x="1101" y="353"/>
                    </a:lnTo>
                    <a:lnTo>
                      <a:pt x="1184" y="281"/>
                    </a:lnTo>
                    <a:lnTo>
                      <a:pt x="1190" y="266"/>
                    </a:lnTo>
                    <a:lnTo>
                      <a:pt x="1178" y="266"/>
                    </a:lnTo>
                    <a:lnTo>
                      <a:pt x="1168" y="259"/>
                    </a:lnTo>
                    <a:lnTo>
                      <a:pt x="1162" y="257"/>
                    </a:lnTo>
                    <a:lnTo>
                      <a:pt x="1159" y="251"/>
                    </a:lnTo>
                    <a:lnTo>
                      <a:pt x="1140" y="244"/>
                    </a:lnTo>
                    <a:lnTo>
                      <a:pt x="1135" y="245"/>
                    </a:lnTo>
                    <a:lnTo>
                      <a:pt x="1129" y="242"/>
                    </a:lnTo>
                    <a:lnTo>
                      <a:pt x="1108" y="210"/>
                    </a:lnTo>
                    <a:lnTo>
                      <a:pt x="1075" y="168"/>
                    </a:lnTo>
                    <a:lnTo>
                      <a:pt x="1071" y="154"/>
                    </a:lnTo>
                    <a:lnTo>
                      <a:pt x="1072" y="142"/>
                    </a:lnTo>
                    <a:lnTo>
                      <a:pt x="1072" y="124"/>
                    </a:lnTo>
                    <a:lnTo>
                      <a:pt x="1069" y="99"/>
                    </a:lnTo>
                    <a:lnTo>
                      <a:pt x="1062" y="91"/>
                    </a:lnTo>
                    <a:lnTo>
                      <a:pt x="1045" y="78"/>
                    </a:lnTo>
                    <a:lnTo>
                      <a:pt x="1026" y="75"/>
                    </a:lnTo>
                    <a:lnTo>
                      <a:pt x="1011" y="51"/>
                    </a:lnTo>
                    <a:lnTo>
                      <a:pt x="1003" y="39"/>
                    </a:lnTo>
                    <a:lnTo>
                      <a:pt x="983" y="53"/>
                    </a:lnTo>
                    <a:lnTo>
                      <a:pt x="979" y="62"/>
                    </a:lnTo>
                    <a:lnTo>
                      <a:pt x="966" y="67"/>
                    </a:lnTo>
                    <a:lnTo>
                      <a:pt x="963" y="73"/>
                    </a:lnTo>
                    <a:lnTo>
                      <a:pt x="940" y="76"/>
                    </a:lnTo>
                    <a:lnTo>
                      <a:pt x="911" y="63"/>
                    </a:lnTo>
                    <a:lnTo>
                      <a:pt x="900" y="67"/>
                    </a:lnTo>
                    <a:lnTo>
                      <a:pt x="887" y="84"/>
                    </a:lnTo>
                    <a:lnTo>
                      <a:pt x="854" y="60"/>
                    </a:lnTo>
                    <a:lnTo>
                      <a:pt x="821" y="63"/>
                    </a:lnTo>
                    <a:lnTo>
                      <a:pt x="797" y="53"/>
                    </a:lnTo>
                    <a:lnTo>
                      <a:pt x="784" y="24"/>
                    </a:lnTo>
                    <a:lnTo>
                      <a:pt x="752" y="0"/>
                    </a:lnTo>
                    <a:lnTo>
                      <a:pt x="736" y="12"/>
                    </a:lnTo>
                    <a:lnTo>
                      <a:pt x="726" y="12"/>
                    </a:lnTo>
                    <a:lnTo>
                      <a:pt x="711" y="1"/>
                    </a:lnTo>
                    <a:lnTo>
                      <a:pt x="696" y="2"/>
                    </a:lnTo>
                    <a:lnTo>
                      <a:pt x="691" y="17"/>
                    </a:lnTo>
                    <a:lnTo>
                      <a:pt x="690" y="28"/>
                    </a:lnTo>
                    <a:lnTo>
                      <a:pt x="700" y="63"/>
                    </a:lnTo>
                    <a:lnTo>
                      <a:pt x="693" y="76"/>
                    </a:lnTo>
                    <a:lnTo>
                      <a:pt x="675" y="81"/>
                    </a:lnTo>
                    <a:lnTo>
                      <a:pt x="654" y="97"/>
                    </a:lnTo>
                    <a:lnTo>
                      <a:pt x="628" y="93"/>
                    </a:lnTo>
                    <a:lnTo>
                      <a:pt x="614" y="100"/>
                    </a:lnTo>
                    <a:lnTo>
                      <a:pt x="614" y="131"/>
                    </a:lnTo>
                    <a:lnTo>
                      <a:pt x="549" y="215"/>
                    </a:lnTo>
                    <a:lnTo>
                      <a:pt x="540" y="251"/>
                    </a:lnTo>
                    <a:lnTo>
                      <a:pt x="500" y="253"/>
                    </a:lnTo>
                    <a:lnTo>
                      <a:pt x="481" y="232"/>
                    </a:lnTo>
                    <a:lnTo>
                      <a:pt x="471" y="230"/>
                    </a:lnTo>
                    <a:lnTo>
                      <a:pt x="460" y="244"/>
                    </a:lnTo>
                    <a:lnTo>
                      <a:pt x="448" y="286"/>
                    </a:lnTo>
                    <a:lnTo>
                      <a:pt x="435" y="296"/>
                    </a:lnTo>
                    <a:lnTo>
                      <a:pt x="418" y="287"/>
                    </a:lnTo>
                    <a:lnTo>
                      <a:pt x="408" y="270"/>
                    </a:lnTo>
                    <a:lnTo>
                      <a:pt x="380" y="281"/>
                    </a:lnTo>
                    <a:lnTo>
                      <a:pt x="371" y="312"/>
                    </a:lnTo>
                    <a:lnTo>
                      <a:pt x="362" y="316"/>
                    </a:lnTo>
                    <a:lnTo>
                      <a:pt x="357" y="310"/>
                    </a:lnTo>
                    <a:lnTo>
                      <a:pt x="309" y="288"/>
                    </a:lnTo>
                    <a:lnTo>
                      <a:pt x="271" y="303"/>
                    </a:lnTo>
                    <a:lnTo>
                      <a:pt x="241" y="301"/>
                    </a:lnTo>
                    <a:lnTo>
                      <a:pt x="235" y="317"/>
                    </a:lnTo>
                    <a:lnTo>
                      <a:pt x="237" y="321"/>
                    </a:lnTo>
                    <a:lnTo>
                      <a:pt x="224" y="327"/>
                    </a:lnTo>
                    <a:lnTo>
                      <a:pt x="212" y="324"/>
                    </a:lnTo>
                    <a:lnTo>
                      <a:pt x="211" y="324"/>
                    </a:lnTo>
                    <a:lnTo>
                      <a:pt x="214" y="328"/>
                    </a:lnTo>
                    <a:lnTo>
                      <a:pt x="207" y="338"/>
                    </a:lnTo>
                    <a:lnTo>
                      <a:pt x="204" y="354"/>
                    </a:lnTo>
                    <a:lnTo>
                      <a:pt x="198" y="358"/>
                    </a:lnTo>
                    <a:lnTo>
                      <a:pt x="200" y="365"/>
                    </a:lnTo>
                    <a:lnTo>
                      <a:pt x="215" y="385"/>
                    </a:lnTo>
                    <a:lnTo>
                      <a:pt x="212" y="389"/>
                    </a:lnTo>
                    <a:lnTo>
                      <a:pt x="162" y="403"/>
                    </a:lnTo>
                    <a:lnTo>
                      <a:pt x="148" y="410"/>
                    </a:lnTo>
                    <a:lnTo>
                      <a:pt x="151" y="433"/>
                    </a:lnTo>
                    <a:lnTo>
                      <a:pt x="160" y="475"/>
                    </a:lnTo>
                    <a:lnTo>
                      <a:pt x="138" y="484"/>
                    </a:lnTo>
                    <a:lnTo>
                      <a:pt x="119" y="470"/>
                    </a:lnTo>
                    <a:lnTo>
                      <a:pt x="99" y="460"/>
                    </a:lnTo>
                    <a:lnTo>
                      <a:pt x="72" y="455"/>
                    </a:lnTo>
                    <a:lnTo>
                      <a:pt x="52" y="465"/>
                    </a:lnTo>
                    <a:lnTo>
                      <a:pt x="42" y="500"/>
                    </a:lnTo>
                    <a:lnTo>
                      <a:pt x="45" y="505"/>
                    </a:lnTo>
                    <a:lnTo>
                      <a:pt x="49" y="507"/>
                    </a:lnTo>
                    <a:lnTo>
                      <a:pt x="60" y="513"/>
                    </a:lnTo>
                    <a:lnTo>
                      <a:pt x="64" y="532"/>
                    </a:lnTo>
                    <a:lnTo>
                      <a:pt x="48" y="584"/>
                    </a:lnTo>
                    <a:lnTo>
                      <a:pt x="39" y="589"/>
                    </a:lnTo>
                    <a:lnTo>
                      <a:pt x="31" y="586"/>
                    </a:lnTo>
                    <a:lnTo>
                      <a:pt x="9" y="593"/>
                    </a:lnTo>
                    <a:lnTo>
                      <a:pt x="0" y="611"/>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5" name="Freeform 115">
                <a:extLst>
                  <a:ext uri="{FF2B5EF4-FFF2-40B4-BE49-F238E27FC236}">
                    <a16:creationId xmlns:a16="http://schemas.microsoft.com/office/drawing/2014/main" id="{A1E691D6-C606-0FC4-0E8B-93E0D0E227DC}"/>
                  </a:ext>
                </a:extLst>
              </p:cNvPr>
              <p:cNvSpPr>
                <a:spLocks/>
              </p:cNvSpPr>
              <p:nvPr/>
            </p:nvSpPr>
            <p:spPr bwMode="auto">
              <a:xfrm>
                <a:off x="4006" y="2789"/>
                <a:ext cx="646" cy="225"/>
              </a:xfrm>
              <a:custGeom>
                <a:avLst/>
                <a:gdLst>
                  <a:gd name="T0" fmla="*/ 0 w 1329"/>
                  <a:gd name="T1" fmla="*/ 0 h 466"/>
                  <a:gd name="T2" fmla="*/ 0 w 1329"/>
                  <a:gd name="T3" fmla="*/ 0 h 466"/>
                  <a:gd name="T4" fmla="*/ 0 w 1329"/>
                  <a:gd name="T5" fmla="*/ 0 h 466"/>
                  <a:gd name="T6" fmla="*/ 0 w 1329"/>
                  <a:gd name="T7" fmla="*/ 0 h 466"/>
                  <a:gd name="T8" fmla="*/ 0 w 1329"/>
                  <a:gd name="T9" fmla="*/ 0 h 466"/>
                  <a:gd name="T10" fmla="*/ 0 w 1329"/>
                  <a:gd name="T11" fmla="*/ 0 h 466"/>
                  <a:gd name="T12" fmla="*/ 0 w 1329"/>
                  <a:gd name="T13" fmla="*/ 0 h 466"/>
                  <a:gd name="T14" fmla="*/ 0 w 1329"/>
                  <a:gd name="T15" fmla="*/ 0 h 466"/>
                  <a:gd name="T16" fmla="*/ 0 w 1329"/>
                  <a:gd name="T17" fmla="*/ 0 h 466"/>
                  <a:gd name="T18" fmla="*/ 0 w 1329"/>
                  <a:gd name="T19" fmla="*/ 0 h 466"/>
                  <a:gd name="T20" fmla="*/ 0 w 1329"/>
                  <a:gd name="T21" fmla="*/ 0 h 466"/>
                  <a:gd name="T22" fmla="*/ 0 w 1329"/>
                  <a:gd name="T23" fmla="*/ 0 h 466"/>
                  <a:gd name="T24" fmla="*/ 0 w 1329"/>
                  <a:gd name="T25" fmla="*/ 0 h 466"/>
                  <a:gd name="T26" fmla="*/ 0 w 1329"/>
                  <a:gd name="T27" fmla="*/ 0 h 466"/>
                  <a:gd name="T28" fmla="*/ 0 w 1329"/>
                  <a:gd name="T29" fmla="*/ 0 h 466"/>
                  <a:gd name="T30" fmla="*/ 0 w 1329"/>
                  <a:gd name="T31" fmla="*/ 0 h 466"/>
                  <a:gd name="T32" fmla="*/ 0 w 1329"/>
                  <a:gd name="T33" fmla="*/ 0 h 466"/>
                  <a:gd name="T34" fmla="*/ 0 w 1329"/>
                  <a:gd name="T35" fmla="*/ 0 h 466"/>
                  <a:gd name="T36" fmla="*/ 0 w 1329"/>
                  <a:gd name="T37" fmla="*/ 0 h 466"/>
                  <a:gd name="T38" fmla="*/ 0 w 1329"/>
                  <a:gd name="T39" fmla="*/ 0 h 466"/>
                  <a:gd name="T40" fmla="*/ 0 w 1329"/>
                  <a:gd name="T41" fmla="*/ 0 h 466"/>
                  <a:gd name="T42" fmla="*/ 0 w 1329"/>
                  <a:gd name="T43" fmla="*/ 0 h 466"/>
                  <a:gd name="T44" fmla="*/ 0 w 1329"/>
                  <a:gd name="T45" fmla="*/ 0 h 466"/>
                  <a:gd name="T46" fmla="*/ 0 w 1329"/>
                  <a:gd name="T47" fmla="*/ 0 h 466"/>
                  <a:gd name="T48" fmla="*/ 0 w 1329"/>
                  <a:gd name="T49" fmla="*/ 0 h 466"/>
                  <a:gd name="T50" fmla="*/ 0 w 1329"/>
                  <a:gd name="T51" fmla="*/ 0 h 466"/>
                  <a:gd name="T52" fmla="*/ 0 w 1329"/>
                  <a:gd name="T53" fmla="*/ 0 h 466"/>
                  <a:gd name="T54" fmla="*/ 0 w 1329"/>
                  <a:gd name="T55" fmla="*/ 0 h 466"/>
                  <a:gd name="T56" fmla="*/ 0 w 1329"/>
                  <a:gd name="T57" fmla="*/ 0 h 466"/>
                  <a:gd name="T58" fmla="*/ 0 w 1329"/>
                  <a:gd name="T59" fmla="*/ 0 h 466"/>
                  <a:gd name="T60" fmla="*/ 0 w 1329"/>
                  <a:gd name="T61" fmla="*/ 0 h 466"/>
                  <a:gd name="T62" fmla="*/ 0 w 1329"/>
                  <a:gd name="T63" fmla="*/ 0 h 466"/>
                  <a:gd name="T64" fmla="*/ 0 w 1329"/>
                  <a:gd name="T65" fmla="*/ 0 h 466"/>
                  <a:gd name="T66" fmla="*/ 0 w 1329"/>
                  <a:gd name="T67" fmla="*/ 0 h 466"/>
                  <a:gd name="T68" fmla="*/ 0 w 1329"/>
                  <a:gd name="T69" fmla="*/ 0 h 466"/>
                  <a:gd name="T70" fmla="*/ 0 w 1329"/>
                  <a:gd name="T71" fmla="*/ 0 h 466"/>
                  <a:gd name="T72" fmla="*/ 0 w 1329"/>
                  <a:gd name="T73" fmla="*/ 0 h 466"/>
                  <a:gd name="T74" fmla="*/ 0 w 1329"/>
                  <a:gd name="T75" fmla="*/ 0 h 466"/>
                  <a:gd name="T76" fmla="*/ 0 w 1329"/>
                  <a:gd name="T77" fmla="*/ 0 h 466"/>
                  <a:gd name="T78" fmla="*/ 0 w 1329"/>
                  <a:gd name="T79" fmla="*/ 0 h 466"/>
                  <a:gd name="T80" fmla="*/ 0 w 1329"/>
                  <a:gd name="T81" fmla="*/ 0 h 466"/>
                  <a:gd name="T82" fmla="*/ 0 w 1329"/>
                  <a:gd name="T83" fmla="*/ 0 h 466"/>
                  <a:gd name="T84" fmla="*/ 0 w 1329"/>
                  <a:gd name="T85" fmla="*/ 0 h 466"/>
                  <a:gd name="T86" fmla="*/ 0 w 1329"/>
                  <a:gd name="T87" fmla="*/ 0 h 466"/>
                  <a:gd name="T88" fmla="*/ 0 w 1329"/>
                  <a:gd name="T89" fmla="*/ 0 h 466"/>
                  <a:gd name="T90" fmla="*/ 0 w 1329"/>
                  <a:gd name="T91" fmla="*/ 0 h 466"/>
                  <a:gd name="T92" fmla="*/ 0 w 1329"/>
                  <a:gd name="T93" fmla="*/ 0 h 466"/>
                  <a:gd name="T94" fmla="*/ 0 w 1329"/>
                  <a:gd name="T95" fmla="*/ 0 h 466"/>
                  <a:gd name="T96" fmla="*/ 0 w 1329"/>
                  <a:gd name="T97" fmla="*/ 0 h 466"/>
                  <a:gd name="T98" fmla="*/ 0 w 1329"/>
                  <a:gd name="T99" fmla="*/ 0 h 466"/>
                  <a:gd name="T100" fmla="*/ 0 w 1329"/>
                  <a:gd name="T101" fmla="*/ 0 h 466"/>
                  <a:gd name="T102" fmla="*/ 0 w 1329"/>
                  <a:gd name="T103" fmla="*/ 0 h 466"/>
                  <a:gd name="T104" fmla="*/ 0 w 1329"/>
                  <a:gd name="T105" fmla="*/ 0 h 466"/>
                  <a:gd name="T106" fmla="*/ 0 w 1329"/>
                  <a:gd name="T107" fmla="*/ 0 h 466"/>
                  <a:gd name="T108" fmla="*/ 0 w 1329"/>
                  <a:gd name="T109" fmla="*/ 0 h 466"/>
                  <a:gd name="T110" fmla="*/ 0 w 1329"/>
                  <a:gd name="T111" fmla="*/ 0 h 466"/>
                  <a:gd name="T112" fmla="*/ 0 w 1329"/>
                  <a:gd name="T113" fmla="*/ 0 h 466"/>
                  <a:gd name="T114" fmla="*/ 0 w 1329"/>
                  <a:gd name="T115" fmla="*/ 0 h 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9"/>
                  <a:gd name="T175" fmla="*/ 0 h 466"/>
                  <a:gd name="T176" fmla="*/ 1329 w 1329"/>
                  <a:gd name="T177" fmla="*/ 466 h 4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9" h="466">
                    <a:moveTo>
                      <a:pt x="1329" y="0"/>
                    </a:moveTo>
                    <a:lnTo>
                      <a:pt x="1060" y="32"/>
                    </a:lnTo>
                    <a:lnTo>
                      <a:pt x="1047" y="42"/>
                    </a:lnTo>
                    <a:lnTo>
                      <a:pt x="374" y="103"/>
                    </a:lnTo>
                    <a:lnTo>
                      <a:pt x="364" y="96"/>
                    </a:lnTo>
                    <a:lnTo>
                      <a:pt x="337" y="100"/>
                    </a:lnTo>
                    <a:lnTo>
                      <a:pt x="343" y="111"/>
                    </a:lnTo>
                    <a:lnTo>
                      <a:pt x="344" y="131"/>
                    </a:lnTo>
                    <a:lnTo>
                      <a:pt x="106" y="151"/>
                    </a:lnTo>
                    <a:lnTo>
                      <a:pt x="94" y="179"/>
                    </a:lnTo>
                    <a:lnTo>
                      <a:pt x="85" y="214"/>
                    </a:lnTo>
                    <a:lnTo>
                      <a:pt x="89" y="225"/>
                    </a:lnTo>
                    <a:lnTo>
                      <a:pt x="79" y="255"/>
                    </a:lnTo>
                    <a:lnTo>
                      <a:pt x="75" y="265"/>
                    </a:lnTo>
                    <a:lnTo>
                      <a:pt x="78" y="275"/>
                    </a:lnTo>
                    <a:lnTo>
                      <a:pt x="70" y="292"/>
                    </a:lnTo>
                    <a:lnTo>
                      <a:pt x="51" y="313"/>
                    </a:lnTo>
                    <a:lnTo>
                      <a:pt x="42" y="357"/>
                    </a:lnTo>
                    <a:lnTo>
                      <a:pt x="21" y="383"/>
                    </a:lnTo>
                    <a:lnTo>
                      <a:pt x="25" y="411"/>
                    </a:lnTo>
                    <a:lnTo>
                      <a:pt x="24" y="448"/>
                    </a:lnTo>
                    <a:lnTo>
                      <a:pt x="18" y="449"/>
                    </a:lnTo>
                    <a:lnTo>
                      <a:pt x="0" y="466"/>
                    </a:lnTo>
                    <a:lnTo>
                      <a:pt x="343" y="441"/>
                    </a:lnTo>
                    <a:lnTo>
                      <a:pt x="771" y="404"/>
                    </a:lnTo>
                    <a:lnTo>
                      <a:pt x="936" y="384"/>
                    </a:lnTo>
                    <a:lnTo>
                      <a:pt x="941" y="336"/>
                    </a:lnTo>
                    <a:lnTo>
                      <a:pt x="956" y="337"/>
                    </a:lnTo>
                    <a:lnTo>
                      <a:pt x="963" y="335"/>
                    </a:lnTo>
                    <a:lnTo>
                      <a:pt x="976" y="323"/>
                    </a:lnTo>
                    <a:lnTo>
                      <a:pt x="977" y="311"/>
                    </a:lnTo>
                    <a:lnTo>
                      <a:pt x="976" y="300"/>
                    </a:lnTo>
                    <a:lnTo>
                      <a:pt x="980" y="289"/>
                    </a:lnTo>
                    <a:lnTo>
                      <a:pt x="993" y="274"/>
                    </a:lnTo>
                    <a:lnTo>
                      <a:pt x="1027" y="260"/>
                    </a:lnTo>
                    <a:lnTo>
                      <a:pt x="1066" y="250"/>
                    </a:lnTo>
                    <a:lnTo>
                      <a:pt x="1105" y="216"/>
                    </a:lnTo>
                    <a:lnTo>
                      <a:pt x="1119" y="210"/>
                    </a:lnTo>
                    <a:lnTo>
                      <a:pt x="1143" y="189"/>
                    </a:lnTo>
                    <a:lnTo>
                      <a:pt x="1147" y="169"/>
                    </a:lnTo>
                    <a:lnTo>
                      <a:pt x="1152" y="167"/>
                    </a:lnTo>
                    <a:lnTo>
                      <a:pt x="1161" y="168"/>
                    </a:lnTo>
                    <a:lnTo>
                      <a:pt x="1168" y="160"/>
                    </a:lnTo>
                    <a:lnTo>
                      <a:pt x="1170" y="154"/>
                    </a:lnTo>
                    <a:lnTo>
                      <a:pt x="1184" y="141"/>
                    </a:lnTo>
                    <a:lnTo>
                      <a:pt x="1189" y="142"/>
                    </a:lnTo>
                    <a:lnTo>
                      <a:pt x="1199" y="151"/>
                    </a:lnTo>
                    <a:lnTo>
                      <a:pt x="1212" y="142"/>
                    </a:lnTo>
                    <a:lnTo>
                      <a:pt x="1214" y="136"/>
                    </a:lnTo>
                    <a:lnTo>
                      <a:pt x="1234" y="119"/>
                    </a:lnTo>
                    <a:lnTo>
                      <a:pt x="1248" y="115"/>
                    </a:lnTo>
                    <a:lnTo>
                      <a:pt x="1274" y="113"/>
                    </a:lnTo>
                    <a:lnTo>
                      <a:pt x="1302" y="68"/>
                    </a:lnTo>
                    <a:lnTo>
                      <a:pt x="1324" y="53"/>
                    </a:lnTo>
                    <a:lnTo>
                      <a:pt x="1325" y="40"/>
                    </a:lnTo>
                    <a:lnTo>
                      <a:pt x="1329" y="27"/>
                    </a:lnTo>
                    <a:lnTo>
                      <a:pt x="1326" y="12"/>
                    </a:lnTo>
                    <a:lnTo>
                      <a:pt x="13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6" name="Freeform 116">
                <a:extLst>
                  <a:ext uri="{FF2B5EF4-FFF2-40B4-BE49-F238E27FC236}">
                    <a16:creationId xmlns:a16="http://schemas.microsoft.com/office/drawing/2014/main" id="{D7549317-92F3-72F9-70BA-8EBA7A303D50}"/>
                  </a:ext>
                </a:extLst>
              </p:cNvPr>
              <p:cNvSpPr>
                <a:spLocks/>
              </p:cNvSpPr>
              <p:nvPr/>
            </p:nvSpPr>
            <p:spPr bwMode="auto">
              <a:xfrm>
                <a:off x="4006" y="2789"/>
                <a:ext cx="646" cy="225"/>
              </a:xfrm>
              <a:custGeom>
                <a:avLst/>
                <a:gdLst>
                  <a:gd name="T0" fmla="*/ 0 w 1329"/>
                  <a:gd name="T1" fmla="*/ 0 h 466"/>
                  <a:gd name="T2" fmla="*/ 0 w 1329"/>
                  <a:gd name="T3" fmla="*/ 0 h 466"/>
                  <a:gd name="T4" fmla="*/ 0 w 1329"/>
                  <a:gd name="T5" fmla="*/ 0 h 466"/>
                  <a:gd name="T6" fmla="*/ 0 w 1329"/>
                  <a:gd name="T7" fmla="*/ 0 h 466"/>
                  <a:gd name="T8" fmla="*/ 0 w 1329"/>
                  <a:gd name="T9" fmla="*/ 0 h 466"/>
                  <a:gd name="T10" fmla="*/ 0 w 1329"/>
                  <a:gd name="T11" fmla="*/ 0 h 466"/>
                  <a:gd name="T12" fmla="*/ 0 w 1329"/>
                  <a:gd name="T13" fmla="*/ 0 h 466"/>
                  <a:gd name="T14" fmla="*/ 0 w 1329"/>
                  <a:gd name="T15" fmla="*/ 0 h 466"/>
                  <a:gd name="T16" fmla="*/ 0 w 1329"/>
                  <a:gd name="T17" fmla="*/ 0 h 466"/>
                  <a:gd name="T18" fmla="*/ 0 w 1329"/>
                  <a:gd name="T19" fmla="*/ 0 h 466"/>
                  <a:gd name="T20" fmla="*/ 0 w 1329"/>
                  <a:gd name="T21" fmla="*/ 0 h 466"/>
                  <a:gd name="T22" fmla="*/ 0 w 1329"/>
                  <a:gd name="T23" fmla="*/ 0 h 466"/>
                  <a:gd name="T24" fmla="*/ 0 w 1329"/>
                  <a:gd name="T25" fmla="*/ 0 h 466"/>
                  <a:gd name="T26" fmla="*/ 0 w 1329"/>
                  <a:gd name="T27" fmla="*/ 0 h 466"/>
                  <a:gd name="T28" fmla="*/ 0 w 1329"/>
                  <a:gd name="T29" fmla="*/ 0 h 466"/>
                  <a:gd name="T30" fmla="*/ 0 w 1329"/>
                  <a:gd name="T31" fmla="*/ 0 h 466"/>
                  <a:gd name="T32" fmla="*/ 0 w 1329"/>
                  <a:gd name="T33" fmla="*/ 0 h 466"/>
                  <a:gd name="T34" fmla="*/ 0 w 1329"/>
                  <a:gd name="T35" fmla="*/ 0 h 466"/>
                  <a:gd name="T36" fmla="*/ 0 w 1329"/>
                  <a:gd name="T37" fmla="*/ 0 h 466"/>
                  <a:gd name="T38" fmla="*/ 0 w 1329"/>
                  <a:gd name="T39" fmla="*/ 0 h 466"/>
                  <a:gd name="T40" fmla="*/ 0 w 1329"/>
                  <a:gd name="T41" fmla="*/ 0 h 466"/>
                  <a:gd name="T42" fmla="*/ 0 w 1329"/>
                  <a:gd name="T43" fmla="*/ 0 h 466"/>
                  <a:gd name="T44" fmla="*/ 0 w 1329"/>
                  <a:gd name="T45" fmla="*/ 0 h 466"/>
                  <a:gd name="T46" fmla="*/ 0 w 1329"/>
                  <a:gd name="T47" fmla="*/ 0 h 466"/>
                  <a:gd name="T48" fmla="*/ 0 w 1329"/>
                  <a:gd name="T49" fmla="*/ 0 h 466"/>
                  <a:gd name="T50" fmla="*/ 0 w 1329"/>
                  <a:gd name="T51" fmla="*/ 0 h 466"/>
                  <a:gd name="T52" fmla="*/ 0 w 1329"/>
                  <a:gd name="T53" fmla="*/ 0 h 466"/>
                  <a:gd name="T54" fmla="*/ 0 w 1329"/>
                  <a:gd name="T55" fmla="*/ 0 h 466"/>
                  <a:gd name="T56" fmla="*/ 0 w 1329"/>
                  <a:gd name="T57" fmla="*/ 0 h 466"/>
                  <a:gd name="T58" fmla="*/ 0 w 1329"/>
                  <a:gd name="T59" fmla="*/ 0 h 466"/>
                  <a:gd name="T60" fmla="*/ 0 w 1329"/>
                  <a:gd name="T61" fmla="*/ 0 h 466"/>
                  <a:gd name="T62" fmla="*/ 0 w 1329"/>
                  <a:gd name="T63" fmla="*/ 0 h 466"/>
                  <a:gd name="T64" fmla="*/ 0 w 1329"/>
                  <a:gd name="T65" fmla="*/ 0 h 466"/>
                  <a:gd name="T66" fmla="*/ 0 w 1329"/>
                  <a:gd name="T67" fmla="*/ 0 h 466"/>
                  <a:gd name="T68" fmla="*/ 0 w 1329"/>
                  <a:gd name="T69" fmla="*/ 0 h 466"/>
                  <a:gd name="T70" fmla="*/ 0 w 1329"/>
                  <a:gd name="T71" fmla="*/ 0 h 466"/>
                  <a:gd name="T72" fmla="*/ 0 w 1329"/>
                  <a:gd name="T73" fmla="*/ 0 h 466"/>
                  <a:gd name="T74" fmla="*/ 0 w 1329"/>
                  <a:gd name="T75" fmla="*/ 0 h 466"/>
                  <a:gd name="T76" fmla="*/ 0 w 1329"/>
                  <a:gd name="T77" fmla="*/ 0 h 466"/>
                  <a:gd name="T78" fmla="*/ 0 w 1329"/>
                  <a:gd name="T79" fmla="*/ 0 h 466"/>
                  <a:gd name="T80" fmla="*/ 0 w 1329"/>
                  <a:gd name="T81" fmla="*/ 0 h 466"/>
                  <a:gd name="T82" fmla="*/ 0 w 1329"/>
                  <a:gd name="T83" fmla="*/ 0 h 466"/>
                  <a:gd name="T84" fmla="*/ 0 w 1329"/>
                  <a:gd name="T85" fmla="*/ 0 h 466"/>
                  <a:gd name="T86" fmla="*/ 0 w 1329"/>
                  <a:gd name="T87" fmla="*/ 0 h 466"/>
                  <a:gd name="T88" fmla="*/ 0 w 1329"/>
                  <a:gd name="T89" fmla="*/ 0 h 466"/>
                  <a:gd name="T90" fmla="*/ 0 w 1329"/>
                  <a:gd name="T91" fmla="*/ 0 h 466"/>
                  <a:gd name="T92" fmla="*/ 0 w 1329"/>
                  <a:gd name="T93" fmla="*/ 0 h 466"/>
                  <a:gd name="T94" fmla="*/ 0 w 1329"/>
                  <a:gd name="T95" fmla="*/ 0 h 466"/>
                  <a:gd name="T96" fmla="*/ 0 w 1329"/>
                  <a:gd name="T97" fmla="*/ 0 h 466"/>
                  <a:gd name="T98" fmla="*/ 0 w 1329"/>
                  <a:gd name="T99" fmla="*/ 0 h 466"/>
                  <a:gd name="T100" fmla="*/ 0 w 1329"/>
                  <a:gd name="T101" fmla="*/ 0 h 466"/>
                  <a:gd name="T102" fmla="*/ 0 w 1329"/>
                  <a:gd name="T103" fmla="*/ 0 h 466"/>
                  <a:gd name="T104" fmla="*/ 0 w 1329"/>
                  <a:gd name="T105" fmla="*/ 0 h 466"/>
                  <a:gd name="T106" fmla="*/ 0 w 1329"/>
                  <a:gd name="T107" fmla="*/ 0 h 466"/>
                  <a:gd name="T108" fmla="*/ 0 w 1329"/>
                  <a:gd name="T109" fmla="*/ 0 h 466"/>
                  <a:gd name="T110" fmla="*/ 0 w 1329"/>
                  <a:gd name="T111" fmla="*/ 0 h 466"/>
                  <a:gd name="T112" fmla="*/ 0 w 1329"/>
                  <a:gd name="T113" fmla="*/ 0 h 466"/>
                  <a:gd name="T114" fmla="*/ 0 w 1329"/>
                  <a:gd name="T115" fmla="*/ 0 h 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9"/>
                  <a:gd name="T175" fmla="*/ 0 h 466"/>
                  <a:gd name="T176" fmla="*/ 1329 w 1329"/>
                  <a:gd name="T177" fmla="*/ 466 h 4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9" h="466">
                    <a:moveTo>
                      <a:pt x="1329" y="0"/>
                    </a:moveTo>
                    <a:lnTo>
                      <a:pt x="1060" y="32"/>
                    </a:lnTo>
                    <a:lnTo>
                      <a:pt x="1047" y="42"/>
                    </a:lnTo>
                    <a:lnTo>
                      <a:pt x="374" y="103"/>
                    </a:lnTo>
                    <a:lnTo>
                      <a:pt x="364" y="96"/>
                    </a:lnTo>
                    <a:lnTo>
                      <a:pt x="337" y="100"/>
                    </a:lnTo>
                    <a:lnTo>
                      <a:pt x="343" y="111"/>
                    </a:lnTo>
                    <a:lnTo>
                      <a:pt x="344" y="131"/>
                    </a:lnTo>
                    <a:lnTo>
                      <a:pt x="106" y="151"/>
                    </a:lnTo>
                    <a:lnTo>
                      <a:pt x="94" y="179"/>
                    </a:lnTo>
                    <a:lnTo>
                      <a:pt x="85" y="214"/>
                    </a:lnTo>
                    <a:lnTo>
                      <a:pt x="89" y="225"/>
                    </a:lnTo>
                    <a:lnTo>
                      <a:pt x="79" y="255"/>
                    </a:lnTo>
                    <a:lnTo>
                      <a:pt x="75" y="265"/>
                    </a:lnTo>
                    <a:lnTo>
                      <a:pt x="78" y="275"/>
                    </a:lnTo>
                    <a:lnTo>
                      <a:pt x="70" y="292"/>
                    </a:lnTo>
                    <a:lnTo>
                      <a:pt x="51" y="313"/>
                    </a:lnTo>
                    <a:lnTo>
                      <a:pt x="42" y="357"/>
                    </a:lnTo>
                    <a:lnTo>
                      <a:pt x="21" y="383"/>
                    </a:lnTo>
                    <a:lnTo>
                      <a:pt x="25" y="411"/>
                    </a:lnTo>
                    <a:lnTo>
                      <a:pt x="24" y="448"/>
                    </a:lnTo>
                    <a:lnTo>
                      <a:pt x="18" y="449"/>
                    </a:lnTo>
                    <a:lnTo>
                      <a:pt x="0" y="466"/>
                    </a:lnTo>
                    <a:lnTo>
                      <a:pt x="343" y="441"/>
                    </a:lnTo>
                    <a:lnTo>
                      <a:pt x="771" y="404"/>
                    </a:lnTo>
                    <a:lnTo>
                      <a:pt x="936" y="384"/>
                    </a:lnTo>
                    <a:lnTo>
                      <a:pt x="941" y="336"/>
                    </a:lnTo>
                    <a:lnTo>
                      <a:pt x="956" y="337"/>
                    </a:lnTo>
                    <a:lnTo>
                      <a:pt x="963" y="335"/>
                    </a:lnTo>
                    <a:lnTo>
                      <a:pt x="976" y="323"/>
                    </a:lnTo>
                    <a:lnTo>
                      <a:pt x="977" y="311"/>
                    </a:lnTo>
                    <a:lnTo>
                      <a:pt x="976" y="300"/>
                    </a:lnTo>
                    <a:lnTo>
                      <a:pt x="980" y="289"/>
                    </a:lnTo>
                    <a:lnTo>
                      <a:pt x="993" y="274"/>
                    </a:lnTo>
                    <a:lnTo>
                      <a:pt x="1027" y="260"/>
                    </a:lnTo>
                    <a:lnTo>
                      <a:pt x="1066" y="250"/>
                    </a:lnTo>
                    <a:lnTo>
                      <a:pt x="1105" y="216"/>
                    </a:lnTo>
                    <a:lnTo>
                      <a:pt x="1119" y="210"/>
                    </a:lnTo>
                    <a:lnTo>
                      <a:pt x="1143" y="189"/>
                    </a:lnTo>
                    <a:lnTo>
                      <a:pt x="1147" y="169"/>
                    </a:lnTo>
                    <a:lnTo>
                      <a:pt x="1152" y="167"/>
                    </a:lnTo>
                    <a:lnTo>
                      <a:pt x="1161" y="168"/>
                    </a:lnTo>
                    <a:lnTo>
                      <a:pt x="1168" y="160"/>
                    </a:lnTo>
                    <a:lnTo>
                      <a:pt x="1170" y="154"/>
                    </a:lnTo>
                    <a:lnTo>
                      <a:pt x="1184" y="141"/>
                    </a:lnTo>
                    <a:lnTo>
                      <a:pt x="1189" y="142"/>
                    </a:lnTo>
                    <a:lnTo>
                      <a:pt x="1199" y="151"/>
                    </a:lnTo>
                    <a:lnTo>
                      <a:pt x="1212" y="142"/>
                    </a:lnTo>
                    <a:lnTo>
                      <a:pt x="1214" y="136"/>
                    </a:lnTo>
                    <a:lnTo>
                      <a:pt x="1234" y="119"/>
                    </a:lnTo>
                    <a:lnTo>
                      <a:pt x="1248" y="115"/>
                    </a:lnTo>
                    <a:lnTo>
                      <a:pt x="1274" y="113"/>
                    </a:lnTo>
                    <a:lnTo>
                      <a:pt x="1302" y="68"/>
                    </a:lnTo>
                    <a:lnTo>
                      <a:pt x="1324" y="53"/>
                    </a:lnTo>
                    <a:lnTo>
                      <a:pt x="1325" y="40"/>
                    </a:lnTo>
                    <a:lnTo>
                      <a:pt x="1329" y="27"/>
                    </a:lnTo>
                    <a:lnTo>
                      <a:pt x="1326" y="12"/>
                    </a:lnTo>
                    <a:lnTo>
                      <a:pt x="1329"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7" name="Freeform 117">
                <a:extLst>
                  <a:ext uri="{FF2B5EF4-FFF2-40B4-BE49-F238E27FC236}">
                    <a16:creationId xmlns:a16="http://schemas.microsoft.com/office/drawing/2014/main" id="{CC9048BE-69FB-E496-9C79-7BEF53B95373}"/>
                  </a:ext>
                </a:extLst>
              </p:cNvPr>
              <p:cNvSpPr>
                <a:spLocks/>
              </p:cNvSpPr>
              <p:nvPr/>
            </p:nvSpPr>
            <p:spPr bwMode="auto">
              <a:xfrm>
                <a:off x="3916" y="3002"/>
                <a:ext cx="278" cy="485"/>
              </a:xfrm>
              <a:custGeom>
                <a:avLst/>
                <a:gdLst>
                  <a:gd name="T0" fmla="*/ 0 w 570"/>
                  <a:gd name="T1" fmla="*/ 0 h 997"/>
                  <a:gd name="T2" fmla="*/ 0 w 570"/>
                  <a:gd name="T3" fmla="*/ 0 h 997"/>
                  <a:gd name="T4" fmla="*/ 0 w 570"/>
                  <a:gd name="T5" fmla="*/ 0 h 997"/>
                  <a:gd name="T6" fmla="*/ 0 w 570"/>
                  <a:gd name="T7" fmla="*/ 0 h 997"/>
                  <a:gd name="T8" fmla="*/ 0 w 570"/>
                  <a:gd name="T9" fmla="*/ 0 h 997"/>
                  <a:gd name="T10" fmla="*/ 0 w 570"/>
                  <a:gd name="T11" fmla="*/ 0 h 997"/>
                  <a:gd name="T12" fmla="*/ 0 w 570"/>
                  <a:gd name="T13" fmla="*/ 0 h 997"/>
                  <a:gd name="T14" fmla="*/ 0 w 570"/>
                  <a:gd name="T15" fmla="*/ 0 h 997"/>
                  <a:gd name="T16" fmla="*/ 0 w 570"/>
                  <a:gd name="T17" fmla="*/ 0 h 997"/>
                  <a:gd name="T18" fmla="*/ 0 w 570"/>
                  <a:gd name="T19" fmla="*/ 0 h 997"/>
                  <a:gd name="T20" fmla="*/ 0 w 570"/>
                  <a:gd name="T21" fmla="*/ 0 h 997"/>
                  <a:gd name="T22" fmla="*/ 0 w 570"/>
                  <a:gd name="T23" fmla="*/ 0 h 997"/>
                  <a:gd name="T24" fmla="*/ 0 w 570"/>
                  <a:gd name="T25" fmla="*/ 0 h 997"/>
                  <a:gd name="T26" fmla="*/ 0 w 570"/>
                  <a:gd name="T27" fmla="*/ 0 h 997"/>
                  <a:gd name="T28" fmla="*/ 0 w 570"/>
                  <a:gd name="T29" fmla="*/ 0 h 997"/>
                  <a:gd name="T30" fmla="*/ 0 w 570"/>
                  <a:gd name="T31" fmla="*/ 0 h 997"/>
                  <a:gd name="T32" fmla="*/ 0 w 570"/>
                  <a:gd name="T33" fmla="*/ 0 h 997"/>
                  <a:gd name="T34" fmla="*/ 0 w 570"/>
                  <a:gd name="T35" fmla="*/ 0 h 997"/>
                  <a:gd name="T36" fmla="*/ 0 w 570"/>
                  <a:gd name="T37" fmla="*/ 0 h 997"/>
                  <a:gd name="T38" fmla="*/ 0 w 570"/>
                  <a:gd name="T39" fmla="*/ 0 h 997"/>
                  <a:gd name="T40" fmla="*/ 0 w 570"/>
                  <a:gd name="T41" fmla="*/ 0 h 997"/>
                  <a:gd name="T42" fmla="*/ 0 w 570"/>
                  <a:gd name="T43" fmla="*/ 0 h 997"/>
                  <a:gd name="T44" fmla="*/ 0 w 570"/>
                  <a:gd name="T45" fmla="*/ 0 h 997"/>
                  <a:gd name="T46" fmla="*/ 0 w 570"/>
                  <a:gd name="T47" fmla="*/ 0 h 997"/>
                  <a:gd name="T48" fmla="*/ 0 w 570"/>
                  <a:gd name="T49" fmla="*/ 0 h 997"/>
                  <a:gd name="T50" fmla="*/ 0 w 570"/>
                  <a:gd name="T51" fmla="*/ 0 h 997"/>
                  <a:gd name="T52" fmla="*/ 0 w 570"/>
                  <a:gd name="T53" fmla="*/ 0 h 997"/>
                  <a:gd name="T54" fmla="*/ 0 w 570"/>
                  <a:gd name="T55" fmla="*/ 0 h 997"/>
                  <a:gd name="T56" fmla="*/ 0 w 570"/>
                  <a:gd name="T57" fmla="*/ 0 h 997"/>
                  <a:gd name="T58" fmla="*/ 0 w 570"/>
                  <a:gd name="T59" fmla="*/ 0 h 997"/>
                  <a:gd name="T60" fmla="*/ 0 w 570"/>
                  <a:gd name="T61" fmla="*/ 0 h 997"/>
                  <a:gd name="T62" fmla="*/ 0 w 570"/>
                  <a:gd name="T63" fmla="*/ 0 h 997"/>
                  <a:gd name="T64" fmla="*/ 0 w 570"/>
                  <a:gd name="T65" fmla="*/ 0 h 997"/>
                  <a:gd name="T66" fmla="*/ 0 w 570"/>
                  <a:gd name="T67" fmla="*/ 0 h 997"/>
                  <a:gd name="T68" fmla="*/ 0 w 570"/>
                  <a:gd name="T69" fmla="*/ 0 h 997"/>
                  <a:gd name="T70" fmla="*/ 0 w 570"/>
                  <a:gd name="T71" fmla="*/ 0 h 997"/>
                  <a:gd name="T72" fmla="*/ 0 w 570"/>
                  <a:gd name="T73" fmla="*/ 0 h 997"/>
                  <a:gd name="T74" fmla="*/ 0 w 570"/>
                  <a:gd name="T75" fmla="*/ 0 h 997"/>
                  <a:gd name="T76" fmla="*/ 0 w 570"/>
                  <a:gd name="T77" fmla="*/ 0 h 997"/>
                  <a:gd name="T78" fmla="*/ 0 w 570"/>
                  <a:gd name="T79" fmla="*/ 0 h 997"/>
                  <a:gd name="T80" fmla="*/ 0 w 570"/>
                  <a:gd name="T81" fmla="*/ 0 h 997"/>
                  <a:gd name="T82" fmla="*/ 0 w 570"/>
                  <a:gd name="T83" fmla="*/ 0 h 997"/>
                  <a:gd name="T84" fmla="*/ 0 w 570"/>
                  <a:gd name="T85" fmla="*/ 0 h 997"/>
                  <a:gd name="T86" fmla="*/ 0 w 570"/>
                  <a:gd name="T87" fmla="*/ 0 h 997"/>
                  <a:gd name="T88" fmla="*/ 0 w 570"/>
                  <a:gd name="T89" fmla="*/ 0 h 997"/>
                  <a:gd name="T90" fmla="*/ 0 w 570"/>
                  <a:gd name="T91" fmla="*/ 0 h 997"/>
                  <a:gd name="T92" fmla="*/ 0 w 570"/>
                  <a:gd name="T93" fmla="*/ 0 h 997"/>
                  <a:gd name="T94" fmla="*/ 0 w 570"/>
                  <a:gd name="T95" fmla="*/ 0 h 997"/>
                  <a:gd name="T96" fmla="*/ 0 w 570"/>
                  <a:gd name="T97" fmla="*/ 0 h 997"/>
                  <a:gd name="T98" fmla="*/ 0 w 570"/>
                  <a:gd name="T99" fmla="*/ 0 h 997"/>
                  <a:gd name="T100" fmla="*/ 0 w 570"/>
                  <a:gd name="T101" fmla="*/ 0 h 997"/>
                  <a:gd name="T102" fmla="*/ 0 w 570"/>
                  <a:gd name="T103" fmla="*/ 0 h 997"/>
                  <a:gd name="T104" fmla="*/ 0 w 570"/>
                  <a:gd name="T105" fmla="*/ 0 h 9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0"/>
                  <a:gd name="T160" fmla="*/ 0 h 997"/>
                  <a:gd name="T161" fmla="*/ 570 w 570"/>
                  <a:gd name="T162" fmla="*/ 997 h 9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0" h="997">
                    <a:moveTo>
                      <a:pt x="527" y="0"/>
                    </a:moveTo>
                    <a:lnTo>
                      <a:pt x="184" y="25"/>
                    </a:lnTo>
                    <a:lnTo>
                      <a:pt x="182" y="37"/>
                    </a:lnTo>
                    <a:lnTo>
                      <a:pt x="150" y="64"/>
                    </a:lnTo>
                    <a:lnTo>
                      <a:pt x="139" y="95"/>
                    </a:lnTo>
                    <a:lnTo>
                      <a:pt x="141" y="128"/>
                    </a:lnTo>
                    <a:lnTo>
                      <a:pt x="137" y="146"/>
                    </a:lnTo>
                    <a:lnTo>
                      <a:pt x="107" y="165"/>
                    </a:lnTo>
                    <a:lnTo>
                      <a:pt x="87" y="196"/>
                    </a:lnTo>
                    <a:lnTo>
                      <a:pt x="78" y="205"/>
                    </a:lnTo>
                    <a:lnTo>
                      <a:pt x="78" y="230"/>
                    </a:lnTo>
                    <a:lnTo>
                      <a:pt x="63" y="249"/>
                    </a:lnTo>
                    <a:lnTo>
                      <a:pt x="63" y="269"/>
                    </a:lnTo>
                    <a:lnTo>
                      <a:pt x="53" y="296"/>
                    </a:lnTo>
                    <a:lnTo>
                      <a:pt x="36" y="325"/>
                    </a:lnTo>
                    <a:lnTo>
                      <a:pt x="43" y="355"/>
                    </a:lnTo>
                    <a:lnTo>
                      <a:pt x="58" y="371"/>
                    </a:lnTo>
                    <a:lnTo>
                      <a:pt x="61" y="391"/>
                    </a:lnTo>
                    <a:lnTo>
                      <a:pt x="66" y="397"/>
                    </a:lnTo>
                    <a:lnTo>
                      <a:pt x="66" y="406"/>
                    </a:lnTo>
                    <a:lnTo>
                      <a:pt x="57" y="413"/>
                    </a:lnTo>
                    <a:lnTo>
                      <a:pt x="53" y="432"/>
                    </a:lnTo>
                    <a:lnTo>
                      <a:pt x="55" y="442"/>
                    </a:lnTo>
                    <a:lnTo>
                      <a:pt x="53" y="461"/>
                    </a:lnTo>
                    <a:lnTo>
                      <a:pt x="76" y="500"/>
                    </a:lnTo>
                    <a:lnTo>
                      <a:pt x="77" y="539"/>
                    </a:lnTo>
                    <a:lnTo>
                      <a:pt x="88" y="561"/>
                    </a:lnTo>
                    <a:lnTo>
                      <a:pt x="100" y="571"/>
                    </a:lnTo>
                    <a:lnTo>
                      <a:pt x="101" y="590"/>
                    </a:lnTo>
                    <a:lnTo>
                      <a:pt x="78" y="602"/>
                    </a:lnTo>
                    <a:lnTo>
                      <a:pt x="72" y="610"/>
                    </a:lnTo>
                    <a:lnTo>
                      <a:pt x="62" y="653"/>
                    </a:lnTo>
                    <a:lnTo>
                      <a:pt x="31" y="702"/>
                    </a:lnTo>
                    <a:lnTo>
                      <a:pt x="2" y="789"/>
                    </a:lnTo>
                    <a:lnTo>
                      <a:pt x="0" y="851"/>
                    </a:lnTo>
                    <a:lnTo>
                      <a:pt x="319" y="837"/>
                    </a:lnTo>
                    <a:lnTo>
                      <a:pt x="327" y="848"/>
                    </a:lnTo>
                    <a:lnTo>
                      <a:pt x="317" y="879"/>
                    </a:lnTo>
                    <a:lnTo>
                      <a:pt x="319" y="925"/>
                    </a:lnTo>
                    <a:lnTo>
                      <a:pt x="353" y="957"/>
                    </a:lnTo>
                    <a:lnTo>
                      <a:pt x="360" y="997"/>
                    </a:lnTo>
                    <a:lnTo>
                      <a:pt x="383" y="997"/>
                    </a:lnTo>
                    <a:lnTo>
                      <a:pt x="417" y="970"/>
                    </a:lnTo>
                    <a:lnTo>
                      <a:pt x="496" y="946"/>
                    </a:lnTo>
                    <a:lnTo>
                      <a:pt x="513" y="951"/>
                    </a:lnTo>
                    <a:lnTo>
                      <a:pt x="542" y="942"/>
                    </a:lnTo>
                    <a:lnTo>
                      <a:pt x="547" y="950"/>
                    </a:lnTo>
                    <a:lnTo>
                      <a:pt x="564" y="956"/>
                    </a:lnTo>
                    <a:lnTo>
                      <a:pt x="570" y="951"/>
                    </a:lnTo>
                    <a:lnTo>
                      <a:pt x="534" y="647"/>
                    </a:lnTo>
                    <a:lnTo>
                      <a:pt x="531" y="620"/>
                    </a:lnTo>
                    <a:lnTo>
                      <a:pt x="542" y="19"/>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8" name="Freeform 118">
                <a:extLst>
                  <a:ext uri="{FF2B5EF4-FFF2-40B4-BE49-F238E27FC236}">
                    <a16:creationId xmlns:a16="http://schemas.microsoft.com/office/drawing/2014/main" id="{6945837A-F514-A517-F58F-5AE852DB76EC}"/>
                  </a:ext>
                </a:extLst>
              </p:cNvPr>
              <p:cNvSpPr>
                <a:spLocks/>
              </p:cNvSpPr>
              <p:nvPr/>
            </p:nvSpPr>
            <p:spPr bwMode="auto">
              <a:xfrm>
                <a:off x="3916" y="3002"/>
                <a:ext cx="278" cy="485"/>
              </a:xfrm>
              <a:custGeom>
                <a:avLst/>
                <a:gdLst>
                  <a:gd name="T0" fmla="*/ 0 w 570"/>
                  <a:gd name="T1" fmla="*/ 0 h 997"/>
                  <a:gd name="T2" fmla="*/ 0 w 570"/>
                  <a:gd name="T3" fmla="*/ 0 h 997"/>
                  <a:gd name="T4" fmla="*/ 0 w 570"/>
                  <a:gd name="T5" fmla="*/ 0 h 997"/>
                  <a:gd name="T6" fmla="*/ 0 w 570"/>
                  <a:gd name="T7" fmla="*/ 0 h 997"/>
                  <a:gd name="T8" fmla="*/ 0 w 570"/>
                  <a:gd name="T9" fmla="*/ 0 h 997"/>
                  <a:gd name="T10" fmla="*/ 0 w 570"/>
                  <a:gd name="T11" fmla="*/ 0 h 997"/>
                  <a:gd name="T12" fmla="*/ 0 w 570"/>
                  <a:gd name="T13" fmla="*/ 0 h 997"/>
                  <a:gd name="T14" fmla="*/ 0 w 570"/>
                  <a:gd name="T15" fmla="*/ 0 h 997"/>
                  <a:gd name="T16" fmla="*/ 0 w 570"/>
                  <a:gd name="T17" fmla="*/ 0 h 997"/>
                  <a:gd name="T18" fmla="*/ 0 w 570"/>
                  <a:gd name="T19" fmla="*/ 0 h 997"/>
                  <a:gd name="T20" fmla="*/ 0 w 570"/>
                  <a:gd name="T21" fmla="*/ 0 h 997"/>
                  <a:gd name="T22" fmla="*/ 0 w 570"/>
                  <a:gd name="T23" fmla="*/ 0 h 997"/>
                  <a:gd name="T24" fmla="*/ 0 w 570"/>
                  <a:gd name="T25" fmla="*/ 0 h 997"/>
                  <a:gd name="T26" fmla="*/ 0 w 570"/>
                  <a:gd name="T27" fmla="*/ 0 h 997"/>
                  <a:gd name="T28" fmla="*/ 0 w 570"/>
                  <a:gd name="T29" fmla="*/ 0 h 997"/>
                  <a:gd name="T30" fmla="*/ 0 w 570"/>
                  <a:gd name="T31" fmla="*/ 0 h 997"/>
                  <a:gd name="T32" fmla="*/ 0 w 570"/>
                  <a:gd name="T33" fmla="*/ 0 h 997"/>
                  <a:gd name="T34" fmla="*/ 0 w 570"/>
                  <a:gd name="T35" fmla="*/ 0 h 997"/>
                  <a:gd name="T36" fmla="*/ 0 w 570"/>
                  <a:gd name="T37" fmla="*/ 0 h 997"/>
                  <a:gd name="T38" fmla="*/ 0 w 570"/>
                  <a:gd name="T39" fmla="*/ 0 h 997"/>
                  <a:gd name="T40" fmla="*/ 0 w 570"/>
                  <a:gd name="T41" fmla="*/ 0 h 997"/>
                  <a:gd name="T42" fmla="*/ 0 w 570"/>
                  <a:gd name="T43" fmla="*/ 0 h 997"/>
                  <a:gd name="T44" fmla="*/ 0 w 570"/>
                  <a:gd name="T45" fmla="*/ 0 h 997"/>
                  <a:gd name="T46" fmla="*/ 0 w 570"/>
                  <a:gd name="T47" fmla="*/ 0 h 997"/>
                  <a:gd name="T48" fmla="*/ 0 w 570"/>
                  <a:gd name="T49" fmla="*/ 0 h 997"/>
                  <a:gd name="T50" fmla="*/ 0 w 570"/>
                  <a:gd name="T51" fmla="*/ 0 h 997"/>
                  <a:gd name="T52" fmla="*/ 0 w 570"/>
                  <a:gd name="T53" fmla="*/ 0 h 997"/>
                  <a:gd name="T54" fmla="*/ 0 w 570"/>
                  <a:gd name="T55" fmla="*/ 0 h 997"/>
                  <a:gd name="T56" fmla="*/ 0 w 570"/>
                  <a:gd name="T57" fmla="*/ 0 h 997"/>
                  <a:gd name="T58" fmla="*/ 0 w 570"/>
                  <a:gd name="T59" fmla="*/ 0 h 997"/>
                  <a:gd name="T60" fmla="*/ 0 w 570"/>
                  <a:gd name="T61" fmla="*/ 0 h 997"/>
                  <a:gd name="T62" fmla="*/ 0 w 570"/>
                  <a:gd name="T63" fmla="*/ 0 h 997"/>
                  <a:gd name="T64" fmla="*/ 0 w 570"/>
                  <a:gd name="T65" fmla="*/ 0 h 997"/>
                  <a:gd name="T66" fmla="*/ 0 w 570"/>
                  <a:gd name="T67" fmla="*/ 0 h 997"/>
                  <a:gd name="T68" fmla="*/ 0 w 570"/>
                  <a:gd name="T69" fmla="*/ 0 h 997"/>
                  <a:gd name="T70" fmla="*/ 0 w 570"/>
                  <a:gd name="T71" fmla="*/ 0 h 997"/>
                  <a:gd name="T72" fmla="*/ 0 w 570"/>
                  <a:gd name="T73" fmla="*/ 0 h 997"/>
                  <a:gd name="T74" fmla="*/ 0 w 570"/>
                  <a:gd name="T75" fmla="*/ 0 h 997"/>
                  <a:gd name="T76" fmla="*/ 0 w 570"/>
                  <a:gd name="T77" fmla="*/ 0 h 997"/>
                  <a:gd name="T78" fmla="*/ 0 w 570"/>
                  <a:gd name="T79" fmla="*/ 0 h 997"/>
                  <a:gd name="T80" fmla="*/ 0 w 570"/>
                  <a:gd name="T81" fmla="*/ 0 h 997"/>
                  <a:gd name="T82" fmla="*/ 0 w 570"/>
                  <a:gd name="T83" fmla="*/ 0 h 997"/>
                  <a:gd name="T84" fmla="*/ 0 w 570"/>
                  <a:gd name="T85" fmla="*/ 0 h 997"/>
                  <a:gd name="T86" fmla="*/ 0 w 570"/>
                  <a:gd name="T87" fmla="*/ 0 h 997"/>
                  <a:gd name="T88" fmla="*/ 0 w 570"/>
                  <a:gd name="T89" fmla="*/ 0 h 997"/>
                  <a:gd name="T90" fmla="*/ 0 w 570"/>
                  <a:gd name="T91" fmla="*/ 0 h 997"/>
                  <a:gd name="T92" fmla="*/ 0 w 570"/>
                  <a:gd name="T93" fmla="*/ 0 h 997"/>
                  <a:gd name="T94" fmla="*/ 0 w 570"/>
                  <a:gd name="T95" fmla="*/ 0 h 997"/>
                  <a:gd name="T96" fmla="*/ 0 w 570"/>
                  <a:gd name="T97" fmla="*/ 0 h 997"/>
                  <a:gd name="T98" fmla="*/ 0 w 570"/>
                  <a:gd name="T99" fmla="*/ 0 h 997"/>
                  <a:gd name="T100" fmla="*/ 0 w 570"/>
                  <a:gd name="T101" fmla="*/ 0 h 997"/>
                  <a:gd name="T102" fmla="*/ 0 w 570"/>
                  <a:gd name="T103" fmla="*/ 0 h 997"/>
                  <a:gd name="T104" fmla="*/ 0 w 570"/>
                  <a:gd name="T105" fmla="*/ 0 h 9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0"/>
                  <a:gd name="T160" fmla="*/ 0 h 997"/>
                  <a:gd name="T161" fmla="*/ 570 w 570"/>
                  <a:gd name="T162" fmla="*/ 997 h 9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0" h="997">
                    <a:moveTo>
                      <a:pt x="527" y="0"/>
                    </a:moveTo>
                    <a:lnTo>
                      <a:pt x="184" y="25"/>
                    </a:lnTo>
                    <a:lnTo>
                      <a:pt x="182" y="37"/>
                    </a:lnTo>
                    <a:lnTo>
                      <a:pt x="150" y="64"/>
                    </a:lnTo>
                    <a:lnTo>
                      <a:pt x="139" y="95"/>
                    </a:lnTo>
                    <a:lnTo>
                      <a:pt x="141" y="128"/>
                    </a:lnTo>
                    <a:lnTo>
                      <a:pt x="137" y="146"/>
                    </a:lnTo>
                    <a:lnTo>
                      <a:pt x="107" y="165"/>
                    </a:lnTo>
                    <a:lnTo>
                      <a:pt x="87" y="196"/>
                    </a:lnTo>
                    <a:lnTo>
                      <a:pt x="78" y="205"/>
                    </a:lnTo>
                    <a:lnTo>
                      <a:pt x="78" y="230"/>
                    </a:lnTo>
                    <a:lnTo>
                      <a:pt x="63" y="249"/>
                    </a:lnTo>
                    <a:lnTo>
                      <a:pt x="63" y="269"/>
                    </a:lnTo>
                    <a:lnTo>
                      <a:pt x="53" y="296"/>
                    </a:lnTo>
                    <a:lnTo>
                      <a:pt x="36" y="325"/>
                    </a:lnTo>
                    <a:lnTo>
                      <a:pt x="43" y="355"/>
                    </a:lnTo>
                    <a:lnTo>
                      <a:pt x="58" y="371"/>
                    </a:lnTo>
                    <a:lnTo>
                      <a:pt x="61" y="391"/>
                    </a:lnTo>
                    <a:lnTo>
                      <a:pt x="66" y="397"/>
                    </a:lnTo>
                    <a:lnTo>
                      <a:pt x="66" y="406"/>
                    </a:lnTo>
                    <a:lnTo>
                      <a:pt x="57" y="413"/>
                    </a:lnTo>
                    <a:lnTo>
                      <a:pt x="53" y="432"/>
                    </a:lnTo>
                    <a:lnTo>
                      <a:pt x="55" y="442"/>
                    </a:lnTo>
                    <a:lnTo>
                      <a:pt x="53" y="461"/>
                    </a:lnTo>
                    <a:lnTo>
                      <a:pt x="76" y="500"/>
                    </a:lnTo>
                    <a:lnTo>
                      <a:pt x="77" y="539"/>
                    </a:lnTo>
                    <a:lnTo>
                      <a:pt x="88" y="561"/>
                    </a:lnTo>
                    <a:lnTo>
                      <a:pt x="100" y="571"/>
                    </a:lnTo>
                    <a:lnTo>
                      <a:pt x="101" y="590"/>
                    </a:lnTo>
                    <a:lnTo>
                      <a:pt x="78" y="602"/>
                    </a:lnTo>
                    <a:lnTo>
                      <a:pt x="72" y="610"/>
                    </a:lnTo>
                    <a:lnTo>
                      <a:pt x="62" y="653"/>
                    </a:lnTo>
                    <a:lnTo>
                      <a:pt x="31" y="702"/>
                    </a:lnTo>
                    <a:lnTo>
                      <a:pt x="2" y="789"/>
                    </a:lnTo>
                    <a:lnTo>
                      <a:pt x="0" y="851"/>
                    </a:lnTo>
                    <a:lnTo>
                      <a:pt x="319" y="837"/>
                    </a:lnTo>
                    <a:lnTo>
                      <a:pt x="327" y="848"/>
                    </a:lnTo>
                    <a:lnTo>
                      <a:pt x="317" y="879"/>
                    </a:lnTo>
                    <a:lnTo>
                      <a:pt x="319" y="925"/>
                    </a:lnTo>
                    <a:lnTo>
                      <a:pt x="353" y="957"/>
                    </a:lnTo>
                    <a:lnTo>
                      <a:pt x="360" y="997"/>
                    </a:lnTo>
                    <a:lnTo>
                      <a:pt x="383" y="997"/>
                    </a:lnTo>
                    <a:lnTo>
                      <a:pt x="417" y="970"/>
                    </a:lnTo>
                    <a:lnTo>
                      <a:pt x="496" y="946"/>
                    </a:lnTo>
                    <a:lnTo>
                      <a:pt x="513" y="951"/>
                    </a:lnTo>
                    <a:lnTo>
                      <a:pt x="542" y="942"/>
                    </a:lnTo>
                    <a:lnTo>
                      <a:pt x="547" y="950"/>
                    </a:lnTo>
                    <a:lnTo>
                      <a:pt x="564" y="956"/>
                    </a:lnTo>
                    <a:lnTo>
                      <a:pt x="570" y="951"/>
                    </a:lnTo>
                    <a:lnTo>
                      <a:pt x="534" y="647"/>
                    </a:lnTo>
                    <a:lnTo>
                      <a:pt x="531" y="620"/>
                    </a:lnTo>
                    <a:lnTo>
                      <a:pt x="542" y="19"/>
                    </a:lnTo>
                    <a:lnTo>
                      <a:pt x="527"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9" name="Freeform 119">
                <a:extLst>
                  <a:ext uri="{FF2B5EF4-FFF2-40B4-BE49-F238E27FC236}">
                    <a16:creationId xmlns:a16="http://schemas.microsoft.com/office/drawing/2014/main" id="{C3553CC9-9B9F-D879-9FA0-D179A816B9BC}"/>
                  </a:ext>
                </a:extLst>
              </p:cNvPr>
              <p:cNvSpPr>
                <a:spLocks/>
              </p:cNvSpPr>
              <p:nvPr/>
            </p:nvSpPr>
            <p:spPr bwMode="auto">
              <a:xfrm>
                <a:off x="4173" y="2984"/>
                <a:ext cx="304" cy="482"/>
              </a:xfrm>
              <a:custGeom>
                <a:avLst/>
                <a:gdLst>
                  <a:gd name="T0" fmla="*/ 0 w 623"/>
                  <a:gd name="T1" fmla="*/ 0 h 993"/>
                  <a:gd name="T2" fmla="*/ 0 w 623"/>
                  <a:gd name="T3" fmla="*/ 0 h 993"/>
                  <a:gd name="T4" fmla="*/ 0 w 623"/>
                  <a:gd name="T5" fmla="*/ 0 h 993"/>
                  <a:gd name="T6" fmla="*/ 0 w 623"/>
                  <a:gd name="T7" fmla="*/ 0 h 993"/>
                  <a:gd name="T8" fmla="*/ 0 w 623"/>
                  <a:gd name="T9" fmla="*/ 0 h 993"/>
                  <a:gd name="T10" fmla="*/ 0 w 623"/>
                  <a:gd name="T11" fmla="*/ 0 h 993"/>
                  <a:gd name="T12" fmla="*/ 0 w 623"/>
                  <a:gd name="T13" fmla="*/ 0 h 993"/>
                  <a:gd name="T14" fmla="*/ 0 w 623"/>
                  <a:gd name="T15" fmla="*/ 0 h 993"/>
                  <a:gd name="T16" fmla="*/ 0 w 623"/>
                  <a:gd name="T17" fmla="*/ 0 h 993"/>
                  <a:gd name="T18" fmla="*/ 0 w 623"/>
                  <a:gd name="T19" fmla="*/ 0 h 993"/>
                  <a:gd name="T20" fmla="*/ 0 w 623"/>
                  <a:gd name="T21" fmla="*/ 0 h 993"/>
                  <a:gd name="T22" fmla="*/ 0 w 623"/>
                  <a:gd name="T23" fmla="*/ 0 h 993"/>
                  <a:gd name="T24" fmla="*/ 0 w 623"/>
                  <a:gd name="T25" fmla="*/ 0 h 993"/>
                  <a:gd name="T26" fmla="*/ 0 w 623"/>
                  <a:gd name="T27" fmla="*/ 0 h 993"/>
                  <a:gd name="T28" fmla="*/ 0 w 623"/>
                  <a:gd name="T29" fmla="*/ 0 h 993"/>
                  <a:gd name="T30" fmla="*/ 0 w 623"/>
                  <a:gd name="T31" fmla="*/ 0 h 993"/>
                  <a:gd name="T32" fmla="*/ 0 w 623"/>
                  <a:gd name="T33" fmla="*/ 0 h 993"/>
                  <a:gd name="T34" fmla="*/ 0 w 623"/>
                  <a:gd name="T35" fmla="*/ 0 h 993"/>
                  <a:gd name="T36" fmla="*/ 0 w 623"/>
                  <a:gd name="T37" fmla="*/ 0 h 993"/>
                  <a:gd name="T38" fmla="*/ 0 w 623"/>
                  <a:gd name="T39" fmla="*/ 0 h 993"/>
                  <a:gd name="T40" fmla="*/ 0 w 623"/>
                  <a:gd name="T41" fmla="*/ 0 h 993"/>
                  <a:gd name="T42" fmla="*/ 0 w 623"/>
                  <a:gd name="T43" fmla="*/ 0 h 993"/>
                  <a:gd name="T44" fmla="*/ 0 w 623"/>
                  <a:gd name="T45" fmla="*/ 0 h 993"/>
                  <a:gd name="T46" fmla="*/ 0 w 623"/>
                  <a:gd name="T47" fmla="*/ 0 h 993"/>
                  <a:gd name="T48" fmla="*/ 0 w 623"/>
                  <a:gd name="T49" fmla="*/ 0 h 993"/>
                  <a:gd name="T50" fmla="*/ 0 w 623"/>
                  <a:gd name="T51" fmla="*/ 0 h 993"/>
                  <a:gd name="T52" fmla="*/ 0 w 623"/>
                  <a:gd name="T53" fmla="*/ 0 h 993"/>
                  <a:gd name="T54" fmla="*/ 0 w 623"/>
                  <a:gd name="T55" fmla="*/ 0 h 993"/>
                  <a:gd name="T56" fmla="*/ 0 w 623"/>
                  <a:gd name="T57" fmla="*/ 0 h 993"/>
                  <a:gd name="T58" fmla="*/ 0 w 623"/>
                  <a:gd name="T59" fmla="*/ 0 h 993"/>
                  <a:gd name="T60" fmla="*/ 0 w 623"/>
                  <a:gd name="T61" fmla="*/ 0 h 993"/>
                  <a:gd name="T62" fmla="*/ 0 w 623"/>
                  <a:gd name="T63" fmla="*/ 0 h 993"/>
                  <a:gd name="T64" fmla="*/ 0 w 623"/>
                  <a:gd name="T65" fmla="*/ 0 h 993"/>
                  <a:gd name="T66" fmla="*/ 0 w 623"/>
                  <a:gd name="T67" fmla="*/ 0 h 993"/>
                  <a:gd name="T68" fmla="*/ 0 w 623"/>
                  <a:gd name="T69" fmla="*/ 0 h 993"/>
                  <a:gd name="T70" fmla="*/ 0 w 623"/>
                  <a:gd name="T71" fmla="*/ 0 h 993"/>
                  <a:gd name="T72" fmla="*/ 0 w 623"/>
                  <a:gd name="T73" fmla="*/ 0 h 993"/>
                  <a:gd name="T74" fmla="*/ 0 w 623"/>
                  <a:gd name="T75" fmla="*/ 0 h 993"/>
                  <a:gd name="T76" fmla="*/ 0 w 623"/>
                  <a:gd name="T77" fmla="*/ 0 h 993"/>
                  <a:gd name="T78" fmla="*/ 0 w 623"/>
                  <a:gd name="T79" fmla="*/ 0 h 993"/>
                  <a:gd name="T80" fmla="*/ 0 w 623"/>
                  <a:gd name="T81" fmla="*/ 0 h 993"/>
                  <a:gd name="T82" fmla="*/ 0 w 623"/>
                  <a:gd name="T83" fmla="*/ 0 h 993"/>
                  <a:gd name="T84" fmla="*/ 0 w 623"/>
                  <a:gd name="T85" fmla="*/ 0 h 993"/>
                  <a:gd name="T86" fmla="*/ 0 w 623"/>
                  <a:gd name="T87" fmla="*/ 0 h 993"/>
                  <a:gd name="T88" fmla="*/ 0 w 623"/>
                  <a:gd name="T89" fmla="*/ 0 h 993"/>
                  <a:gd name="T90" fmla="*/ 0 w 623"/>
                  <a:gd name="T91" fmla="*/ 0 h 993"/>
                  <a:gd name="T92" fmla="*/ 0 w 623"/>
                  <a:gd name="T93" fmla="*/ 0 h 993"/>
                  <a:gd name="T94" fmla="*/ 0 w 623"/>
                  <a:gd name="T95" fmla="*/ 0 h 993"/>
                  <a:gd name="T96" fmla="*/ 0 w 623"/>
                  <a:gd name="T97" fmla="*/ 0 h 993"/>
                  <a:gd name="T98" fmla="*/ 0 w 623"/>
                  <a:gd name="T99" fmla="*/ 0 h 993"/>
                  <a:gd name="T100" fmla="*/ 0 w 623"/>
                  <a:gd name="T101" fmla="*/ 0 h 993"/>
                  <a:gd name="T102" fmla="*/ 0 w 623"/>
                  <a:gd name="T103" fmla="*/ 0 h 993"/>
                  <a:gd name="T104" fmla="*/ 0 w 623"/>
                  <a:gd name="T105" fmla="*/ 0 h 9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993"/>
                  <a:gd name="T161" fmla="*/ 623 w 623"/>
                  <a:gd name="T162" fmla="*/ 993 h 9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993">
                    <a:moveTo>
                      <a:pt x="0" y="37"/>
                    </a:moveTo>
                    <a:lnTo>
                      <a:pt x="15" y="56"/>
                    </a:lnTo>
                    <a:lnTo>
                      <a:pt x="4" y="657"/>
                    </a:lnTo>
                    <a:lnTo>
                      <a:pt x="7" y="684"/>
                    </a:lnTo>
                    <a:lnTo>
                      <a:pt x="43" y="988"/>
                    </a:lnTo>
                    <a:lnTo>
                      <a:pt x="51" y="983"/>
                    </a:lnTo>
                    <a:lnTo>
                      <a:pt x="61" y="976"/>
                    </a:lnTo>
                    <a:lnTo>
                      <a:pt x="88" y="985"/>
                    </a:lnTo>
                    <a:lnTo>
                      <a:pt x="93" y="973"/>
                    </a:lnTo>
                    <a:lnTo>
                      <a:pt x="99" y="928"/>
                    </a:lnTo>
                    <a:lnTo>
                      <a:pt x="111" y="898"/>
                    </a:lnTo>
                    <a:lnTo>
                      <a:pt x="127" y="928"/>
                    </a:lnTo>
                    <a:lnTo>
                      <a:pt x="125" y="940"/>
                    </a:lnTo>
                    <a:lnTo>
                      <a:pt x="134" y="964"/>
                    </a:lnTo>
                    <a:lnTo>
                      <a:pt x="153" y="993"/>
                    </a:lnTo>
                    <a:lnTo>
                      <a:pt x="171" y="993"/>
                    </a:lnTo>
                    <a:lnTo>
                      <a:pt x="184" y="993"/>
                    </a:lnTo>
                    <a:lnTo>
                      <a:pt x="206" y="970"/>
                    </a:lnTo>
                    <a:lnTo>
                      <a:pt x="210" y="969"/>
                    </a:lnTo>
                    <a:lnTo>
                      <a:pt x="220" y="959"/>
                    </a:lnTo>
                    <a:lnTo>
                      <a:pt x="220" y="956"/>
                    </a:lnTo>
                    <a:lnTo>
                      <a:pt x="217" y="950"/>
                    </a:lnTo>
                    <a:lnTo>
                      <a:pt x="208" y="946"/>
                    </a:lnTo>
                    <a:lnTo>
                      <a:pt x="208" y="940"/>
                    </a:lnTo>
                    <a:lnTo>
                      <a:pt x="216" y="923"/>
                    </a:lnTo>
                    <a:lnTo>
                      <a:pt x="212" y="915"/>
                    </a:lnTo>
                    <a:lnTo>
                      <a:pt x="199" y="905"/>
                    </a:lnTo>
                    <a:lnTo>
                      <a:pt x="194" y="904"/>
                    </a:lnTo>
                    <a:lnTo>
                      <a:pt x="186" y="896"/>
                    </a:lnTo>
                    <a:lnTo>
                      <a:pt x="172" y="877"/>
                    </a:lnTo>
                    <a:lnTo>
                      <a:pt x="171" y="862"/>
                    </a:lnTo>
                    <a:lnTo>
                      <a:pt x="175" y="857"/>
                    </a:lnTo>
                    <a:lnTo>
                      <a:pt x="174" y="852"/>
                    </a:lnTo>
                    <a:lnTo>
                      <a:pt x="174" y="843"/>
                    </a:lnTo>
                    <a:lnTo>
                      <a:pt x="623" y="799"/>
                    </a:lnTo>
                    <a:lnTo>
                      <a:pt x="622" y="787"/>
                    </a:lnTo>
                    <a:lnTo>
                      <a:pt x="602" y="754"/>
                    </a:lnTo>
                    <a:lnTo>
                      <a:pt x="604" y="701"/>
                    </a:lnTo>
                    <a:lnTo>
                      <a:pt x="584" y="658"/>
                    </a:lnTo>
                    <a:lnTo>
                      <a:pt x="581" y="622"/>
                    </a:lnTo>
                    <a:lnTo>
                      <a:pt x="592" y="597"/>
                    </a:lnTo>
                    <a:lnTo>
                      <a:pt x="592" y="569"/>
                    </a:lnTo>
                    <a:lnTo>
                      <a:pt x="607" y="547"/>
                    </a:lnTo>
                    <a:lnTo>
                      <a:pt x="610" y="541"/>
                    </a:lnTo>
                    <a:lnTo>
                      <a:pt x="595" y="524"/>
                    </a:lnTo>
                    <a:lnTo>
                      <a:pt x="600" y="506"/>
                    </a:lnTo>
                    <a:lnTo>
                      <a:pt x="590" y="494"/>
                    </a:lnTo>
                    <a:lnTo>
                      <a:pt x="574" y="485"/>
                    </a:lnTo>
                    <a:lnTo>
                      <a:pt x="568" y="471"/>
                    </a:lnTo>
                    <a:lnTo>
                      <a:pt x="559" y="440"/>
                    </a:lnTo>
                    <a:lnTo>
                      <a:pt x="547" y="430"/>
                    </a:lnTo>
                    <a:lnTo>
                      <a:pt x="428"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0" name="Freeform 120">
                <a:extLst>
                  <a:ext uri="{FF2B5EF4-FFF2-40B4-BE49-F238E27FC236}">
                    <a16:creationId xmlns:a16="http://schemas.microsoft.com/office/drawing/2014/main" id="{C266D71E-4275-D926-38D1-02675F2645F0}"/>
                  </a:ext>
                </a:extLst>
              </p:cNvPr>
              <p:cNvSpPr>
                <a:spLocks/>
              </p:cNvSpPr>
              <p:nvPr/>
            </p:nvSpPr>
            <p:spPr bwMode="auto">
              <a:xfrm>
                <a:off x="4173" y="2984"/>
                <a:ext cx="304" cy="482"/>
              </a:xfrm>
              <a:custGeom>
                <a:avLst/>
                <a:gdLst>
                  <a:gd name="T0" fmla="*/ 0 w 623"/>
                  <a:gd name="T1" fmla="*/ 0 h 993"/>
                  <a:gd name="T2" fmla="*/ 0 w 623"/>
                  <a:gd name="T3" fmla="*/ 0 h 993"/>
                  <a:gd name="T4" fmla="*/ 0 w 623"/>
                  <a:gd name="T5" fmla="*/ 0 h 993"/>
                  <a:gd name="T6" fmla="*/ 0 w 623"/>
                  <a:gd name="T7" fmla="*/ 0 h 993"/>
                  <a:gd name="T8" fmla="*/ 0 w 623"/>
                  <a:gd name="T9" fmla="*/ 0 h 993"/>
                  <a:gd name="T10" fmla="*/ 0 w 623"/>
                  <a:gd name="T11" fmla="*/ 0 h 993"/>
                  <a:gd name="T12" fmla="*/ 0 w 623"/>
                  <a:gd name="T13" fmla="*/ 0 h 993"/>
                  <a:gd name="T14" fmla="*/ 0 w 623"/>
                  <a:gd name="T15" fmla="*/ 0 h 993"/>
                  <a:gd name="T16" fmla="*/ 0 w 623"/>
                  <a:gd name="T17" fmla="*/ 0 h 993"/>
                  <a:gd name="T18" fmla="*/ 0 w 623"/>
                  <a:gd name="T19" fmla="*/ 0 h 993"/>
                  <a:gd name="T20" fmla="*/ 0 w 623"/>
                  <a:gd name="T21" fmla="*/ 0 h 993"/>
                  <a:gd name="T22" fmla="*/ 0 w 623"/>
                  <a:gd name="T23" fmla="*/ 0 h 993"/>
                  <a:gd name="T24" fmla="*/ 0 w 623"/>
                  <a:gd name="T25" fmla="*/ 0 h 993"/>
                  <a:gd name="T26" fmla="*/ 0 w 623"/>
                  <a:gd name="T27" fmla="*/ 0 h 993"/>
                  <a:gd name="T28" fmla="*/ 0 w 623"/>
                  <a:gd name="T29" fmla="*/ 0 h 993"/>
                  <a:gd name="T30" fmla="*/ 0 w 623"/>
                  <a:gd name="T31" fmla="*/ 0 h 993"/>
                  <a:gd name="T32" fmla="*/ 0 w 623"/>
                  <a:gd name="T33" fmla="*/ 0 h 993"/>
                  <a:gd name="T34" fmla="*/ 0 w 623"/>
                  <a:gd name="T35" fmla="*/ 0 h 993"/>
                  <a:gd name="T36" fmla="*/ 0 w 623"/>
                  <a:gd name="T37" fmla="*/ 0 h 993"/>
                  <a:gd name="T38" fmla="*/ 0 w 623"/>
                  <a:gd name="T39" fmla="*/ 0 h 993"/>
                  <a:gd name="T40" fmla="*/ 0 w 623"/>
                  <a:gd name="T41" fmla="*/ 0 h 993"/>
                  <a:gd name="T42" fmla="*/ 0 w 623"/>
                  <a:gd name="T43" fmla="*/ 0 h 993"/>
                  <a:gd name="T44" fmla="*/ 0 w 623"/>
                  <a:gd name="T45" fmla="*/ 0 h 993"/>
                  <a:gd name="T46" fmla="*/ 0 w 623"/>
                  <a:gd name="T47" fmla="*/ 0 h 993"/>
                  <a:gd name="T48" fmla="*/ 0 w 623"/>
                  <a:gd name="T49" fmla="*/ 0 h 993"/>
                  <a:gd name="T50" fmla="*/ 0 w 623"/>
                  <a:gd name="T51" fmla="*/ 0 h 993"/>
                  <a:gd name="T52" fmla="*/ 0 w 623"/>
                  <a:gd name="T53" fmla="*/ 0 h 993"/>
                  <a:gd name="T54" fmla="*/ 0 w 623"/>
                  <a:gd name="T55" fmla="*/ 0 h 993"/>
                  <a:gd name="T56" fmla="*/ 0 w 623"/>
                  <a:gd name="T57" fmla="*/ 0 h 993"/>
                  <a:gd name="T58" fmla="*/ 0 w 623"/>
                  <a:gd name="T59" fmla="*/ 0 h 993"/>
                  <a:gd name="T60" fmla="*/ 0 w 623"/>
                  <a:gd name="T61" fmla="*/ 0 h 993"/>
                  <a:gd name="T62" fmla="*/ 0 w 623"/>
                  <a:gd name="T63" fmla="*/ 0 h 993"/>
                  <a:gd name="T64" fmla="*/ 0 w 623"/>
                  <a:gd name="T65" fmla="*/ 0 h 993"/>
                  <a:gd name="T66" fmla="*/ 0 w 623"/>
                  <a:gd name="T67" fmla="*/ 0 h 993"/>
                  <a:gd name="T68" fmla="*/ 0 w 623"/>
                  <a:gd name="T69" fmla="*/ 0 h 993"/>
                  <a:gd name="T70" fmla="*/ 0 w 623"/>
                  <a:gd name="T71" fmla="*/ 0 h 993"/>
                  <a:gd name="T72" fmla="*/ 0 w 623"/>
                  <a:gd name="T73" fmla="*/ 0 h 993"/>
                  <a:gd name="T74" fmla="*/ 0 w 623"/>
                  <a:gd name="T75" fmla="*/ 0 h 993"/>
                  <a:gd name="T76" fmla="*/ 0 w 623"/>
                  <a:gd name="T77" fmla="*/ 0 h 993"/>
                  <a:gd name="T78" fmla="*/ 0 w 623"/>
                  <a:gd name="T79" fmla="*/ 0 h 993"/>
                  <a:gd name="T80" fmla="*/ 0 w 623"/>
                  <a:gd name="T81" fmla="*/ 0 h 993"/>
                  <a:gd name="T82" fmla="*/ 0 w 623"/>
                  <a:gd name="T83" fmla="*/ 0 h 993"/>
                  <a:gd name="T84" fmla="*/ 0 w 623"/>
                  <a:gd name="T85" fmla="*/ 0 h 993"/>
                  <a:gd name="T86" fmla="*/ 0 w 623"/>
                  <a:gd name="T87" fmla="*/ 0 h 993"/>
                  <a:gd name="T88" fmla="*/ 0 w 623"/>
                  <a:gd name="T89" fmla="*/ 0 h 993"/>
                  <a:gd name="T90" fmla="*/ 0 w 623"/>
                  <a:gd name="T91" fmla="*/ 0 h 993"/>
                  <a:gd name="T92" fmla="*/ 0 w 623"/>
                  <a:gd name="T93" fmla="*/ 0 h 993"/>
                  <a:gd name="T94" fmla="*/ 0 w 623"/>
                  <a:gd name="T95" fmla="*/ 0 h 993"/>
                  <a:gd name="T96" fmla="*/ 0 w 623"/>
                  <a:gd name="T97" fmla="*/ 0 h 993"/>
                  <a:gd name="T98" fmla="*/ 0 w 623"/>
                  <a:gd name="T99" fmla="*/ 0 h 993"/>
                  <a:gd name="T100" fmla="*/ 0 w 623"/>
                  <a:gd name="T101" fmla="*/ 0 h 993"/>
                  <a:gd name="T102" fmla="*/ 0 w 623"/>
                  <a:gd name="T103" fmla="*/ 0 h 993"/>
                  <a:gd name="T104" fmla="*/ 0 w 623"/>
                  <a:gd name="T105" fmla="*/ 0 h 9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993"/>
                  <a:gd name="T161" fmla="*/ 623 w 623"/>
                  <a:gd name="T162" fmla="*/ 993 h 9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993">
                    <a:moveTo>
                      <a:pt x="0" y="37"/>
                    </a:moveTo>
                    <a:lnTo>
                      <a:pt x="15" y="56"/>
                    </a:lnTo>
                    <a:lnTo>
                      <a:pt x="4" y="657"/>
                    </a:lnTo>
                    <a:lnTo>
                      <a:pt x="7" y="684"/>
                    </a:lnTo>
                    <a:lnTo>
                      <a:pt x="43" y="988"/>
                    </a:lnTo>
                    <a:lnTo>
                      <a:pt x="51" y="983"/>
                    </a:lnTo>
                    <a:lnTo>
                      <a:pt x="61" y="976"/>
                    </a:lnTo>
                    <a:lnTo>
                      <a:pt x="88" y="985"/>
                    </a:lnTo>
                    <a:lnTo>
                      <a:pt x="93" y="973"/>
                    </a:lnTo>
                    <a:lnTo>
                      <a:pt x="99" y="928"/>
                    </a:lnTo>
                    <a:lnTo>
                      <a:pt x="111" y="898"/>
                    </a:lnTo>
                    <a:lnTo>
                      <a:pt x="127" y="928"/>
                    </a:lnTo>
                    <a:lnTo>
                      <a:pt x="125" y="940"/>
                    </a:lnTo>
                    <a:lnTo>
                      <a:pt x="134" y="964"/>
                    </a:lnTo>
                    <a:lnTo>
                      <a:pt x="153" y="993"/>
                    </a:lnTo>
                    <a:lnTo>
                      <a:pt x="171" y="993"/>
                    </a:lnTo>
                    <a:lnTo>
                      <a:pt x="184" y="993"/>
                    </a:lnTo>
                    <a:lnTo>
                      <a:pt x="206" y="970"/>
                    </a:lnTo>
                    <a:lnTo>
                      <a:pt x="210" y="969"/>
                    </a:lnTo>
                    <a:lnTo>
                      <a:pt x="220" y="959"/>
                    </a:lnTo>
                    <a:lnTo>
                      <a:pt x="220" y="956"/>
                    </a:lnTo>
                    <a:lnTo>
                      <a:pt x="217" y="950"/>
                    </a:lnTo>
                    <a:lnTo>
                      <a:pt x="208" y="946"/>
                    </a:lnTo>
                    <a:lnTo>
                      <a:pt x="208" y="940"/>
                    </a:lnTo>
                    <a:lnTo>
                      <a:pt x="216" y="923"/>
                    </a:lnTo>
                    <a:lnTo>
                      <a:pt x="212" y="915"/>
                    </a:lnTo>
                    <a:lnTo>
                      <a:pt x="199" y="905"/>
                    </a:lnTo>
                    <a:lnTo>
                      <a:pt x="194" y="904"/>
                    </a:lnTo>
                    <a:lnTo>
                      <a:pt x="186" y="896"/>
                    </a:lnTo>
                    <a:lnTo>
                      <a:pt x="172" y="877"/>
                    </a:lnTo>
                    <a:lnTo>
                      <a:pt x="171" y="862"/>
                    </a:lnTo>
                    <a:lnTo>
                      <a:pt x="175" y="857"/>
                    </a:lnTo>
                    <a:lnTo>
                      <a:pt x="174" y="852"/>
                    </a:lnTo>
                    <a:lnTo>
                      <a:pt x="174" y="843"/>
                    </a:lnTo>
                    <a:lnTo>
                      <a:pt x="623" y="799"/>
                    </a:lnTo>
                    <a:lnTo>
                      <a:pt x="622" y="787"/>
                    </a:lnTo>
                    <a:lnTo>
                      <a:pt x="602" y="754"/>
                    </a:lnTo>
                    <a:lnTo>
                      <a:pt x="604" y="701"/>
                    </a:lnTo>
                    <a:lnTo>
                      <a:pt x="584" y="658"/>
                    </a:lnTo>
                    <a:lnTo>
                      <a:pt x="581" y="622"/>
                    </a:lnTo>
                    <a:lnTo>
                      <a:pt x="592" y="597"/>
                    </a:lnTo>
                    <a:lnTo>
                      <a:pt x="592" y="569"/>
                    </a:lnTo>
                    <a:lnTo>
                      <a:pt x="607" y="547"/>
                    </a:lnTo>
                    <a:lnTo>
                      <a:pt x="610" y="541"/>
                    </a:lnTo>
                    <a:lnTo>
                      <a:pt x="595" y="524"/>
                    </a:lnTo>
                    <a:lnTo>
                      <a:pt x="600" y="506"/>
                    </a:lnTo>
                    <a:lnTo>
                      <a:pt x="590" y="494"/>
                    </a:lnTo>
                    <a:lnTo>
                      <a:pt x="574" y="485"/>
                    </a:lnTo>
                    <a:lnTo>
                      <a:pt x="568" y="471"/>
                    </a:lnTo>
                    <a:lnTo>
                      <a:pt x="559" y="440"/>
                    </a:lnTo>
                    <a:lnTo>
                      <a:pt x="547" y="430"/>
                    </a:lnTo>
                    <a:lnTo>
                      <a:pt x="428" y="0"/>
                    </a:lnTo>
                    <a:lnTo>
                      <a:pt x="0" y="3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1" name="Freeform 121">
                <a:extLst>
                  <a:ext uri="{FF2B5EF4-FFF2-40B4-BE49-F238E27FC236}">
                    <a16:creationId xmlns:a16="http://schemas.microsoft.com/office/drawing/2014/main" id="{73FC71DB-AA6E-20F5-95D2-3098EFEDA76B}"/>
                  </a:ext>
                </a:extLst>
              </p:cNvPr>
              <p:cNvSpPr>
                <a:spLocks/>
              </p:cNvSpPr>
              <p:nvPr/>
            </p:nvSpPr>
            <p:spPr bwMode="auto">
              <a:xfrm>
                <a:off x="4367" y="2242"/>
                <a:ext cx="330" cy="371"/>
              </a:xfrm>
              <a:custGeom>
                <a:avLst/>
                <a:gdLst>
                  <a:gd name="T0" fmla="*/ 0 w 677"/>
                  <a:gd name="T1" fmla="*/ 0 h 762"/>
                  <a:gd name="T2" fmla="*/ 0 w 677"/>
                  <a:gd name="T3" fmla="*/ 0 h 762"/>
                  <a:gd name="T4" fmla="*/ 0 w 677"/>
                  <a:gd name="T5" fmla="*/ 0 h 762"/>
                  <a:gd name="T6" fmla="*/ 0 w 677"/>
                  <a:gd name="T7" fmla="*/ 0 h 762"/>
                  <a:gd name="T8" fmla="*/ 0 w 677"/>
                  <a:gd name="T9" fmla="*/ 0 h 762"/>
                  <a:gd name="T10" fmla="*/ 0 w 677"/>
                  <a:gd name="T11" fmla="*/ 0 h 762"/>
                  <a:gd name="T12" fmla="*/ 0 w 677"/>
                  <a:gd name="T13" fmla="*/ 0 h 762"/>
                  <a:gd name="T14" fmla="*/ 0 w 677"/>
                  <a:gd name="T15" fmla="*/ 0 h 762"/>
                  <a:gd name="T16" fmla="*/ 0 w 677"/>
                  <a:gd name="T17" fmla="*/ 0 h 762"/>
                  <a:gd name="T18" fmla="*/ 0 w 677"/>
                  <a:gd name="T19" fmla="*/ 0 h 762"/>
                  <a:gd name="T20" fmla="*/ 0 w 677"/>
                  <a:gd name="T21" fmla="*/ 0 h 762"/>
                  <a:gd name="T22" fmla="*/ 0 w 677"/>
                  <a:gd name="T23" fmla="*/ 0 h 762"/>
                  <a:gd name="T24" fmla="*/ 0 w 677"/>
                  <a:gd name="T25" fmla="*/ 0 h 762"/>
                  <a:gd name="T26" fmla="*/ 0 w 677"/>
                  <a:gd name="T27" fmla="*/ 0 h 762"/>
                  <a:gd name="T28" fmla="*/ 0 w 677"/>
                  <a:gd name="T29" fmla="*/ 0 h 762"/>
                  <a:gd name="T30" fmla="*/ 0 w 677"/>
                  <a:gd name="T31" fmla="*/ 0 h 762"/>
                  <a:gd name="T32" fmla="*/ 0 w 677"/>
                  <a:gd name="T33" fmla="*/ 0 h 762"/>
                  <a:gd name="T34" fmla="*/ 0 w 677"/>
                  <a:gd name="T35" fmla="*/ 0 h 762"/>
                  <a:gd name="T36" fmla="*/ 0 w 677"/>
                  <a:gd name="T37" fmla="*/ 0 h 762"/>
                  <a:gd name="T38" fmla="*/ 0 w 677"/>
                  <a:gd name="T39" fmla="*/ 0 h 762"/>
                  <a:gd name="T40" fmla="*/ 0 w 677"/>
                  <a:gd name="T41" fmla="*/ 0 h 762"/>
                  <a:gd name="T42" fmla="*/ 0 w 677"/>
                  <a:gd name="T43" fmla="*/ 0 h 762"/>
                  <a:gd name="T44" fmla="*/ 0 w 677"/>
                  <a:gd name="T45" fmla="*/ 0 h 762"/>
                  <a:gd name="T46" fmla="*/ 0 w 677"/>
                  <a:gd name="T47" fmla="*/ 0 h 762"/>
                  <a:gd name="T48" fmla="*/ 0 w 677"/>
                  <a:gd name="T49" fmla="*/ 0 h 762"/>
                  <a:gd name="T50" fmla="*/ 0 w 677"/>
                  <a:gd name="T51" fmla="*/ 0 h 762"/>
                  <a:gd name="T52" fmla="*/ 0 w 677"/>
                  <a:gd name="T53" fmla="*/ 0 h 762"/>
                  <a:gd name="T54" fmla="*/ 0 w 677"/>
                  <a:gd name="T55" fmla="*/ 0 h 762"/>
                  <a:gd name="T56" fmla="*/ 0 w 677"/>
                  <a:gd name="T57" fmla="*/ 0 h 762"/>
                  <a:gd name="T58" fmla="*/ 0 w 677"/>
                  <a:gd name="T59" fmla="*/ 0 h 762"/>
                  <a:gd name="T60" fmla="*/ 0 w 677"/>
                  <a:gd name="T61" fmla="*/ 0 h 762"/>
                  <a:gd name="T62" fmla="*/ 0 w 677"/>
                  <a:gd name="T63" fmla="*/ 0 h 762"/>
                  <a:gd name="T64" fmla="*/ 0 w 677"/>
                  <a:gd name="T65" fmla="*/ 0 h 762"/>
                  <a:gd name="T66" fmla="*/ 0 w 677"/>
                  <a:gd name="T67" fmla="*/ 0 h 762"/>
                  <a:gd name="T68" fmla="*/ 0 w 677"/>
                  <a:gd name="T69" fmla="*/ 0 h 762"/>
                  <a:gd name="T70" fmla="*/ 0 w 677"/>
                  <a:gd name="T71" fmla="*/ 0 h 762"/>
                  <a:gd name="T72" fmla="*/ 0 w 677"/>
                  <a:gd name="T73" fmla="*/ 0 h 762"/>
                  <a:gd name="T74" fmla="*/ 0 w 677"/>
                  <a:gd name="T75" fmla="*/ 0 h 7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7"/>
                  <a:gd name="T115" fmla="*/ 0 h 762"/>
                  <a:gd name="T116" fmla="*/ 677 w 677"/>
                  <a:gd name="T117" fmla="*/ 762 h 7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7" h="762">
                    <a:moveTo>
                      <a:pt x="0" y="135"/>
                    </a:moveTo>
                    <a:lnTo>
                      <a:pt x="59" y="665"/>
                    </a:lnTo>
                    <a:lnTo>
                      <a:pt x="74" y="664"/>
                    </a:lnTo>
                    <a:lnTo>
                      <a:pt x="89" y="675"/>
                    </a:lnTo>
                    <a:lnTo>
                      <a:pt x="99" y="675"/>
                    </a:lnTo>
                    <a:lnTo>
                      <a:pt x="115" y="663"/>
                    </a:lnTo>
                    <a:lnTo>
                      <a:pt x="147" y="687"/>
                    </a:lnTo>
                    <a:lnTo>
                      <a:pt x="160" y="716"/>
                    </a:lnTo>
                    <a:lnTo>
                      <a:pt x="184" y="726"/>
                    </a:lnTo>
                    <a:lnTo>
                      <a:pt x="217" y="723"/>
                    </a:lnTo>
                    <a:lnTo>
                      <a:pt x="250" y="747"/>
                    </a:lnTo>
                    <a:lnTo>
                      <a:pt x="263" y="730"/>
                    </a:lnTo>
                    <a:lnTo>
                      <a:pt x="274" y="726"/>
                    </a:lnTo>
                    <a:lnTo>
                      <a:pt x="303" y="739"/>
                    </a:lnTo>
                    <a:lnTo>
                      <a:pt x="326" y="736"/>
                    </a:lnTo>
                    <a:lnTo>
                      <a:pt x="329" y="730"/>
                    </a:lnTo>
                    <a:lnTo>
                      <a:pt x="342" y="725"/>
                    </a:lnTo>
                    <a:lnTo>
                      <a:pt x="346" y="716"/>
                    </a:lnTo>
                    <a:lnTo>
                      <a:pt x="366" y="702"/>
                    </a:lnTo>
                    <a:lnTo>
                      <a:pt x="374" y="714"/>
                    </a:lnTo>
                    <a:lnTo>
                      <a:pt x="389" y="738"/>
                    </a:lnTo>
                    <a:lnTo>
                      <a:pt x="408" y="741"/>
                    </a:lnTo>
                    <a:lnTo>
                      <a:pt x="425" y="754"/>
                    </a:lnTo>
                    <a:lnTo>
                      <a:pt x="432" y="762"/>
                    </a:lnTo>
                    <a:lnTo>
                      <a:pt x="453" y="760"/>
                    </a:lnTo>
                    <a:lnTo>
                      <a:pt x="468" y="732"/>
                    </a:lnTo>
                    <a:lnTo>
                      <a:pt x="479" y="724"/>
                    </a:lnTo>
                    <a:lnTo>
                      <a:pt x="480" y="702"/>
                    </a:lnTo>
                    <a:lnTo>
                      <a:pt x="479" y="678"/>
                    </a:lnTo>
                    <a:lnTo>
                      <a:pt x="494" y="630"/>
                    </a:lnTo>
                    <a:lnTo>
                      <a:pt x="507" y="630"/>
                    </a:lnTo>
                    <a:lnTo>
                      <a:pt x="522" y="654"/>
                    </a:lnTo>
                    <a:lnTo>
                      <a:pt x="539" y="632"/>
                    </a:lnTo>
                    <a:lnTo>
                      <a:pt x="533" y="609"/>
                    </a:lnTo>
                    <a:lnTo>
                      <a:pt x="549" y="573"/>
                    </a:lnTo>
                    <a:lnTo>
                      <a:pt x="563" y="561"/>
                    </a:lnTo>
                    <a:lnTo>
                      <a:pt x="564" y="551"/>
                    </a:lnTo>
                    <a:lnTo>
                      <a:pt x="577" y="537"/>
                    </a:lnTo>
                    <a:lnTo>
                      <a:pt x="590" y="541"/>
                    </a:lnTo>
                    <a:lnTo>
                      <a:pt x="608" y="535"/>
                    </a:lnTo>
                    <a:lnTo>
                      <a:pt x="611" y="528"/>
                    </a:lnTo>
                    <a:lnTo>
                      <a:pt x="640" y="494"/>
                    </a:lnTo>
                    <a:lnTo>
                      <a:pt x="649" y="490"/>
                    </a:lnTo>
                    <a:lnTo>
                      <a:pt x="665" y="474"/>
                    </a:lnTo>
                    <a:lnTo>
                      <a:pt x="664" y="450"/>
                    </a:lnTo>
                    <a:lnTo>
                      <a:pt x="659" y="438"/>
                    </a:lnTo>
                    <a:lnTo>
                      <a:pt x="659" y="423"/>
                    </a:lnTo>
                    <a:lnTo>
                      <a:pt x="667" y="405"/>
                    </a:lnTo>
                    <a:lnTo>
                      <a:pt x="677" y="331"/>
                    </a:lnTo>
                    <a:lnTo>
                      <a:pt x="649" y="317"/>
                    </a:lnTo>
                    <a:lnTo>
                      <a:pt x="670" y="298"/>
                    </a:lnTo>
                    <a:lnTo>
                      <a:pt x="664" y="277"/>
                    </a:lnTo>
                    <a:lnTo>
                      <a:pt x="674" y="268"/>
                    </a:lnTo>
                    <a:lnTo>
                      <a:pt x="677" y="270"/>
                    </a:lnTo>
                    <a:lnTo>
                      <a:pt x="631" y="0"/>
                    </a:lnTo>
                    <a:lnTo>
                      <a:pt x="554" y="39"/>
                    </a:lnTo>
                    <a:lnTo>
                      <a:pt x="522" y="61"/>
                    </a:lnTo>
                    <a:lnTo>
                      <a:pt x="507" y="71"/>
                    </a:lnTo>
                    <a:lnTo>
                      <a:pt x="462" y="119"/>
                    </a:lnTo>
                    <a:lnTo>
                      <a:pt x="448" y="126"/>
                    </a:lnTo>
                    <a:lnTo>
                      <a:pt x="437" y="125"/>
                    </a:lnTo>
                    <a:lnTo>
                      <a:pt x="411" y="125"/>
                    </a:lnTo>
                    <a:lnTo>
                      <a:pt x="397" y="130"/>
                    </a:lnTo>
                    <a:lnTo>
                      <a:pt x="361" y="160"/>
                    </a:lnTo>
                    <a:lnTo>
                      <a:pt x="347" y="157"/>
                    </a:lnTo>
                    <a:lnTo>
                      <a:pt x="317" y="148"/>
                    </a:lnTo>
                    <a:lnTo>
                      <a:pt x="308" y="153"/>
                    </a:lnTo>
                    <a:lnTo>
                      <a:pt x="298" y="149"/>
                    </a:lnTo>
                    <a:lnTo>
                      <a:pt x="306" y="137"/>
                    </a:lnTo>
                    <a:lnTo>
                      <a:pt x="299" y="134"/>
                    </a:lnTo>
                    <a:lnTo>
                      <a:pt x="278" y="131"/>
                    </a:lnTo>
                    <a:lnTo>
                      <a:pt x="229" y="116"/>
                    </a:lnTo>
                    <a:lnTo>
                      <a:pt x="220" y="112"/>
                    </a:lnTo>
                    <a:lnTo>
                      <a:pt x="198" y="118"/>
                    </a:lnTo>
                    <a:lnTo>
                      <a:pt x="198" y="108"/>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2" name="Freeform 122">
                <a:extLst>
                  <a:ext uri="{FF2B5EF4-FFF2-40B4-BE49-F238E27FC236}">
                    <a16:creationId xmlns:a16="http://schemas.microsoft.com/office/drawing/2014/main" id="{EEA3647E-7E3C-728A-F3FD-7D5421770DE2}"/>
                  </a:ext>
                </a:extLst>
              </p:cNvPr>
              <p:cNvSpPr>
                <a:spLocks/>
              </p:cNvSpPr>
              <p:nvPr/>
            </p:nvSpPr>
            <p:spPr bwMode="auto">
              <a:xfrm>
                <a:off x="4367" y="2242"/>
                <a:ext cx="330" cy="371"/>
              </a:xfrm>
              <a:custGeom>
                <a:avLst/>
                <a:gdLst>
                  <a:gd name="T0" fmla="*/ 0 w 677"/>
                  <a:gd name="T1" fmla="*/ 0 h 762"/>
                  <a:gd name="T2" fmla="*/ 0 w 677"/>
                  <a:gd name="T3" fmla="*/ 0 h 762"/>
                  <a:gd name="T4" fmla="*/ 0 w 677"/>
                  <a:gd name="T5" fmla="*/ 0 h 762"/>
                  <a:gd name="T6" fmla="*/ 0 w 677"/>
                  <a:gd name="T7" fmla="*/ 0 h 762"/>
                  <a:gd name="T8" fmla="*/ 0 w 677"/>
                  <a:gd name="T9" fmla="*/ 0 h 762"/>
                  <a:gd name="T10" fmla="*/ 0 w 677"/>
                  <a:gd name="T11" fmla="*/ 0 h 762"/>
                  <a:gd name="T12" fmla="*/ 0 w 677"/>
                  <a:gd name="T13" fmla="*/ 0 h 762"/>
                  <a:gd name="T14" fmla="*/ 0 w 677"/>
                  <a:gd name="T15" fmla="*/ 0 h 762"/>
                  <a:gd name="T16" fmla="*/ 0 w 677"/>
                  <a:gd name="T17" fmla="*/ 0 h 762"/>
                  <a:gd name="T18" fmla="*/ 0 w 677"/>
                  <a:gd name="T19" fmla="*/ 0 h 762"/>
                  <a:gd name="T20" fmla="*/ 0 w 677"/>
                  <a:gd name="T21" fmla="*/ 0 h 762"/>
                  <a:gd name="T22" fmla="*/ 0 w 677"/>
                  <a:gd name="T23" fmla="*/ 0 h 762"/>
                  <a:gd name="T24" fmla="*/ 0 w 677"/>
                  <a:gd name="T25" fmla="*/ 0 h 762"/>
                  <a:gd name="T26" fmla="*/ 0 w 677"/>
                  <a:gd name="T27" fmla="*/ 0 h 762"/>
                  <a:gd name="T28" fmla="*/ 0 w 677"/>
                  <a:gd name="T29" fmla="*/ 0 h 762"/>
                  <a:gd name="T30" fmla="*/ 0 w 677"/>
                  <a:gd name="T31" fmla="*/ 0 h 762"/>
                  <a:gd name="T32" fmla="*/ 0 w 677"/>
                  <a:gd name="T33" fmla="*/ 0 h 762"/>
                  <a:gd name="T34" fmla="*/ 0 w 677"/>
                  <a:gd name="T35" fmla="*/ 0 h 762"/>
                  <a:gd name="T36" fmla="*/ 0 w 677"/>
                  <a:gd name="T37" fmla="*/ 0 h 762"/>
                  <a:gd name="T38" fmla="*/ 0 w 677"/>
                  <a:gd name="T39" fmla="*/ 0 h 762"/>
                  <a:gd name="T40" fmla="*/ 0 w 677"/>
                  <a:gd name="T41" fmla="*/ 0 h 762"/>
                  <a:gd name="T42" fmla="*/ 0 w 677"/>
                  <a:gd name="T43" fmla="*/ 0 h 762"/>
                  <a:gd name="T44" fmla="*/ 0 w 677"/>
                  <a:gd name="T45" fmla="*/ 0 h 762"/>
                  <a:gd name="T46" fmla="*/ 0 w 677"/>
                  <a:gd name="T47" fmla="*/ 0 h 762"/>
                  <a:gd name="T48" fmla="*/ 0 w 677"/>
                  <a:gd name="T49" fmla="*/ 0 h 762"/>
                  <a:gd name="T50" fmla="*/ 0 w 677"/>
                  <a:gd name="T51" fmla="*/ 0 h 762"/>
                  <a:gd name="T52" fmla="*/ 0 w 677"/>
                  <a:gd name="T53" fmla="*/ 0 h 762"/>
                  <a:gd name="T54" fmla="*/ 0 w 677"/>
                  <a:gd name="T55" fmla="*/ 0 h 762"/>
                  <a:gd name="T56" fmla="*/ 0 w 677"/>
                  <a:gd name="T57" fmla="*/ 0 h 762"/>
                  <a:gd name="T58" fmla="*/ 0 w 677"/>
                  <a:gd name="T59" fmla="*/ 0 h 762"/>
                  <a:gd name="T60" fmla="*/ 0 w 677"/>
                  <a:gd name="T61" fmla="*/ 0 h 762"/>
                  <a:gd name="T62" fmla="*/ 0 w 677"/>
                  <a:gd name="T63" fmla="*/ 0 h 762"/>
                  <a:gd name="T64" fmla="*/ 0 w 677"/>
                  <a:gd name="T65" fmla="*/ 0 h 762"/>
                  <a:gd name="T66" fmla="*/ 0 w 677"/>
                  <a:gd name="T67" fmla="*/ 0 h 762"/>
                  <a:gd name="T68" fmla="*/ 0 w 677"/>
                  <a:gd name="T69" fmla="*/ 0 h 762"/>
                  <a:gd name="T70" fmla="*/ 0 w 677"/>
                  <a:gd name="T71" fmla="*/ 0 h 762"/>
                  <a:gd name="T72" fmla="*/ 0 w 677"/>
                  <a:gd name="T73" fmla="*/ 0 h 762"/>
                  <a:gd name="T74" fmla="*/ 0 w 677"/>
                  <a:gd name="T75" fmla="*/ 0 h 7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7"/>
                  <a:gd name="T115" fmla="*/ 0 h 762"/>
                  <a:gd name="T116" fmla="*/ 677 w 677"/>
                  <a:gd name="T117" fmla="*/ 762 h 7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7" h="762">
                    <a:moveTo>
                      <a:pt x="0" y="135"/>
                    </a:moveTo>
                    <a:lnTo>
                      <a:pt x="59" y="665"/>
                    </a:lnTo>
                    <a:lnTo>
                      <a:pt x="74" y="664"/>
                    </a:lnTo>
                    <a:lnTo>
                      <a:pt x="89" y="675"/>
                    </a:lnTo>
                    <a:lnTo>
                      <a:pt x="99" y="675"/>
                    </a:lnTo>
                    <a:lnTo>
                      <a:pt x="115" y="663"/>
                    </a:lnTo>
                    <a:lnTo>
                      <a:pt x="147" y="687"/>
                    </a:lnTo>
                    <a:lnTo>
                      <a:pt x="160" y="716"/>
                    </a:lnTo>
                    <a:lnTo>
                      <a:pt x="184" y="726"/>
                    </a:lnTo>
                    <a:lnTo>
                      <a:pt x="217" y="723"/>
                    </a:lnTo>
                    <a:lnTo>
                      <a:pt x="250" y="747"/>
                    </a:lnTo>
                    <a:lnTo>
                      <a:pt x="263" y="730"/>
                    </a:lnTo>
                    <a:lnTo>
                      <a:pt x="274" y="726"/>
                    </a:lnTo>
                    <a:lnTo>
                      <a:pt x="303" y="739"/>
                    </a:lnTo>
                    <a:lnTo>
                      <a:pt x="326" y="736"/>
                    </a:lnTo>
                    <a:lnTo>
                      <a:pt x="329" y="730"/>
                    </a:lnTo>
                    <a:lnTo>
                      <a:pt x="342" y="725"/>
                    </a:lnTo>
                    <a:lnTo>
                      <a:pt x="346" y="716"/>
                    </a:lnTo>
                    <a:lnTo>
                      <a:pt x="366" y="702"/>
                    </a:lnTo>
                    <a:lnTo>
                      <a:pt x="374" y="714"/>
                    </a:lnTo>
                    <a:lnTo>
                      <a:pt x="389" y="738"/>
                    </a:lnTo>
                    <a:lnTo>
                      <a:pt x="408" y="741"/>
                    </a:lnTo>
                    <a:lnTo>
                      <a:pt x="425" y="754"/>
                    </a:lnTo>
                    <a:lnTo>
                      <a:pt x="432" y="762"/>
                    </a:lnTo>
                    <a:lnTo>
                      <a:pt x="453" y="760"/>
                    </a:lnTo>
                    <a:lnTo>
                      <a:pt x="468" y="732"/>
                    </a:lnTo>
                    <a:lnTo>
                      <a:pt x="479" y="724"/>
                    </a:lnTo>
                    <a:lnTo>
                      <a:pt x="480" y="702"/>
                    </a:lnTo>
                    <a:lnTo>
                      <a:pt x="479" y="678"/>
                    </a:lnTo>
                    <a:lnTo>
                      <a:pt x="494" y="630"/>
                    </a:lnTo>
                    <a:lnTo>
                      <a:pt x="507" y="630"/>
                    </a:lnTo>
                    <a:lnTo>
                      <a:pt x="522" y="654"/>
                    </a:lnTo>
                    <a:lnTo>
                      <a:pt x="539" y="632"/>
                    </a:lnTo>
                    <a:lnTo>
                      <a:pt x="533" y="609"/>
                    </a:lnTo>
                    <a:lnTo>
                      <a:pt x="549" y="573"/>
                    </a:lnTo>
                    <a:lnTo>
                      <a:pt x="563" y="561"/>
                    </a:lnTo>
                    <a:lnTo>
                      <a:pt x="564" y="551"/>
                    </a:lnTo>
                    <a:lnTo>
                      <a:pt x="577" y="537"/>
                    </a:lnTo>
                    <a:lnTo>
                      <a:pt x="590" y="541"/>
                    </a:lnTo>
                    <a:lnTo>
                      <a:pt x="608" y="535"/>
                    </a:lnTo>
                    <a:lnTo>
                      <a:pt x="611" y="528"/>
                    </a:lnTo>
                    <a:lnTo>
                      <a:pt x="640" y="494"/>
                    </a:lnTo>
                    <a:lnTo>
                      <a:pt x="649" y="490"/>
                    </a:lnTo>
                    <a:lnTo>
                      <a:pt x="665" y="474"/>
                    </a:lnTo>
                    <a:lnTo>
                      <a:pt x="664" y="450"/>
                    </a:lnTo>
                    <a:lnTo>
                      <a:pt x="659" y="438"/>
                    </a:lnTo>
                    <a:lnTo>
                      <a:pt x="659" y="423"/>
                    </a:lnTo>
                    <a:lnTo>
                      <a:pt x="667" y="405"/>
                    </a:lnTo>
                    <a:lnTo>
                      <a:pt x="677" y="331"/>
                    </a:lnTo>
                    <a:lnTo>
                      <a:pt x="649" y="317"/>
                    </a:lnTo>
                    <a:lnTo>
                      <a:pt x="670" y="298"/>
                    </a:lnTo>
                    <a:lnTo>
                      <a:pt x="664" y="277"/>
                    </a:lnTo>
                    <a:lnTo>
                      <a:pt x="674" y="268"/>
                    </a:lnTo>
                    <a:lnTo>
                      <a:pt x="677" y="270"/>
                    </a:lnTo>
                    <a:lnTo>
                      <a:pt x="631" y="0"/>
                    </a:lnTo>
                    <a:lnTo>
                      <a:pt x="554" y="39"/>
                    </a:lnTo>
                    <a:lnTo>
                      <a:pt x="522" y="61"/>
                    </a:lnTo>
                    <a:lnTo>
                      <a:pt x="507" y="71"/>
                    </a:lnTo>
                    <a:lnTo>
                      <a:pt x="462" y="119"/>
                    </a:lnTo>
                    <a:lnTo>
                      <a:pt x="448" y="126"/>
                    </a:lnTo>
                    <a:lnTo>
                      <a:pt x="437" y="125"/>
                    </a:lnTo>
                    <a:lnTo>
                      <a:pt x="411" y="125"/>
                    </a:lnTo>
                    <a:lnTo>
                      <a:pt x="397" y="130"/>
                    </a:lnTo>
                    <a:lnTo>
                      <a:pt x="361" y="160"/>
                    </a:lnTo>
                    <a:lnTo>
                      <a:pt x="347" y="157"/>
                    </a:lnTo>
                    <a:lnTo>
                      <a:pt x="317" y="148"/>
                    </a:lnTo>
                    <a:lnTo>
                      <a:pt x="308" y="153"/>
                    </a:lnTo>
                    <a:lnTo>
                      <a:pt x="298" y="149"/>
                    </a:lnTo>
                    <a:lnTo>
                      <a:pt x="306" y="137"/>
                    </a:lnTo>
                    <a:lnTo>
                      <a:pt x="299" y="134"/>
                    </a:lnTo>
                    <a:lnTo>
                      <a:pt x="278" y="131"/>
                    </a:lnTo>
                    <a:lnTo>
                      <a:pt x="229" y="116"/>
                    </a:lnTo>
                    <a:lnTo>
                      <a:pt x="220" y="112"/>
                    </a:lnTo>
                    <a:lnTo>
                      <a:pt x="198" y="118"/>
                    </a:lnTo>
                    <a:lnTo>
                      <a:pt x="198" y="108"/>
                    </a:lnTo>
                    <a:lnTo>
                      <a:pt x="0" y="135"/>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3" name="Freeform 123">
                <a:extLst>
                  <a:ext uri="{FF2B5EF4-FFF2-40B4-BE49-F238E27FC236}">
                    <a16:creationId xmlns:a16="http://schemas.microsoft.com/office/drawing/2014/main" id="{08EEB4B4-0A97-C4FE-CAC3-BF4455562570}"/>
                  </a:ext>
                </a:extLst>
              </p:cNvPr>
              <p:cNvSpPr>
                <a:spLocks/>
              </p:cNvSpPr>
              <p:nvPr/>
            </p:nvSpPr>
            <p:spPr bwMode="auto">
              <a:xfrm>
                <a:off x="4723" y="1841"/>
                <a:ext cx="593" cy="456"/>
              </a:xfrm>
              <a:custGeom>
                <a:avLst/>
                <a:gdLst>
                  <a:gd name="T0" fmla="*/ 0 w 1222"/>
                  <a:gd name="T1" fmla="*/ 0 h 937"/>
                  <a:gd name="T2" fmla="*/ 0 w 1222"/>
                  <a:gd name="T3" fmla="*/ 0 h 937"/>
                  <a:gd name="T4" fmla="*/ 0 w 1222"/>
                  <a:gd name="T5" fmla="*/ 0 h 937"/>
                  <a:gd name="T6" fmla="*/ 0 w 1222"/>
                  <a:gd name="T7" fmla="*/ 0 h 937"/>
                  <a:gd name="T8" fmla="*/ 0 w 1222"/>
                  <a:gd name="T9" fmla="*/ 0 h 937"/>
                  <a:gd name="T10" fmla="*/ 0 w 1222"/>
                  <a:gd name="T11" fmla="*/ 0 h 937"/>
                  <a:gd name="T12" fmla="*/ 0 w 1222"/>
                  <a:gd name="T13" fmla="*/ 0 h 937"/>
                  <a:gd name="T14" fmla="*/ 0 w 1222"/>
                  <a:gd name="T15" fmla="*/ 0 h 937"/>
                  <a:gd name="T16" fmla="*/ 0 w 1222"/>
                  <a:gd name="T17" fmla="*/ 0 h 937"/>
                  <a:gd name="T18" fmla="*/ 0 w 1222"/>
                  <a:gd name="T19" fmla="*/ 0 h 937"/>
                  <a:gd name="T20" fmla="*/ 0 w 1222"/>
                  <a:gd name="T21" fmla="*/ 0 h 937"/>
                  <a:gd name="T22" fmla="*/ 0 w 1222"/>
                  <a:gd name="T23" fmla="*/ 0 h 937"/>
                  <a:gd name="T24" fmla="*/ 0 w 1222"/>
                  <a:gd name="T25" fmla="*/ 0 h 937"/>
                  <a:gd name="T26" fmla="*/ 0 w 1222"/>
                  <a:gd name="T27" fmla="*/ 0 h 937"/>
                  <a:gd name="T28" fmla="*/ 0 w 1222"/>
                  <a:gd name="T29" fmla="*/ 0 h 937"/>
                  <a:gd name="T30" fmla="*/ 0 w 1222"/>
                  <a:gd name="T31" fmla="*/ 0 h 937"/>
                  <a:gd name="T32" fmla="*/ 0 w 1222"/>
                  <a:gd name="T33" fmla="*/ 0 h 937"/>
                  <a:gd name="T34" fmla="*/ 0 w 1222"/>
                  <a:gd name="T35" fmla="*/ 0 h 937"/>
                  <a:gd name="T36" fmla="*/ 0 w 1222"/>
                  <a:gd name="T37" fmla="*/ 0 h 937"/>
                  <a:gd name="T38" fmla="*/ 0 w 1222"/>
                  <a:gd name="T39" fmla="*/ 0 h 937"/>
                  <a:gd name="T40" fmla="*/ 0 w 1222"/>
                  <a:gd name="T41" fmla="*/ 0 h 937"/>
                  <a:gd name="T42" fmla="*/ 0 w 1222"/>
                  <a:gd name="T43" fmla="*/ 0 h 937"/>
                  <a:gd name="T44" fmla="*/ 0 w 1222"/>
                  <a:gd name="T45" fmla="*/ 0 h 937"/>
                  <a:gd name="T46" fmla="*/ 0 w 1222"/>
                  <a:gd name="T47" fmla="*/ 0 h 937"/>
                  <a:gd name="T48" fmla="*/ 0 w 1222"/>
                  <a:gd name="T49" fmla="*/ 0 h 937"/>
                  <a:gd name="T50" fmla="*/ 0 w 1222"/>
                  <a:gd name="T51" fmla="*/ 0 h 937"/>
                  <a:gd name="T52" fmla="*/ 0 w 1222"/>
                  <a:gd name="T53" fmla="*/ 0 h 937"/>
                  <a:gd name="T54" fmla="*/ 0 w 1222"/>
                  <a:gd name="T55" fmla="*/ 0 h 937"/>
                  <a:gd name="T56" fmla="*/ 0 w 1222"/>
                  <a:gd name="T57" fmla="*/ 0 h 937"/>
                  <a:gd name="T58" fmla="*/ 0 w 1222"/>
                  <a:gd name="T59" fmla="*/ 0 h 937"/>
                  <a:gd name="T60" fmla="*/ 0 w 1222"/>
                  <a:gd name="T61" fmla="*/ 0 h 937"/>
                  <a:gd name="T62" fmla="*/ 0 w 1222"/>
                  <a:gd name="T63" fmla="*/ 0 h 937"/>
                  <a:gd name="T64" fmla="*/ 0 w 1222"/>
                  <a:gd name="T65" fmla="*/ 0 h 937"/>
                  <a:gd name="T66" fmla="*/ 0 w 1222"/>
                  <a:gd name="T67" fmla="*/ 0 h 937"/>
                  <a:gd name="T68" fmla="*/ 0 w 1222"/>
                  <a:gd name="T69" fmla="*/ 0 h 937"/>
                  <a:gd name="T70" fmla="*/ 0 w 1222"/>
                  <a:gd name="T71" fmla="*/ 0 h 937"/>
                  <a:gd name="T72" fmla="*/ 0 w 1222"/>
                  <a:gd name="T73" fmla="*/ 0 h 937"/>
                  <a:gd name="T74" fmla="*/ 0 w 1222"/>
                  <a:gd name="T75" fmla="*/ 0 h 937"/>
                  <a:gd name="T76" fmla="*/ 0 w 1222"/>
                  <a:gd name="T77" fmla="*/ 0 h 937"/>
                  <a:gd name="T78" fmla="*/ 0 w 1222"/>
                  <a:gd name="T79" fmla="*/ 0 h 937"/>
                  <a:gd name="T80" fmla="*/ 0 w 1222"/>
                  <a:gd name="T81" fmla="*/ 0 h 937"/>
                  <a:gd name="T82" fmla="*/ 0 w 1222"/>
                  <a:gd name="T83" fmla="*/ 0 h 937"/>
                  <a:gd name="T84" fmla="*/ 0 w 1222"/>
                  <a:gd name="T85" fmla="*/ 0 h 937"/>
                  <a:gd name="T86" fmla="*/ 0 w 1222"/>
                  <a:gd name="T87" fmla="*/ 0 h 937"/>
                  <a:gd name="T88" fmla="*/ 0 w 1222"/>
                  <a:gd name="T89" fmla="*/ 0 h 9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2"/>
                  <a:gd name="T136" fmla="*/ 0 h 937"/>
                  <a:gd name="T137" fmla="*/ 1222 w 1222"/>
                  <a:gd name="T138" fmla="*/ 937 h 9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2" h="937">
                    <a:moveTo>
                      <a:pt x="792" y="773"/>
                    </a:moveTo>
                    <a:lnTo>
                      <a:pt x="926" y="819"/>
                    </a:lnTo>
                    <a:lnTo>
                      <a:pt x="934" y="841"/>
                    </a:lnTo>
                    <a:lnTo>
                      <a:pt x="925" y="850"/>
                    </a:lnTo>
                    <a:lnTo>
                      <a:pt x="918" y="859"/>
                    </a:lnTo>
                    <a:lnTo>
                      <a:pt x="914" y="873"/>
                    </a:lnTo>
                    <a:lnTo>
                      <a:pt x="916" y="894"/>
                    </a:lnTo>
                    <a:lnTo>
                      <a:pt x="909" y="896"/>
                    </a:lnTo>
                    <a:lnTo>
                      <a:pt x="902" y="901"/>
                    </a:lnTo>
                    <a:lnTo>
                      <a:pt x="890" y="927"/>
                    </a:lnTo>
                    <a:lnTo>
                      <a:pt x="890" y="936"/>
                    </a:lnTo>
                    <a:lnTo>
                      <a:pt x="894" y="937"/>
                    </a:lnTo>
                    <a:lnTo>
                      <a:pt x="901" y="933"/>
                    </a:lnTo>
                    <a:lnTo>
                      <a:pt x="903" y="927"/>
                    </a:lnTo>
                    <a:lnTo>
                      <a:pt x="924" y="906"/>
                    </a:lnTo>
                    <a:lnTo>
                      <a:pt x="936" y="910"/>
                    </a:lnTo>
                    <a:lnTo>
                      <a:pt x="965" y="909"/>
                    </a:lnTo>
                    <a:lnTo>
                      <a:pt x="974" y="901"/>
                    </a:lnTo>
                    <a:lnTo>
                      <a:pt x="1002" y="894"/>
                    </a:lnTo>
                    <a:lnTo>
                      <a:pt x="1025" y="884"/>
                    </a:lnTo>
                    <a:lnTo>
                      <a:pt x="1040" y="875"/>
                    </a:lnTo>
                    <a:lnTo>
                      <a:pt x="1057" y="859"/>
                    </a:lnTo>
                    <a:lnTo>
                      <a:pt x="1131" y="808"/>
                    </a:lnTo>
                    <a:lnTo>
                      <a:pt x="1151" y="796"/>
                    </a:lnTo>
                    <a:lnTo>
                      <a:pt x="1167" y="782"/>
                    </a:lnTo>
                    <a:lnTo>
                      <a:pt x="1179" y="777"/>
                    </a:lnTo>
                    <a:lnTo>
                      <a:pt x="1189" y="768"/>
                    </a:lnTo>
                    <a:lnTo>
                      <a:pt x="1204" y="759"/>
                    </a:lnTo>
                    <a:lnTo>
                      <a:pt x="1213" y="752"/>
                    </a:lnTo>
                    <a:lnTo>
                      <a:pt x="1221" y="734"/>
                    </a:lnTo>
                    <a:lnTo>
                      <a:pt x="1222" y="729"/>
                    </a:lnTo>
                    <a:lnTo>
                      <a:pt x="1221" y="726"/>
                    </a:lnTo>
                    <a:lnTo>
                      <a:pt x="1204" y="740"/>
                    </a:lnTo>
                    <a:lnTo>
                      <a:pt x="1186" y="746"/>
                    </a:lnTo>
                    <a:lnTo>
                      <a:pt x="1167" y="753"/>
                    </a:lnTo>
                    <a:lnTo>
                      <a:pt x="1157" y="764"/>
                    </a:lnTo>
                    <a:lnTo>
                      <a:pt x="1151" y="776"/>
                    </a:lnTo>
                    <a:lnTo>
                      <a:pt x="1133" y="785"/>
                    </a:lnTo>
                    <a:lnTo>
                      <a:pt x="1130" y="778"/>
                    </a:lnTo>
                    <a:lnTo>
                      <a:pt x="1136" y="767"/>
                    </a:lnTo>
                    <a:lnTo>
                      <a:pt x="1148" y="752"/>
                    </a:lnTo>
                    <a:lnTo>
                      <a:pt x="1163" y="727"/>
                    </a:lnTo>
                    <a:lnTo>
                      <a:pt x="1157" y="723"/>
                    </a:lnTo>
                    <a:lnTo>
                      <a:pt x="1145" y="736"/>
                    </a:lnTo>
                    <a:lnTo>
                      <a:pt x="1138" y="749"/>
                    </a:lnTo>
                    <a:lnTo>
                      <a:pt x="1126" y="760"/>
                    </a:lnTo>
                    <a:lnTo>
                      <a:pt x="1085" y="783"/>
                    </a:lnTo>
                    <a:lnTo>
                      <a:pt x="1033" y="808"/>
                    </a:lnTo>
                    <a:lnTo>
                      <a:pt x="989" y="830"/>
                    </a:lnTo>
                    <a:lnTo>
                      <a:pt x="973" y="840"/>
                    </a:lnTo>
                    <a:lnTo>
                      <a:pt x="956" y="861"/>
                    </a:lnTo>
                    <a:lnTo>
                      <a:pt x="947" y="855"/>
                    </a:lnTo>
                    <a:lnTo>
                      <a:pt x="944" y="838"/>
                    </a:lnTo>
                    <a:lnTo>
                      <a:pt x="951" y="819"/>
                    </a:lnTo>
                    <a:lnTo>
                      <a:pt x="965" y="808"/>
                    </a:lnTo>
                    <a:lnTo>
                      <a:pt x="949" y="791"/>
                    </a:lnTo>
                    <a:lnTo>
                      <a:pt x="972" y="766"/>
                    </a:lnTo>
                    <a:lnTo>
                      <a:pt x="974" y="757"/>
                    </a:lnTo>
                    <a:lnTo>
                      <a:pt x="964" y="744"/>
                    </a:lnTo>
                    <a:lnTo>
                      <a:pt x="944" y="593"/>
                    </a:lnTo>
                    <a:lnTo>
                      <a:pt x="939" y="586"/>
                    </a:lnTo>
                    <a:lnTo>
                      <a:pt x="940" y="447"/>
                    </a:lnTo>
                    <a:lnTo>
                      <a:pt x="924" y="413"/>
                    </a:lnTo>
                    <a:lnTo>
                      <a:pt x="912" y="380"/>
                    </a:lnTo>
                    <a:lnTo>
                      <a:pt x="912" y="351"/>
                    </a:lnTo>
                    <a:lnTo>
                      <a:pt x="903" y="300"/>
                    </a:lnTo>
                    <a:lnTo>
                      <a:pt x="888" y="275"/>
                    </a:lnTo>
                    <a:lnTo>
                      <a:pt x="879" y="277"/>
                    </a:lnTo>
                    <a:lnTo>
                      <a:pt x="880" y="282"/>
                    </a:lnTo>
                    <a:lnTo>
                      <a:pt x="876" y="284"/>
                    </a:lnTo>
                    <a:lnTo>
                      <a:pt x="871" y="275"/>
                    </a:lnTo>
                    <a:lnTo>
                      <a:pt x="874" y="249"/>
                    </a:lnTo>
                    <a:lnTo>
                      <a:pt x="849" y="191"/>
                    </a:lnTo>
                    <a:lnTo>
                      <a:pt x="846" y="169"/>
                    </a:lnTo>
                    <a:lnTo>
                      <a:pt x="857" y="147"/>
                    </a:lnTo>
                    <a:lnTo>
                      <a:pt x="849" y="106"/>
                    </a:lnTo>
                    <a:lnTo>
                      <a:pt x="826" y="46"/>
                    </a:lnTo>
                    <a:lnTo>
                      <a:pt x="825" y="39"/>
                    </a:lnTo>
                    <a:lnTo>
                      <a:pt x="818" y="31"/>
                    </a:lnTo>
                    <a:lnTo>
                      <a:pt x="821" y="22"/>
                    </a:lnTo>
                    <a:lnTo>
                      <a:pt x="811" y="0"/>
                    </a:lnTo>
                    <a:lnTo>
                      <a:pt x="617" y="49"/>
                    </a:lnTo>
                    <a:lnTo>
                      <a:pt x="615" y="44"/>
                    </a:lnTo>
                    <a:lnTo>
                      <a:pt x="608" y="45"/>
                    </a:lnTo>
                    <a:lnTo>
                      <a:pt x="592" y="54"/>
                    </a:lnTo>
                    <a:lnTo>
                      <a:pt x="546" y="102"/>
                    </a:lnTo>
                    <a:lnTo>
                      <a:pt x="500" y="166"/>
                    </a:lnTo>
                    <a:lnTo>
                      <a:pt x="493" y="177"/>
                    </a:lnTo>
                    <a:lnTo>
                      <a:pt x="496" y="188"/>
                    </a:lnTo>
                    <a:lnTo>
                      <a:pt x="489" y="211"/>
                    </a:lnTo>
                    <a:lnTo>
                      <a:pt x="479" y="222"/>
                    </a:lnTo>
                    <a:lnTo>
                      <a:pt x="431" y="269"/>
                    </a:lnTo>
                    <a:lnTo>
                      <a:pt x="426" y="279"/>
                    </a:lnTo>
                    <a:lnTo>
                      <a:pt x="434" y="298"/>
                    </a:lnTo>
                    <a:lnTo>
                      <a:pt x="437" y="302"/>
                    </a:lnTo>
                    <a:lnTo>
                      <a:pt x="449" y="299"/>
                    </a:lnTo>
                    <a:lnTo>
                      <a:pt x="460" y="306"/>
                    </a:lnTo>
                    <a:lnTo>
                      <a:pt x="462" y="317"/>
                    </a:lnTo>
                    <a:lnTo>
                      <a:pt x="452" y="326"/>
                    </a:lnTo>
                    <a:lnTo>
                      <a:pt x="457" y="342"/>
                    </a:lnTo>
                    <a:lnTo>
                      <a:pt x="469" y="362"/>
                    </a:lnTo>
                    <a:lnTo>
                      <a:pt x="466" y="389"/>
                    </a:lnTo>
                    <a:lnTo>
                      <a:pt x="435" y="402"/>
                    </a:lnTo>
                    <a:lnTo>
                      <a:pt x="390" y="451"/>
                    </a:lnTo>
                    <a:lnTo>
                      <a:pt x="356" y="462"/>
                    </a:lnTo>
                    <a:lnTo>
                      <a:pt x="280" y="484"/>
                    </a:lnTo>
                    <a:lnTo>
                      <a:pt x="253" y="473"/>
                    </a:lnTo>
                    <a:lnTo>
                      <a:pt x="231" y="470"/>
                    </a:lnTo>
                    <a:lnTo>
                      <a:pt x="191" y="473"/>
                    </a:lnTo>
                    <a:lnTo>
                      <a:pt x="148" y="482"/>
                    </a:lnTo>
                    <a:lnTo>
                      <a:pt x="103" y="501"/>
                    </a:lnTo>
                    <a:lnTo>
                      <a:pt x="83" y="514"/>
                    </a:lnTo>
                    <a:lnTo>
                      <a:pt x="75" y="539"/>
                    </a:lnTo>
                    <a:lnTo>
                      <a:pt x="75" y="555"/>
                    </a:lnTo>
                    <a:lnTo>
                      <a:pt x="110" y="594"/>
                    </a:lnTo>
                    <a:lnTo>
                      <a:pt x="114" y="610"/>
                    </a:lnTo>
                    <a:lnTo>
                      <a:pt x="109" y="623"/>
                    </a:lnTo>
                    <a:lnTo>
                      <a:pt x="96" y="630"/>
                    </a:lnTo>
                    <a:lnTo>
                      <a:pt x="86" y="661"/>
                    </a:lnTo>
                    <a:lnTo>
                      <a:pt x="23" y="722"/>
                    </a:lnTo>
                    <a:lnTo>
                      <a:pt x="0" y="740"/>
                    </a:lnTo>
                    <a:lnTo>
                      <a:pt x="11" y="793"/>
                    </a:lnTo>
                    <a:lnTo>
                      <a:pt x="667" y="662"/>
                    </a:lnTo>
                    <a:lnTo>
                      <a:pt x="677" y="670"/>
                    </a:lnTo>
                    <a:lnTo>
                      <a:pt x="682" y="682"/>
                    </a:lnTo>
                    <a:lnTo>
                      <a:pt x="686" y="687"/>
                    </a:lnTo>
                    <a:lnTo>
                      <a:pt x="692" y="686"/>
                    </a:lnTo>
                    <a:lnTo>
                      <a:pt x="698" y="692"/>
                    </a:lnTo>
                    <a:lnTo>
                      <a:pt x="709" y="694"/>
                    </a:lnTo>
                    <a:lnTo>
                      <a:pt x="729" y="732"/>
                    </a:lnTo>
                    <a:lnTo>
                      <a:pt x="731" y="747"/>
                    </a:lnTo>
                    <a:lnTo>
                      <a:pt x="739" y="753"/>
                    </a:lnTo>
                    <a:lnTo>
                      <a:pt x="740" y="759"/>
                    </a:lnTo>
                    <a:lnTo>
                      <a:pt x="780" y="762"/>
                    </a:lnTo>
                    <a:lnTo>
                      <a:pt x="792" y="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4" name="Freeform 124">
                <a:extLst>
                  <a:ext uri="{FF2B5EF4-FFF2-40B4-BE49-F238E27FC236}">
                    <a16:creationId xmlns:a16="http://schemas.microsoft.com/office/drawing/2014/main" id="{93819D82-FE72-4343-4527-78A463422F04}"/>
                  </a:ext>
                </a:extLst>
              </p:cNvPr>
              <p:cNvSpPr>
                <a:spLocks/>
              </p:cNvSpPr>
              <p:nvPr/>
            </p:nvSpPr>
            <p:spPr bwMode="auto">
              <a:xfrm>
                <a:off x="4723" y="1841"/>
                <a:ext cx="593" cy="456"/>
              </a:xfrm>
              <a:custGeom>
                <a:avLst/>
                <a:gdLst>
                  <a:gd name="T0" fmla="*/ 0 w 1222"/>
                  <a:gd name="T1" fmla="*/ 0 h 937"/>
                  <a:gd name="T2" fmla="*/ 0 w 1222"/>
                  <a:gd name="T3" fmla="*/ 0 h 937"/>
                  <a:gd name="T4" fmla="*/ 0 w 1222"/>
                  <a:gd name="T5" fmla="*/ 0 h 937"/>
                  <a:gd name="T6" fmla="*/ 0 w 1222"/>
                  <a:gd name="T7" fmla="*/ 0 h 937"/>
                  <a:gd name="T8" fmla="*/ 0 w 1222"/>
                  <a:gd name="T9" fmla="*/ 0 h 937"/>
                  <a:gd name="T10" fmla="*/ 0 w 1222"/>
                  <a:gd name="T11" fmla="*/ 0 h 937"/>
                  <a:gd name="T12" fmla="*/ 0 w 1222"/>
                  <a:gd name="T13" fmla="*/ 0 h 937"/>
                  <a:gd name="T14" fmla="*/ 0 w 1222"/>
                  <a:gd name="T15" fmla="*/ 0 h 937"/>
                  <a:gd name="T16" fmla="*/ 0 w 1222"/>
                  <a:gd name="T17" fmla="*/ 0 h 937"/>
                  <a:gd name="T18" fmla="*/ 0 w 1222"/>
                  <a:gd name="T19" fmla="*/ 0 h 937"/>
                  <a:gd name="T20" fmla="*/ 0 w 1222"/>
                  <a:gd name="T21" fmla="*/ 0 h 937"/>
                  <a:gd name="T22" fmla="*/ 0 w 1222"/>
                  <a:gd name="T23" fmla="*/ 0 h 937"/>
                  <a:gd name="T24" fmla="*/ 0 w 1222"/>
                  <a:gd name="T25" fmla="*/ 0 h 937"/>
                  <a:gd name="T26" fmla="*/ 0 w 1222"/>
                  <a:gd name="T27" fmla="*/ 0 h 937"/>
                  <a:gd name="T28" fmla="*/ 0 w 1222"/>
                  <a:gd name="T29" fmla="*/ 0 h 937"/>
                  <a:gd name="T30" fmla="*/ 0 w 1222"/>
                  <a:gd name="T31" fmla="*/ 0 h 937"/>
                  <a:gd name="T32" fmla="*/ 0 w 1222"/>
                  <a:gd name="T33" fmla="*/ 0 h 937"/>
                  <a:gd name="T34" fmla="*/ 0 w 1222"/>
                  <a:gd name="T35" fmla="*/ 0 h 937"/>
                  <a:gd name="T36" fmla="*/ 0 w 1222"/>
                  <a:gd name="T37" fmla="*/ 0 h 937"/>
                  <a:gd name="T38" fmla="*/ 0 w 1222"/>
                  <a:gd name="T39" fmla="*/ 0 h 937"/>
                  <a:gd name="T40" fmla="*/ 0 w 1222"/>
                  <a:gd name="T41" fmla="*/ 0 h 937"/>
                  <a:gd name="T42" fmla="*/ 0 w 1222"/>
                  <a:gd name="T43" fmla="*/ 0 h 937"/>
                  <a:gd name="T44" fmla="*/ 0 w 1222"/>
                  <a:gd name="T45" fmla="*/ 0 h 937"/>
                  <a:gd name="T46" fmla="*/ 0 w 1222"/>
                  <a:gd name="T47" fmla="*/ 0 h 937"/>
                  <a:gd name="T48" fmla="*/ 0 w 1222"/>
                  <a:gd name="T49" fmla="*/ 0 h 937"/>
                  <a:gd name="T50" fmla="*/ 0 w 1222"/>
                  <a:gd name="T51" fmla="*/ 0 h 937"/>
                  <a:gd name="T52" fmla="*/ 0 w 1222"/>
                  <a:gd name="T53" fmla="*/ 0 h 937"/>
                  <a:gd name="T54" fmla="*/ 0 w 1222"/>
                  <a:gd name="T55" fmla="*/ 0 h 937"/>
                  <a:gd name="T56" fmla="*/ 0 w 1222"/>
                  <a:gd name="T57" fmla="*/ 0 h 937"/>
                  <a:gd name="T58" fmla="*/ 0 w 1222"/>
                  <a:gd name="T59" fmla="*/ 0 h 937"/>
                  <a:gd name="T60" fmla="*/ 0 w 1222"/>
                  <a:gd name="T61" fmla="*/ 0 h 937"/>
                  <a:gd name="T62" fmla="*/ 0 w 1222"/>
                  <a:gd name="T63" fmla="*/ 0 h 937"/>
                  <a:gd name="T64" fmla="*/ 0 w 1222"/>
                  <a:gd name="T65" fmla="*/ 0 h 937"/>
                  <a:gd name="T66" fmla="*/ 0 w 1222"/>
                  <a:gd name="T67" fmla="*/ 0 h 937"/>
                  <a:gd name="T68" fmla="*/ 0 w 1222"/>
                  <a:gd name="T69" fmla="*/ 0 h 937"/>
                  <a:gd name="T70" fmla="*/ 0 w 1222"/>
                  <a:gd name="T71" fmla="*/ 0 h 937"/>
                  <a:gd name="T72" fmla="*/ 0 w 1222"/>
                  <a:gd name="T73" fmla="*/ 0 h 937"/>
                  <a:gd name="T74" fmla="*/ 0 w 1222"/>
                  <a:gd name="T75" fmla="*/ 0 h 937"/>
                  <a:gd name="T76" fmla="*/ 0 w 1222"/>
                  <a:gd name="T77" fmla="*/ 0 h 937"/>
                  <a:gd name="T78" fmla="*/ 0 w 1222"/>
                  <a:gd name="T79" fmla="*/ 0 h 937"/>
                  <a:gd name="T80" fmla="*/ 0 w 1222"/>
                  <a:gd name="T81" fmla="*/ 0 h 937"/>
                  <a:gd name="T82" fmla="*/ 0 w 1222"/>
                  <a:gd name="T83" fmla="*/ 0 h 937"/>
                  <a:gd name="T84" fmla="*/ 0 w 1222"/>
                  <a:gd name="T85" fmla="*/ 0 h 937"/>
                  <a:gd name="T86" fmla="*/ 0 w 1222"/>
                  <a:gd name="T87" fmla="*/ 0 h 937"/>
                  <a:gd name="T88" fmla="*/ 0 w 1222"/>
                  <a:gd name="T89" fmla="*/ 0 h 9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2"/>
                  <a:gd name="T136" fmla="*/ 0 h 937"/>
                  <a:gd name="T137" fmla="*/ 1222 w 1222"/>
                  <a:gd name="T138" fmla="*/ 937 h 9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2" h="937">
                    <a:moveTo>
                      <a:pt x="792" y="773"/>
                    </a:moveTo>
                    <a:lnTo>
                      <a:pt x="926" y="819"/>
                    </a:lnTo>
                    <a:lnTo>
                      <a:pt x="934" y="841"/>
                    </a:lnTo>
                    <a:lnTo>
                      <a:pt x="925" y="850"/>
                    </a:lnTo>
                    <a:lnTo>
                      <a:pt x="918" y="859"/>
                    </a:lnTo>
                    <a:lnTo>
                      <a:pt x="914" y="873"/>
                    </a:lnTo>
                    <a:lnTo>
                      <a:pt x="916" y="894"/>
                    </a:lnTo>
                    <a:lnTo>
                      <a:pt x="909" y="896"/>
                    </a:lnTo>
                    <a:lnTo>
                      <a:pt x="902" y="901"/>
                    </a:lnTo>
                    <a:lnTo>
                      <a:pt x="890" y="927"/>
                    </a:lnTo>
                    <a:lnTo>
                      <a:pt x="890" y="936"/>
                    </a:lnTo>
                    <a:lnTo>
                      <a:pt x="894" y="937"/>
                    </a:lnTo>
                    <a:lnTo>
                      <a:pt x="901" y="933"/>
                    </a:lnTo>
                    <a:lnTo>
                      <a:pt x="903" y="927"/>
                    </a:lnTo>
                    <a:lnTo>
                      <a:pt x="924" y="906"/>
                    </a:lnTo>
                    <a:lnTo>
                      <a:pt x="936" y="910"/>
                    </a:lnTo>
                    <a:lnTo>
                      <a:pt x="965" y="909"/>
                    </a:lnTo>
                    <a:lnTo>
                      <a:pt x="974" y="901"/>
                    </a:lnTo>
                    <a:lnTo>
                      <a:pt x="1002" y="894"/>
                    </a:lnTo>
                    <a:lnTo>
                      <a:pt x="1025" y="884"/>
                    </a:lnTo>
                    <a:lnTo>
                      <a:pt x="1040" y="875"/>
                    </a:lnTo>
                    <a:lnTo>
                      <a:pt x="1057" y="859"/>
                    </a:lnTo>
                    <a:lnTo>
                      <a:pt x="1131" y="808"/>
                    </a:lnTo>
                    <a:lnTo>
                      <a:pt x="1151" y="796"/>
                    </a:lnTo>
                    <a:lnTo>
                      <a:pt x="1167" y="782"/>
                    </a:lnTo>
                    <a:lnTo>
                      <a:pt x="1179" y="777"/>
                    </a:lnTo>
                    <a:lnTo>
                      <a:pt x="1189" y="768"/>
                    </a:lnTo>
                    <a:lnTo>
                      <a:pt x="1204" y="759"/>
                    </a:lnTo>
                    <a:lnTo>
                      <a:pt x="1213" y="752"/>
                    </a:lnTo>
                    <a:lnTo>
                      <a:pt x="1221" y="734"/>
                    </a:lnTo>
                    <a:lnTo>
                      <a:pt x="1222" y="729"/>
                    </a:lnTo>
                    <a:lnTo>
                      <a:pt x="1221" y="726"/>
                    </a:lnTo>
                    <a:lnTo>
                      <a:pt x="1204" y="740"/>
                    </a:lnTo>
                    <a:lnTo>
                      <a:pt x="1186" y="746"/>
                    </a:lnTo>
                    <a:lnTo>
                      <a:pt x="1167" y="753"/>
                    </a:lnTo>
                    <a:lnTo>
                      <a:pt x="1157" y="764"/>
                    </a:lnTo>
                    <a:lnTo>
                      <a:pt x="1151" y="776"/>
                    </a:lnTo>
                    <a:lnTo>
                      <a:pt x="1133" y="785"/>
                    </a:lnTo>
                    <a:lnTo>
                      <a:pt x="1130" y="778"/>
                    </a:lnTo>
                    <a:lnTo>
                      <a:pt x="1136" y="767"/>
                    </a:lnTo>
                    <a:lnTo>
                      <a:pt x="1148" y="752"/>
                    </a:lnTo>
                    <a:lnTo>
                      <a:pt x="1163" y="727"/>
                    </a:lnTo>
                    <a:lnTo>
                      <a:pt x="1157" y="723"/>
                    </a:lnTo>
                    <a:lnTo>
                      <a:pt x="1145" y="736"/>
                    </a:lnTo>
                    <a:lnTo>
                      <a:pt x="1138" y="749"/>
                    </a:lnTo>
                    <a:lnTo>
                      <a:pt x="1126" y="760"/>
                    </a:lnTo>
                    <a:lnTo>
                      <a:pt x="1085" y="783"/>
                    </a:lnTo>
                    <a:lnTo>
                      <a:pt x="1033" y="808"/>
                    </a:lnTo>
                    <a:lnTo>
                      <a:pt x="989" y="830"/>
                    </a:lnTo>
                    <a:lnTo>
                      <a:pt x="973" y="840"/>
                    </a:lnTo>
                    <a:lnTo>
                      <a:pt x="956" y="861"/>
                    </a:lnTo>
                    <a:lnTo>
                      <a:pt x="947" y="855"/>
                    </a:lnTo>
                    <a:lnTo>
                      <a:pt x="944" y="838"/>
                    </a:lnTo>
                    <a:lnTo>
                      <a:pt x="951" y="819"/>
                    </a:lnTo>
                    <a:lnTo>
                      <a:pt x="965" y="808"/>
                    </a:lnTo>
                    <a:lnTo>
                      <a:pt x="949" y="791"/>
                    </a:lnTo>
                    <a:lnTo>
                      <a:pt x="972" y="766"/>
                    </a:lnTo>
                    <a:lnTo>
                      <a:pt x="974" y="757"/>
                    </a:lnTo>
                    <a:lnTo>
                      <a:pt x="964" y="744"/>
                    </a:lnTo>
                    <a:lnTo>
                      <a:pt x="944" y="593"/>
                    </a:lnTo>
                    <a:lnTo>
                      <a:pt x="939" y="586"/>
                    </a:lnTo>
                    <a:lnTo>
                      <a:pt x="940" y="447"/>
                    </a:lnTo>
                    <a:lnTo>
                      <a:pt x="924" y="413"/>
                    </a:lnTo>
                    <a:lnTo>
                      <a:pt x="912" y="380"/>
                    </a:lnTo>
                    <a:lnTo>
                      <a:pt x="912" y="351"/>
                    </a:lnTo>
                    <a:lnTo>
                      <a:pt x="903" y="300"/>
                    </a:lnTo>
                    <a:lnTo>
                      <a:pt x="888" y="275"/>
                    </a:lnTo>
                    <a:lnTo>
                      <a:pt x="879" y="277"/>
                    </a:lnTo>
                    <a:lnTo>
                      <a:pt x="880" y="282"/>
                    </a:lnTo>
                    <a:lnTo>
                      <a:pt x="876" y="284"/>
                    </a:lnTo>
                    <a:lnTo>
                      <a:pt x="871" y="275"/>
                    </a:lnTo>
                    <a:lnTo>
                      <a:pt x="874" y="249"/>
                    </a:lnTo>
                    <a:lnTo>
                      <a:pt x="849" y="191"/>
                    </a:lnTo>
                    <a:lnTo>
                      <a:pt x="846" y="169"/>
                    </a:lnTo>
                    <a:lnTo>
                      <a:pt x="857" y="147"/>
                    </a:lnTo>
                    <a:lnTo>
                      <a:pt x="849" y="106"/>
                    </a:lnTo>
                    <a:lnTo>
                      <a:pt x="826" y="46"/>
                    </a:lnTo>
                    <a:lnTo>
                      <a:pt x="825" y="39"/>
                    </a:lnTo>
                    <a:lnTo>
                      <a:pt x="818" y="31"/>
                    </a:lnTo>
                    <a:lnTo>
                      <a:pt x="821" y="22"/>
                    </a:lnTo>
                    <a:lnTo>
                      <a:pt x="811" y="0"/>
                    </a:lnTo>
                    <a:lnTo>
                      <a:pt x="617" y="49"/>
                    </a:lnTo>
                    <a:lnTo>
                      <a:pt x="615" y="44"/>
                    </a:lnTo>
                    <a:lnTo>
                      <a:pt x="608" y="45"/>
                    </a:lnTo>
                    <a:lnTo>
                      <a:pt x="592" y="54"/>
                    </a:lnTo>
                    <a:lnTo>
                      <a:pt x="546" y="102"/>
                    </a:lnTo>
                    <a:lnTo>
                      <a:pt x="500" y="166"/>
                    </a:lnTo>
                    <a:lnTo>
                      <a:pt x="493" y="177"/>
                    </a:lnTo>
                    <a:lnTo>
                      <a:pt x="496" y="188"/>
                    </a:lnTo>
                    <a:lnTo>
                      <a:pt x="489" y="211"/>
                    </a:lnTo>
                    <a:lnTo>
                      <a:pt x="479" y="222"/>
                    </a:lnTo>
                    <a:lnTo>
                      <a:pt x="431" y="269"/>
                    </a:lnTo>
                    <a:lnTo>
                      <a:pt x="426" y="279"/>
                    </a:lnTo>
                    <a:lnTo>
                      <a:pt x="434" y="298"/>
                    </a:lnTo>
                    <a:lnTo>
                      <a:pt x="437" y="302"/>
                    </a:lnTo>
                    <a:lnTo>
                      <a:pt x="449" y="299"/>
                    </a:lnTo>
                    <a:lnTo>
                      <a:pt x="460" y="306"/>
                    </a:lnTo>
                    <a:lnTo>
                      <a:pt x="462" y="317"/>
                    </a:lnTo>
                    <a:lnTo>
                      <a:pt x="452" y="326"/>
                    </a:lnTo>
                    <a:lnTo>
                      <a:pt x="457" y="342"/>
                    </a:lnTo>
                    <a:lnTo>
                      <a:pt x="469" y="362"/>
                    </a:lnTo>
                    <a:lnTo>
                      <a:pt x="466" y="389"/>
                    </a:lnTo>
                    <a:lnTo>
                      <a:pt x="435" y="402"/>
                    </a:lnTo>
                    <a:lnTo>
                      <a:pt x="390" y="451"/>
                    </a:lnTo>
                    <a:lnTo>
                      <a:pt x="356" y="462"/>
                    </a:lnTo>
                    <a:lnTo>
                      <a:pt x="280" y="484"/>
                    </a:lnTo>
                    <a:lnTo>
                      <a:pt x="253" y="473"/>
                    </a:lnTo>
                    <a:lnTo>
                      <a:pt x="231" y="470"/>
                    </a:lnTo>
                    <a:lnTo>
                      <a:pt x="191" y="473"/>
                    </a:lnTo>
                    <a:lnTo>
                      <a:pt x="148" y="482"/>
                    </a:lnTo>
                    <a:lnTo>
                      <a:pt x="103" y="501"/>
                    </a:lnTo>
                    <a:lnTo>
                      <a:pt x="83" y="514"/>
                    </a:lnTo>
                    <a:lnTo>
                      <a:pt x="75" y="539"/>
                    </a:lnTo>
                    <a:lnTo>
                      <a:pt x="75" y="555"/>
                    </a:lnTo>
                    <a:lnTo>
                      <a:pt x="110" y="594"/>
                    </a:lnTo>
                    <a:lnTo>
                      <a:pt x="114" y="610"/>
                    </a:lnTo>
                    <a:lnTo>
                      <a:pt x="109" y="623"/>
                    </a:lnTo>
                    <a:lnTo>
                      <a:pt x="96" y="630"/>
                    </a:lnTo>
                    <a:lnTo>
                      <a:pt x="86" y="661"/>
                    </a:lnTo>
                    <a:lnTo>
                      <a:pt x="23" y="722"/>
                    </a:lnTo>
                    <a:lnTo>
                      <a:pt x="0" y="740"/>
                    </a:lnTo>
                    <a:lnTo>
                      <a:pt x="11" y="793"/>
                    </a:lnTo>
                    <a:lnTo>
                      <a:pt x="667" y="662"/>
                    </a:lnTo>
                    <a:lnTo>
                      <a:pt x="677" y="670"/>
                    </a:lnTo>
                    <a:lnTo>
                      <a:pt x="682" y="682"/>
                    </a:lnTo>
                    <a:lnTo>
                      <a:pt x="686" y="687"/>
                    </a:lnTo>
                    <a:lnTo>
                      <a:pt x="692" y="686"/>
                    </a:lnTo>
                    <a:lnTo>
                      <a:pt x="698" y="692"/>
                    </a:lnTo>
                    <a:lnTo>
                      <a:pt x="709" y="694"/>
                    </a:lnTo>
                    <a:lnTo>
                      <a:pt x="729" y="732"/>
                    </a:lnTo>
                    <a:lnTo>
                      <a:pt x="731" y="747"/>
                    </a:lnTo>
                    <a:lnTo>
                      <a:pt x="739" y="753"/>
                    </a:lnTo>
                    <a:lnTo>
                      <a:pt x="740" y="759"/>
                    </a:lnTo>
                    <a:lnTo>
                      <a:pt x="780" y="762"/>
                    </a:lnTo>
                    <a:lnTo>
                      <a:pt x="792" y="773"/>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5" name="Freeform 125">
                <a:extLst>
                  <a:ext uri="{FF2B5EF4-FFF2-40B4-BE49-F238E27FC236}">
                    <a16:creationId xmlns:a16="http://schemas.microsoft.com/office/drawing/2014/main" id="{EA600E44-02E4-D241-26D1-34AE6CD7312F}"/>
                  </a:ext>
                </a:extLst>
              </p:cNvPr>
              <p:cNvSpPr>
                <a:spLocks/>
              </p:cNvSpPr>
              <p:nvPr/>
            </p:nvSpPr>
            <p:spPr bwMode="auto">
              <a:xfrm>
                <a:off x="4674" y="2164"/>
                <a:ext cx="461" cy="297"/>
              </a:xfrm>
              <a:custGeom>
                <a:avLst/>
                <a:gdLst>
                  <a:gd name="T0" fmla="*/ 0 w 948"/>
                  <a:gd name="T1" fmla="*/ 0 h 613"/>
                  <a:gd name="T2" fmla="*/ 0 w 948"/>
                  <a:gd name="T3" fmla="*/ 0 h 613"/>
                  <a:gd name="T4" fmla="*/ 0 w 948"/>
                  <a:gd name="T5" fmla="*/ 0 h 613"/>
                  <a:gd name="T6" fmla="*/ 0 w 948"/>
                  <a:gd name="T7" fmla="*/ 0 h 613"/>
                  <a:gd name="T8" fmla="*/ 0 w 948"/>
                  <a:gd name="T9" fmla="*/ 0 h 613"/>
                  <a:gd name="T10" fmla="*/ 0 w 948"/>
                  <a:gd name="T11" fmla="*/ 0 h 613"/>
                  <a:gd name="T12" fmla="*/ 0 w 948"/>
                  <a:gd name="T13" fmla="*/ 0 h 613"/>
                  <a:gd name="T14" fmla="*/ 0 w 948"/>
                  <a:gd name="T15" fmla="*/ 0 h 613"/>
                  <a:gd name="T16" fmla="*/ 0 w 948"/>
                  <a:gd name="T17" fmla="*/ 0 h 613"/>
                  <a:gd name="T18" fmla="*/ 0 w 948"/>
                  <a:gd name="T19" fmla="*/ 0 h 613"/>
                  <a:gd name="T20" fmla="*/ 0 w 948"/>
                  <a:gd name="T21" fmla="*/ 0 h 613"/>
                  <a:gd name="T22" fmla="*/ 0 w 948"/>
                  <a:gd name="T23" fmla="*/ 0 h 613"/>
                  <a:gd name="T24" fmla="*/ 0 w 948"/>
                  <a:gd name="T25" fmla="*/ 0 h 613"/>
                  <a:gd name="T26" fmla="*/ 0 w 948"/>
                  <a:gd name="T27" fmla="*/ 0 h 613"/>
                  <a:gd name="T28" fmla="*/ 0 w 948"/>
                  <a:gd name="T29" fmla="*/ 0 h 613"/>
                  <a:gd name="T30" fmla="*/ 0 w 948"/>
                  <a:gd name="T31" fmla="*/ 0 h 613"/>
                  <a:gd name="T32" fmla="*/ 0 w 948"/>
                  <a:gd name="T33" fmla="*/ 0 h 613"/>
                  <a:gd name="T34" fmla="*/ 0 w 948"/>
                  <a:gd name="T35" fmla="*/ 0 h 613"/>
                  <a:gd name="T36" fmla="*/ 0 w 948"/>
                  <a:gd name="T37" fmla="*/ 0 h 613"/>
                  <a:gd name="T38" fmla="*/ 0 w 948"/>
                  <a:gd name="T39" fmla="*/ 0 h 613"/>
                  <a:gd name="T40" fmla="*/ 0 w 948"/>
                  <a:gd name="T41" fmla="*/ 0 h 613"/>
                  <a:gd name="T42" fmla="*/ 0 w 948"/>
                  <a:gd name="T43" fmla="*/ 0 h 613"/>
                  <a:gd name="T44" fmla="*/ 0 w 948"/>
                  <a:gd name="T45" fmla="*/ 0 h 613"/>
                  <a:gd name="T46" fmla="*/ 0 w 948"/>
                  <a:gd name="T47" fmla="*/ 0 h 613"/>
                  <a:gd name="T48" fmla="*/ 0 w 948"/>
                  <a:gd name="T49" fmla="*/ 0 h 613"/>
                  <a:gd name="T50" fmla="*/ 0 w 948"/>
                  <a:gd name="T51" fmla="*/ 0 h 613"/>
                  <a:gd name="T52" fmla="*/ 0 w 948"/>
                  <a:gd name="T53" fmla="*/ 0 h 613"/>
                  <a:gd name="T54" fmla="*/ 0 w 948"/>
                  <a:gd name="T55" fmla="*/ 0 h 613"/>
                  <a:gd name="T56" fmla="*/ 0 w 948"/>
                  <a:gd name="T57" fmla="*/ 0 h 613"/>
                  <a:gd name="T58" fmla="*/ 0 w 948"/>
                  <a:gd name="T59" fmla="*/ 0 h 613"/>
                  <a:gd name="T60" fmla="*/ 0 w 948"/>
                  <a:gd name="T61" fmla="*/ 0 h 613"/>
                  <a:gd name="T62" fmla="*/ 0 w 948"/>
                  <a:gd name="T63" fmla="*/ 0 h 613"/>
                  <a:gd name="T64" fmla="*/ 0 w 948"/>
                  <a:gd name="T65" fmla="*/ 0 h 613"/>
                  <a:gd name="T66" fmla="*/ 0 w 948"/>
                  <a:gd name="T67" fmla="*/ 0 h 613"/>
                  <a:gd name="T68" fmla="*/ 0 w 948"/>
                  <a:gd name="T69" fmla="*/ 0 h 613"/>
                  <a:gd name="T70" fmla="*/ 0 w 948"/>
                  <a:gd name="T71" fmla="*/ 0 h 613"/>
                  <a:gd name="T72" fmla="*/ 0 w 948"/>
                  <a:gd name="T73" fmla="*/ 0 h 613"/>
                  <a:gd name="T74" fmla="*/ 0 w 948"/>
                  <a:gd name="T75" fmla="*/ 0 h 613"/>
                  <a:gd name="T76" fmla="*/ 0 w 948"/>
                  <a:gd name="T77" fmla="*/ 0 h 613"/>
                  <a:gd name="T78" fmla="*/ 0 w 948"/>
                  <a:gd name="T79" fmla="*/ 0 h 613"/>
                  <a:gd name="T80" fmla="*/ 0 w 948"/>
                  <a:gd name="T81" fmla="*/ 0 h 613"/>
                  <a:gd name="T82" fmla="*/ 0 w 948"/>
                  <a:gd name="T83" fmla="*/ 0 h 613"/>
                  <a:gd name="T84" fmla="*/ 0 w 948"/>
                  <a:gd name="T85" fmla="*/ 0 h 613"/>
                  <a:gd name="T86" fmla="*/ 0 w 948"/>
                  <a:gd name="T87" fmla="*/ 0 h 613"/>
                  <a:gd name="T88" fmla="*/ 0 w 948"/>
                  <a:gd name="T89" fmla="*/ 0 h 613"/>
                  <a:gd name="T90" fmla="*/ 0 w 948"/>
                  <a:gd name="T91" fmla="*/ 0 h 613"/>
                  <a:gd name="T92" fmla="*/ 0 w 948"/>
                  <a:gd name="T93" fmla="*/ 0 h 613"/>
                  <a:gd name="T94" fmla="*/ 0 w 948"/>
                  <a:gd name="T95" fmla="*/ 0 h 613"/>
                  <a:gd name="T96" fmla="*/ 0 w 948"/>
                  <a:gd name="T97" fmla="*/ 0 h 613"/>
                  <a:gd name="T98" fmla="*/ 0 w 948"/>
                  <a:gd name="T99" fmla="*/ 0 h 613"/>
                  <a:gd name="T100" fmla="*/ 0 w 948"/>
                  <a:gd name="T101" fmla="*/ 0 h 613"/>
                  <a:gd name="T102" fmla="*/ 0 w 948"/>
                  <a:gd name="T103" fmla="*/ 0 h 613"/>
                  <a:gd name="T104" fmla="*/ 0 w 948"/>
                  <a:gd name="T105" fmla="*/ 0 h 613"/>
                  <a:gd name="T106" fmla="*/ 0 w 948"/>
                  <a:gd name="T107" fmla="*/ 0 h 613"/>
                  <a:gd name="T108" fmla="*/ 0 w 948"/>
                  <a:gd name="T109" fmla="*/ 0 h 613"/>
                  <a:gd name="T110" fmla="*/ 0 w 948"/>
                  <a:gd name="T111" fmla="*/ 0 h 613"/>
                  <a:gd name="T112" fmla="*/ 0 w 948"/>
                  <a:gd name="T113" fmla="*/ 0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8"/>
                  <a:gd name="T172" fmla="*/ 0 h 613"/>
                  <a:gd name="T173" fmla="*/ 948 w 948"/>
                  <a:gd name="T174" fmla="*/ 613 h 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8" h="613">
                    <a:moveTo>
                      <a:pt x="236" y="582"/>
                    </a:moveTo>
                    <a:lnTo>
                      <a:pt x="664" y="499"/>
                    </a:lnTo>
                    <a:lnTo>
                      <a:pt x="800" y="475"/>
                    </a:lnTo>
                    <a:lnTo>
                      <a:pt x="802" y="472"/>
                    </a:lnTo>
                    <a:lnTo>
                      <a:pt x="807" y="470"/>
                    </a:lnTo>
                    <a:lnTo>
                      <a:pt x="808" y="457"/>
                    </a:lnTo>
                    <a:lnTo>
                      <a:pt x="824" y="444"/>
                    </a:lnTo>
                    <a:lnTo>
                      <a:pt x="840" y="441"/>
                    </a:lnTo>
                    <a:lnTo>
                      <a:pt x="853" y="445"/>
                    </a:lnTo>
                    <a:lnTo>
                      <a:pt x="893" y="417"/>
                    </a:lnTo>
                    <a:lnTo>
                      <a:pt x="898" y="395"/>
                    </a:lnTo>
                    <a:lnTo>
                      <a:pt x="923" y="371"/>
                    </a:lnTo>
                    <a:lnTo>
                      <a:pt x="947" y="356"/>
                    </a:lnTo>
                    <a:lnTo>
                      <a:pt x="948" y="350"/>
                    </a:lnTo>
                    <a:lnTo>
                      <a:pt x="927" y="334"/>
                    </a:lnTo>
                    <a:lnTo>
                      <a:pt x="917" y="325"/>
                    </a:lnTo>
                    <a:lnTo>
                      <a:pt x="907" y="320"/>
                    </a:lnTo>
                    <a:lnTo>
                      <a:pt x="901" y="313"/>
                    </a:lnTo>
                    <a:lnTo>
                      <a:pt x="884" y="309"/>
                    </a:lnTo>
                    <a:lnTo>
                      <a:pt x="877" y="285"/>
                    </a:lnTo>
                    <a:lnTo>
                      <a:pt x="857" y="281"/>
                    </a:lnTo>
                    <a:lnTo>
                      <a:pt x="854" y="279"/>
                    </a:lnTo>
                    <a:lnTo>
                      <a:pt x="852" y="242"/>
                    </a:lnTo>
                    <a:lnTo>
                      <a:pt x="862" y="236"/>
                    </a:lnTo>
                    <a:lnTo>
                      <a:pt x="860" y="214"/>
                    </a:lnTo>
                    <a:lnTo>
                      <a:pt x="847" y="203"/>
                    </a:lnTo>
                    <a:lnTo>
                      <a:pt x="847" y="196"/>
                    </a:lnTo>
                    <a:lnTo>
                      <a:pt x="852" y="190"/>
                    </a:lnTo>
                    <a:lnTo>
                      <a:pt x="870" y="172"/>
                    </a:lnTo>
                    <a:lnTo>
                      <a:pt x="876" y="142"/>
                    </a:lnTo>
                    <a:lnTo>
                      <a:pt x="876" y="133"/>
                    </a:lnTo>
                    <a:lnTo>
                      <a:pt x="887" y="115"/>
                    </a:lnTo>
                    <a:lnTo>
                      <a:pt x="894" y="111"/>
                    </a:lnTo>
                    <a:lnTo>
                      <a:pt x="882" y="100"/>
                    </a:lnTo>
                    <a:lnTo>
                      <a:pt x="842" y="97"/>
                    </a:lnTo>
                    <a:lnTo>
                      <a:pt x="841" y="91"/>
                    </a:lnTo>
                    <a:lnTo>
                      <a:pt x="833" y="85"/>
                    </a:lnTo>
                    <a:lnTo>
                      <a:pt x="831" y="70"/>
                    </a:lnTo>
                    <a:lnTo>
                      <a:pt x="811" y="32"/>
                    </a:lnTo>
                    <a:lnTo>
                      <a:pt x="800" y="30"/>
                    </a:lnTo>
                    <a:lnTo>
                      <a:pt x="794" y="24"/>
                    </a:lnTo>
                    <a:lnTo>
                      <a:pt x="788" y="25"/>
                    </a:lnTo>
                    <a:lnTo>
                      <a:pt x="784" y="20"/>
                    </a:lnTo>
                    <a:lnTo>
                      <a:pt x="779" y="8"/>
                    </a:lnTo>
                    <a:lnTo>
                      <a:pt x="769" y="0"/>
                    </a:lnTo>
                    <a:lnTo>
                      <a:pt x="113" y="131"/>
                    </a:lnTo>
                    <a:lnTo>
                      <a:pt x="102" y="78"/>
                    </a:lnTo>
                    <a:lnTo>
                      <a:pt x="66" y="113"/>
                    </a:lnTo>
                    <a:lnTo>
                      <a:pt x="60" y="115"/>
                    </a:lnTo>
                    <a:lnTo>
                      <a:pt x="54" y="111"/>
                    </a:lnTo>
                    <a:lnTo>
                      <a:pt x="51" y="111"/>
                    </a:lnTo>
                    <a:lnTo>
                      <a:pt x="42" y="130"/>
                    </a:lnTo>
                    <a:lnTo>
                      <a:pt x="12" y="156"/>
                    </a:lnTo>
                    <a:lnTo>
                      <a:pt x="0" y="163"/>
                    </a:lnTo>
                    <a:lnTo>
                      <a:pt x="46" y="433"/>
                    </a:lnTo>
                    <a:lnTo>
                      <a:pt x="79" y="613"/>
                    </a:lnTo>
                    <a:lnTo>
                      <a:pt x="236" y="5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6" name="Freeform 126">
                <a:extLst>
                  <a:ext uri="{FF2B5EF4-FFF2-40B4-BE49-F238E27FC236}">
                    <a16:creationId xmlns:a16="http://schemas.microsoft.com/office/drawing/2014/main" id="{626BF7F4-F3E5-46DA-A000-7732F8BAC7C8}"/>
                  </a:ext>
                </a:extLst>
              </p:cNvPr>
              <p:cNvSpPr>
                <a:spLocks/>
              </p:cNvSpPr>
              <p:nvPr/>
            </p:nvSpPr>
            <p:spPr bwMode="auto">
              <a:xfrm>
                <a:off x="4674" y="2164"/>
                <a:ext cx="461" cy="297"/>
              </a:xfrm>
              <a:custGeom>
                <a:avLst/>
                <a:gdLst>
                  <a:gd name="T0" fmla="*/ 0 w 948"/>
                  <a:gd name="T1" fmla="*/ 0 h 613"/>
                  <a:gd name="T2" fmla="*/ 0 w 948"/>
                  <a:gd name="T3" fmla="*/ 0 h 613"/>
                  <a:gd name="T4" fmla="*/ 0 w 948"/>
                  <a:gd name="T5" fmla="*/ 0 h 613"/>
                  <a:gd name="T6" fmla="*/ 0 w 948"/>
                  <a:gd name="T7" fmla="*/ 0 h 613"/>
                  <a:gd name="T8" fmla="*/ 0 w 948"/>
                  <a:gd name="T9" fmla="*/ 0 h 613"/>
                  <a:gd name="T10" fmla="*/ 0 w 948"/>
                  <a:gd name="T11" fmla="*/ 0 h 613"/>
                  <a:gd name="T12" fmla="*/ 0 w 948"/>
                  <a:gd name="T13" fmla="*/ 0 h 613"/>
                  <a:gd name="T14" fmla="*/ 0 w 948"/>
                  <a:gd name="T15" fmla="*/ 0 h 613"/>
                  <a:gd name="T16" fmla="*/ 0 w 948"/>
                  <a:gd name="T17" fmla="*/ 0 h 613"/>
                  <a:gd name="T18" fmla="*/ 0 w 948"/>
                  <a:gd name="T19" fmla="*/ 0 h 613"/>
                  <a:gd name="T20" fmla="*/ 0 w 948"/>
                  <a:gd name="T21" fmla="*/ 0 h 613"/>
                  <a:gd name="T22" fmla="*/ 0 w 948"/>
                  <a:gd name="T23" fmla="*/ 0 h 613"/>
                  <a:gd name="T24" fmla="*/ 0 w 948"/>
                  <a:gd name="T25" fmla="*/ 0 h 613"/>
                  <a:gd name="T26" fmla="*/ 0 w 948"/>
                  <a:gd name="T27" fmla="*/ 0 h 613"/>
                  <a:gd name="T28" fmla="*/ 0 w 948"/>
                  <a:gd name="T29" fmla="*/ 0 h 613"/>
                  <a:gd name="T30" fmla="*/ 0 w 948"/>
                  <a:gd name="T31" fmla="*/ 0 h 613"/>
                  <a:gd name="T32" fmla="*/ 0 w 948"/>
                  <a:gd name="T33" fmla="*/ 0 h 613"/>
                  <a:gd name="T34" fmla="*/ 0 w 948"/>
                  <a:gd name="T35" fmla="*/ 0 h 613"/>
                  <a:gd name="T36" fmla="*/ 0 w 948"/>
                  <a:gd name="T37" fmla="*/ 0 h 613"/>
                  <a:gd name="T38" fmla="*/ 0 w 948"/>
                  <a:gd name="T39" fmla="*/ 0 h 613"/>
                  <a:gd name="T40" fmla="*/ 0 w 948"/>
                  <a:gd name="T41" fmla="*/ 0 h 613"/>
                  <a:gd name="T42" fmla="*/ 0 w 948"/>
                  <a:gd name="T43" fmla="*/ 0 h 613"/>
                  <a:gd name="T44" fmla="*/ 0 w 948"/>
                  <a:gd name="T45" fmla="*/ 0 h 613"/>
                  <a:gd name="T46" fmla="*/ 0 w 948"/>
                  <a:gd name="T47" fmla="*/ 0 h 613"/>
                  <a:gd name="T48" fmla="*/ 0 w 948"/>
                  <a:gd name="T49" fmla="*/ 0 h 613"/>
                  <a:gd name="T50" fmla="*/ 0 w 948"/>
                  <a:gd name="T51" fmla="*/ 0 h 613"/>
                  <a:gd name="T52" fmla="*/ 0 w 948"/>
                  <a:gd name="T53" fmla="*/ 0 h 613"/>
                  <a:gd name="T54" fmla="*/ 0 w 948"/>
                  <a:gd name="T55" fmla="*/ 0 h 613"/>
                  <a:gd name="T56" fmla="*/ 0 w 948"/>
                  <a:gd name="T57" fmla="*/ 0 h 613"/>
                  <a:gd name="T58" fmla="*/ 0 w 948"/>
                  <a:gd name="T59" fmla="*/ 0 h 613"/>
                  <a:gd name="T60" fmla="*/ 0 w 948"/>
                  <a:gd name="T61" fmla="*/ 0 h 613"/>
                  <a:gd name="T62" fmla="*/ 0 w 948"/>
                  <a:gd name="T63" fmla="*/ 0 h 613"/>
                  <a:gd name="T64" fmla="*/ 0 w 948"/>
                  <a:gd name="T65" fmla="*/ 0 h 613"/>
                  <a:gd name="T66" fmla="*/ 0 w 948"/>
                  <a:gd name="T67" fmla="*/ 0 h 613"/>
                  <a:gd name="T68" fmla="*/ 0 w 948"/>
                  <a:gd name="T69" fmla="*/ 0 h 613"/>
                  <a:gd name="T70" fmla="*/ 0 w 948"/>
                  <a:gd name="T71" fmla="*/ 0 h 613"/>
                  <a:gd name="T72" fmla="*/ 0 w 948"/>
                  <a:gd name="T73" fmla="*/ 0 h 613"/>
                  <a:gd name="T74" fmla="*/ 0 w 948"/>
                  <a:gd name="T75" fmla="*/ 0 h 613"/>
                  <a:gd name="T76" fmla="*/ 0 w 948"/>
                  <a:gd name="T77" fmla="*/ 0 h 613"/>
                  <a:gd name="T78" fmla="*/ 0 w 948"/>
                  <a:gd name="T79" fmla="*/ 0 h 613"/>
                  <a:gd name="T80" fmla="*/ 0 w 948"/>
                  <a:gd name="T81" fmla="*/ 0 h 613"/>
                  <a:gd name="T82" fmla="*/ 0 w 948"/>
                  <a:gd name="T83" fmla="*/ 0 h 613"/>
                  <a:gd name="T84" fmla="*/ 0 w 948"/>
                  <a:gd name="T85" fmla="*/ 0 h 613"/>
                  <a:gd name="T86" fmla="*/ 0 w 948"/>
                  <a:gd name="T87" fmla="*/ 0 h 613"/>
                  <a:gd name="T88" fmla="*/ 0 w 948"/>
                  <a:gd name="T89" fmla="*/ 0 h 613"/>
                  <a:gd name="T90" fmla="*/ 0 w 948"/>
                  <a:gd name="T91" fmla="*/ 0 h 613"/>
                  <a:gd name="T92" fmla="*/ 0 w 948"/>
                  <a:gd name="T93" fmla="*/ 0 h 613"/>
                  <a:gd name="T94" fmla="*/ 0 w 948"/>
                  <a:gd name="T95" fmla="*/ 0 h 613"/>
                  <a:gd name="T96" fmla="*/ 0 w 948"/>
                  <a:gd name="T97" fmla="*/ 0 h 613"/>
                  <a:gd name="T98" fmla="*/ 0 w 948"/>
                  <a:gd name="T99" fmla="*/ 0 h 613"/>
                  <a:gd name="T100" fmla="*/ 0 w 948"/>
                  <a:gd name="T101" fmla="*/ 0 h 613"/>
                  <a:gd name="T102" fmla="*/ 0 w 948"/>
                  <a:gd name="T103" fmla="*/ 0 h 613"/>
                  <a:gd name="T104" fmla="*/ 0 w 948"/>
                  <a:gd name="T105" fmla="*/ 0 h 613"/>
                  <a:gd name="T106" fmla="*/ 0 w 948"/>
                  <a:gd name="T107" fmla="*/ 0 h 613"/>
                  <a:gd name="T108" fmla="*/ 0 w 948"/>
                  <a:gd name="T109" fmla="*/ 0 h 613"/>
                  <a:gd name="T110" fmla="*/ 0 w 948"/>
                  <a:gd name="T111" fmla="*/ 0 h 613"/>
                  <a:gd name="T112" fmla="*/ 0 w 948"/>
                  <a:gd name="T113" fmla="*/ 0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8"/>
                  <a:gd name="T172" fmla="*/ 0 h 613"/>
                  <a:gd name="T173" fmla="*/ 948 w 948"/>
                  <a:gd name="T174" fmla="*/ 613 h 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8" h="613">
                    <a:moveTo>
                      <a:pt x="236" y="582"/>
                    </a:moveTo>
                    <a:lnTo>
                      <a:pt x="664" y="499"/>
                    </a:lnTo>
                    <a:lnTo>
                      <a:pt x="800" y="475"/>
                    </a:lnTo>
                    <a:lnTo>
                      <a:pt x="802" y="472"/>
                    </a:lnTo>
                    <a:lnTo>
                      <a:pt x="807" y="470"/>
                    </a:lnTo>
                    <a:lnTo>
                      <a:pt x="808" y="457"/>
                    </a:lnTo>
                    <a:lnTo>
                      <a:pt x="824" y="444"/>
                    </a:lnTo>
                    <a:lnTo>
                      <a:pt x="840" y="441"/>
                    </a:lnTo>
                    <a:lnTo>
                      <a:pt x="853" y="445"/>
                    </a:lnTo>
                    <a:lnTo>
                      <a:pt x="893" y="417"/>
                    </a:lnTo>
                    <a:lnTo>
                      <a:pt x="898" y="395"/>
                    </a:lnTo>
                    <a:lnTo>
                      <a:pt x="923" y="371"/>
                    </a:lnTo>
                    <a:lnTo>
                      <a:pt x="947" y="356"/>
                    </a:lnTo>
                    <a:lnTo>
                      <a:pt x="948" y="350"/>
                    </a:lnTo>
                    <a:lnTo>
                      <a:pt x="927" y="334"/>
                    </a:lnTo>
                    <a:lnTo>
                      <a:pt x="917" y="325"/>
                    </a:lnTo>
                    <a:lnTo>
                      <a:pt x="907" y="320"/>
                    </a:lnTo>
                    <a:lnTo>
                      <a:pt x="901" y="313"/>
                    </a:lnTo>
                    <a:lnTo>
                      <a:pt x="884" y="309"/>
                    </a:lnTo>
                    <a:lnTo>
                      <a:pt x="877" y="285"/>
                    </a:lnTo>
                    <a:lnTo>
                      <a:pt x="857" y="281"/>
                    </a:lnTo>
                    <a:lnTo>
                      <a:pt x="854" y="279"/>
                    </a:lnTo>
                    <a:lnTo>
                      <a:pt x="852" y="242"/>
                    </a:lnTo>
                    <a:lnTo>
                      <a:pt x="862" y="236"/>
                    </a:lnTo>
                    <a:lnTo>
                      <a:pt x="860" y="214"/>
                    </a:lnTo>
                    <a:lnTo>
                      <a:pt x="847" y="203"/>
                    </a:lnTo>
                    <a:lnTo>
                      <a:pt x="847" y="196"/>
                    </a:lnTo>
                    <a:lnTo>
                      <a:pt x="852" y="190"/>
                    </a:lnTo>
                    <a:lnTo>
                      <a:pt x="870" y="172"/>
                    </a:lnTo>
                    <a:lnTo>
                      <a:pt x="876" y="142"/>
                    </a:lnTo>
                    <a:lnTo>
                      <a:pt x="876" y="133"/>
                    </a:lnTo>
                    <a:lnTo>
                      <a:pt x="887" y="115"/>
                    </a:lnTo>
                    <a:lnTo>
                      <a:pt x="894" y="111"/>
                    </a:lnTo>
                    <a:lnTo>
                      <a:pt x="882" y="100"/>
                    </a:lnTo>
                    <a:lnTo>
                      <a:pt x="842" y="97"/>
                    </a:lnTo>
                    <a:lnTo>
                      <a:pt x="841" y="91"/>
                    </a:lnTo>
                    <a:lnTo>
                      <a:pt x="833" y="85"/>
                    </a:lnTo>
                    <a:lnTo>
                      <a:pt x="831" y="70"/>
                    </a:lnTo>
                    <a:lnTo>
                      <a:pt x="811" y="32"/>
                    </a:lnTo>
                    <a:lnTo>
                      <a:pt x="800" y="30"/>
                    </a:lnTo>
                    <a:lnTo>
                      <a:pt x="794" y="24"/>
                    </a:lnTo>
                    <a:lnTo>
                      <a:pt x="788" y="25"/>
                    </a:lnTo>
                    <a:lnTo>
                      <a:pt x="784" y="20"/>
                    </a:lnTo>
                    <a:lnTo>
                      <a:pt x="779" y="8"/>
                    </a:lnTo>
                    <a:lnTo>
                      <a:pt x="769" y="0"/>
                    </a:lnTo>
                    <a:lnTo>
                      <a:pt x="113" y="131"/>
                    </a:lnTo>
                    <a:lnTo>
                      <a:pt x="102" y="78"/>
                    </a:lnTo>
                    <a:lnTo>
                      <a:pt x="66" y="113"/>
                    </a:lnTo>
                    <a:lnTo>
                      <a:pt x="60" y="115"/>
                    </a:lnTo>
                    <a:lnTo>
                      <a:pt x="54" y="111"/>
                    </a:lnTo>
                    <a:lnTo>
                      <a:pt x="51" y="111"/>
                    </a:lnTo>
                    <a:lnTo>
                      <a:pt x="42" y="130"/>
                    </a:lnTo>
                    <a:lnTo>
                      <a:pt x="12" y="156"/>
                    </a:lnTo>
                    <a:lnTo>
                      <a:pt x="0" y="163"/>
                    </a:lnTo>
                    <a:lnTo>
                      <a:pt x="46" y="433"/>
                    </a:lnTo>
                    <a:lnTo>
                      <a:pt x="79" y="613"/>
                    </a:lnTo>
                    <a:lnTo>
                      <a:pt x="236" y="58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7" name="Freeform 127">
                <a:extLst>
                  <a:ext uri="{FF2B5EF4-FFF2-40B4-BE49-F238E27FC236}">
                    <a16:creationId xmlns:a16="http://schemas.microsoft.com/office/drawing/2014/main" id="{D8BDE789-24DF-22EB-B690-31B053EC3F1E}"/>
                  </a:ext>
                </a:extLst>
              </p:cNvPr>
              <p:cNvSpPr>
                <a:spLocks/>
              </p:cNvSpPr>
              <p:nvPr/>
            </p:nvSpPr>
            <p:spPr bwMode="auto">
              <a:xfrm>
                <a:off x="4521" y="2460"/>
                <a:ext cx="600" cy="344"/>
              </a:xfrm>
              <a:custGeom>
                <a:avLst/>
                <a:gdLst>
                  <a:gd name="T0" fmla="*/ 0 w 1234"/>
                  <a:gd name="T1" fmla="*/ 0 h 707"/>
                  <a:gd name="T2" fmla="*/ 0 w 1234"/>
                  <a:gd name="T3" fmla="*/ 0 h 707"/>
                  <a:gd name="T4" fmla="*/ 0 w 1234"/>
                  <a:gd name="T5" fmla="*/ 0 h 707"/>
                  <a:gd name="T6" fmla="*/ 0 w 1234"/>
                  <a:gd name="T7" fmla="*/ 0 h 707"/>
                  <a:gd name="T8" fmla="*/ 0 w 1234"/>
                  <a:gd name="T9" fmla="*/ 0 h 707"/>
                  <a:gd name="T10" fmla="*/ 0 w 1234"/>
                  <a:gd name="T11" fmla="*/ 0 h 707"/>
                  <a:gd name="T12" fmla="*/ 0 w 1234"/>
                  <a:gd name="T13" fmla="*/ 0 h 707"/>
                  <a:gd name="T14" fmla="*/ 0 w 1234"/>
                  <a:gd name="T15" fmla="*/ 0 h 707"/>
                  <a:gd name="T16" fmla="*/ 0 w 1234"/>
                  <a:gd name="T17" fmla="*/ 0 h 707"/>
                  <a:gd name="T18" fmla="*/ 0 w 1234"/>
                  <a:gd name="T19" fmla="*/ 0 h 707"/>
                  <a:gd name="T20" fmla="*/ 0 w 1234"/>
                  <a:gd name="T21" fmla="*/ 0 h 707"/>
                  <a:gd name="T22" fmla="*/ 0 w 1234"/>
                  <a:gd name="T23" fmla="*/ 0 h 707"/>
                  <a:gd name="T24" fmla="*/ 0 w 1234"/>
                  <a:gd name="T25" fmla="*/ 0 h 707"/>
                  <a:gd name="T26" fmla="*/ 0 w 1234"/>
                  <a:gd name="T27" fmla="*/ 0 h 707"/>
                  <a:gd name="T28" fmla="*/ 0 w 1234"/>
                  <a:gd name="T29" fmla="*/ 0 h 707"/>
                  <a:gd name="T30" fmla="*/ 0 w 1234"/>
                  <a:gd name="T31" fmla="*/ 0 h 707"/>
                  <a:gd name="T32" fmla="*/ 0 w 1234"/>
                  <a:gd name="T33" fmla="*/ 0 h 707"/>
                  <a:gd name="T34" fmla="*/ 0 w 1234"/>
                  <a:gd name="T35" fmla="*/ 0 h 707"/>
                  <a:gd name="T36" fmla="*/ 0 w 1234"/>
                  <a:gd name="T37" fmla="*/ 0 h 707"/>
                  <a:gd name="T38" fmla="*/ 0 w 1234"/>
                  <a:gd name="T39" fmla="*/ 0 h 707"/>
                  <a:gd name="T40" fmla="*/ 0 w 1234"/>
                  <a:gd name="T41" fmla="*/ 0 h 707"/>
                  <a:gd name="T42" fmla="*/ 0 w 1234"/>
                  <a:gd name="T43" fmla="*/ 0 h 707"/>
                  <a:gd name="T44" fmla="*/ 0 w 1234"/>
                  <a:gd name="T45" fmla="*/ 0 h 707"/>
                  <a:gd name="T46" fmla="*/ 0 w 1234"/>
                  <a:gd name="T47" fmla="*/ 0 h 707"/>
                  <a:gd name="T48" fmla="*/ 0 w 1234"/>
                  <a:gd name="T49" fmla="*/ 0 h 707"/>
                  <a:gd name="T50" fmla="*/ 0 w 1234"/>
                  <a:gd name="T51" fmla="*/ 0 h 707"/>
                  <a:gd name="T52" fmla="*/ 0 w 1234"/>
                  <a:gd name="T53" fmla="*/ 0 h 707"/>
                  <a:gd name="T54" fmla="*/ 0 w 1234"/>
                  <a:gd name="T55" fmla="*/ 0 h 707"/>
                  <a:gd name="T56" fmla="*/ 0 w 1234"/>
                  <a:gd name="T57" fmla="*/ 0 h 707"/>
                  <a:gd name="T58" fmla="*/ 0 w 1234"/>
                  <a:gd name="T59" fmla="*/ 0 h 707"/>
                  <a:gd name="T60" fmla="*/ 0 w 1234"/>
                  <a:gd name="T61" fmla="*/ 0 h 707"/>
                  <a:gd name="T62" fmla="*/ 0 w 1234"/>
                  <a:gd name="T63" fmla="*/ 0 h 707"/>
                  <a:gd name="T64" fmla="*/ 0 w 1234"/>
                  <a:gd name="T65" fmla="*/ 0 h 707"/>
                  <a:gd name="T66" fmla="*/ 0 w 1234"/>
                  <a:gd name="T67" fmla="*/ 0 h 707"/>
                  <a:gd name="T68" fmla="*/ 0 w 1234"/>
                  <a:gd name="T69" fmla="*/ 0 h 707"/>
                  <a:gd name="T70" fmla="*/ 0 w 1234"/>
                  <a:gd name="T71" fmla="*/ 0 h 707"/>
                  <a:gd name="T72" fmla="*/ 0 w 1234"/>
                  <a:gd name="T73" fmla="*/ 0 h 707"/>
                  <a:gd name="T74" fmla="*/ 0 w 1234"/>
                  <a:gd name="T75" fmla="*/ 0 h 707"/>
                  <a:gd name="T76" fmla="*/ 0 w 1234"/>
                  <a:gd name="T77" fmla="*/ 0 h 707"/>
                  <a:gd name="T78" fmla="*/ 0 w 1234"/>
                  <a:gd name="T79" fmla="*/ 0 h 707"/>
                  <a:gd name="T80" fmla="*/ 0 w 1234"/>
                  <a:gd name="T81" fmla="*/ 0 h 707"/>
                  <a:gd name="T82" fmla="*/ 0 w 1234"/>
                  <a:gd name="T83" fmla="*/ 0 h 7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4"/>
                  <a:gd name="T127" fmla="*/ 0 h 707"/>
                  <a:gd name="T128" fmla="*/ 1234 w 1234"/>
                  <a:gd name="T129" fmla="*/ 707 h 7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4" h="707">
                    <a:moveTo>
                      <a:pt x="1217" y="516"/>
                    </a:moveTo>
                    <a:lnTo>
                      <a:pt x="811" y="593"/>
                    </a:lnTo>
                    <a:lnTo>
                      <a:pt x="383" y="663"/>
                    </a:lnTo>
                    <a:lnTo>
                      <a:pt x="374" y="661"/>
                    </a:lnTo>
                    <a:lnTo>
                      <a:pt x="357" y="664"/>
                    </a:lnTo>
                    <a:lnTo>
                      <a:pt x="313" y="669"/>
                    </a:lnTo>
                    <a:lnTo>
                      <a:pt x="314" y="662"/>
                    </a:lnTo>
                    <a:lnTo>
                      <a:pt x="270" y="669"/>
                    </a:lnTo>
                    <a:lnTo>
                      <a:pt x="269" y="675"/>
                    </a:lnTo>
                    <a:lnTo>
                      <a:pt x="0" y="707"/>
                    </a:lnTo>
                    <a:lnTo>
                      <a:pt x="11" y="698"/>
                    </a:lnTo>
                    <a:lnTo>
                      <a:pt x="68" y="669"/>
                    </a:lnTo>
                    <a:lnTo>
                      <a:pt x="77" y="654"/>
                    </a:lnTo>
                    <a:lnTo>
                      <a:pt x="108" y="632"/>
                    </a:lnTo>
                    <a:lnTo>
                      <a:pt x="109" y="617"/>
                    </a:lnTo>
                    <a:lnTo>
                      <a:pt x="113" y="610"/>
                    </a:lnTo>
                    <a:lnTo>
                      <a:pt x="130" y="602"/>
                    </a:lnTo>
                    <a:lnTo>
                      <a:pt x="131" y="584"/>
                    </a:lnTo>
                    <a:lnTo>
                      <a:pt x="147" y="568"/>
                    </a:lnTo>
                    <a:lnTo>
                      <a:pt x="230" y="496"/>
                    </a:lnTo>
                    <a:lnTo>
                      <a:pt x="236" y="481"/>
                    </a:lnTo>
                    <a:lnTo>
                      <a:pt x="242" y="485"/>
                    </a:lnTo>
                    <a:lnTo>
                      <a:pt x="236" y="502"/>
                    </a:lnTo>
                    <a:lnTo>
                      <a:pt x="259" y="525"/>
                    </a:lnTo>
                    <a:lnTo>
                      <a:pt x="296" y="539"/>
                    </a:lnTo>
                    <a:lnTo>
                      <a:pt x="312" y="539"/>
                    </a:lnTo>
                    <a:lnTo>
                      <a:pt x="332" y="525"/>
                    </a:lnTo>
                    <a:lnTo>
                      <a:pt x="333" y="515"/>
                    </a:lnTo>
                    <a:lnTo>
                      <a:pt x="347" y="506"/>
                    </a:lnTo>
                    <a:lnTo>
                      <a:pt x="359" y="518"/>
                    </a:lnTo>
                    <a:lnTo>
                      <a:pt x="366" y="521"/>
                    </a:lnTo>
                    <a:lnTo>
                      <a:pt x="379" y="519"/>
                    </a:lnTo>
                    <a:lnTo>
                      <a:pt x="419" y="503"/>
                    </a:lnTo>
                    <a:lnTo>
                      <a:pt x="425" y="478"/>
                    </a:lnTo>
                    <a:lnTo>
                      <a:pt x="429" y="478"/>
                    </a:lnTo>
                    <a:lnTo>
                      <a:pt x="439" y="487"/>
                    </a:lnTo>
                    <a:lnTo>
                      <a:pt x="471" y="457"/>
                    </a:lnTo>
                    <a:lnTo>
                      <a:pt x="484" y="463"/>
                    </a:lnTo>
                    <a:lnTo>
                      <a:pt x="510" y="427"/>
                    </a:lnTo>
                    <a:lnTo>
                      <a:pt x="502" y="414"/>
                    </a:lnTo>
                    <a:lnTo>
                      <a:pt x="507" y="390"/>
                    </a:lnTo>
                    <a:lnTo>
                      <a:pt x="533" y="339"/>
                    </a:lnTo>
                    <a:lnTo>
                      <a:pt x="568" y="206"/>
                    </a:lnTo>
                    <a:lnTo>
                      <a:pt x="575" y="205"/>
                    </a:lnTo>
                    <a:lnTo>
                      <a:pt x="594" y="217"/>
                    </a:lnTo>
                    <a:lnTo>
                      <a:pt x="595" y="227"/>
                    </a:lnTo>
                    <a:lnTo>
                      <a:pt x="607" y="236"/>
                    </a:lnTo>
                    <a:lnTo>
                      <a:pt x="628" y="231"/>
                    </a:lnTo>
                    <a:lnTo>
                      <a:pt x="640" y="208"/>
                    </a:lnTo>
                    <a:lnTo>
                      <a:pt x="654" y="157"/>
                    </a:lnTo>
                    <a:lnTo>
                      <a:pt x="666" y="139"/>
                    </a:lnTo>
                    <a:lnTo>
                      <a:pt x="685" y="147"/>
                    </a:lnTo>
                    <a:lnTo>
                      <a:pt x="698" y="117"/>
                    </a:lnTo>
                    <a:lnTo>
                      <a:pt x="709" y="113"/>
                    </a:lnTo>
                    <a:lnTo>
                      <a:pt x="720" y="98"/>
                    </a:lnTo>
                    <a:lnTo>
                      <a:pt x="731" y="70"/>
                    </a:lnTo>
                    <a:lnTo>
                      <a:pt x="738" y="64"/>
                    </a:lnTo>
                    <a:lnTo>
                      <a:pt x="741" y="57"/>
                    </a:lnTo>
                    <a:lnTo>
                      <a:pt x="734" y="51"/>
                    </a:lnTo>
                    <a:lnTo>
                      <a:pt x="737" y="11"/>
                    </a:lnTo>
                    <a:lnTo>
                      <a:pt x="741" y="3"/>
                    </a:lnTo>
                    <a:lnTo>
                      <a:pt x="747" y="0"/>
                    </a:lnTo>
                    <a:lnTo>
                      <a:pt x="820" y="46"/>
                    </a:lnTo>
                    <a:lnTo>
                      <a:pt x="832" y="49"/>
                    </a:lnTo>
                    <a:lnTo>
                      <a:pt x="835" y="47"/>
                    </a:lnTo>
                    <a:lnTo>
                      <a:pt x="842" y="8"/>
                    </a:lnTo>
                    <a:lnTo>
                      <a:pt x="855" y="5"/>
                    </a:lnTo>
                    <a:lnTo>
                      <a:pt x="868" y="11"/>
                    </a:lnTo>
                    <a:lnTo>
                      <a:pt x="885" y="17"/>
                    </a:lnTo>
                    <a:lnTo>
                      <a:pt x="874" y="33"/>
                    </a:lnTo>
                    <a:lnTo>
                      <a:pt x="891" y="51"/>
                    </a:lnTo>
                    <a:lnTo>
                      <a:pt x="923" y="51"/>
                    </a:lnTo>
                    <a:lnTo>
                      <a:pt x="936" y="66"/>
                    </a:lnTo>
                    <a:lnTo>
                      <a:pt x="956" y="73"/>
                    </a:lnTo>
                    <a:lnTo>
                      <a:pt x="970" y="92"/>
                    </a:lnTo>
                    <a:lnTo>
                      <a:pt x="967" y="100"/>
                    </a:lnTo>
                    <a:lnTo>
                      <a:pt x="947" y="137"/>
                    </a:lnTo>
                    <a:lnTo>
                      <a:pt x="935" y="168"/>
                    </a:lnTo>
                    <a:lnTo>
                      <a:pt x="939" y="190"/>
                    </a:lnTo>
                    <a:lnTo>
                      <a:pt x="962" y="191"/>
                    </a:lnTo>
                    <a:lnTo>
                      <a:pt x="982" y="178"/>
                    </a:lnTo>
                    <a:lnTo>
                      <a:pt x="1000" y="197"/>
                    </a:lnTo>
                    <a:lnTo>
                      <a:pt x="1010" y="202"/>
                    </a:lnTo>
                    <a:lnTo>
                      <a:pt x="1017" y="206"/>
                    </a:lnTo>
                    <a:lnTo>
                      <a:pt x="1029" y="215"/>
                    </a:lnTo>
                    <a:lnTo>
                      <a:pt x="1037" y="217"/>
                    </a:lnTo>
                    <a:lnTo>
                      <a:pt x="1047" y="212"/>
                    </a:lnTo>
                    <a:lnTo>
                      <a:pt x="1053" y="213"/>
                    </a:lnTo>
                    <a:lnTo>
                      <a:pt x="1090" y="232"/>
                    </a:lnTo>
                    <a:lnTo>
                      <a:pt x="1116" y="239"/>
                    </a:lnTo>
                    <a:lnTo>
                      <a:pt x="1130" y="257"/>
                    </a:lnTo>
                    <a:lnTo>
                      <a:pt x="1128" y="263"/>
                    </a:lnTo>
                    <a:lnTo>
                      <a:pt x="1118" y="271"/>
                    </a:lnTo>
                    <a:lnTo>
                      <a:pt x="1123" y="297"/>
                    </a:lnTo>
                    <a:lnTo>
                      <a:pt x="1118" y="303"/>
                    </a:lnTo>
                    <a:lnTo>
                      <a:pt x="1111" y="308"/>
                    </a:lnTo>
                    <a:lnTo>
                      <a:pt x="1111" y="310"/>
                    </a:lnTo>
                    <a:lnTo>
                      <a:pt x="1139" y="323"/>
                    </a:lnTo>
                    <a:lnTo>
                      <a:pt x="1147" y="343"/>
                    </a:lnTo>
                    <a:lnTo>
                      <a:pt x="1147" y="351"/>
                    </a:lnTo>
                    <a:lnTo>
                      <a:pt x="1143" y="358"/>
                    </a:lnTo>
                    <a:lnTo>
                      <a:pt x="1121" y="353"/>
                    </a:lnTo>
                    <a:lnTo>
                      <a:pt x="1117" y="362"/>
                    </a:lnTo>
                    <a:lnTo>
                      <a:pt x="1125" y="372"/>
                    </a:lnTo>
                    <a:lnTo>
                      <a:pt x="1130" y="371"/>
                    </a:lnTo>
                    <a:lnTo>
                      <a:pt x="1130" y="379"/>
                    </a:lnTo>
                    <a:lnTo>
                      <a:pt x="1116" y="383"/>
                    </a:lnTo>
                    <a:lnTo>
                      <a:pt x="1111" y="383"/>
                    </a:lnTo>
                    <a:lnTo>
                      <a:pt x="1109" y="388"/>
                    </a:lnTo>
                    <a:lnTo>
                      <a:pt x="1117" y="394"/>
                    </a:lnTo>
                    <a:lnTo>
                      <a:pt x="1135" y="397"/>
                    </a:lnTo>
                    <a:lnTo>
                      <a:pt x="1153" y="404"/>
                    </a:lnTo>
                    <a:lnTo>
                      <a:pt x="1159" y="412"/>
                    </a:lnTo>
                    <a:lnTo>
                      <a:pt x="1139" y="433"/>
                    </a:lnTo>
                    <a:lnTo>
                      <a:pt x="1130" y="433"/>
                    </a:lnTo>
                    <a:lnTo>
                      <a:pt x="1107" y="424"/>
                    </a:lnTo>
                    <a:lnTo>
                      <a:pt x="1107" y="433"/>
                    </a:lnTo>
                    <a:lnTo>
                      <a:pt x="1121" y="442"/>
                    </a:lnTo>
                    <a:lnTo>
                      <a:pt x="1138" y="453"/>
                    </a:lnTo>
                    <a:lnTo>
                      <a:pt x="1154" y="448"/>
                    </a:lnTo>
                    <a:lnTo>
                      <a:pt x="1171" y="433"/>
                    </a:lnTo>
                    <a:lnTo>
                      <a:pt x="1189" y="435"/>
                    </a:lnTo>
                    <a:lnTo>
                      <a:pt x="1212" y="433"/>
                    </a:lnTo>
                    <a:lnTo>
                      <a:pt x="1215" y="437"/>
                    </a:lnTo>
                    <a:lnTo>
                      <a:pt x="1234" y="494"/>
                    </a:lnTo>
                    <a:lnTo>
                      <a:pt x="1221" y="506"/>
                    </a:lnTo>
                    <a:lnTo>
                      <a:pt x="1216" y="506"/>
                    </a:lnTo>
                    <a:lnTo>
                      <a:pt x="1217" y="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8" name="Freeform 128">
                <a:extLst>
                  <a:ext uri="{FF2B5EF4-FFF2-40B4-BE49-F238E27FC236}">
                    <a16:creationId xmlns:a16="http://schemas.microsoft.com/office/drawing/2014/main" id="{CE9E2D00-2DE1-CA68-7772-905E206E4BC5}"/>
                  </a:ext>
                </a:extLst>
              </p:cNvPr>
              <p:cNvSpPr>
                <a:spLocks/>
              </p:cNvSpPr>
              <p:nvPr/>
            </p:nvSpPr>
            <p:spPr bwMode="auto">
              <a:xfrm>
                <a:off x="4539" y="2472"/>
                <a:ext cx="600" cy="344"/>
              </a:xfrm>
              <a:custGeom>
                <a:avLst/>
                <a:gdLst>
                  <a:gd name="T0" fmla="*/ 0 w 1234"/>
                  <a:gd name="T1" fmla="*/ 0 h 707"/>
                  <a:gd name="T2" fmla="*/ 0 w 1234"/>
                  <a:gd name="T3" fmla="*/ 0 h 707"/>
                  <a:gd name="T4" fmla="*/ 0 w 1234"/>
                  <a:gd name="T5" fmla="*/ 0 h 707"/>
                  <a:gd name="T6" fmla="*/ 0 w 1234"/>
                  <a:gd name="T7" fmla="*/ 0 h 707"/>
                  <a:gd name="T8" fmla="*/ 0 w 1234"/>
                  <a:gd name="T9" fmla="*/ 0 h 707"/>
                  <a:gd name="T10" fmla="*/ 0 w 1234"/>
                  <a:gd name="T11" fmla="*/ 0 h 707"/>
                  <a:gd name="T12" fmla="*/ 0 w 1234"/>
                  <a:gd name="T13" fmla="*/ 0 h 707"/>
                  <a:gd name="T14" fmla="*/ 0 w 1234"/>
                  <a:gd name="T15" fmla="*/ 0 h 707"/>
                  <a:gd name="T16" fmla="*/ 0 w 1234"/>
                  <a:gd name="T17" fmla="*/ 0 h 707"/>
                  <a:gd name="T18" fmla="*/ 0 w 1234"/>
                  <a:gd name="T19" fmla="*/ 0 h 707"/>
                  <a:gd name="T20" fmla="*/ 0 w 1234"/>
                  <a:gd name="T21" fmla="*/ 0 h 707"/>
                  <a:gd name="T22" fmla="*/ 0 w 1234"/>
                  <a:gd name="T23" fmla="*/ 0 h 707"/>
                  <a:gd name="T24" fmla="*/ 0 w 1234"/>
                  <a:gd name="T25" fmla="*/ 0 h 707"/>
                  <a:gd name="T26" fmla="*/ 0 w 1234"/>
                  <a:gd name="T27" fmla="*/ 0 h 707"/>
                  <a:gd name="T28" fmla="*/ 0 w 1234"/>
                  <a:gd name="T29" fmla="*/ 0 h 707"/>
                  <a:gd name="T30" fmla="*/ 0 w 1234"/>
                  <a:gd name="T31" fmla="*/ 0 h 707"/>
                  <a:gd name="T32" fmla="*/ 0 w 1234"/>
                  <a:gd name="T33" fmla="*/ 0 h 707"/>
                  <a:gd name="T34" fmla="*/ 0 w 1234"/>
                  <a:gd name="T35" fmla="*/ 0 h 707"/>
                  <a:gd name="T36" fmla="*/ 0 w 1234"/>
                  <a:gd name="T37" fmla="*/ 0 h 707"/>
                  <a:gd name="T38" fmla="*/ 0 w 1234"/>
                  <a:gd name="T39" fmla="*/ 0 h 707"/>
                  <a:gd name="T40" fmla="*/ 0 w 1234"/>
                  <a:gd name="T41" fmla="*/ 0 h 707"/>
                  <a:gd name="T42" fmla="*/ 0 w 1234"/>
                  <a:gd name="T43" fmla="*/ 0 h 707"/>
                  <a:gd name="T44" fmla="*/ 0 w 1234"/>
                  <a:gd name="T45" fmla="*/ 0 h 707"/>
                  <a:gd name="T46" fmla="*/ 0 w 1234"/>
                  <a:gd name="T47" fmla="*/ 0 h 707"/>
                  <a:gd name="T48" fmla="*/ 0 w 1234"/>
                  <a:gd name="T49" fmla="*/ 0 h 707"/>
                  <a:gd name="T50" fmla="*/ 0 w 1234"/>
                  <a:gd name="T51" fmla="*/ 0 h 707"/>
                  <a:gd name="T52" fmla="*/ 0 w 1234"/>
                  <a:gd name="T53" fmla="*/ 0 h 707"/>
                  <a:gd name="T54" fmla="*/ 0 w 1234"/>
                  <a:gd name="T55" fmla="*/ 0 h 707"/>
                  <a:gd name="T56" fmla="*/ 0 w 1234"/>
                  <a:gd name="T57" fmla="*/ 0 h 707"/>
                  <a:gd name="T58" fmla="*/ 0 w 1234"/>
                  <a:gd name="T59" fmla="*/ 0 h 707"/>
                  <a:gd name="T60" fmla="*/ 0 w 1234"/>
                  <a:gd name="T61" fmla="*/ 0 h 707"/>
                  <a:gd name="T62" fmla="*/ 0 w 1234"/>
                  <a:gd name="T63" fmla="*/ 0 h 707"/>
                  <a:gd name="T64" fmla="*/ 0 w 1234"/>
                  <a:gd name="T65" fmla="*/ 0 h 707"/>
                  <a:gd name="T66" fmla="*/ 0 w 1234"/>
                  <a:gd name="T67" fmla="*/ 0 h 707"/>
                  <a:gd name="T68" fmla="*/ 0 w 1234"/>
                  <a:gd name="T69" fmla="*/ 0 h 707"/>
                  <a:gd name="T70" fmla="*/ 0 w 1234"/>
                  <a:gd name="T71" fmla="*/ 0 h 707"/>
                  <a:gd name="T72" fmla="*/ 0 w 1234"/>
                  <a:gd name="T73" fmla="*/ 0 h 707"/>
                  <a:gd name="T74" fmla="*/ 0 w 1234"/>
                  <a:gd name="T75" fmla="*/ 0 h 707"/>
                  <a:gd name="T76" fmla="*/ 0 w 1234"/>
                  <a:gd name="T77" fmla="*/ 0 h 707"/>
                  <a:gd name="T78" fmla="*/ 0 w 1234"/>
                  <a:gd name="T79" fmla="*/ 0 h 707"/>
                  <a:gd name="T80" fmla="*/ 0 w 1234"/>
                  <a:gd name="T81" fmla="*/ 0 h 707"/>
                  <a:gd name="T82" fmla="*/ 0 w 1234"/>
                  <a:gd name="T83" fmla="*/ 0 h 7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4"/>
                  <a:gd name="T127" fmla="*/ 0 h 707"/>
                  <a:gd name="T128" fmla="*/ 1234 w 1234"/>
                  <a:gd name="T129" fmla="*/ 707 h 7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4" h="707">
                    <a:moveTo>
                      <a:pt x="1217" y="516"/>
                    </a:moveTo>
                    <a:lnTo>
                      <a:pt x="811" y="593"/>
                    </a:lnTo>
                    <a:lnTo>
                      <a:pt x="383" y="663"/>
                    </a:lnTo>
                    <a:lnTo>
                      <a:pt x="374" y="661"/>
                    </a:lnTo>
                    <a:lnTo>
                      <a:pt x="357" y="664"/>
                    </a:lnTo>
                    <a:lnTo>
                      <a:pt x="313" y="669"/>
                    </a:lnTo>
                    <a:lnTo>
                      <a:pt x="314" y="662"/>
                    </a:lnTo>
                    <a:lnTo>
                      <a:pt x="270" y="669"/>
                    </a:lnTo>
                    <a:lnTo>
                      <a:pt x="269" y="675"/>
                    </a:lnTo>
                    <a:lnTo>
                      <a:pt x="0" y="707"/>
                    </a:lnTo>
                    <a:lnTo>
                      <a:pt x="11" y="698"/>
                    </a:lnTo>
                    <a:lnTo>
                      <a:pt x="68" y="669"/>
                    </a:lnTo>
                    <a:lnTo>
                      <a:pt x="77" y="654"/>
                    </a:lnTo>
                    <a:lnTo>
                      <a:pt x="108" y="632"/>
                    </a:lnTo>
                    <a:lnTo>
                      <a:pt x="109" y="617"/>
                    </a:lnTo>
                    <a:lnTo>
                      <a:pt x="113" y="610"/>
                    </a:lnTo>
                    <a:lnTo>
                      <a:pt x="130" y="602"/>
                    </a:lnTo>
                    <a:lnTo>
                      <a:pt x="131" y="584"/>
                    </a:lnTo>
                    <a:lnTo>
                      <a:pt x="147" y="568"/>
                    </a:lnTo>
                    <a:lnTo>
                      <a:pt x="230" y="496"/>
                    </a:lnTo>
                    <a:lnTo>
                      <a:pt x="236" y="481"/>
                    </a:lnTo>
                    <a:lnTo>
                      <a:pt x="242" y="485"/>
                    </a:lnTo>
                    <a:lnTo>
                      <a:pt x="236" y="502"/>
                    </a:lnTo>
                    <a:lnTo>
                      <a:pt x="259" y="525"/>
                    </a:lnTo>
                    <a:lnTo>
                      <a:pt x="296" y="539"/>
                    </a:lnTo>
                    <a:lnTo>
                      <a:pt x="312" y="539"/>
                    </a:lnTo>
                    <a:lnTo>
                      <a:pt x="332" y="525"/>
                    </a:lnTo>
                    <a:lnTo>
                      <a:pt x="333" y="515"/>
                    </a:lnTo>
                    <a:lnTo>
                      <a:pt x="347" y="506"/>
                    </a:lnTo>
                    <a:lnTo>
                      <a:pt x="359" y="518"/>
                    </a:lnTo>
                    <a:lnTo>
                      <a:pt x="366" y="521"/>
                    </a:lnTo>
                    <a:lnTo>
                      <a:pt x="379" y="519"/>
                    </a:lnTo>
                    <a:lnTo>
                      <a:pt x="419" y="503"/>
                    </a:lnTo>
                    <a:lnTo>
                      <a:pt x="425" y="478"/>
                    </a:lnTo>
                    <a:lnTo>
                      <a:pt x="429" y="478"/>
                    </a:lnTo>
                    <a:lnTo>
                      <a:pt x="439" y="487"/>
                    </a:lnTo>
                    <a:lnTo>
                      <a:pt x="471" y="457"/>
                    </a:lnTo>
                    <a:lnTo>
                      <a:pt x="484" y="463"/>
                    </a:lnTo>
                    <a:lnTo>
                      <a:pt x="510" y="427"/>
                    </a:lnTo>
                    <a:lnTo>
                      <a:pt x="502" y="414"/>
                    </a:lnTo>
                    <a:lnTo>
                      <a:pt x="507" y="390"/>
                    </a:lnTo>
                    <a:lnTo>
                      <a:pt x="533" y="339"/>
                    </a:lnTo>
                    <a:lnTo>
                      <a:pt x="568" y="206"/>
                    </a:lnTo>
                    <a:lnTo>
                      <a:pt x="575" y="205"/>
                    </a:lnTo>
                    <a:lnTo>
                      <a:pt x="594" y="217"/>
                    </a:lnTo>
                    <a:lnTo>
                      <a:pt x="595" y="227"/>
                    </a:lnTo>
                    <a:lnTo>
                      <a:pt x="607" y="236"/>
                    </a:lnTo>
                    <a:lnTo>
                      <a:pt x="628" y="231"/>
                    </a:lnTo>
                    <a:lnTo>
                      <a:pt x="640" y="208"/>
                    </a:lnTo>
                    <a:lnTo>
                      <a:pt x="654" y="157"/>
                    </a:lnTo>
                    <a:lnTo>
                      <a:pt x="666" y="139"/>
                    </a:lnTo>
                    <a:lnTo>
                      <a:pt x="685" y="147"/>
                    </a:lnTo>
                    <a:lnTo>
                      <a:pt x="698" y="117"/>
                    </a:lnTo>
                    <a:lnTo>
                      <a:pt x="709" y="113"/>
                    </a:lnTo>
                    <a:lnTo>
                      <a:pt x="720" y="98"/>
                    </a:lnTo>
                    <a:lnTo>
                      <a:pt x="731" y="70"/>
                    </a:lnTo>
                    <a:lnTo>
                      <a:pt x="738" y="64"/>
                    </a:lnTo>
                    <a:lnTo>
                      <a:pt x="741" y="57"/>
                    </a:lnTo>
                    <a:lnTo>
                      <a:pt x="734" y="51"/>
                    </a:lnTo>
                    <a:lnTo>
                      <a:pt x="737" y="11"/>
                    </a:lnTo>
                    <a:lnTo>
                      <a:pt x="741" y="3"/>
                    </a:lnTo>
                    <a:lnTo>
                      <a:pt x="747" y="0"/>
                    </a:lnTo>
                    <a:lnTo>
                      <a:pt x="820" y="46"/>
                    </a:lnTo>
                    <a:lnTo>
                      <a:pt x="832" y="49"/>
                    </a:lnTo>
                    <a:lnTo>
                      <a:pt x="835" y="47"/>
                    </a:lnTo>
                    <a:lnTo>
                      <a:pt x="842" y="8"/>
                    </a:lnTo>
                    <a:lnTo>
                      <a:pt x="855" y="5"/>
                    </a:lnTo>
                    <a:lnTo>
                      <a:pt x="868" y="11"/>
                    </a:lnTo>
                    <a:lnTo>
                      <a:pt x="885" y="17"/>
                    </a:lnTo>
                    <a:lnTo>
                      <a:pt x="874" y="33"/>
                    </a:lnTo>
                    <a:lnTo>
                      <a:pt x="891" y="51"/>
                    </a:lnTo>
                    <a:lnTo>
                      <a:pt x="923" y="51"/>
                    </a:lnTo>
                    <a:lnTo>
                      <a:pt x="936" y="66"/>
                    </a:lnTo>
                    <a:lnTo>
                      <a:pt x="956" y="73"/>
                    </a:lnTo>
                    <a:lnTo>
                      <a:pt x="970" y="92"/>
                    </a:lnTo>
                    <a:lnTo>
                      <a:pt x="967" y="100"/>
                    </a:lnTo>
                    <a:lnTo>
                      <a:pt x="947" y="137"/>
                    </a:lnTo>
                    <a:lnTo>
                      <a:pt x="935" y="168"/>
                    </a:lnTo>
                    <a:lnTo>
                      <a:pt x="939" y="190"/>
                    </a:lnTo>
                    <a:lnTo>
                      <a:pt x="962" y="191"/>
                    </a:lnTo>
                    <a:lnTo>
                      <a:pt x="982" y="178"/>
                    </a:lnTo>
                    <a:lnTo>
                      <a:pt x="1000" y="197"/>
                    </a:lnTo>
                    <a:lnTo>
                      <a:pt x="1010" y="202"/>
                    </a:lnTo>
                    <a:lnTo>
                      <a:pt x="1017" y="206"/>
                    </a:lnTo>
                    <a:lnTo>
                      <a:pt x="1029" y="215"/>
                    </a:lnTo>
                    <a:lnTo>
                      <a:pt x="1037" y="217"/>
                    </a:lnTo>
                    <a:lnTo>
                      <a:pt x="1047" y="212"/>
                    </a:lnTo>
                    <a:lnTo>
                      <a:pt x="1053" y="213"/>
                    </a:lnTo>
                    <a:lnTo>
                      <a:pt x="1090" y="232"/>
                    </a:lnTo>
                    <a:lnTo>
                      <a:pt x="1116" y="239"/>
                    </a:lnTo>
                    <a:lnTo>
                      <a:pt x="1130" y="257"/>
                    </a:lnTo>
                    <a:lnTo>
                      <a:pt x="1128" y="263"/>
                    </a:lnTo>
                    <a:lnTo>
                      <a:pt x="1118" y="271"/>
                    </a:lnTo>
                    <a:lnTo>
                      <a:pt x="1123" y="297"/>
                    </a:lnTo>
                    <a:lnTo>
                      <a:pt x="1118" y="303"/>
                    </a:lnTo>
                    <a:lnTo>
                      <a:pt x="1111" y="308"/>
                    </a:lnTo>
                    <a:lnTo>
                      <a:pt x="1111" y="310"/>
                    </a:lnTo>
                    <a:lnTo>
                      <a:pt x="1139" y="323"/>
                    </a:lnTo>
                    <a:lnTo>
                      <a:pt x="1147" y="343"/>
                    </a:lnTo>
                    <a:lnTo>
                      <a:pt x="1147" y="351"/>
                    </a:lnTo>
                    <a:lnTo>
                      <a:pt x="1143" y="358"/>
                    </a:lnTo>
                    <a:lnTo>
                      <a:pt x="1121" y="353"/>
                    </a:lnTo>
                    <a:lnTo>
                      <a:pt x="1117" y="362"/>
                    </a:lnTo>
                    <a:lnTo>
                      <a:pt x="1125" y="372"/>
                    </a:lnTo>
                    <a:lnTo>
                      <a:pt x="1130" y="371"/>
                    </a:lnTo>
                    <a:lnTo>
                      <a:pt x="1130" y="379"/>
                    </a:lnTo>
                    <a:lnTo>
                      <a:pt x="1116" y="383"/>
                    </a:lnTo>
                    <a:lnTo>
                      <a:pt x="1111" y="383"/>
                    </a:lnTo>
                    <a:lnTo>
                      <a:pt x="1109" y="388"/>
                    </a:lnTo>
                    <a:lnTo>
                      <a:pt x="1117" y="394"/>
                    </a:lnTo>
                    <a:lnTo>
                      <a:pt x="1135" y="397"/>
                    </a:lnTo>
                    <a:lnTo>
                      <a:pt x="1153" y="404"/>
                    </a:lnTo>
                    <a:lnTo>
                      <a:pt x="1159" y="412"/>
                    </a:lnTo>
                    <a:lnTo>
                      <a:pt x="1139" y="433"/>
                    </a:lnTo>
                    <a:lnTo>
                      <a:pt x="1130" y="433"/>
                    </a:lnTo>
                    <a:lnTo>
                      <a:pt x="1107" y="424"/>
                    </a:lnTo>
                    <a:lnTo>
                      <a:pt x="1107" y="433"/>
                    </a:lnTo>
                    <a:lnTo>
                      <a:pt x="1121" y="442"/>
                    </a:lnTo>
                    <a:lnTo>
                      <a:pt x="1138" y="453"/>
                    </a:lnTo>
                    <a:lnTo>
                      <a:pt x="1154" y="448"/>
                    </a:lnTo>
                    <a:lnTo>
                      <a:pt x="1171" y="433"/>
                    </a:lnTo>
                    <a:lnTo>
                      <a:pt x="1189" y="435"/>
                    </a:lnTo>
                    <a:lnTo>
                      <a:pt x="1212" y="433"/>
                    </a:lnTo>
                    <a:lnTo>
                      <a:pt x="1215" y="437"/>
                    </a:lnTo>
                    <a:lnTo>
                      <a:pt x="1234" y="494"/>
                    </a:lnTo>
                    <a:lnTo>
                      <a:pt x="1221" y="506"/>
                    </a:lnTo>
                    <a:lnTo>
                      <a:pt x="1216" y="506"/>
                    </a:lnTo>
                    <a:lnTo>
                      <a:pt x="1217" y="516"/>
                    </a:lnTo>
                  </a:path>
                </a:pathLst>
              </a:custGeom>
              <a:solidFill>
                <a:schemeClr val="bg1">
                  <a:lumMod val="75000"/>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9" name="Freeform 129">
                <a:extLst>
                  <a:ext uri="{FF2B5EF4-FFF2-40B4-BE49-F238E27FC236}">
                    <a16:creationId xmlns:a16="http://schemas.microsoft.com/office/drawing/2014/main" id="{A8EB8F3B-413F-340A-69BC-715BD0217CD2}"/>
                  </a:ext>
                </a:extLst>
              </p:cNvPr>
              <p:cNvSpPr>
                <a:spLocks/>
              </p:cNvSpPr>
              <p:nvPr/>
            </p:nvSpPr>
            <p:spPr bwMode="auto">
              <a:xfrm>
                <a:off x="4462" y="2710"/>
                <a:ext cx="692" cy="299"/>
              </a:xfrm>
              <a:custGeom>
                <a:avLst/>
                <a:gdLst>
                  <a:gd name="T0" fmla="*/ 0 w 1428"/>
                  <a:gd name="T1" fmla="*/ 0 h 614"/>
                  <a:gd name="T2" fmla="*/ 0 w 1428"/>
                  <a:gd name="T3" fmla="*/ 0 h 614"/>
                  <a:gd name="T4" fmla="*/ 0 w 1428"/>
                  <a:gd name="T5" fmla="*/ 0 h 614"/>
                  <a:gd name="T6" fmla="*/ 0 w 1428"/>
                  <a:gd name="T7" fmla="*/ 0 h 614"/>
                  <a:gd name="T8" fmla="*/ 0 w 1428"/>
                  <a:gd name="T9" fmla="*/ 0 h 614"/>
                  <a:gd name="T10" fmla="*/ 0 w 1428"/>
                  <a:gd name="T11" fmla="*/ 0 h 614"/>
                  <a:gd name="T12" fmla="*/ 0 w 1428"/>
                  <a:gd name="T13" fmla="*/ 0 h 614"/>
                  <a:gd name="T14" fmla="*/ 0 w 1428"/>
                  <a:gd name="T15" fmla="*/ 0 h 614"/>
                  <a:gd name="T16" fmla="*/ 0 w 1428"/>
                  <a:gd name="T17" fmla="*/ 0 h 614"/>
                  <a:gd name="T18" fmla="*/ 0 w 1428"/>
                  <a:gd name="T19" fmla="*/ 0 h 614"/>
                  <a:gd name="T20" fmla="*/ 0 w 1428"/>
                  <a:gd name="T21" fmla="*/ 0 h 614"/>
                  <a:gd name="T22" fmla="*/ 0 w 1428"/>
                  <a:gd name="T23" fmla="*/ 0 h 614"/>
                  <a:gd name="T24" fmla="*/ 0 w 1428"/>
                  <a:gd name="T25" fmla="*/ 0 h 614"/>
                  <a:gd name="T26" fmla="*/ 0 w 1428"/>
                  <a:gd name="T27" fmla="*/ 0 h 614"/>
                  <a:gd name="T28" fmla="*/ 0 w 1428"/>
                  <a:gd name="T29" fmla="*/ 0 h 614"/>
                  <a:gd name="T30" fmla="*/ 0 w 1428"/>
                  <a:gd name="T31" fmla="*/ 0 h 614"/>
                  <a:gd name="T32" fmla="*/ 0 w 1428"/>
                  <a:gd name="T33" fmla="*/ 0 h 614"/>
                  <a:gd name="T34" fmla="*/ 0 w 1428"/>
                  <a:gd name="T35" fmla="*/ 0 h 614"/>
                  <a:gd name="T36" fmla="*/ 0 w 1428"/>
                  <a:gd name="T37" fmla="*/ 0 h 614"/>
                  <a:gd name="T38" fmla="*/ 0 w 1428"/>
                  <a:gd name="T39" fmla="*/ 0 h 614"/>
                  <a:gd name="T40" fmla="*/ 0 w 1428"/>
                  <a:gd name="T41" fmla="*/ 0 h 614"/>
                  <a:gd name="T42" fmla="*/ 0 w 1428"/>
                  <a:gd name="T43" fmla="*/ 0 h 614"/>
                  <a:gd name="T44" fmla="*/ 0 w 1428"/>
                  <a:gd name="T45" fmla="*/ 0 h 614"/>
                  <a:gd name="T46" fmla="*/ 0 w 1428"/>
                  <a:gd name="T47" fmla="*/ 0 h 614"/>
                  <a:gd name="T48" fmla="*/ 0 w 1428"/>
                  <a:gd name="T49" fmla="*/ 0 h 614"/>
                  <a:gd name="T50" fmla="*/ 0 w 1428"/>
                  <a:gd name="T51" fmla="*/ 0 h 614"/>
                  <a:gd name="T52" fmla="*/ 0 w 1428"/>
                  <a:gd name="T53" fmla="*/ 0 h 614"/>
                  <a:gd name="T54" fmla="*/ 0 w 1428"/>
                  <a:gd name="T55" fmla="*/ 0 h 614"/>
                  <a:gd name="T56" fmla="*/ 0 w 1428"/>
                  <a:gd name="T57" fmla="*/ 0 h 614"/>
                  <a:gd name="T58" fmla="*/ 0 w 1428"/>
                  <a:gd name="T59" fmla="*/ 0 h 614"/>
                  <a:gd name="T60" fmla="*/ 0 w 1428"/>
                  <a:gd name="T61" fmla="*/ 0 h 614"/>
                  <a:gd name="T62" fmla="*/ 0 w 1428"/>
                  <a:gd name="T63" fmla="*/ 0 h 614"/>
                  <a:gd name="T64" fmla="*/ 0 w 1428"/>
                  <a:gd name="T65" fmla="*/ 0 h 614"/>
                  <a:gd name="T66" fmla="*/ 0 w 1428"/>
                  <a:gd name="T67" fmla="*/ 0 h 614"/>
                  <a:gd name="T68" fmla="*/ 0 w 1428"/>
                  <a:gd name="T69" fmla="*/ 0 h 614"/>
                  <a:gd name="T70" fmla="*/ 0 w 1428"/>
                  <a:gd name="T71" fmla="*/ 0 h 614"/>
                  <a:gd name="T72" fmla="*/ 0 w 1428"/>
                  <a:gd name="T73" fmla="*/ 0 h 614"/>
                  <a:gd name="T74" fmla="*/ 0 w 1428"/>
                  <a:gd name="T75" fmla="*/ 0 h 614"/>
                  <a:gd name="T76" fmla="*/ 0 w 1428"/>
                  <a:gd name="T77" fmla="*/ 0 h 614"/>
                  <a:gd name="T78" fmla="*/ 0 w 1428"/>
                  <a:gd name="T79" fmla="*/ 0 h 614"/>
                  <a:gd name="T80" fmla="*/ 0 w 1428"/>
                  <a:gd name="T81" fmla="*/ 0 h 614"/>
                  <a:gd name="T82" fmla="*/ 0 w 1428"/>
                  <a:gd name="T83" fmla="*/ 0 h 614"/>
                  <a:gd name="T84" fmla="*/ 0 w 1428"/>
                  <a:gd name="T85" fmla="*/ 0 h 614"/>
                  <a:gd name="T86" fmla="*/ 0 w 1428"/>
                  <a:gd name="T87" fmla="*/ 0 h 614"/>
                  <a:gd name="T88" fmla="*/ 0 w 1428"/>
                  <a:gd name="T89" fmla="*/ 0 h 614"/>
                  <a:gd name="T90" fmla="*/ 0 w 1428"/>
                  <a:gd name="T91" fmla="*/ 0 h 614"/>
                  <a:gd name="T92" fmla="*/ 0 w 1428"/>
                  <a:gd name="T93" fmla="*/ 0 h 614"/>
                  <a:gd name="T94" fmla="*/ 0 w 1428"/>
                  <a:gd name="T95" fmla="*/ 0 h 614"/>
                  <a:gd name="T96" fmla="*/ 0 w 1428"/>
                  <a:gd name="T97" fmla="*/ 0 h 614"/>
                  <a:gd name="T98" fmla="*/ 0 w 1428"/>
                  <a:gd name="T99" fmla="*/ 0 h 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614"/>
                  <a:gd name="T152" fmla="*/ 1428 w 1428"/>
                  <a:gd name="T153" fmla="*/ 614 h 6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614">
                    <a:moveTo>
                      <a:pt x="0" y="543"/>
                    </a:moveTo>
                    <a:lnTo>
                      <a:pt x="5" y="495"/>
                    </a:lnTo>
                    <a:lnTo>
                      <a:pt x="20" y="496"/>
                    </a:lnTo>
                    <a:lnTo>
                      <a:pt x="27" y="494"/>
                    </a:lnTo>
                    <a:lnTo>
                      <a:pt x="40" y="482"/>
                    </a:lnTo>
                    <a:lnTo>
                      <a:pt x="41" y="470"/>
                    </a:lnTo>
                    <a:lnTo>
                      <a:pt x="40" y="459"/>
                    </a:lnTo>
                    <a:lnTo>
                      <a:pt x="44" y="448"/>
                    </a:lnTo>
                    <a:lnTo>
                      <a:pt x="57" y="433"/>
                    </a:lnTo>
                    <a:lnTo>
                      <a:pt x="91" y="419"/>
                    </a:lnTo>
                    <a:lnTo>
                      <a:pt x="130" y="409"/>
                    </a:lnTo>
                    <a:lnTo>
                      <a:pt x="169" y="375"/>
                    </a:lnTo>
                    <a:lnTo>
                      <a:pt x="183" y="369"/>
                    </a:lnTo>
                    <a:lnTo>
                      <a:pt x="207" y="348"/>
                    </a:lnTo>
                    <a:lnTo>
                      <a:pt x="211" y="328"/>
                    </a:lnTo>
                    <a:lnTo>
                      <a:pt x="216" y="326"/>
                    </a:lnTo>
                    <a:lnTo>
                      <a:pt x="225" y="327"/>
                    </a:lnTo>
                    <a:lnTo>
                      <a:pt x="232" y="319"/>
                    </a:lnTo>
                    <a:lnTo>
                      <a:pt x="234" y="313"/>
                    </a:lnTo>
                    <a:lnTo>
                      <a:pt x="248" y="300"/>
                    </a:lnTo>
                    <a:lnTo>
                      <a:pt x="253" y="301"/>
                    </a:lnTo>
                    <a:lnTo>
                      <a:pt x="263" y="310"/>
                    </a:lnTo>
                    <a:lnTo>
                      <a:pt x="276" y="301"/>
                    </a:lnTo>
                    <a:lnTo>
                      <a:pt x="278" y="295"/>
                    </a:lnTo>
                    <a:lnTo>
                      <a:pt x="298" y="278"/>
                    </a:lnTo>
                    <a:lnTo>
                      <a:pt x="312" y="274"/>
                    </a:lnTo>
                    <a:lnTo>
                      <a:pt x="338" y="272"/>
                    </a:lnTo>
                    <a:lnTo>
                      <a:pt x="366" y="227"/>
                    </a:lnTo>
                    <a:lnTo>
                      <a:pt x="388" y="212"/>
                    </a:lnTo>
                    <a:lnTo>
                      <a:pt x="389" y="199"/>
                    </a:lnTo>
                    <a:lnTo>
                      <a:pt x="393" y="186"/>
                    </a:lnTo>
                    <a:lnTo>
                      <a:pt x="390" y="171"/>
                    </a:lnTo>
                    <a:lnTo>
                      <a:pt x="393" y="159"/>
                    </a:lnTo>
                    <a:lnTo>
                      <a:pt x="394" y="153"/>
                    </a:lnTo>
                    <a:lnTo>
                      <a:pt x="438" y="146"/>
                    </a:lnTo>
                    <a:lnTo>
                      <a:pt x="437" y="153"/>
                    </a:lnTo>
                    <a:lnTo>
                      <a:pt x="481" y="148"/>
                    </a:lnTo>
                    <a:lnTo>
                      <a:pt x="498" y="145"/>
                    </a:lnTo>
                    <a:lnTo>
                      <a:pt x="507" y="147"/>
                    </a:lnTo>
                    <a:lnTo>
                      <a:pt x="935" y="77"/>
                    </a:lnTo>
                    <a:lnTo>
                      <a:pt x="1341" y="0"/>
                    </a:lnTo>
                    <a:lnTo>
                      <a:pt x="1348" y="5"/>
                    </a:lnTo>
                    <a:lnTo>
                      <a:pt x="1352" y="12"/>
                    </a:lnTo>
                    <a:lnTo>
                      <a:pt x="1363" y="19"/>
                    </a:lnTo>
                    <a:lnTo>
                      <a:pt x="1370" y="23"/>
                    </a:lnTo>
                    <a:lnTo>
                      <a:pt x="1377" y="32"/>
                    </a:lnTo>
                    <a:lnTo>
                      <a:pt x="1383" y="38"/>
                    </a:lnTo>
                    <a:lnTo>
                      <a:pt x="1392" y="58"/>
                    </a:lnTo>
                    <a:lnTo>
                      <a:pt x="1389" y="64"/>
                    </a:lnTo>
                    <a:lnTo>
                      <a:pt x="1391" y="65"/>
                    </a:lnTo>
                    <a:lnTo>
                      <a:pt x="1384" y="65"/>
                    </a:lnTo>
                    <a:lnTo>
                      <a:pt x="1382" y="60"/>
                    </a:lnTo>
                    <a:lnTo>
                      <a:pt x="1370" y="63"/>
                    </a:lnTo>
                    <a:lnTo>
                      <a:pt x="1361" y="63"/>
                    </a:lnTo>
                    <a:lnTo>
                      <a:pt x="1353" y="58"/>
                    </a:lnTo>
                    <a:lnTo>
                      <a:pt x="1347" y="61"/>
                    </a:lnTo>
                    <a:lnTo>
                      <a:pt x="1352" y="68"/>
                    </a:lnTo>
                    <a:lnTo>
                      <a:pt x="1351" y="73"/>
                    </a:lnTo>
                    <a:lnTo>
                      <a:pt x="1313" y="91"/>
                    </a:lnTo>
                    <a:lnTo>
                      <a:pt x="1303" y="100"/>
                    </a:lnTo>
                    <a:lnTo>
                      <a:pt x="1290" y="114"/>
                    </a:lnTo>
                    <a:lnTo>
                      <a:pt x="1265" y="117"/>
                    </a:lnTo>
                    <a:lnTo>
                      <a:pt x="1260" y="132"/>
                    </a:lnTo>
                    <a:lnTo>
                      <a:pt x="1260" y="138"/>
                    </a:lnTo>
                    <a:lnTo>
                      <a:pt x="1264" y="140"/>
                    </a:lnTo>
                    <a:lnTo>
                      <a:pt x="1275" y="137"/>
                    </a:lnTo>
                    <a:lnTo>
                      <a:pt x="1298" y="125"/>
                    </a:lnTo>
                    <a:lnTo>
                      <a:pt x="1324" y="118"/>
                    </a:lnTo>
                    <a:lnTo>
                      <a:pt x="1339" y="109"/>
                    </a:lnTo>
                    <a:lnTo>
                      <a:pt x="1363" y="109"/>
                    </a:lnTo>
                    <a:lnTo>
                      <a:pt x="1366" y="114"/>
                    </a:lnTo>
                    <a:lnTo>
                      <a:pt x="1363" y="128"/>
                    </a:lnTo>
                    <a:lnTo>
                      <a:pt x="1366" y="134"/>
                    </a:lnTo>
                    <a:lnTo>
                      <a:pt x="1373" y="140"/>
                    </a:lnTo>
                    <a:lnTo>
                      <a:pt x="1382" y="136"/>
                    </a:lnTo>
                    <a:lnTo>
                      <a:pt x="1385" y="128"/>
                    </a:lnTo>
                    <a:lnTo>
                      <a:pt x="1400" y="109"/>
                    </a:lnTo>
                    <a:lnTo>
                      <a:pt x="1412" y="109"/>
                    </a:lnTo>
                    <a:lnTo>
                      <a:pt x="1421" y="129"/>
                    </a:lnTo>
                    <a:lnTo>
                      <a:pt x="1423" y="162"/>
                    </a:lnTo>
                    <a:lnTo>
                      <a:pt x="1428" y="171"/>
                    </a:lnTo>
                    <a:lnTo>
                      <a:pt x="1427" y="177"/>
                    </a:lnTo>
                    <a:lnTo>
                      <a:pt x="1406" y="193"/>
                    </a:lnTo>
                    <a:lnTo>
                      <a:pt x="1400" y="206"/>
                    </a:lnTo>
                    <a:lnTo>
                      <a:pt x="1398" y="215"/>
                    </a:lnTo>
                    <a:lnTo>
                      <a:pt x="1382" y="228"/>
                    </a:lnTo>
                    <a:lnTo>
                      <a:pt x="1370" y="232"/>
                    </a:lnTo>
                    <a:lnTo>
                      <a:pt x="1358" y="240"/>
                    </a:lnTo>
                    <a:lnTo>
                      <a:pt x="1330" y="238"/>
                    </a:lnTo>
                    <a:lnTo>
                      <a:pt x="1322" y="235"/>
                    </a:lnTo>
                    <a:lnTo>
                      <a:pt x="1318" y="238"/>
                    </a:lnTo>
                    <a:lnTo>
                      <a:pt x="1315" y="238"/>
                    </a:lnTo>
                    <a:lnTo>
                      <a:pt x="1310" y="225"/>
                    </a:lnTo>
                    <a:lnTo>
                      <a:pt x="1310" y="220"/>
                    </a:lnTo>
                    <a:lnTo>
                      <a:pt x="1306" y="215"/>
                    </a:lnTo>
                    <a:lnTo>
                      <a:pt x="1299" y="213"/>
                    </a:lnTo>
                    <a:lnTo>
                      <a:pt x="1294" y="216"/>
                    </a:lnTo>
                    <a:lnTo>
                      <a:pt x="1298" y="243"/>
                    </a:lnTo>
                    <a:lnTo>
                      <a:pt x="1294" y="250"/>
                    </a:lnTo>
                    <a:lnTo>
                      <a:pt x="1291" y="246"/>
                    </a:lnTo>
                    <a:lnTo>
                      <a:pt x="1299" y="259"/>
                    </a:lnTo>
                    <a:lnTo>
                      <a:pt x="1310" y="259"/>
                    </a:lnTo>
                    <a:lnTo>
                      <a:pt x="1322" y="272"/>
                    </a:lnTo>
                    <a:lnTo>
                      <a:pt x="1313" y="285"/>
                    </a:lnTo>
                    <a:lnTo>
                      <a:pt x="1318" y="292"/>
                    </a:lnTo>
                    <a:lnTo>
                      <a:pt x="1287" y="331"/>
                    </a:lnTo>
                    <a:lnTo>
                      <a:pt x="1278" y="334"/>
                    </a:lnTo>
                    <a:lnTo>
                      <a:pt x="1261" y="329"/>
                    </a:lnTo>
                    <a:lnTo>
                      <a:pt x="1249" y="329"/>
                    </a:lnTo>
                    <a:lnTo>
                      <a:pt x="1246" y="334"/>
                    </a:lnTo>
                    <a:lnTo>
                      <a:pt x="1257" y="343"/>
                    </a:lnTo>
                    <a:lnTo>
                      <a:pt x="1291" y="340"/>
                    </a:lnTo>
                    <a:lnTo>
                      <a:pt x="1313" y="334"/>
                    </a:lnTo>
                    <a:lnTo>
                      <a:pt x="1341" y="319"/>
                    </a:lnTo>
                    <a:lnTo>
                      <a:pt x="1346" y="308"/>
                    </a:lnTo>
                    <a:lnTo>
                      <a:pt x="1353" y="311"/>
                    </a:lnTo>
                    <a:lnTo>
                      <a:pt x="1365" y="321"/>
                    </a:lnTo>
                    <a:lnTo>
                      <a:pt x="1354" y="346"/>
                    </a:lnTo>
                    <a:lnTo>
                      <a:pt x="1329" y="374"/>
                    </a:lnTo>
                    <a:lnTo>
                      <a:pt x="1301" y="380"/>
                    </a:lnTo>
                    <a:lnTo>
                      <a:pt x="1290" y="386"/>
                    </a:lnTo>
                    <a:lnTo>
                      <a:pt x="1256" y="389"/>
                    </a:lnTo>
                    <a:lnTo>
                      <a:pt x="1229" y="435"/>
                    </a:lnTo>
                    <a:lnTo>
                      <a:pt x="1217" y="439"/>
                    </a:lnTo>
                    <a:lnTo>
                      <a:pt x="1216" y="444"/>
                    </a:lnTo>
                    <a:lnTo>
                      <a:pt x="1218" y="445"/>
                    </a:lnTo>
                    <a:lnTo>
                      <a:pt x="1186" y="466"/>
                    </a:lnTo>
                    <a:lnTo>
                      <a:pt x="1168" y="489"/>
                    </a:lnTo>
                    <a:lnTo>
                      <a:pt x="1150" y="528"/>
                    </a:lnTo>
                    <a:lnTo>
                      <a:pt x="1141" y="577"/>
                    </a:lnTo>
                    <a:lnTo>
                      <a:pt x="1134" y="588"/>
                    </a:lnTo>
                    <a:lnTo>
                      <a:pt x="1116" y="596"/>
                    </a:lnTo>
                    <a:lnTo>
                      <a:pt x="1050" y="608"/>
                    </a:lnTo>
                    <a:lnTo>
                      <a:pt x="1043" y="614"/>
                    </a:lnTo>
                    <a:lnTo>
                      <a:pt x="824" y="464"/>
                    </a:lnTo>
                    <a:lnTo>
                      <a:pt x="640" y="487"/>
                    </a:lnTo>
                    <a:lnTo>
                      <a:pt x="635" y="462"/>
                    </a:lnTo>
                    <a:lnTo>
                      <a:pt x="602" y="435"/>
                    </a:lnTo>
                    <a:lnTo>
                      <a:pt x="586" y="444"/>
                    </a:lnTo>
                    <a:lnTo>
                      <a:pt x="580" y="437"/>
                    </a:lnTo>
                    <a:lnTo>
                      <a:pt x="582" y="429"/>
                    </a:lnTo>
                    <a:lnTo>
                      <a:pt x="581" y="425"/>
                    </a:lnTo>
                    <a:lnTo>
                      <a:pt x="366" y="449"/>
                    </a:lnTo>
                    <a:lnTo>
                      <a:pt x="359" y="448"/>
                    </a:lnTo>
                    <a:lnTo>
                      <a:pt x="355" y="455"/>
                    </a:lnTo>
                    <a:lnTo>
                      <a:pt x="312" y="475"/>
                    </a:lnTo>
                    <a:lnTo>
                      <a:pt x="310" y="485"/>
                    </a:lnTo>
                    <a:lnTo>
                      <a:pt x="295" y="485"/>
                    </a:lnTo>
                    <a:lnTo>
                      <a:pt x="247" y="509"/>
                    </a:lnTo>
                    <a:lnTo>
                      <a:pt x="0" y="5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0" name="Freeform 130">
                <a:extLst>
                  <a:ext uri="{FF2B5EF4-FFF2-40B4-BE49-F238E27FC236}">
                    <a16:creationId xmlns:a16="http://schemas.microsoft.com/office/drawing/2014/main" id="{1875A6BD-E388-0DF2-4D8F-AD728772B84F}"/>
                  </a:ext>
                </a:extLst>
              </p:cNvPr>
              <p:cNvSpPr>
                <a:spLocks/>
              </p:cNvSpPr>
              <p:nvPr/>
            </p:nvSpPr>
            <p:spPr bwMode="auto">
              <a:xfrm>
                <a:off x="4462" y="2710"/>
                <a:ext cx="692" cy="299"/>
              </a:xfrm>
              <a:custGeom>
                <a:avLst/>
                <a:gdLst>
                  <a:gd name="T0" fmla="*/ 0 w 1428"/>
                  <a:gd name="T1" fmla="*/ 0 h 614"/>
                  <a:gd name="T2" fmla="*/ 0 w 1428"/>
                  <a:gd name="T3" fmla="*/ 0 h 614"/>
                  <a:gd name="T4" fmla="*/ 0 w 1428"/>
                  <a:gd name="T5" fmla="*/ 0 h 614"/>
                  <a:gd name="T6" fmla="*/ 0 w 1428"/>
                  <a:gd name="T7" fmla="*/ 0 h 614"/>
                  <a:gd name="T8" fmla="*/ 0 w 1428"/>
                  <a:gd name="T9" fmla="*/ 0 h 614"/>
                  <a:gd name="T10" fmla="*/ 0 w 1428"/>
                  <a:gd name="T11" fmla="*/ 0 h 614"/>
                  <a:gd name="T12" fmla="*/ 0 w 1428"/>
                  <a:gd name="T13" fmla="*/ 0 h 614"/>
                  <a:gd name="T14" fmla="*/ 0 w 1428"/>
                  <a:gd name="T15" fmla="*/ 0 h 614"/>
                  <a:gd name="T16" fmla="*/ 0 w 1428"/>
                  <a:gd name="T17" fmla="*/ 0 h 614"/>
                  <a:gd name="T18" fmla="*/ 0 w 1428"/>
                  <a:gd name="T19" fmla="*/ 0 h 614"/>
                  <a:gd name="T20" fmla="*/ 0 w 1428"/>
                  <a:gd name="T21" fmla="*/ 0 h 614"/>
                  <a:gd name="T22" fmla="*/ 0 w 1428"/>
                  <a:gd name="T23" fmla="*/ 0 h 614"/>
                  <a:gd name="T24" fmla="*/ 0 w 1428"/>
                  <a:gd name="T25" fmla="*/ 0 h 614"/>
                  <a:gd name="T26" fmla="*/ 0 w 1428"/>
                  <a:gd name="T27" fmla="*/ 0 h 614"/>
                  <a:gd name="T28" fmla="*/ 0 w 1428"/>
                  <a:gd name="T29" fmla="*/ 0 h 614"/>
                  <a:gd name="T30" fmla="*/ 0 w 1428"/>
                  <a:gd name="T31" fmla="*/ 0 h 614"/>
                  <a:gd name="T32" fmla="*/ 0 w 1428"/>
                  <a:gd name="T33" fmla="*/ 0 h 614"/>
                  <a:gd name="T34" fmla="*/ 0 w 1428"/>
                  <a:gd name="T35" fmla="*/ 0 h 614"/>
                  <a:gd name="T36" fmla="*/ 0 w 1428"/>
                  <a:gd name="T37" fmla="*/ 0 h 614"/>
                  <a:gd name="T38" fmla="*/ 0 w 1428"/>
                  <a:gd name="T39" fmla="*/ 0 h 614"/>
                  <a:gd name="T40" fmla="*/ 0 w 1428"/>
                  <a:gd name="T41" fmla="*/ 0 h 614"/>
                  <a:gd name="T42" fmla="*/ 0 w 1428"/>
                  <a:gd name="T43" fmla="*/ 0 h 614"/>
                  <a:gd name="T44" fmla="*/ 0 w 1428"/>
                  <a:gd name="T45" fmla="*/ 0 h 614"/>
                  <a:gd name="T46" fmla="*/ 0 w 1428"/>
                  <a:gd name="T47" fmla="*/ 0 h 614"/>
                  <a:gd name="T48" fmla="*/ 0 w 1428"/>
                  <a:gd name="T49" fmla="*/ 0 h 614"/>
                  <a:gd name="T50" fmla="*/ 0 w 1428"/>
                  <a:gd name="T51" fmla="*/ 0 h 614"/>
                  <a:gd name="T52" fmla="*/ 0 w 1428"/>
                  <a:gd name="T53" fmla="*/ 0 h 614"/>
                  <a:gd name="T54" fmla="*/ 0 w 1428"/>
                  <a:gd name="T55" fmla="*/ 0 h 614"/>
                  <a:gd name="T56" fmla="*/ 0 w 1428"/>
                  <a:gd name="T57" fmla="*/ 0 h 614"/>
                  <a:gd name="T58" fmla="*/ 0 w 1428"/>
                  <a:gd name="T59" fmla="*/ 0 h 614"/>
                  <a:gd name="T60" fmla="*/ 0 w 1428"/>
                  <a:gd name="T61" fmla="*/ 0 h 614"/>
                  <a:gd name="T62" fmla="*/ 0 w 1428"/>
                  <a:gd name="T63" fmla="*/ 0 h 614"/>
                  <a:gd name="T64" fmla="*/ 0 w 1428"/>
                  <a:gd name="T65" fmla="*/ 0 h 614"/>
                  <a:gd name="T66" fmla="*/ 0 w 1428"/>
                  <a:gd name="T67" fmla="*/ 0 h 614"/>
                  <a:gd name="T68" fmla="*/ 0 w 1428"/>
                  <a:gd name="T69" fmla="*/ 0 h 614"/>
                  <a:gd name="T70" fmla="*/ 0 w 1428"/>
                  <a:gd name="T71" fmla="*/ 0 h 614"/>
                  <a:gd name="T72" fmla="*/ 0 w 1428"/>
                  <a:gd name="T73" fmla="*/ 0 h 614"/>
                  <a:gd name="T74" fmla="*/ 0 w 1428"/>
                  <a:gd name="T75" fmla="*/ 0 h 614"/>
                  <a:gd name="T76" fmla="*/ 0 w 1428"/>
                  <a:gd name="T77" fmla="*/ 0 h 614"/>
                  <a:gd name="T78" fmla="*/ 0 w 1428"/>
                  <a:gd name="T79" fmla="*/ 0 h 614"/>
                  <a:gd name="T80" fmla="*/ 0 w 1428"/>
                  <a:gd name="T81" fmla="*/ 0 h 614"/>
                  <a:gd name="T82" fmla="*/ 0 w 1428"/>
                  <a:gd name="T83" fmla="*/ 0 h 614"/>
                  <a:gd name="T84" fmla="*/ 0 w 1428"/>
                  <a:gd name="T85" fmla="*/ 0 h 614"/>
                  <a:gd name="T86" fmla="*/ 0 w 1428"/>
                  <a:gd name="T87" fmla="*/ 0 h 614"/>
                  <a:gd name="T88" fmla="*/ 0 w 1428"/>
                  <a:gd name="T89" fmla="*/ 0 h 614"/>
                  <a:gd name="T90" fmla="*/ 0 w 1428"/>
                  <a:gd name="T91" fmla="*/ 0 h 614"/>
                  <a:gd name="T92" fmla="*/ 0 w 1428"/>
                  <a:gd name="T93" fmla="*/ 0 h 614"/>
                  <a:gd name="T94" fmla="*/ 0 w 1428"/>
                  <a:gd name="T95" fmla="*/ 0 h 614"/>
                  <a:gd name="T96" fmla="*/ 0 w 1428"/>
                  <a:gd name="T97" fmla="*/ 0 h 614"/>
                  <a:gd name="T98" fmla="*/ 0 w 1428"/>
                  <a:gd name="T99" fmla="*/ 0 h 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614"/>
                  <a:gd name="T152" fmla="*/ 1428 w 1428"/>
                  <a:gd name="T153" fmla="*/ 614 h 6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614">
                    <a:moveTo>
                      <a:pt x="0" y="543"/>
                    </a:moveTo>
                    <a:lnTo>
                      <a:pt x="5" y="495"/>
                    </a:lnTo>
                    <a:lnTo>
                      <a:pt x="20" y="496"/>
                    </a:lnTo>
                    <a:lnTo>
                      <a:pt x="27" y="494"/>
                    </a:lnTo>
                    <a:lnTo>
                      <a:pt x="40" y="482"/>
                    </a:lnTo>
                    <a:lnTo>
                      <a:pt x="41" y="470"/>
                    </a:lnTo>
                    <a:lnTo>
                      <a:pt x="40" y="459"/>
                    </a:lnTo>
                    <a:lnTo>
                      <a:pt x="44" y="448"/>
                    </a:lnTo>
                    <a:lnTo>
                      <a:pt x="57" y="433"/>
                    </a:lnTo>
                    <a:lnTo>
                      <a:pt x="91" y="419"/>
                    </a:lnTo>
                    <a:lnTo>
                      <a:pt x="130" y="409"/>
                    </a:lnTo>
                    <a:lnTo>
                      <a:pt x="169" y="375"/>
                    </a:lnTo>
                    <a:lnTo>
                      <a:pt x="183" y="369"/>
                    </a:lnTo>
                    <a:lnTo>
                      <a:pt x="207" y="348"/>
                    </a:lnTo>
                    <a:lnTo>
                      <a:pt x="211" y="328"/>
                    </a:lnTo>
                    <a:lnTo>
                      <a:pt x="216" y="326"/>
                    </a:lnTo>
                    <a:lnTo>
                      <a:pt x="225" y="327"/>
                    </a:lnTo>
                    <a:lnTo>
                      <a:pt x="232" y="319"/>
                    </a:lnTo>
                    <a:lnTo>
                      <a:pt x="234" y="313"/>
                    </a:lnTo>
                    <a:lnTo>
                      <a:pt x="248" y="300"/>
                    </a:lnTo>
                    <a:lnTo>
                      <a:pt x="253" y="301"/>
                    </a:lnTo>
                    <a:lnTo>
                      <a:pt x="263" y="310"/>
                    </a:lnTo>
                    <a:lnTo>
                      <a:pt x="276" y="301"/>
                    </a:lnTo>
                    <a:lnTo>
                      <a:pt x="278" y="295"/>
                    </a:lnTo>
                    <a:lnTo>
                      <a:pt x="298" y="278"/>
                    </a:lnTo>
                    <a:lnTo>
                      <a:pt x="312" y="274"/>
                    </a:lnTo>
                    <a:lnTo>
                      <a:pt x="338" y="272"/>
                    </a:lnTo>
                    <a:lnTo>
                      <a:pt x="366" y="227"/>
                    </a:lnTo>
                    <a:lnTo>
                      <a:pt x="388" y="212"/>
                    </a:lnTo>
                    <a:lnTo>
                      <a:pt x="389" y="199"/>
                    </a:lnTo>
                    <a:lnTo>
                      <a:pt x="393" y="186"/>
                    </a:lnTo>
                    <a:lnTo>
                      <a:pt x="390" y="171"/>
                    </a:lnTo>
                    <a:lnTo>
                      <a:pt x="393" y="159"/>
                    </a:lnTo>
                    <a:lnTo>
                      <a:pt x="394" y="153"/>
                    </a:lnTo>
                    <a:lnTo>
                      <a:pt x="438" y="146"/>
                    </a:lnTo>
                    <a:lnTo>
                      <a:pt x="437" y="153"/>
                    </a:lnTo>
                    <a:lnTo>
                      <a:pt x="481" y="148"/>
                    </a:lnTo>
                    <a:lnTo>
                      <a:pt x="498" y="145"/>
                    </a:lnTo>
                    <a:lnTo>
                      <a:pt x="507" y="147"/>
                    </a:lnTo>
                    <a:lnTo>
                      <a:pt x="935" y="77"/>
                    </a:lnTo>
                    <a:lnTo>
                      <a:pt x="1341" y="0"/>
                    </a:lnTo>
                    <a:lnTo>
                      <a:pt x="1348" y="5"/>
                    </a:lnTo>
                    <a:lnTo>
                      <a:pt x="1352" y="12"/>
                    </a:lnTo>
                    <a:lnTo>
                      <a:pt x="1363" y="19"/>
                    </a:lnTo>
                    <a:lnTo>
                      <a:pt x="1370" y="23"/>
                    </a:lnTo>
                    <a:lnTo>
                      <a:pt x="1377" y="32"/>
                    </a:lnTo>
                    <a:lnTo>
                      <a:pt x="1383" y="38"/>
                    </a:lnTo>
                    <a:lnTo>
                      <a:pt x="1392" y="58"/>
                    </a:lnTo>
                    <a:lnTo>
                      <a:pt x="1389" y="64"/>
                    </a:lnTo>
                    <a:lnTo>
                      <a:pt x="1391" y="65"/>
                    </a:lnTo>
                    <a:lnTo>
                      <a:pt x="1384" y="65"/>
                    </a:lnTo>
                    <a:lnTo>
                      <a:pt x="1382" y="60"/>
                    </a:lnTo>
                    <a:lnTo>
                      <a:pt x="1370" y="63"/>
                    </a:lnTo>
                    <a:lnTo>
                      <a:pt x="1361" y="63"/>
                    </a:lnTo>
                    <a:lnTo>
                      <a:pt x="1353" y="58"/>
                    </a:lnTo>
                    <a:lnTo>
                      <a:pt x="1347" y="61"/>
                    </a:lnTo>
                    <a:lnTo>
                      <a:pt x="1352" y="68"/>
                    </a:lnTo>
                    <a:lnTo>
                      <a:pt x="1351" y="73"/>
                    </a:lnTo>
                    <a:lnTo>
                      <a:pt x="1313" y="91"/>
                    </a:lnTo>
                    <a:lnTo>
                      <a:pt x="1303" y="100"/>
                    </a:lnTo>
                    <a:lnTo>
                      <a:pt x="1290" y="114"/>
                    </a:lnTo>
                    <a:lnTo>
                      <a:pt x="1265" y="117"/>
                    </a:lnTo>
                    <a:lnTo>
                      <a:pt x="1260" y="132"/>
                    </a:lnTo>
                    <a:lnTo>
                      <a:pt x="1260" y="138"/>
                    </a:lnTo>
                    <a:lnTo>
                      <a:pt x="1264" y="140"/>
                    </a:lnTo>
                    <a:lnTo>
                      <a:pt x="1275" y="137"/>
                    </a:lnTo>
                    <a:lnTo>
                      <a:pt x="1298" y="125"/>
                    </a:lnTo>
                    <a:lnTo>
                      <a:pt x="1324" y="118"/>
                    </a:lnTo>
                    <a:lnTo>
                      <a:pt x="1339" y="109"/>
                    </a:lnTo>
                    <a:lnTo>
                      <a:pt x="1363" y="109"/>
                    </a:lnTo>
                    <a:lnTo>
                      <a:pt x="1366" y="114"/>
                    </a:lnTo>
                    <a:lnTo>
                      <a:pt x="1363" y="128"/>
                    </a:lnTo>
                    <a:lnTo>
                      <a:pt x="1366" y="134"/>
                    </a:lnTo>
                    <a:lnTo>
                      <a:pt x="1373" y="140"/>
                    </a:lnTo>
                    <a:lnTo>
                      <a:pt x="1382" y="136"/>
                    </a:lnTo>
                    <a:lnTo>
                      <a:pt x="1385" y="128"/>
                    </a:lnTo>
                    <a:lnTo>
                      <a:pt x="1400" y="109"/>
                    </a:lnTo>
                    <a:lnTo>
                      <a:pt x="1412" y="109"/>
                    </a:lnTo>
                    <a:lnTo>
                      <a:pt x="1421" y="129"/>
                    </a:lnTo>
                    <a:lnTo>
                      <a:pt x="1423" y="162"/>
                    </a:lnTo>
                    <a:lnTo>
                      <a:pt x="1428" y="171"/>
                    </a:lnTo>
                    <a:lnTo>
                      <a:pt x="1427" y="177"/>
                    </a:lnTo>
                    <a:lnTo>
                      <a:pt x="1406" y="193"/>
                    </a:lnTo>
                    <a:lnTo>
                      <a:pt x="1400" y="206"/>
                    </a:lnTo>
                    <a:lnTo>
                      <a:pt x="1398" y="215"/>
                    </a:lnTo>
                    <a:lnTo>
                      <a:pt x="1382" y="228"/>
                    </a:lnTo>
                    <a:lnTo>
                      <a:pt x="1370" y="232"/>
                    </a:lnTo>
                    <a:lnTo>
                      <a:pt x="1358" y="240"/>
                    </a:lnTo>
                    <a:lnTo>
                      <a:pt x="1330" y="238"/>
                    </a:lnTo>
                    <a:lnTo>
                      <a:pt x="1322" y="235"/>
                    </a:lnTo>
                    <a:lnTo>
                      <a:pt x="1318" y="238"/>
                    </a:lnTo>
                    <a:lnTo>
                      <a:pt x="1315" y="238"/>
                    </a:lnTo>
                    <a:lnTo>
                      <a:pt x="1310" y="225"/>
                    </a:lnTo>
                    <a:lnTo>
                      <a:pt x="1310" y="220"/>
                    </a:lnTo>
                    <a:lnTo>
                      <a:pt x="1306" y="215"/>
                    </a:lnTo>
                    <a:lnTo>
                      <a:pt x="1299" y="213"/>
                    </a:lnTo>
                    <a:lnTo>
                      <a:pt x="1294" y="216"/>
                    </a:lnTo>
                    <a:lnTo>
                      <a:pt x="1298" y="243"/>
                    </a:lnTo>
                    <a:lnTo>
                      <a:pt x="1294" y="250"/>
                    </a:lnTo>
                    <a:lnTo>
                      <a:pt x="1291" y="246"/>
                    </a:lnTo>
                    <a:lnTo>
                      <a:pt x="1299" y="259"/>
                    </a:lnTo>
                    <a:lnTo>
                      <a:pt x="1310" y="259"/>
                    </a:lnTo>
                    <a:lnTo>
                      <a:pt x="1322" y="272"/>
                    </a:lnTo>
                    <a:lnTo>
                      <a:pt x="1313" y="285"/>
                    </a:lnTo>
                    <a:lnTo>
                      <a:pt x="1318" y="292"/>
                    </a:lnTo>
                    <a:lnTo>
                      <a:pt x="1287" y="331"/>
                    </a:lnTo>
                    <a:lnTo>
                      <a:pt x="1278" y="334"/>
                    </a:lnTo>
                    <a:lnTo>
                      <a:pt x="1261" y="329"/>
                    </a:lnTo>
                    <a:lnTo>
                      <a:pt x="1249" y="329"/>
                    </a:lnTo>
                    <a:lnTo>
                      <a:pt x="1246" y="334"/>
                    </a:lnTo>
                    <a:lnTo>
                      <a:pt x="1257" y="343"/>
                    </a:lnTo>
                    <a:lnTo>
                      <a:pt x="1291" y="340"/>
                    </a:lnTo>
                    <a:lnTo>
                      <a:pt x="1313" y="334"/>
                    </a:lnTo>
                    <a:lnTo>
                      <a:pt x="1341" y="319"/>
                    </a:lnTo>
                    <a:lnTo>
                      <a:pt x="1346" y="308"/>
                    </a:lnTo>
                    <a:lnTo>
                      <a:pt x="1353" y="311"/>
                    </a:lnTo>
                    <a:lnTo>
                      <a:pt x="1365" y="321"/>
                    </a:lnTo>
                    <a:lnTo>
                      <a:pt x="1354" y="346"/>
                    </a:lnTo>
                    <a:lnTo>
                      <a:pt x="1329" y="374"/>
                    </a:lnTo>
                    <a:lnTo>
                      <a:pt x="1301" y="380"/>
                    </a:lnTo>
                    <a:lnTo>
                      <a:pt x="1290" y="386"/>
                    </a:lnTo>
                    <a:lnTo>
                      <a:pt x="1256" y="389"/>
                    </a:lnTo>
                    <a:lnTo>
                      <a:pt x="1229" y="435"/>
                    </a:lnTo>
                    <a:lnTo>
                      <a:pt x="1217" y="439"/>
                    </a:lnTo>
                    <a:lnTo>
                      <a:pt x="1216" y="444"/>
                    </a:lnTo>
                    <a:lnTo>
                      <a:pt x="1218" y="445"/>
                    </a:lnTo>
                    <a:lnTo>
                      <a:pt x="1186" y="466"/>
                    </a:lnTo>
                    <a:lnTo>
                      <a:pt x="1168" y="489"/>
                    </a:lnTo>
                    <a:lnTo>
                      <a:pt x="1150" y="528"/>
                    </a:lnTo>
                    <a:lnTo>
                      <a:pt x="1141" y="577"/>
                    </a:lnTo>
                    <a:lnTo>
                      <a:pt x="1134" y="588"/>
                    </a:lnTo>
                    <a:lnTo>
                      <a:pt x="1116" y="596"/>
                    </a:lnTo>
                    <a:lnTo>
                      <a:pt x="1050" y="608"/>
                    </a:lnTo>
                    <a:lnTo>
                      <a:pt x="1043" y="614"/>
                    </a:lnTo>
                    <a:lnTo>
                      <a:pt x="824" y="464"/>
                    </a:lnTo>
                    <a:lnTo>
                      <a:pt x="640" y="487"/>
                    </a:lnTo>
                    <a:lnTo>
                      <a:pt x="635" y="462"/>
                    </a:lnTo>
                    <a:lnTo>
                      <a:pt x="602" y="435"/>
                    </a:lnTo>
                    <a:lnTo>
                      <a:pt x="586" y="444"/>
                    </a:lnTo>
                    <a:lnTo>
                      <a:pt x="580" y="437"/>
                    </a:lnTo>
                    <a:lnTo>
                      <a:pt x="582" y="429"/>
                    </a:lnTo>
                    <a:lnTo>
                      <a:pt x="581" y="425"/>
                    </a:lnTo>
                    <a:lnTo>
                      <a:pt x="366" y="449"/>
                    </a:lnTo>
                    <a:lnTo>
                      <a:pt x="359" y="448"/>
                    </a:lnTo>
                    <a:lnTo>
                      <a:pt x="355" y="455"/>
                    </a:lnTo>
                    <a:lnTo>
                      <a:pt x="312" y="475"/>
                    </a:lnTo>
                    <a:lnTo>
                      <a:pt x="310" y="485"/>
                    </a:lnTo>
                    <a:lnTo>
                      <a:pt x="295" y="485"/>
                    </a:lnTo>
                    <a:lnTo>
                      <a:pt x="247" y="509"/>
                    </a:lnTo>
                    <a:lnTo>
                      <a:pt x="0" y="543"/>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1" name="Freeform 131">
                <a:extLst>
                  <a:ext uri="{FF2B5EF4-FFF2-40B4-BE49-F238E27FC236}">
                    <a16:creationId xmlns:a16="http://schemas.microsoft.com/office/drawing/2014/main" id="{439F8D75-7C1F-2008-F7C5-A044A7464BAB}"/>
                  </a:ext>
                </a:extLst>
              </p:cNvPr>
              <p:cNvSpPr>
                <a:spLocks/>
              </p:cNvSpPr>
              <p:nvPr/>
            </p:nvSpPr>
            <p:spPr bwMode="auto">
              <a:xfrm>
                <a:off x="4565" y="2918"/>
                <a:ext cx="403" cy="304"/>
              </a:xfrm>
              <a:custGeom>
                <a:avLst/>
                <a:gdLst>
                  <a:gd name="T0" fmla="*/ 0 w 829"/>
                  <a:gd name="T1" fmla="*/ 0 h 626"/>
                  <a:gd name="T2" fmla="*/ 0 w 829"/>
                  <a:gd name="T3" fmla="*/ 0 h 626"/>
                  <a:gd name="T4" fmla="*/ 0 w 829"/>
                  <a:gd name="T5" fmla="*/ 0 h 626"/>
                  <a:gd name="T6" fmla="*/ 0 w 829"/>
                  <a:gd name="T7" fmla="*/ 0 h 626"/>
                  <a:gd name="T8" fmla="*/ 0 w 829"/>
                  <a:gd name="T9" fmla="*/ 0 h 626"/>
                  <a:gd name="T10" fmla="*/ 0 w 829"/>
                  <a:gd name="T11" fmla="*/ 0 h 626"/>
                  <a:gd name="T12" fmla="*/ 0 w 829"/>
                  <a:gd name="T13" fmla="*/ 0 h 626"/>
                  <a:gd name="T14" fmla="*/ 0 w 829"/>
                  <a:gd name="T15" fmla="*/ 0 h 626"/>
                  <a:gd name="T16" fmla="*/ 0 w 829"/>
                  <a:gd name="T17" fmla="*/ 0 h 626"/>
                  <a:gd name="T18" fmla="*/ 0 w 829"/>
                  <a:gd name="T19" fmla="*/ 0 h 626"/>
                  <a:gd name="T20" fmla="*/ 0 w 829"/>
                  <a:gd name="T21" fmla="*/ 0 h 626"/>
                  <a:gd name="T22" fmla="*/ 0 w 829"/>
                  <a:gd name="T23" fmla="*/ 0 h 626"/>
                  <a:gd name="T24" fmla="*/ 0 w 829"/>
                  <a:gd name="T25" fmla="*/ 0 h 626"/>
                  <a:gd name="T26" fmla="*/ 0 w 829"/>
                  <a:gd name="T27" fmla="*/ 0 h 626"/>
                  <a:gd name="T28" fmla="*/ 0 w 829"/>
                  <a:gd name="T29" fmla="*/ 0 h 626"/>
                  <a:gd name="T30" fmla="*/ 0 w 829"/>
                  <a:gd name="T31" fmla="*/ 0 h 626"/>
                  <a:gd name="T32" fmla="*/ 0 w 829"/>
                  <a:gd name="T33" fmla="*/ 0 h 626"/>
                  <a:gd name="T34" fmla="*/ 0 w 829"/>
                  <a:gd name="T35" fmla="*/ 0 h 626"/>
                  <a:gd name="T36" fmla="*/ 0 w 829"/>
                  <a:gd name="T37" fmla="*/ 0 h 626"/>
                  <a:gd name="T38" fmla="*/ 0 w 829"/>
                  <a:gd name="T39" fmla="*/ 0 h 626"/>
                  <a:gd name="T40" fmla="*/ 0 w 829"/>
                  <a:gd name="T41" fmla="*/ 0 h 626"/>
                  <a:gd name="T42" fmla="*/ 0 w 829"/>
                  <a:gd name="T43" fmla="*/ 0 h 626"/>
                  <a:gd name="T44" fmla="*/ 0 w 829"/>
                  <a:gd name="T45" fmla="*/ 0 h 626"/>
                  <a:gd name="T46" fmla="*/ 0 w 829"/>
                  <a:gd name="T47" fmla="*/ 0 h 626"/>
                  <a:gd name="T48" fmla="*/ 0 w 829"/>
                  <a:gd name="T49" fmla="*/ 0 h 626"/>
                  <a:gd name="T50" fmla="*/ 0 w 829"/>
                  <a:gd name="T51" fmla="*/ 0 h 626"/>
                  <a:gd name="T52" fmla="*/ 0 w 829"/>
                  <a:gd name="T53" fmla="*/ 0 h 626"/>
                  <a:gd name="T54" fmla="*/ 0 w 829"/>
                  <a:gd name="T55" fmla="*/ 0 h 626"/>
                  <a:gd name="T56" fmla="*/ 0 w 829"/>
                  <a:gd name="T57" fmla="*/ 0 h 626"/>
                  <a:gd name="T58" fmla="*/ 0 w 829"/>
                  <a:gd name="T59" fmla="*/ 0 h 626"/>
                  <a:gd name="T60" fmla="*/ 0 w 829"/>
                  <a:gd name="T61" fmla="*/ 0 h 626"/>
                  <a:gd name="T62" fmla="*/ 0 w 829"/>
                  <a:gd name="T63" fmla="*/ 0 h 626"/>
                  <a:gd name="T64" fmla="*/ 0 w 829"/>
                  <a:gd name="T65" fmla="*/ 0 h 626"/>
                  <a:gd name="T66" fmla="*/ 0 w 829"/>
                  <a:gd name="T67" fmla="*/ 0 h 626"/>
                  <a:gd name="T68" fmla="*/ 0 w 829"/>
                  <a:gd name="T69" fmla="*/ 0 h 626"/>
                  <a:gd name="T70" fmla="*/ 0 w 829"/>
                  <a:gd name="T71" fmla="*/ 0 h 626"/>
                  <a:gd name="T72" fmla="*/ 0 w 829"/>
                  <a:gd name="T73" fmla="*/ 0 h 626"/>
                  <a:gd name="T74" fmla="*/ 0 w 829"/>
                  <a:gd name="T75" fmla="*/ 0 h 626"/>
                  <a:gd name="T76" fmla="*/ 0 w 829"/>
                  <a:gd name="T77" fmla="*/ 0 h 626"/>
                  <a:gd name="T78" fmla="*/ 0 w 829"/>
                  <a:gd name="T79" fmla="*/ 0 h 626"/>
                  <a:gd name="T80" fmla="*/ 0 w 829"/>
                  <a:gd name="T81" fmla="*/ 0 h 626"/>
                  <a:gd name="T82" fmla="*/ 0 w 829"/>
                  <a:gd name="T83" fmla="*/ 0 h 626"/>
                  <a:gd name="T84" fmla="*/ 0 w 829"/>
                  <a:gd name="T85" fmla="*/ 0 h 626"/>
                  <a:gd name="T86" fmla="*/ 0 w 829"/>
                  <a:gd name="T87" fmla="*/ 0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9"/>
                  <a:gd name="T133" fmla="*/ 0 h 626"/>
                  <a:gd name="T134" fmla="*/ 829 w 829"/>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9" h="626">
                    <a:moveTo>
                      <a:pt x="497" y="625"/>
                    </a:moveTo>
                    <a:lnTo>
                      <a:pt x="489" y="626"/>
                    </a:lnTo>
                    <a:lnTo>
                      <a:pt x="466" y="623"/>
                    </a:lnTo>
                    <a:lnTo>
                      <a:pt x="458" y="618"/>
                    </a:lnTo>
                    <a:lnTo>
                      <a:pt x="454" y="609"/>
                    </a:lnTo>
                    <a:lnTo>
                      <a:pt x="443" y="568"/>
                    </a:lnTo>
                    <a:lnTo>
                      <a:pt x="421" y="539"/>
                    </a:lnTo>
                    <a:lnTo>
                      <a:pt x="397" y="527"/>
                    </a:lnTo>
                    <a:lnTo>
                      <a:pt x="384" y="486"/>
                    </a:lnTo>
                    <a:lnTo>
                      <a:pt x="367" y="467"/>
                    </a:lnTo>
                    <a:lnTo>
                      <a:pt x="360" y="444"/>
                    </a:lnTo>
                    <a:lnTo>
                      <a:pt x="345" y="439"/>
                    </a:lnTo>
                    <a:lnTo>
                      <a:pt x="316" y="427"/>
                    </a:lnTo>
                    <a:lnTo>
                      <a:pt x="298" y="403"/>
                    </a:lnTo>
                    <a:lnTo>
                      <a:pt x="280" y="390"/>
                    </a:lnTo>
                    <a:lnTo>
                      <a:pt x="278" y="380"/>
                    </a:lnTo>
                    <a:lnTo>
                      <a:pt x="269" y="360"/>
                    </a:lnTo>
                    <a:lnTo>
                      <a:pt x="261" y="352"/>
                    </a:lnTo>
                    <a:lnTo>
                      <a:pt x="233" y="343"/>
                    </a:lnTo>
                    <a:lnTo>
                      <a:pt x="182" y="295"/>
                    </a:lnTo>
                    <a:lnTo>
                      <a:pt x="157" y="287"/>
                    </a:lnTo>
                    <a:lnTo>
                      <a:pt x="152" y="270"/>
                    </a:lnTo>
                    <a:lnTo>
                      <a:pt x="129" y="252"/>
                    </a:lnTo>
                    <a:lnTo>
                      <a:pt x="115" y="219"/>
                    </a:lnTo>
                    <a:lnTo>
                      <a:pt x="96" y="201"/>
                    </a:lnTo>
                    <a:lnTo>
                      <a:pt x="92" y="191"/>
                    </a:lnTo>
                    <a:lnTo>
                      <a:pt x="57" y="185"/>
                    </a:lnTo>
                    <a:lnTo>
                      <a:pt x="12" y="161"/>
                    </a:lnTo>
                    <a:lnTo>
                      <a:pt x="0" y="148"/>
                    </a:lnTo>
                    <a:lnTo>
                      <a:pt x="15" y="115"/>
                    </a:lnTo>
                    <a:lnTo>
                      <a:pt x="26" y="106"/>
                    </a:lnTo>
                    <a:lnTo>
                      <a:pt x="34" y="93"/>
                    </a:lnTo>
                    <a:lnTo>
                      <a:pt x="35" y="86"/>
                    </a:lnTo>
                    <a:lnTo>
                      <a:pt x="33" y="84"/>
                    </a:lnTo>
                    <a:lnTo>
                      <a:pt x="81" y="60"/>
                    </a:lnTo>
                    <a:lnTo>
                      <a:pt x="96" y="60"/>
                    </a:lnTo>
                    <a:lnTo>
                      <a:pt x="98" y="50"/>
                    </a:lnTo>
                    <a:lnTo>
                      <a:pt x="141" y="30"/>
                    </a:lnTo>
                    <a:lnTo>
                      <a:pt x="145" y="23"/>
                    </a:lnTo>
                    <a:lnTo>
                      <a:pt x="152" y="24"/>
                    </a:lnTo>
                    <a:lnTo>
                      <a:pt x="367" y="0"/>
                    </a:lnTo>
                    <a:lnTo>
                      <a:pt x="368" y="4"/>
                    </a:lnTo>
                    <a:lnTo>
                      <a:pt x="366" y="12"/>
                    </a:lnTo>
                    <a:lnTo>
                      <a:pt x="372" y="19"/>
                    </a:lnTo>
                    <a:lnTo>
                      <a:pt x="388" y="10"/>
                    </a:lnTo>
                    <a:lnTo>
                      <a:pt x="421" y="37"/>
                    </a:lnTo>
                    <a:lnTo>
                      <a:pt x="426" y="62"/>
                    </a:lnTo>
                    <a:lnTo>
                      <a:pt x="610" y="39"/>
                    </a:lnTo>
                    <a:lnTo>
                      <a:pt x="829" y="189"/>
                    </a:lnTo>
                    <a:lnTo>
                      <a:pt x="821" y="196"/>
                    </a:lnTo>
                    <a:lnTo>
                      <a:pt x="803" y="206"/>
                    </a:lnTo>
                    <a:lnTo>
                      <a:pt x="788" y="227"/>
                    </a:lnTo>
                    <a:lnTo>
                      <a:pt x="761" y="268"/>
                    </a:lnTo>
                    <a:lnTo>
                      <a:pt x="754" y="284"/>
                    </a:lnTo>
                    <a:lnTo>
                      <a:pt x="745" y="307"/>
                    </a:lnTo>
                    <a:lnTo>
                      <a:pt x="746" y="329"/>
                    </a:lnTo>
                    <a:lnTo>
                      <a:pt x="746" y="348"/>
                    </a:lnTo>
                    <a:lnTo>
                      <a:pt x="740" y="355"/>
                    </a:lnTo>
                    <a:lnTo>
                      <a:pt x="735" y="365"/>
                    </a:lnTo>
                    <a:lnTo>
                      <a:pt x="722" y="366"/>
                    </a:lnTo>
                    <a:lnTo>
                      <a:pt x="713" y="376"/>
                    </a:lnTo>
                    <a:lnTo>
                      <a:pt x="702" y="387"/>
                    </a:lnTo>
                    <a:lnTo>
                      <a:pt x="691" y="405"/>
                    </a:lnTo>
                    <a:lnTo>
                      <a:pt x="683" y="421"/>
                    </a:lnTo>
                    <a:lnTo>
                      <a:pt x="655" y="440"/>
                    </a:lnTo>
                    <a:lnTo>
                      <a:pt x="640" y="463"/>
                    </a:lnTo>
                    <a:lnTo>
                      <a:pt x="625" y="477"/>
                    </a:lnTo>
                    <a:lnTo>
                      <a:pt x="606" y="490"/>
                    </a:lnTo>
                    <a:lnTo>
                      <a:pt x="594" y="502"/>
                    </a:lnTo>
                    <a:lnTo>
                      <a:pt x="584" y="511"/>
                    </a:lnTo>
                    <a:lnTo>
                      <a:pt x="568" y="520"/>
                    </a:lnTo>
                    <a:lnTo>
                      <a:pt x="557" y="523"/>
                    </a:lnTo>
                    <a:lnTo>
                      <a:pt x="553" y="530"/>
                    </a:lnTo>
                    <a:lnTo>
                      <a:pt x="554" y="535"/>
                    </a:lnTo>
                    <a:lnTo>
                      <a:pt x="551" y="539"/>
                    </a:lnTo>
                    <a:lnTo>
                      <a:pt x="545" y="554"/>
                    </a:lnTo>
                    <a:lnTo>
                      <a:pt x="531" y="566"/>
                    </a:lnTo>
                    <a:lnTo>
                      <a:pt x="518" y="568"/>
                    </a:lnTo>
                    <a:lnTo>
                      <a:pt x="515" y="571"/>
                    </a:lnTo>
                    <a:lnTo>
                      <a:pt x="513" y="573"/>
                    </a:lnTo>
                    <a:lnTo>
                      <a:pt x="517" y="578"/>
                    </a:lnTo>
                    <a:lnTo>
                      <a:pt x="521" y="581"/>
                    </a:lnTo>
                    <a:lnTo>
                      <a:pt x="526" y="583"/>
                    </a:lnTo>
                    <a:lnTo>
                      <a:pt x="524" y="591"/>
                    </a:lnTo>
                    <a:lnTo>
                      <a:pt x="517" y="595"/>
                    </a:lnTo>
                    <a:lnTo>
                      <a:pt x="502" y="610"/>
                    </a:lnTo>
                    <a:lnTo>
                      <a:pt x="496" y="622"/>
                    </a:lnTo>
                    <a:lnTo>
                      <a:pt x="497" y="6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2" name="Freeform 132">
                <a:extLst>
                  <a:ext uri="{FF2B5EF4-FFF2-40B4-BE49-F238E27FC236}">
                    <a16:creationId xmlns:a16="http://schemas.microsoft.com/office/drawing/2014/main" id="{95FF7304-7E75-21A1-379A-1C63DAA81E9A}"/>
                  </a:ext>
                </a:extLst>
              </p:cNvPr>
              <p:cNvSpPr>
                <a:spLocks/>
              </p:cNvSpPr>
              <p:nvPr/>
            </p:nvSpPr>
            <p:spPr bwMode="auto">
              <a:xfrm>
                <a:off x="4565" y="2918"/>
                <a:ext cx="403" cy="304"/>
              </a:xfrm>
              <a:custGeom>
                <a:avLst/>
                <a:gdLst>
                  <a:gd name="T0" fmla="*/ 0 w 829"/>
                  <a:gd name="T1" fmla="*/ 0 h 626"/>
                  <a:gd name="T2" fmla="*/ 0 w 829"/>
                  <a:gd name="T3" fmla="*/ 0 h 626"/>
                  <a:gd name="T4" fmla="*/ 0 w 829"/>
                  <a:gd name="T5" fmla="*/ 0 h 626"/>
                  <a:gd name="T6" fmla="*/ 0 w 829"/>
                  <a:gd name="T7" fmla="*/ 0 h 626"/>
                  <a:gd name="T8" fmla="*/ 0 w 829"/>
                  <a:gd name="T9" fmla="*/ 0 h 626"/>
                  <a:gd name="T10" fmla="*/ 0 w 829"/>
                  <a:gd name="T11" fmla="*/ 0 h 626"/>
                  <a:gd name="T12" fmla="*/ 0 w 829"/>
                  <a:gd name="T13" fmla="*/ 0 h 626"/>
                  <a:gd name="T14" fmla="*/ 0 w 829"/>
                  <a:gd name="T15" fmla="*/ 0 h 626"/>
                  <a:gd name="T16" fmla="*/ 0 w 829"/>
                  <a:gd name="T17" fmla="*/ 0 h 626"/>
                  <a:gd name="T18" fmla="*/ 0 w 829"/>
                  <a:gd name="T19" fmla="*/ 0 h 626"/>
                  <a:gd name="T20" fmla="*/ 0 w 829"/>
                  <a:gd name="T21" fmla="*/ 0 h 626"/>
                  <a:gd name="T22" fmla="*/ 0 w 829"/>
                  <a:gd name="T23" fmla="*/ 0 h 626"/>
                  <a:gd name="T24" fmla="*/ 0 w 829"/>
                  <a:gd name="T25" fmla="*/ 0 h 626"/>
                  <a:gd name="T26" fmla="*/ 0 w 829"/>
                  <a:gd name="T27" fmla="*/ 0 h 626"/>
                  <a:gd name="T28" fmla="*/ 0 w 829"/>
                  <a:gd name="T29" fmla="*/ 0 h 626"/>
                  <a:gd name="T30" fmla="*/ 0 w 829"/>
                  <a:gd name="T31" fmla="*/ 0 h 626"/>
                  <a:gd name="T32" fmla="*/ 0 w 829"/>
                  <a:gd name="T33" fmla="*/ 0 h 626"/>
                  <a:gd name="T34" fmla="*/ 0 w 829"/>
                  <a:gd name="T35" fmla="*/ 0 h 626"/>
                  <a:gd name="T36" fmla="*/ 0 w 829"/>
                  <a:gd name="T37" fmla="*/ 0 h 626"/>
                  <a:gd name="T38" fmla="*/ 0 w 829"/>
                  <a:gd name="T39" fmla="*/ 0 h 626"/>
                  <a:gd name="T40" fmla="*/ 0 w 829"/>
                  <a:gd name="T41" fmla="*/ 0 h 626"/>
                  <a:gd name="T42" fmla="*/ 0 w 829"/>
                  <a:gd name="T43" fmla="*/ 0 h 626"/>
                  <a:gd name="T44" fmla="*/ 0 w 829"/>
                  <a:gd name="T45" fmla="*/ 0 h 626"/>
                  <a:gd name="T46" fmla="*/ 0 w 829"/>
                  <a:gd name="T47" fmla="*/ 0 h 626"/>
                  <a:gd name="T48" fmla="*/ 0 w 829"/>
                  <a:gd name="T49" fmla="*/ 0 h 626"/>
                  <a:gd name="T50" fmla="*/ 0 w 829"/>
                  <a:gd name="T51" fmla="*/ 0 h 626"/>
                  <a:gd name="T52" fmla="*/ 0 w 829"/>
                  <a:gd name="T53" fmla="*/ 0 h 626"/>
                  <a:gd name="T54" fmla="*/ 0 w 829"/>
                  <a:gd name="T55" fmla="*/ 0 h 626"/>
                  <a:gd name="T56" fmla="*/ 0 w 829"/>
                  <a:gd name="T57" fmla="*/ 0 h 626"/>
                  <a:gd name="T58" fmla="*/ 0 w 829"/>
                  <a:gd name="T59" fmla="*/ 0 h 626"/>
                  <a:gd name="T60" fmla="*/ 0 w 829"/>
                  <a:gd name="T61" fmla="*/ 0 h 626"/>
                  <a:gd name="T62" fmla="*/ 0 w 829"/>
                  <a:gd name="T63" fmla="*/ 0 h 626"/>
                  <a:gd name="T64" fmla="*/ 0 w 829"/>
                  <a:gd name="T65" fmla="*/ 0 h 626"/>
                  <a:gd name="T66" fmla="*/ 0 w 829"/>
                  <a:gd name="T67" fmla="*/ 0 h 626"/>
                  <a:gd name="T68" fmla="*/ 0 w 829"/>
                  <a:gd name="T69" fmla="*/ 0 h 626"/>
                  <a:gd name="T70" fmla="*/ 0 w 829"/>
                  <a:gd name="T71" fmla="*/ 0 h 626"/>
                  <a:gd name="T72" fmla="*/ 0 w 829"/>
                  <a:gd name="T73" fmla="*/ 0 h 626"/>
                  <a:gd name="T74" fmla="*/ 0 w 829"/>
                  <a:gd name="T75" fmla="*/ 0 h 626"/>
                  <a:gd name="T76" fmla="*/ 0 w 829"/>
                  <a:gd name="T77" fmla="*/ 0 h 626"/>
                  <a:gd name="T78" fmla="*/ 0 w 829"/>
                  <a:gd name="T79" fmla="*/ 0 h 626"/>
                  <a:gd name="T80" fmla="*/ 0 w 829"/>
                  <a:gd name="T81" fmla="*/ 0 h 626"/>
                  <a:gd name="T82" fmla="*/ 0 w 829"/>
                  <a:gd name="T83" fmla="*/ 0 h 626"/>
                  <a:gd name="T84" fmla="*/ 0 w 829"/>
                  <a:gd name="T85" fmla="*/ 0 h 626"/>
                  <a:gd name="T86" fmla="*/ 0 w 829"/>
                  <a:gd name="T87" fmla="*/ 0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9"/>
                  <a:gd name="T133" fmla="*/ 0 h 626"/>
                  <a:gd name="T134" fmla="*/ 829 w 829"/>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9" h="626">
                    <a:moveTo>
                      <a:pt x="497" y="625"/>
                    </a:moveTo>
                    <a:lnTo>
                      <a:pt x="489" y="626"/>
                    </a:lnTo>
                    <a:lnTo>
                      <a:pt x="466" y="623"/>
                    </a:lnTo>
                    <a:lnTo>
                      <a:pt x="458" y="618"/>
                    </a:lnTo>
                    <a:lnTo>
                      <a:pt x="454" y="609"/>
                    </a:lnTo>
                    <a:lnTo>
                      <a:pt x="443" y="568"/>
                    </a:lnTo>
                    <a:lnTo>
                      <a:pt x="421" y="539"/>
                    </a:lnTo>
                    <a:lnTo>
                      <a:pt x="397" y="527"/>
                    </a:lnTo>
                    <a:lnTo>
                      <a:pt x="384" y="486"/>
                    </a:lnTo>
                    <a:lnTo>
                      <a:pt x="367" y="467"/>
                    </a:lnTo>
                    <a:lnTo>
                      <a:pt x="360" y="444"/>
                    </a:lnTo>
                    <a:lnTo>
                      <a:pt x="345" y="439"/>
                    </a:lnTo>
                    <a:lnTo>
                      <a:pt x="316" y="427"/>
                    </a:lnTo>
                    <a:lnTo>
                      <a:pt x="298" y="403"/>
                    </a:lnTo>
                    <a:lnTo>
                      <a:pt x="280" y="390"/>
                    </a:lnTo>
                    <a:lnTo>
                      <a:pt x="278" y="380"/>
                    </a:lnTo>
                    <a:lnTo>
                      <a:pt x="269" y="360"/>
                    </a:lnTo>
                    <a:lnTo>
                      <a:pt x="261" y="352"/>
                    </a:lnTo>
                    <a:lnTo>
                      <a:pt x="233" y="343"/>
                    </a:lnTo>
                    <a:lnTo>
                      <a:pt x="182" y="295"/>
                    </a:lnTo>
                    <a:lnTo>
                      <a:pt x="157" y="287"/>
                    </a:lnTo>
                    <a:lnTo>
                      <a:pt x="152" y="270"/>
                    </a:lnTo>
                    <a:lnTo>
                      <a:pt x="129" y="252"/>
                    </a:lnTo>
                    <a:lnTo>
                      <a:pt x="115" y="219"/>
                    </a:lnTo>
                    <a:lnTo>
                      <a:pt x="96" y="201"/>
                    </a:lnTo>
                    <a:lnTo>
                      <a:pt x="92" y="191"/>
                    </a:lnTo>
                    <a:lnTo>
                      <a:pt x="57" y="185"/>
                    </a:lnTo>
                    <a:lnTo>
                      <a:pt x="12" y="161"/>
                    </a:lnTo>
                    <a:lnTo>
                      <a:pt x="0" y="148"/>
                    </a:lnTo>
                    <a:lnTo>
                      <a:pt x="15" y="115"/>
                    </a:lnTo>
                    <a:lnTo>
                      <a:pt x="26" y="106"/>
                    </a:lnTo>
                    <a:lnTo>
                      <a:pt x="34" y="93"/>
                    </a:lnTo>
                    <a:lnTo>
                      <a:pt x="35" y="86"/>
                    </a:lnTo>
                    <a:lnTo>
                      <a:pt x="33" y="84"/>
                    </a:lnTo>
                    <a:lnTo>
                      <a:pt x="81" y="60"/>
                    </a:lnTo>
                    <a:lnTo>
                      <a:pt x="96" y="60"/>
                    </a:lnTo>
                    <a:lnTo>
                      <a:pt x="98" y="50"/>
                    </a:lnTo>
                    <a:lnTo>
                      <a:pt x="141" y="30"/>
                    </a:lnTo>
                    <a:lnTo>
                      <a:pt x="145" y="23"/>
                    </a:lnTo>
                    <a:lnTo>
                      <a:pt x="152" y="24"/>
                    </a:lnTo>
                    <a:lnTo>
                      <a:pt x="367" y="0"/>
                    </a:lnTo>
                    <a:lnTo>
                      <a:pt x="368" y="4"/>
                    </a:lnTo>
                    <a:lnTo>
                      <a:pt x="366" y="12"/>
                    </a:lnTo>
                    <a:lnTo>
                      <a:pt x="372" y="19"/>
                    </a:lnTo>
                    <a:lnTo>
                      <a:pt x="388" y="10"/>
                    </a:lnTo>
                    <a:lnTo>
                      <a:pt x="421" y="37"/>
                    </a:lnTo>
                    <a:lnTo>
                      <a:pt x="426" y="62"/>
                    </a:lnTo>
                    <a:lnTo>
                      <a:pt x="610" y="39"/>
                    </a:lnTo>
                    <a:lnTo>
                      <a:pt x="829" y="189"/>
                    </a:lnTo>
                    <a:lnTo>
                      <a:pt x="821" y="196"/>
                    </a:lnTo>
                    <a:lnTo>
                      <a:pt x="803" y="206"/>
                    </a:lnTo>
                    <a:lnTo>
                      <a:pt x="788" y="227"/>
                    </a:lnTo>
                    <a:lnTo>
                      <a:pt x="761" y="268"/>
                    </a:lnTo>
                    <a:lnTo>
                      <a:pt x="754" y="284"/>
                    </a:lnTo>
                    <a:lnTo>
                      <a:pt x="745" y="307"/>
                    </a:lnTo>
                    <a:lnTo>
                      <a:pt x="746" y="329"/>
                    </a:lnTo>
                    <a:lnTo>
                      <a:pt x="746" y="348"/>
                    </a:lnTo>
                    <a:lnTo>
                      <a:pt x="740" y="355"/>
                    </a:lnTo>
                    <a:lnTo>
                      <a:pt x="735" y="365"/>
                    </a:lnTo>
                    <a:lnTo>
                      <a:pt x="722" y="366"/>
                    </a:lnTo>
                    <a:lnTo>
                      <a:pt x="713" y="376"/>
                    </a:lnTo>
                    <a:lnTo>
                      <a:pt x="702" y="387"/>
                    </a:lnTo>
                    <a:lnTo>
                      <a:pt x="691" y="405"/>
                    </a:lnTo>
                    <a:lnTo>
                      <a:pt x="683" y="421"/>
                    </a:lnTo>
                    <a:lnTo>
                      <a:pt x="655" y="440"/>
                    </a:lnTo>
                    <a:lnTo>
                      <a:pt x="640" y="463"/>
                    </a:lnTo>
                    <a:lnTo>
                      <a:pt x="625" y="477"/>
                    </a:lnTo>
                    <a:lnTo>
                      <a:pt x="606" y="490"/>
                    </a:lnTo>
                    <a:lnTo>
                      <a:pt x="594" y="502"/>
                    </a:lnTo>
                    <a:lnTo>
                      <a:pt x="584" y="511"/>
                    </a:lnTo>
                    <a:lnTo>
                      <a:pt x="568" y="520"/>
                    </a:lnTo>
                    <a:lnTo>
                      <a:pt x="557" y="523"/>
                    </a:lnTo>
                    <a:lnTo>
                      <a:pt x="553" y="530"/>
                    </a:lnTo>
                    <a:lnTo>
                      <a:pt x="554" y="535"/>
                    </a:lnTo>
                    <a:lnTo>
                      <a:pt x="551" y="539"/>
                    </a:lnTo>
                    <a:lnTo>
                      <a:pt x="545" y="554"/>
                    </a:lnTo>
                    <a:lnTo>
                      <a:pt x="531" y="566"/>
                    </a:lnTo>
                    <a:lnTo>
                      <a:pt x="518" y="568"/>
                    </a:lnTo>
                    <a:lnTo>
                      <a:pt x="515" y="571"/>
                    </a:lnTo>
                    <a:lnTo>
                      <a:pt x="513" y="573"/>
                    </a:lnTo>
                    <a:lnTo>
                      <a:pt x="517" y="578"/>
                    </a:lnTo>
                    <a:lnTo>
                      <a:pt x="521" y="581"/>
                    </a:lnTo>
                    <a:lnTo>
                      <a:pt x="526" y="583"/>
                    </a:lnTo>
                    <a:lnTo>
                      <a:pt x="524" y="591"/>
                    </a:lnTo>
                    <a:lnTo>
                      <a:pt x="517" y="595"/>
                    </a:lnTo>
                    <a:lnTo>
                      <a:pt x="502" y="610"/>
                    </a:lnTo>
                    <a:lnTo>
                      <a:pt x="496" y="622"/>
                    </a:lnTo>
                    <a:lnTo>
                      <a:pt x="497" y="625"/>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3" name="Freeform 133">
                <a:extLst>
                  <a:ext uri="{FF2B5EF4-FFF2-40B4-BE49-F238E27FC236}">
                    <a16:creationId xmlns:a16="http://schemas.microsoft.com/office/drawing/2014/main" id="{9FC91BEC-B21A-9E19-A719-ADB94716550D}"/>
                  </a:ext>
                </a:extLst>
              </p:cNvPr>
              <p:cNvSpPr>
                <a:spLocks/>
              </p:cNvSpPr>
              <p:nvPr/>
            </p:nvSpPr>
            <p:spPr bwMode="auto">
              <a:xfrm>
                <a:off x="4381" y="2959"/>
                <a:ext cx="431" cy="444"/>
              </a:xfrm>
              <a:custGeom>
                <a:avLst/>
                <a:gdLst>
                  <a:gd name="T0" fmla="*/ 0 w 888"/>
                  <a:gd name="T1" fmla="*/ 0 h 914"/>
                  <a:gd name="T2" fmla="*/ 0 w 888"/>
                  <a:gd name="T3" fmla="*/ 0 h 914"/>
                  <a:gd name="T4" fmla="*/ 0 w 888"/>
                  <a:gd name="T5" fmla="*/ 0 h 914"/>
                  <a:gd name="T6" fmla="*/ 0 w 888"/>
                  <a:gd name="T7" fmla="*/ 0 h 914"/>
                  <a:gd name="T8" fmla="*/ 0 w 888"/>
                  <a:gd name="T9" fmla="*/ 0 h 914"/>
                  <a:gd name="T10" fmla="*/ 0 w 888"/>
                  <a:gd name="T11" fmla="*/ 0 h 914"/>
                  <a:gd name="T12" fmla="*/ 0 w 888"/>
                  <a:gd name="T13" fmla="*/ 0 h 914"/>
                  <a:gd name="T14" fmla="*/ 0 w 888"/>
                  <a:gd name="T15" fmla="*/ 0 h 914"/>
                  <a:gd name="T16" fmla="*/ 0 w 888"/>
                  <a:gd name="T17" fmla="*/ 0 h 914"/>
                  <a:gd name="T18" fmla="*/ 0 w 888"/>
                  <a:gd name="T19" fmla="*/ 0 h 914"/>
                  <a:gd name="T20" fmla="*/ 0 w 888"/>
                  <a:gd name="T21" fmla="*/ 0 h 914"/>
                  <a:gd name="T22" fmla="*/ 0 w 888"/>
                  <a:gd name="T23" fmla="*/ 0 h 914"/>
                  <a:gd name="T24" fmla="*/ 0 w 888"/>
                  <a:gd name="T25" fmla="*/ 0 h 914"/>
                  <a:gd name="T26" fmla="*/ 0 w 888"/>
                  <a:gd name="T27" fmla="*/ 0 h 914"/>
                  <a:gd name="T28" fmla="*/ 0 w 888"/>
                  <a:gd name="T29" fmla="*/ 0 h 914"/>
                  <a:gd name="T30" fmla="*/ 0 w 888"/>
                  <a:gd name="T31" fmla="*/ 0 h 914"/>
                  <a:gd name="T32" fmla="*/ 0 w 888"/>
                  <a:gd name="T33" fmla="*/ 0 h 914"/>
                  <a:gd name="T34" fmla="*/ 0 w 888"/>
                  <a:gd name="T35" fmla="*/ 0 h 914"/>
                  <a:gd name="T36" fmla="*/ 0 w 888"/>
                  <a:gd name="T37" fmla="*/ 0 h 914"/>
                  <a:gd name="T38" fmla="*/ 0 w 888"/>
                  <a:gd name="T39" fmla="*/ 0 h 914"/>
                  <a:gd name="T40" fmla="*/ 0 w 888"/>
                  <a:gd name="T41" fmla="*/ 0 h 914"/>
                  <a:gd name="T42" fmla="*/ 0 w 888"/>
                  <a:gd name="T43" fmla="*/ 0 h 914"/>
                  <a:gd name="T44" fmla="*/ 0 w 888"/>
                  <a:gd name="T45" fmla="*/ 0 h 914"/>
                  <a:gd name="T46" fmla="*/ 0 w 888"/>
                  <a:gd name="T47" fmla="*/ 0 h 914"/>
                  <a:gd name="T48" fmla="*/ 0 w 888"/>
                  <a:gd name="T49" fmla="*/ 0 h 914"/>
                  <a:gd name="T50" fmla="*/ 0 w 888"/>
                  <a:gd name="T51" fmla="*/ 0 h 914"/>
                  <a:gd name="T52" fmla="*/ 0 w 888"/>
                  <a:gd name="T53" fmla="*/ 0 h 914"/>
                  <a:gd name="T54" fmla="*/ 0 w 888"/>
                  <a:gd name="T55" fmla="*/ 0 h 914"/>
                  <a:gd name="T56" fmla="*/ 0 w 888"/>
                  <a:gd name="T57" fmla="*/ 0 h 914"/>
                  <a:gd name="T58" fmla="*/ 0 w 888"/>
                  <a:gd name="T59" fmla="*/ 0 h 914"/>
                  <a:gd name="T60" fmla="*/ 0 w 888"/>
                  <a:gd name="T61" fmla="*/ 0 h 914"/>
                  <a:gd name="T62" fmla="*/ 0 w 888"/>
                  <a:gd name="T63" fmla="*/ 0 h 914"/>
                  <a:gd name="T64" fmla="*/ 0 w 888"/>
                  <a:gd name="T65" fmla="*/ 0 h 914"/>
                  <a:gd name="T66" fmla="*/ 0 w 888"/>
                  <a:gd name="T67" fmla="*/ 0 h 914"/>
                  <a:gd name="T68" fmla="*/ 0 w 888"/>
                  <a:gd name="T69" fmla="*/ 0 h 914"/>
                  <a:gd name="T70" fmla="*/ 0 w 888"/>
                  <a:gd name="T71" fmla="*/ 0 h 914"/>
                  <a:gd name="T72" fmla="*/ 0 w 888"/>
                  <a:gd name="T73" fmla="*/ 0 h 914"/>
                  <a:gd name="T74" fmla="*/ 0 w 888"/>
                  <a:gd name="T75" fmla="*/ 0 h 914"/>
                  <a:gd name="T76" fmla="*/ 0 w 888"/>
                  <a:gd name="T77" fmla="*/ 0 h 914"/>
                  <a:gd name="T78" fmla="*/ 0 w 888"/>
                  <a:gd name="T79" fmla="*/ 0 h 914"/>
                  <a:gd name="T80" fmla="*/ 0 w 888"/>
                  <a:gd name="T81" fmla="*/ 0 h 9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8"/>
                  <a:gd name="T124" fmla="*/ 0 h 914"/>
                  <a:gd name="T125" fmla="*/ 888 w 888"/>
                  <a:gd name="T126" fmla="*/ 914 h 9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8" h="914">
                    <a:moveTo>
                      <a:pt x="0" y="54"/>
                    </a:moveTo>
                    <a:lnTo>
                      <a:pt x="119" y="484"/>
                    </a:lnTo>
                    <a:lnTo>
                      <a:pt x="131" y="494"/>
                    </a:lnTo>
                    <a:lnTo>
                      <a:pt x="140" y="525"/>
                    </a:lnTo>
                    <a:lnTo>
                      <a:pt x="146" y="539"/>
                    </a:lnTo>
                    <a:lnTo>
                      <a:pt x="162" y="548"/>
                    </a:lnTo>
                    <a:lnTo>
                      <a:pt x="172" y="560"/>
                    </a:lnTo>
                    <a:lnTo>
                      <a:pt x="167" y="578"/>
                    </a:lnTo>
                    <a:lnTo>
                      <a:pt x="182" y="595"/>
                    </a:lnTo>
                    <a:lnTo>
                      <a:pt x="179" y="601"/>
                    </a:lnTo>
                    <a:lnTo>
                      <a:pt x="164" y="623"/>
                    </a:lnTo>
                    <a:lnTo>
                      <a:pt x="164" y="651"/>
                    </a:lnTo>
                    <a:lnTo>
                      <a:pt x="153" y="676"/>
                    </a:lnTo>
                    <a:lnTo>
                      <a:pt x="156" y="712"/>
                    </a:lnTo>
                    <a:lnTo>
                      <a:pt x="176" y="755"/>
                    </a:lnTo>
                    <a:lnTo>
                      <a:pt x="174" y="808"/>
                    </a:lnTo>
                    <a:lnTo>
                      <a:pt x="194" y="841"/>
                    </a:lnTo>
                    <a:lnTo>
                      <a:pt x="195" y="853"/>
                    </a:lnTo>
                    <a:lnTo>
                      <a:pt x="199" y="864"/>
                    </a:lnTo>
                    <a:lnTo>
                      <a:pt x="214" y="880"/>
                    </a:lnTo>
                    <a:lnTo>
                      <a:pt x="213" y="893"/>
                    </a:lnTo>
                    <a:lnTo>
                      <a:pt x="224" y="909"/>
                    </a:lnTo>
                    <a:lnTo>
                      <a:pt x="691" y="879"/>
                    </a:lnTo>
                    <a:lnTo>
                      <a:pt x="698" y="903"/>
                    </a:lnTo>
                    <a:lnTo>
                      <a:pt x="705" y="912"/>
                    </a:lnTo>
                    <a:lnTo>
                      <a:pt x="728" y="914"/>
                    </a:lnTo>
                    <a:lnTo>
                      <a:pt x="732" y="890"/>
                    </a:lnTo>
                    <a:lnTo>
                      <a:pt x="718" y="845"/>
                    </a:lnTo>
                    <a:lnTo>
                      <a:pt x="721" y="831"/>
                    </a:lnTo>
                    <a:lnTo>
                      <a:pt x="725" y="822"/>
                    </a:lnTo>
                    <a:lnTo>
                      <a:pt x="739" y="813"/>
                    </a:lnTo>
                    <a:lnTo>
                      <a:pt x="773" y="827"/>
                    </a:lnTo>
                    <a:lnTo>
                      <a:pt x="801" y="829"/>
                    </a:lnTo>
                    <a:lnTo>
                      <a:pt x="816" y="826"/>
                    </a:lnTo>
                    <a:lnTo>
                      <a:pt x="812" y="791"/>
                    </a:lnTo>
                    <a:lnTo>
                      <a:pt x="806" y="774"/>
                    </a:lnTo>
                    <a:lnTo>
                      <a:pt x="806" y="751"/>
                    </a:lnTo>
                    <a:lnTo>
                      <a:pt x="809" y="736"/>
                    </a:lnTo>
                    <a:lnTo>
                      <a:pt x="834" y="663"/>
                    </a:lnTo>
                    <a:lnTo>
                      <a:pt x="838" y="635"/>
                    </a:lnTo>
                    <a:lnTo>
                      <a:pt x="849" y="606"/>
                    </a:lnTo>
                    <a:lnTo>
                      <a:pt x="864" y="576"/>
                    </a:lnTo>
                    <a:lnTo>
                      <a:pt x="879" y="562"/>
                    </a:lnTo>
                    <a:lnTo>
                      <a:pt x="886" y="557"/>
                    </a:lnTo>
                    <a:lnTo>
                      <a:pt x="888" y="549"/>
                    </a:lnTo>
                    <a:lnTo>
                      <a:pt x="877" y="545"/>
                    </a:lnTo>
                    <a:lnTo>
                      <a:pt x="876" y="541"/>
                    </a:lnTo>
                    <a:lnTo>
                      <a:pt x="868" y="542"/>
                    </a:lnTo>
                    <a:lnTo>
                      <a:pt x="845" y="539"/>
                    </a:lnTo>
                    <a:lnTo>
                      <a:pt x="837" y="534"/>
                    </a:lnTo>
                    <a:lnTo>
                      <a:pt x="833" y="525"/>
                    </a:lnTo>
                    <a:lnTo>
                      <a:pt x="822" y="484"/>
                    </a:lnTo>
                    <a:lnTo>
                      <a:pt x="800" y="455"/>
                    </a:lnTo>
                    <a:lnTo>
                      <a:pt x="776" y="443"/>
                    </a:lnTo>
                    <a:lnTo>
                      <a:pt x="763" y="402"/>
                    </a:lnTo>
                    <a:lnTo>
                      <a:pt x="746" y="383"/>
                    </a:lnTo>
                    <a:lnTo>
                      <a:pt x="739" y="360"/>
                    </a:lnTo>
                    <a:lnTo>
                      <a:pt x="724" y="355"/>
                    </a:lnTo>
                    <a:lnTo>
                      <a:pt x="695" y="343"/>
                    </a:lnTo>
                    <a:lnTo>
                      <a:pt x="677" y="319"/>
                    </a:lnTo>
                    <a:lnTo>
                      <a:pt x="659" y="306"/>
                    </a:lnTo>
                    <a:lnTo>
                      <a:pt x="657" y="296"/>
                    </a:lnTo>
                    <a:lnTo>
                      <a:pt x="648" y="276"/>
                    </a:lnTo>
                    <a:lnTo>
                      <a:pt x="640" y="268"/>
                    </a:lnTo>
                    <a:lnTo>
                      <a:pt x="612" y="259"/>
                    </a:lnTo>
                    <a:lnTo>
                      <a:pt x="561" y="211"/>
                    </a:lnTo>
                    <a:lnTo>
                      <a:pt x="536" y="203"/>
                    </a:lnTo>
                    <a:lnTo>
                      <a:pt x="531" y="186"/>
                    </a:lnTo>
                    <a:lnTo>
                      <a:pt x="508" y="168"/>
                    </a:lnTo>
                    <a:lnTo>
                      <a:pt x="494" y="135"/>
                    </a:lnTo>
                    <a:lnTo>
                      <a:pt x="475" y="117"/>
                    </a:lnTo>
                    <a:lnTo>
                      <a:pt x="471" y="107"/>
                    </a:lnTo>
                    <a:lnTo>
                      <a:pt x="436" y="101"/>
                    </a:lnTo>
                    <a:lnTo>
                      <a:pt x="391" y="77"/>
                    </a:lnTo>
                    <a:lnTo>
                      <a:pt x="379" y="64"/>
                    </a:lnTo>
                    <a:lnTo>
                      <a:pt x="394" y="31"/>
                    </a:lnTo>
                    <a:lnTo>
                      <a:pt x="405" y="22"/>
                    </a:lnTo>
                    <a:lnTo>
                      <a:pt x="413" y="9"/>
                    </a:lnTo>
                    <a:lnTo>
                      <a:pt x="414" y="2"/>
                    </a:lnTo>
                    <a:lnTo>
                      <a:pt x="412" y="0"/>
                    </a:lnTo>
                    <a:lnTo>
                      <a:pt x="165" y="34"/>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4" name="Freeform 134">
                <a:extLst>
                  <a:ext uri="{FF2B5EF4-FFF2-40B4-BE49-F238E27FC236}">
                    <a16:creationId xmlns:a16="http://schemas.microsoft.com/office/drawing/2014/main" id="{8941F5C4-15F9-F5C2-8E4F-6ABD03523923}"/>
                  </a:ext>
                </a:extLst>
              </p:cNvPr>
              <p:cNvSpPr>
                <a:spLocks/>
              </p:cNvSpPr>
              <p:nvPr/>
            </p:nvSpPr>
            <p:spPr bwMode="auto">
              <a:xfrm>
                <a:off x="4381" y="2959"/>
                <a:ext cx="431" cy="444"/>
              </a:xfrm>
              <a:custGeom>
                <a:avLst/>
                <a:gdLst>
                  <a:gd name="T0" fmla="*/ 0 w 888"/>
                  <a:gd name="T1" fmla="*/ 0 h 914"/>
                  <a:gd name="T2" fmla="*/ 0 w 888"/>
                  <a:gd name="T3" fmla="*/ 0 h 914"/>
                  <a:gd name="T4" fmla="*/ 0 w 888"/>
                  <a:gd name="T5" fmla="*/ 0 h 914"/>
                  <a:gd name="T6" fmla="*/ 0 w 888"/>
                  <a:gd name="T7" fmla="*/ 0 h 914"/>
                  <a:gd name="T8" fmla="*/ 0 w 888"/>
                  <a:gd name="T9" fmla="*/ 0 h 914"/>
                  <a:gd name="T10" fmla="*/ 0 w 888"/>
                  <a:gd name="T11" fmla="*/ 0 h 914"/>
                  <a:gd name="T12" fmla="*/ 0 w 888"/>
                  <a:gd name="T13" fmla="*/ 0 h 914"/>
                  <a:gd name="T14" fmla="*/ 0 w 888"/>
                  <a:gd name="T15" fmla="*/ 0 h 914"/>
                  <a:gd name="T16" fmla="*/ 0 w 888"/>
                  <a:gd name="T17" fmla="*/ 0 h 914"/>
                  <a:gd name="T18" fmla="*/ 0 w 888"/>
                  <a:gd name="T19" fmla="*/ 0 h 914"/>
                  <a:gd name="T20" fmla="*/ 0 w 888"/>
                  <a:gd name="T21" fmla="*/ 0 h 914"/>
                  <a:gd name="T22" fmla="*/ 0 w 888"/>
                  <a:gd name="T23" fmla="*/ 0 h 914"/>
                  <a:gd name="T24" fmla="*/ 0 w 888"/>
                  <a:gd name="T25" fmla="*/ 0 h 914"/>
                  <a:gd name="T26" fmla="*/ 0 w 888"/>
                  <a:gd name="T27" fmla="*/ 0 h 914"/>
                  <a:gd name="T28" fmla="*/ 0 w 888"/>
                  <a:gd name="T29" fmla="*/ 0 h 914"/>
                  <a:gd name="T30" fmla="*/ 0 w 888"/>
                  <a:gd name="T31" fmla="*/ 0 h 914"/>
                  <a:gd name="T32" fmla="*/ 0 w 888"/>
                  <a:gd name="T33" fmla="*/ 0 h 914"/>
                  <a:gd name="T34" fmla="*/ 0 w 888"/>
                  <a:gd name="T35" fmla="*/ 0 h 914"/>
                  <a:gd name="T36" fmla="*/ 0 w 888"/>
                  <a:gd name="T37" fmla="*/ 0 h 914"/>
                  <a:gd name="T38" fmla="*/ 0 w 888"/>
                  <a:gd name="T39" fmla="*/ 0 h 914"/>
                  <a:gd name="T40" fmla="*/ 0 w 888"/>
                  <a:gd name="T41" fmla="*/ 0 h 914"/>
                  <a:gd name="T42" fmla="*/ 0 w 888"/>
                  <a:gd name="T43" fmla="*/ 0 h 914"/>
                  <a:gd name="T44" fmla="*/ 0 w 888"/>
                  <a:gd name="T45" fmla="*/ 0 h 914"/>
                  <a:gd name="T46" fmla="*/ 0 w 888"/>
                  <a:gd name="T47" fmla="*/ 0 h 914"/>
                  <a:gd name="T48" fmla="*/ 0 w 888"/>
                  <a:gd name="T49" fmla="*/ 0 h 914"/>
                  <a:gd name="T50" fmla="*/ 0 w 888"/>
                  <a:gd name="T51" fmla="*/ 0 h 914"/>
                  <a:gd name="T52" fmla="*/ 0 w 888"/>
                  <a:gd name="T53" fmla="*/ 0 h 914"/>
                  <a:gd name="T54" fmla="*/ 0 w 888"/>
                  <a:gd name="T55" fmla="*/ 0 h 914"/>
                  <a:gd name="T56" fmla="*/ 0 w 888"/>
                  <a:gd name="T57" fmla="*/ 0 h 914"/>
                  <a:gd name="T58" fmla="*/ 0 w 888"/>
                  <a:gd name="T59" fmla="*/ 0 h 914"/>
                  <a:gd name="T60" fmla="*/ 0 w 888"/>
                  <a:gd name="T61" fmla="*/ 0 h 914"/>
                  <a:gd name="T62" fmla="*/ 0 w 888"/>
                  <a:gd name="T63" fmla="*/ 0 h 914"/>
                  <a:gd name="T64" fmla="*/ 0 w 888"/>
                  <a:gd name="T65" fmla="*/ 0 h 914"/>
                  <a:gd name="T66" fmla="*/ 0 w 888"/>
                  <a:gd name="T67" fmla="*/ 0 h 914"/>
                  <a:gd name="T68" fmla="*/ 0 w 888"/>
                  <a:gd name="T69" fmla="*/ 0 h 914"/>
                  <a:gd name="T70" fmla="*/ 0 w 888"/>
                  <a:gd name="T71" fmla="*/ 0 h 914"/>
                  <a:gd name="T72" fmla="*/ 0 w 888"/>
                  <a:gd name="T73" fmla="*/ 0 h 914"/>
                  <a:gd name="T74" fmla="*/ 0 w 888"/>
                  <a:gd name="T75" fmla="*/ 0 h 914"/>
                  <a:gd name="T76" fmla="*/ 0 w 888"/>
                  <a:gd name="T77" fmla="*/ 0 h 914"/>
                  <a:gd name="T78" fmla="*/ 0 w 888"/>
                  <a:gd name="T79" fmla="*/ 0 h 914"/>
                  <a:gd name="T80" fmla="*/ 0 w 888"/>
                  <a:gd name="T81" fmla="*/ 0 h 9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8"/>
                  <a:gd name="T124" fmla="*/ 0 h 914"/>
                  <a:gd name="T125" fmla="*/ 888 w 888"/>
                  <a:gd name="T126" fmla="*/ 914 h 9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8" h="914">
                    <a:moveTo>
                      <a:pt x="0" y="54"/>
                    </a:moveTo>
                    <a:lnTo>
                      <a:pt x="119" y="484"/>
                    </a:lnTo>
                    <a:lnTo>
                      <a:pt x="131" y="494"/>
                    </a:lnTo>
                    <a:lnTo>
                      <a:pt x="140" y="525"/>
                    </a:lnTo>
                    <a:lnTo>
                      <a:pt x="146" y="539"/>
                    </a:lnTo>
                    <a:lnTo>
                      <a:pt x="162" y="548"/>
                    </a:lnTo>
                    <a:lnTo>
                      <a:pt x="172" y="560"/>
                    </a:lnTo>
                    <a:lnTo>
                      <a:pt x="167" y="578"/>
                    </a:lnTo>
                    <a:lnTo>
                      <a:pt x="182" y="595"/>
                    </a:lnTo>
                    <a:lnTo>
                      <a:pt x="179" y="601"/>
                    </a:lnTo>
                    <a:lnTo>
                      <a:pt x="164" y="623"/>
                    </a:lnTo>
                    <a:lnTo>
                      <a:pt x="164" y="651"/>
                    </a:lnTo>
                    <a:lnTo>
                      <a:pt x="153" y="676"/>
                    </a:lnTo>
                    <a:lnTo>
                      <a:pt x="156" y="712"/>
                    </a:lnTo>
                    <a:lnTo>
                      <a:pt x="176" y="755"/>
                    </a:lnTo>
                    <a:lnTo>
                      <a:pt x="174" y="808"/>
                    </a:lnTo>
                    <a:lnTo>
                      <a:pt x="194" y="841"/>
                    </a:lnTo>
                    <a:lnTo>
                      <a:pt x="195" y="853"/>
                    </a:lnTo>
                    <a:lnTo>
                      <a:pt x="199" y="864"/>
                    </a:lnTo>
                    <a:lnTo>
                      <a:pt x="214" y="880"/>
                    </a:lnTo>
                    <a:lnTo>
                      <a:pt x="213" y="893"/>
                    </a:lnTo>
                    <a:lnTo>
                      <a:pt x="224" y="909"/>
                    </a:lnTo>
                    <a:lnTo>
                      <a:pt x="691" y="879"/>
                    </a:lnTo>
                    <a:lnTo>
                      <a:pt x="698" y="903"/>
                    </a:lnTo>
                    <a:lnTo>
                      <a:pt x="705" y="912"/>
                    </a:lnTo>
                    <a:lnTo>
                      <a:pt x="728" y="914"/>
                    </a:lnTo>
                    <a:lnTo>
                      <a:pt x="732" y="890"/>
                    </a:lnTo>
                    <a:lnTo>
                      <a:pt x="718" y="845"/>
                    </a:lnTo>
                    <a:lnTo>
                      <a:pt x="721" y="831"/>
                    </a:lnTo>
                    <a:lnTo>
                      <a:pt x="725" y="822"/>
                    </a:lnTo>
                    <a:lnTo>
                      <a:pt x="739" y="813"/>
                    </a:lnTo>
                    <a:lnTo>
                      <a:pt x="773" y="827"/>
                    </a:lnTo>
                    <a:lnTo>
                      <a:pt x="801" y="829"/>
                    </a:lnTo>
                    <a:lnTo>
                      <a:pt x="816" y="826"/>
                    </a:lnTo>
                    <a:lnTo>
                      <a:pt x="812" y="791"/>
                    </a:lnTo>
                    <a:lnTo>
                      <a:pt x="806" y="774"/>
                    </a:lnTo>
                    <a:lnTo>
                      <a:pt x="806" y="751"/>
                    </a:lnTo>
                    <a:lnTo>
                      <a:pt x="809" y="736"/>
                    </a:lnTo>
                    <a:lnTo>
                      <a:pt x="834" y="663"/>
                    </a:lnTo>
                    <a:lnTo>
                      <a:pt x="838" y="635"/>
                    </a:lnTo>
                    <a:lnTo>
                      <a:pt x="849" y="606"/>
                    </a:lnTo>
                    <a:lnTo>
                      <a:pt x="864" y="576"/>
                    </a:lnTo>
                    <a:lnTo>
                      <a:pt x="879" y="562"/>
                    </a:lnTo>
                    <a:lnTo>
                      <a:pt x="886" y="557"/>
                    </a:lnTo>
                    <a:lnTo>
                      <a:pt x="888" y="549"/>
                    </a:lnTo>
                    <a:lnTo>
                      <a:pt x="877" y="545"/>
                    </a:lnTo>
                    <a:lnTo>
                      <a:pt x="876" y="541"/>
                    </a:lnTo>
                    <a:lnTo>
                      <a:pt x="868" y="542"/>
                    </a:lnTo>
                    <a:lnTo>
                      <a:pt x="845" y="539"/>
                    </a:lnTo>
                    <a:lnTo>
                      <a:pt x="837" y="534"/>
                    </a:lnTo>
                    <a:lnTo>
                      <a:pt x="833" y="525"/>
                    </a:lnTo>
                    <a:lnTo>
                      <a:pt x="822" y="484"/>
                    </a:lnTo>
                    <a:lnTo>
                      <a:pt x="800" y="455"/>
                    </a:lnTo>
                    <a:lnTo>
                      <a:pt x="776" y="443"/>
                    </a:lnTo>
                    <a:lnTo>
                      <a:pt x="763" y="402"/>
                    </a:lnTo>
                    <a:lnTo>
                      <a:pt x="746" y="383"/>
                    </a:lnTo>
                    <a:lnTo>
                      <a:pt x="739" y="360"/>
                    </a:lnTo>
                    <a:lnTo>
                      <a:pt x="724" y="355"/>
                    </a:lnTo>
                    <a:lnTo>
                      <a:pt x="695" y="343"/>
                    </a:lnTo>
                    <a:lnTo>
                      <a:pt x="677" y="319"/>
                    </a:lnTo>
                    <a:lnTo>
                      <a:pt x="659" y="306"/>
                    </a:lnTo>
                    <a:lnTo>
                      <a:pt x="657" y="296"/>
                    </a:lnTo>
                    <a:lnTo>
                      <a:pt x="648" y="276"/>
                    </a:lnTo>
                    <a:lnTo>
                      <a:pt x="640" y="268"/>
                    </a:lnTo>
                    <a:lnTo>
                      <a:pt x="612" y="259"/>
                    </a:lnTo>
                    <a:lnTo>
                      <a:pt x="561" y="211"/>
                    </a:lnTo>
                    <a:lnTo>
                      <a:pt x="536" y="203"/>
                    </a:lnTo>
                    <a:lnTo>
                      <a:pt x="531" y="186"/>
                    </a:lnTo>
                    <a:lnTo>
                      <a:pt x="508" y="168"/>
                    </a:lnTo>
                    <a:lnTo>
                      <a:pt x="494" y="135"/>
                    </a:lnTo>
                    <a:lnTo>
                      <a:pt x="475" y="117"/>
                    </a:lnTo>
                    <a:lnTo>
                      <a:pt x="471" y="107"/>
                    </a:lnTo>
                    <a:lnTo>
                      <a:pt x="436" y="101"/>
                    </a:lnTo>
                    <a:lnTo>
                      <a:pt x="391" y="77"/>
                    </a:lnTo>
                    <a:lnTo>
                      <a:pt x="379" y="64"/>
                    </a:lnTo>
                    <a:lnTo>
                      <a:pt x="394" y="31"/>
                    </a:lnTo>
                    <a:lnTo>
                      <a:pt x="405" y="22"/>
                    </a:lnTo>
                    <a:lnTo>
                      <a:pt x="413" y="9"/>
                    </a:lnTo>
                    <a:lnTo>
                      <a:pt x="414" y="2"/>
                    </a:lnTo>
                    <a:lnTo>
                      <a:pt x="412" y="0"/>
                    </a:lnTo>
                    <a:lnTo>
                      <a:pt x="165" y="34"/>
                    </a:lnTo>
                    <a:lnTo>
                      <a:pt x="0" y="54"/>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5" name="Freeform 135">
                <a:extLst>
                  <a:ext uri="{FF2B5EF4-FFF2-40B4-BE49-F238E27FC236}">
                    <a16:creationId xmlns:a16="http://schemas.microsoft.com/office/drawing/2014/main" id="{1F590356-ECF5-0D94-7C7D-0175EDDB7F87}"/>
                  </a:ext>
                </a:extLst>
              </p:cNvPr>
              <p:cNvSpPr>
                <a:spLocks/>
              </p:cNvSpPr>
              <p:nvPr/>
            </p:nvSpPr>
            <p:spPr bwMode="auto">
              <a:xfrm>
                <a:off x="4255" y="3354"/>
                <a:ext cx="719" cy="542"/>
              </a:xfrm>
              <a:custGeom>
                <a:avLst/>
                <a:gdLst>
                  <a:gd name="T0" fmla="*/ 0 w 1479"/>
                  <a:gd name="T1" fmla="*/ 0 h 1117"/>
                  <a:gd name="T2" fmla="*/ 0 w 1479"/>
                  <a:gd name="T3" fmla="*/ 0 h 1117"/>
                  <a:gd name="T4" fmla="*/ 0 w 1479"/>
                  <a:gd name="T5" fmla="*/ 0 h 1117"/>
                  <a:gd name="T6" fmla="*/ 0 w 1479"/>
                  <a:gd name="T7" fmla="*/ 0 h 1117"/>
                  <a:gd name="T8" fmla="*/ 0 w 1479"/>
                  <a:gd name="T9" fmla="*/ 0 h 1117"/>
                  <a:gd name="T10" fmla="*/ 0 w 1479"/>
                  <a:gd name="T11" fmla="*/ 0 h 1117"/>
                  <a:gd name="T12" fmla="*/ 0 w 1479"/>
                  <a:gd name="T13" fmla="*/ 0 h 1117"/>
                  <a:gd name="T14" fmla="*/ 0 w 1479"/>
                  <a:gd name="T15" fmla="*/ 0 h 1117"/>
                  <a:gd name="T16" fmla="*/ 0 w 1479"/>
                  <a:gd name="T17" fmla="*/ 0 h 1117"/>
                  <a:gd name="T18" fmla="*/ 0 w 1479"/>
                  <a:gd name="T19" fmla="*/ 0 h 1117"/>
                  <a:gd name="T20" fmla="*/ 0 w 1479"/>
                  <a:gd name="T21" fmla="*/ 0 h 1117"/>
                  <a:gd name="T22" fmla="*/ 0 w 1479"/>
                  <a:gd name="T23" fmla="*/ 0 h 1117"/>
                  <a:gd name="T24" fmla="*/ 0 w 1479"/>
                  <a:gd name="T25" fmla="*/ 0 h 1117"/>
                  <a:gd name="T26" fmla="*/ 0 w 1479"/>
                  <a:gd name="T27" fmla="*/ 0 h 1117"/>
                  <a:gd name="T28" fmla="*/ 0 w 1479"/>
                  <a:gd name="T29" fmla="*/ 0 h 1117"/>
                  <a:gd name="T30" fmla="*/ 0 w 1479"/>
                  <a:gd name="T31" fmla="*/ 0 h 1117"/>
                  <a:gd name="T32" fmla="*/ 0 w 1479"/>
                  <a:gd name="T33" fmla="*/ 0 h 1117"/>
                  <a:gd name="T34" fmla="*/ 0 w 1479"/>
                  <a:gd name="T35" fmla="*/ 0 h 1117"/>
                  <a:gd name="T36" fmla="*/ 0 w 1479"/>
                  <a:gd name="T37" fmla="*/ 0 h 1117"/>
                  <a:gd name="T38" fmla="*/ 0 w 1479"/>
                  <a:gd name="T39" fmla="*/ 0 h 1117"/>
                  <a:gd name="T40" fmla="*/ 0 w 1479"/>
                  <a:gd name="T41" fmla="*/ 0 h 1117"/>
                  <a:gd name="T42" fmla="*/ 0 w 1479"/>
                  <a:gd name="T43" fmla="*/ 0 h 1117"/>
                  <a:gd name="T44" fmla="*/ 0 w 1479"/>
                  <a:gd name="T45" fmla="*/ 0 h 1117"/>
                  <a:gd name="T46" fmla="*/ 0 w 1479"/>
                  <a:gd name="T47" fmla="*/ 0 h 1117"/>
                  <a:gd name="T48" fmla="*/ 0 w 1479"/>
                  <a:gd name="T49" fmla="*/ 0 h 1117"/>
                  <a:gd name="T50" fmla="*/ 0 w 1479"/>
                  <a:gd name="T51" fmla="*/ 0 h 1117"/>
                  <a:gd name="T52" fmla="*/ 0 w 1479"/>
                  <a:gd name="T53" fmla="*/ 0 h 1117"/>
                  <a:gd name="T54" fmla="*/ 0 w 1479"/>
                  <a:gd name="T55" fmla="*/ 0 h 1117"/>
                  <a:gd name="T56" fmla="*/ 0 w 1479"/>
                  <a:gd name="T57" fmla="*/ 0 h 1117"/>
                  <a:gd name="T58" fmla="*/ 0 w 1479"/>
                  <a:gd name="T59" fmla="*/ 0 h 1117"/>
                  <a:gd name="T60" fmla="*/ 0 w 1479"/>
                  <a:gd name="T61" fmla="*/ 0 h 1117"/>
                  <a:gd name="T62" fmla="*/ 0 w 1479"/>
                  <a:gd name="T63" fmla="*/ 0 h 1117"/>
                  <a:gd name="T64" fmla="*/ 0 w 1479"/>
                  <a:gd name="T65" fmla="*/ 0 h 1117"/>
                  <a:gd name="T66" fmla="*/ 0 w 1479"/>
                  <a:gd name="T67" fmla="*/ 0 h 1117"/>
                  <a:gd name="T68" fmla="*/ 0 w 1479"/>
                  <a:gd name="T69" fmla="*/ 0 h 1117"/>
                  <a:gd name="T70" fmla="*/ 0 w 1479"/>
                  <a:gd name="T71" fmla="*/ 0 h 1117"/>
                  <a:gd name="T72" fmla="*/ 0 w 1479"/>
                  <a:gd name="T73" fmla="*/ 0 h 1117"/>
                  <a:gd name="T74" fmla="*/ 0 w 1479"/>
                  <a:gd name="T75" fmla="*/ 0 h 1117"/>
                  <a:gd name="T76" fmla="*/ 0 w 1479"/>
                  <a:gd name="T77" fmla="*/ 0 h 1117"/>
                  <a:gd name="T78" fmla="*/ 0 w 1479"/>
                  <a:gd name="T79" fmla="*/ 0 h 1117"/>
                  <a:gd name="T80" fmla="*/ 0 w 1479"/>
                  <a:gd name="T81" fmla="*/ 0 h 1117"/>
                  <a:gd name="T82" fmla="*/ 0 w 1479"/>
                  <a:gd name="T83" fmla="*/ 0 h 1117"/>
                  <a:gd name="T84" fmla="*/ 0 w 1479"/>
                  <a:gd name="T85" fmla="*/ 0 h 1117"/>
                  <a:gd name="T86" fmla="*/ 0 w 1479"/>
                  <a:gd name="T87" fmla="*/ 0 h 1117"/>
                  <a:gd name="T88" fmla="*/ 0 w 1479"/>
                  <a:gd name="T89" fmla="*/ 0 h 1117"/>
                  <a:gd name="T90" fmla="*/ 0 w 1479"/>
                  <a:gd name="T91" fmla="*/ 0 h 1117"/>
                  <a:gd name="T92" fmla="*/ 0 w 1479"/>
                  <a:gd name="T93" fmla="*/ 0 h 1117"/>
                  <a:gd name="T94" fmla="*/ 0 w 1479"/>
                  <a:gd name="T95" fmla="*/ 0 h 1117"/>
                  <a:gd name="T96" fmla="*/ 0 w 1479"/>
                  <a:gd name="T97" fmla="*/ 0 h 1117"/>
                  <a:gd name="T98" fmla="*/ 0 w 1479"/>
                  <a:gd name="T99" fmla="*/ 0 h 1117"/>
                  <a:gd name="T100" fmla="*/ 0 w 1479"/>
                  <a:gd name="T101" fmla="*/ 0 h 1117"/>
                  <a:gd name="T102" fmla="*/ 0 w 1479"/>
                  <a:gd name="T103" fmla="*/ 0 h 1117"/>
                  <a:gd name="T104" fmla="*/ 0 w 1479"/>
                  <a:gd name="T105" fmla="*/ 0 h 1117"/>
                  <a:gd name="T106" fmla="*/ 0 w 1479"/>
                  <a:gd name="T107" fmla="*/ 0 h 1117"/>
                  <a:gd name="T108" fmla="*/ 0 w 1479"/>
                  <a:gd name="T109" fmla="*/ 0 h 1117"/>
                  <a:gd name="T110" fmla="*/ 0 w 1479"/>
                  <a:gd name="T111" fmla="*/ 0 h 1117"/>
                  <a:gd name="T112" fmla="*/ 0 w 1479"/>
                  <a:gd name="T113" fmla="*/ 0 h 1117"/>
                  <a:gd name="T114" fmla="*/ 0 w 1479"/>
                  <a:gd name="T115" fmla="*/ 0 h 1117"/>
                  <a:gd name="T116" fmla="*/ 0 w 1479"/>
                  <a:gd name="T117" fmla="*/ 0 h 1117"/>
                  <a:gd name="T118" fmla="*/ 0 w 1479"/>
                  <a:gd name="T119" fmla="*/ 0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9"/>
                  <a:gd name="T181" fmla="*/ 0 h 1117"/>
                  <a:gd name="T182" fmla="*/ 1479 w 1479"/>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9" h="1117">
                    <a:moveTo>
                      <a:pt x="452" y="40"/>
                    </a:moveTo>
                    <a:lnTo>
                      <a:pt x="3" y="84"/>
                    </a:lnTo>
                    <a:lnTo>
                      <a:pt x="3" y="93"/>
                    </a:lnTo>
                    <a:lnTo>
                      <a:pt x="4" y="98"/>
                    </a:lnTo>
                    <a:lnTo>
                      <a:pt x="0" y="103"/>
                    </a:lnTo>
                    <a:lnTo>
                      <a:pt x="1" y="118"/>
                    </a:lnTo>
                    <a:lnTo>
                      <a:pt x="15" y="137"/>
                    </a:lnTo>
                    <a:lnTo>
                      <a:pt x="23" y="145"/>
                    </a:lnTo>
                    <a:lnTo>
                      <a:pt x="28" y="146"/>
                    </a:lnTo>
                    <a:lnTo>
                      <a:pt x="41" y="156"/>
                    </a:lnTo>
                    <a:lnTo>
                      <a:pt x="45" y="164"/>
                    </a:lnTo>
                    <a:lnTo>
                      <a:pt x="37" y="181"/>
                    </a:lnTo>
                    <a:lnTo>
                      <a:pt x="37" y="187"/>
                    </a:lnTo>
                    <a:lnTo>
                      <a:pt x="46" y="191"/>
                    </a:lnTo>
                    <a:lnTo>
                      <a:pt x="49" y="197"/>
                    </a:lnTo>
                    <a:lnTo>
                      <a:pt x="49" y="200"/>
                    </a:lnTo>
                    <a:lnTo>
                      <a:pt x="39" y="210"/>
                    </a:lnTo>
                    <a:lnTo>
                      <a:pt x="40" y="222"/>
                    </a:lnTo>
                    <a:lnTo>
                      <a:pt x="43" y="225"/>
                    </a:lnTo>
                    <a:lnTo>
                      <a:pt x="70" y="217"/>
                    </a:lnTo>
                    <a:lnTo>
                      <a:pt x="79" y="211"/>
                    </a:lnTo>
                    <a:lnTo>
                      <a:pt x="87" y="186"/>
                    </a:lnTo>
                    <a:lnTo>
                      <a:pt x="92" y="179"/>
                    </a:lnTo>
                    <a:lnTo>
                      <a:pt x="102" y="182"/>
                    </a:lnTo>
                    <a:lnTo>
                      <a:pt x="111" y="182"/>
                    </a:lnTo>
                    <a:lnTo>
                      <a:pt x="116" y="179"/>
                    </a:lnTo>
                    <a:lnTo>
                      <a:pt x="124" y="180"/>
                    </a:lnTo>
                    <a:lnTo>
                      <a:pt x="123" y="187"/>
                    </a:lnTo>
                    <a:lnTo>
                      <a:pt x="106" y="202"/>
                    </a:lnTo>
                    <a:lnTo>
                      <a:pt x="108" y="204"/>
                    </a:lnTo>
                    <a:lnTo>
                      <a:pt x="123" y="197"/>
                    </a:lnTo>
                    <a:lnTo>
                      <a:pt x="145" y="196"/>
                    </a:lnTo>
                    <a:lnTo>
                      <a:pt x="224" y="169"/>
                    </a:lnTo>
                    <a:lnTo>
                      <a:pt x="237" y="169"/>
                    </a:lnTo>
                    <a:lnTo>
                      <a:pt x="237" y="175"/>
                    </a:lnTo>
                    <a:lnTo>
                      <a:pt x="222" y="188"/>
                    </a:lnTo>
                    <a:lnTo>
                      <a:pt x="229" y="191"/>
                    </a:lnTo>
                    <a:lnTo>
                      <a:pt x="263" y="195"/>
                    </a:lnTo>
                    <a:lnTo>
                      <a:pt x="297" y="207"/>
                    </a:lnTo>
                    <a:lnTo>
                      <a:pt x="334" y="225"/>
                    </a:lnTo>
                    <a:lnTo>
                      <a:pt x="343" y="229"/>
                    </a:lnTo>
                    <a:lnTo>
                      <a:pt x="343" y="217"/>
                    </a:lnTo>
                    <a:lnTo>
                      <a:pt x="350" y="211"/>
                    </a:lnTo>
                    <a:lnTo>
                      <a:pt x="357" y="220"/>
                    </a:lnTo>
                    <a:lnTo>
                      <a:pt x="378" y="227"/>
                    </a:lnTo>
                    <a:lnTo>
                      <a:pt x="384" y="229"/>
                    </a:lnTo>
                    <a:lnTo>
                      <a:pt x="384" y="234"/>
                    </a:lnTo>
                    <a:lnTo>
                      <a:pt x="376" y="237"/>
                    </a:lnTo>
                    <a:lnTo>
                      <a:pt x="380" y="244"/>
                    </a:lnTo>
                    <a:lnTo>
                      <a:pt x="426" y="279"/>
                    </a:lnTo>
                    <a:lnTo>
                      <a:pt x="428" y="290"/>
                    </a:lnTo>
                    <a:lnTo>
                      <a:pt x="427" y="301"/>
                    </a:lnTo>
                    <a:lnTo>
                      <a:pt x="422" y="308"/>
                    </a:lnTo>
                    <a:lnTo>
                      <a:pt x="417" y="303"/>
                    </a:lnTo>
                    <a:lnTo>
                      <a:pt x="413" y="294"/>
                    </a:lnTo>
                    <a:lnTo>
                      <a:pt x="410" y="304"/>
                    </a:lnTo>
                    <a:lnTo>
                      <a:pt x="413" y="312"/>
                    </a:lnTo>
                    <a:lnTo>
                      <a:pt x="421" y="317"/>
                    </a:lnTo>
                    <a:lnTo>
                      <a:pt x="485" y="298"/>
                    </a:lnTo>
                    <a:lnTo>
                      <a:pt x="488" y="290"/>
                    </a:lnTo>
                    <a:lnTo>
                      <a:pt x="510" y="288"/>
                    </a:lnTo>
                    <a:lnTo>
                      <a:pt x="561" y="248"/>
                    </a:lnTo>
                    <a:lnTo>
                      <a:pt x="595" y="248"/>
                    </a:lnTo>
                    <a:lnTo>
                      <a:pt x="595" y="240"/>
                    </a:lnTo>
                    <a:lnTo>
                      <a:pt x="590" y="230"/>
                    </a:lnTo>
                    <a:lnTo>
                      <a:pt x="600" y="210"/>
                    </a:lnTo>
                    <a:lnTo>
                      <a:pt x="654" y="202"/>
                    </a:lnTo>
                    <a:lnTo>
                      <a:pt x="734" y="243"/>
                    </a:lnTo>
                    <a:lnTo>
                      <a:pt x="737" y="255"/>
                    </a:lnTo>
                    <a:lnTo>
                      <a:pt x="758" y="271"/>
                    </a:lnTo>
                    <a:lnTo>
                      <a:pt x="774" y="298"/>
                    </a:lnTo>
                    <a:lnTo>
                      <a:pt x="825" y="334"/>
                    </a:lnTo>
                    <a:lnTo>
                      <a:pt x="833" y="349"/>
                    </a:lnTo>
                    <a:lnTo>
                      <a:pt x="846" y="362"/>
                    </a:lnTo>
                    <a:lnTo>
                      <a:pt x="886" y="362"/>
                    </a:lnTo>
                    <a:lnTo>
                      <a:pt x="914" y="404"/>
                    </a:lnTo>
                    <a:lnTo>
                      <a:pt x="925" y="412"/>
                    </a:lnTo>
                    <a:lnTo>
                      <a:pt x="920" y="425"/>
                    </a:lnTo>
                    <a:lnTo>
                      <a:pt x="933" y="470"/>
                    </a:lnTo>
                    <a:lnTo>
                      <a:pt x="927" y="520"/>
                    </a:lnTo>
                    <a:lnTo>
                      <a:pt x="916" y="573"/>
                    </a:lnTo>
                    <a:lnTo>
                      <a:pt x="917" y="616"/>
                    </a:lnTo>
                    <a:lnTo>
                      <a:pt x="924" y="631"/>
                    </a:lnTo>
                    <a:lnTo>
                      <a:pt x="955" y="651"/>
                    </a:lnTo>
                    <a:lnTo>
                      <a:pt x="964" y="634"/>
                    </a:lnTo>
                    <a:lnTo>
                      <a:pt x="955" y="626"/>
                    </a:lnTo>
                    <a:lnTo>
                      <a:pt x="946" y="598"/>
                    </a:lnTo>
                    <a:lnTo>
                      <a:pt x="948" y="592"/>
                    </a:lnTo>
                    <a:lnTo>
                      <a:pt x="965" y="589"/>
                    </a:lnTo>
                    <a:lnTo>
                      <a:pt x="978" y="616"/>
                    </a:lnTo>
                    <a:lnTo>
                      <a:pt x="985" y="615"/>
                    </a:lnTo>
                    <a:lnTo>
                      <a:pt x="988" y="601"/>
                    </a:lnTo>
                    <a:lnTo>
                      <a:pt x="994" y="600"/>
                    </a:lnTo>
                    <a:lnTo>
                      <a:pt x="1002" y="605"/>
                    </a:lnTo>
                    <a:lnTo>
                      <a:pt x="1001" y="619"/>
                    </a:lnTo>
                    <a:lnTo>
                      <a:pt x="993" y="632"/>
                    </a:lnTo>
                    <a:lnTo>
                      <a:pt x="984" y="645"/>
                    </a:lnTo>
                    <a:lnTo>
                      <a:pt x="972" y="679"/>
                    </a:lnTo>
                    <a:lnTo>
                      <a:pt x="964" y="683"/>
                    </a:lnTo>
                    <a:lnTo>
                      <a:pt x="963" y="700"/>
                    </a:lnTo>
                    <a:lnTo>
                      <a:pt x="975" y="712"/>
                    </a:lnTo>
                    <a:lnTo>
                      <a:pt x="993" y="728"/>
                    </a:lnTo>
                    <a:lnTo>
                      <a:pt x="1020" y="789"/>
                    </a:lnTo>
                    <a:lnTo>
                      <a:pt x="1062" y="816"/>
                    </a:lnTo>
                    <a:lnTo>
                      <a:pt x="1066" y="816"/>
                    </a:lnTo>
                    <a:lnTo>
                      <a:pt x="1069" y="801"/>
                    </a:lnTo>
                    <a:lnTo>
                      <a:pt x="1083" y="801"/>
                    </a:lnTo>
                    <a:lnTo>
                      <a:pt x="1092" y="825"/>
                    </a:lnTo>
                    <a:lnTo>
                      <a:pt x="1093" y="840"/>
                    </a:lnTo>
                    <a:lnTo>
                      <a:pt x="1108" y="873"/>
                    </a:lnTo>
                    <a:lnTo>
                      <a:pt x="1125" y="884"/>
                    </a:lnTo>
                    <a:lnTo>
                      <a:pt x="1144" y="888"/>
                    </a:lnTo>
                    <a:lnTo>
                      <a:pt x="1176" y="976"/>
                    </a:lnTo>
                    <a:lnTo>
                      <a:pt x="1185" y="980"/>
                    </a:lnTo>
                    <a:lnTo>
                      <a:pt x="1227" y="990"/>
                    </a:lnTo>
                    <a:lnTo>
                      <a:pt x="1245" y="999"/>
                    </a:lnTo>
                    <a:lnTo>
                      <a:pt x="1293" y="1059"/>
                    </a:lnTo>
                    <a:lnTo>
                      <a:pt x="1314" y="1074"/>
                    </a:lnTo>
                    <a:lnTo>
                      <a:pt x="1322" y="1075"/>
                    </a:lnTo>
                    <a:lnTo>
                      <a:pt x="1334" y="1081"/>
                    </a:lnTo>
                    <a:lnTo>
                      <a:pt x="1337" y="1093"/>
                    </a:lnTo>
                    <a:lnTo>
                      <a:pt x="1328" y="1096"/>
                    </a:lnTo>
                    <a:lnTo>
                      <a:pt x="1320" y="1092"/>
                    </a:lnTo>
                    <a:lnTo>
                      <a:pt x="1314" y="1092"/>
                    </a:lnTo>
                    <a:lnTo>
                      <a:pt x="1308" y="1096"/>
                    </a:lnTo>
                    <a:lnTo>
                      <a:pt x="1307" y="1104"/>
                    </a:lnTo>
                    <a:lnTo>
                      <a:pt x="1314" y="1112"/>
                    </a:lnTo>
                    <a:lnTo>
                      <a:pt x="1338" y="1117"/>
                    </a:lnTo>
                    <a:lnTo>
                      <a:pt x="1350" y="1109"/>
                    </a:lnTo>
                    <a:lnTo>
                      <a:pt x="1369" y="1107"/>
                    </a:lnTo>
                    <a:lnTo>
                      <a:pt x="1441" y="1079"/>
                    </a:lnTo>
                    <a:lnTo>
                      <a:pt x="1456" y="1052"/>
                    </a:lnTo>
                    <a:lnTo>
                      <a:pt x="1457" y="1045"/>
                    </a:lnTo>
                    <a:lnTo>
                      <a:pt x="1448" y="1008"/>
                    </a:lnTo>
                    <a:lnTo>
                      <a:pt x="1449" y="987"/>
                    </a:lnTo>
                    <a:lnTo>
                      <a:pt x="1463" y="953"/>
                    </a:lnTo>
                    <a:lnTo>
                      <a:pt x="1479" y="957"/>
                    </a:lnTo>
                    <a:lnTo>
                      <a:pt x="1460" y="887"/>
                    </a:lnTo>
                    <a:lnTo>
                      <a:pt x="1466" y="851"/>
                    </a:lnTo>
                    <a:lnTo>
                      <a:pt x="1462" y="786"/>
                    </a:lnTo>
                    <a:lnTo>
                      <a:pt x="1448" y="733"/>
                    </a:lnTo>
                    <a:lnTo>
                      <a:pt x="1437" y="714"/>
                    </a:lnTo>
                    <a:lnTo>
                      <a:pt x="1390" y="650"/>
                    </a:lnTo>
                    <a:lnTo>
                      <a:pt x="1359" y="577"/>
                    </a:lnTo>
                    <a:lnTo>
                      <a:pt x="1320" y="526"/>
                    </a:lnTo>
                    <a:lnTo>
                      <a:pt x="1321" y="520"/>
                    </a:lnTo>
                    <a:lnTo>
                      <a:pt x="1319" y="509"/>
                    </a:lnTo>
                    <a:lnTo>
                      <a:pt x="1306" y="480"/>
                    </a:lnTo>
                    <a:lnTo>
                      <a:pt x="1305" y="468"/>
                    </a:lnTo>
                    <a:lnTo>
                      <a:pt x="1318" y="449"/>
                    </a:lnTo>
                    <a:lnTo>
                      <a:pt x="1319" y="442"/>
                    </a:lnTo>
                    <a:lnTo>
                      <a:pt x="1268" y="374"/>
                    </a:lnTo>
                    <a:lnTo>
                      <a:pt x="1240" y="346"/>
                    </a:lnTo>
                    <a:lnTo>
                      <a:pt x="1221" y="334"/>
                    </a:lnTo>
                    <a:lnTo>
                      <a:pt x="1217" y="326"/>
                    </a:lnTo>
                    <a:lnTo>
                      <a:pt x="1184" y="282"/>
                    </a:lnTo>
                    <a:lnTo>
                      <a:pt x="1141" y="206"/>
                    </a:lnTo>
                    <a:lnTo>
                      <a:pt x="1130" y="161"/>
                    </a:lnTo>
                    <a:lnTo>
                      <a:pt x="1103" y="97"/>
                    </a:lnTo>
                    <a:lnTo>
                      <a:pt x="1103" y="88"/>
                    </a:lnTo>
                    <a:lnTo>
                      <a:pt x="1092" y="78"/>
                    </a:lnTo>
                    <a:lnTo>
                      <a:pt x="1085" y="74"/>
                    </a:lnTo>
                    <a:lnTo>
                      <a:pt x="1080" y="28"/>
                    </a:lnTo>
                    <a:lnTo>
                      <a:pt x="1073" y="13"/>
                    </a:lnTo>
                    <a:lnTo>
                      <a:pt x="1058" y="16"/>
                    </a:lnTo>
                    <a:lnTo>
                      <a:pt x="1030" y="14"/>
                    </a:lnTo>
                    <a:lnTo>
                      <a:pt x="996" y="0"/>
                    </a:lnTo>
                    <a:lnTo>
                      <a:pt x="982" y="9"/>
                    </a:lnTo>
                    <a:lnTo>
                      <a:pt x="978" y="18"/>
                    </a:lnTo>
                    <a:lnTo>
                      <a:pt x="975" y="32"/>
                    </a:lnTo>
                    <a:lnTo>
                      <a:pt x="989" y="77"/>
                    </a:lnTo>
                    <a:lnTo>
                      <a:pt x="985" y="101"/>
                    </a:lnTo>
                    <a:lnTo>
                      <a:pt x="962" y="99"/>
                    </a:lnTo>
                    <a:lnTo>
                      <a:pt x="955" y="90"/>
                    </a:lnTo>
                    <a:lnTo>
                      <a:pt x="948" y="66"/>
                    </a:lnTo>
                    <a:lnTo>
                      <a:pt x="481" y="96"/>
                    </a:lnTo>
                    <a:lnTo>
                      <a:pt x="470" y="80"/>
                    </a:lnTo>
                    <a:lnTo>
                      <a:pt x="471" y="67"/>
                    </a:lnTo>
                    <a:lnTo>
                      <a:pt x="456" y="51"/>
                    </a:lnTo>
                    <a:lnTo>
                      <a:pt x="45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6" name="Freeform 136">
                <a:extLst>
                  <a:ext uri="{FF2B5EF4-FFF2-40B4-BE49-F238E27FC236}">
                    <a16:creationId xmlns:a16="http://schemas.microsoft.com/office/drawing/2014/main" id="{C9239A55-3FEC-4F98-9C56-2C998929B192}"/>
                  </a:ext>
                </a:extLst>
              </p:cNvPr>
              <p:cNvSpPr>
                <a:spLocks/>
              </p:cNvSpPr>
              <p:nvPr/>
            </p:nvSpPr>
            <p:spPr bwMode="auto">
              <a:xfrm>
                <a:off x="4255" y="3354"/>
                <a:ext cx="719" cy="542"/>
              </a:xfrm>
              <a:custGeom>
                <a:avLst/>
                <a:gdLst>
                  <a:gd name="T0" fmla="*/ 0 w 1479"/>
                  <a:gd name="T1" fmla="*/ 0 h 1117"/>
                  <a:gd name="T2" fmla="*/ 0 w 1479"/>
                  <a:gd name="T3" fmla="*/ 0 h 1117"/>
                  <a:gd name="T4" fmla="*/ 0 w 1479"/>
                  <a:gd name="T5" fmla="*/ 0 h 1117"/>
                  <a:gd name="T6" fmla="*/ 0 w 1479"/>
                  <a:gd name="T7" fmla="*/ 0 h 1117"/>
                  <a:gd name="T8" fmla="*/ 0 w 1479"/>
                  <a:gd name="T9" fmla="*/ 0 h 1117"/>
                  <a:gd name="T10" fmla="*/ 0 w 1479"/>
                  <a:gd name="T11" fmla="*/ 0 h 1117"/>
                  <a:gd name="T12" fmla="*/ 0 w 1479"/>
                  <a:gd name="T13" fmla="*/ 0 h 1117"/>
                  <a:gd name="T14" fmla="*/ 0 w 1479"/>
                  <a:gd name="T15" fmla="*/ 0 h 1117"/>
                  <a:gd name="T16" fmla="*/ 0 w 1479"/>
                  <a:gd name="T17" fmla="*/ 0 h 1117"/>
                  <a:gd name="T18" fmla="*/ 0 w 1479"/>
                  <a:gd name="T19" fmla="*/ 0 h 1117"/>
                  <a:gd name="T20" fmla="*/ 0 w 1479"/>
                  <a:gd name="T21" fmla="*/ 0 h 1117"/>
                  <a:gd name="T22" fmla="*/ 0 w 1479"/>
                  <a:gd name="T23" fmla="*/ 0 h 1117"/>
                  <a:gd name="T24" fmla="*/ 0 w 1479"/>
                  <a:gd name="T25" fmla="*/ 0 h 1117"/>
                  <a:gd name="T26" fmla="*/ 0 w 1479"/>
                  <a:gd name="T27" fmla="*/ 0 h 1117"/>
                  <a:gd name="T28" fmla="*/ 0 w 1479"/>
                  <a:gd name="T29" fmla="*/ 0 h 1117"/>
                  <a:gd name="T30" fmla="*/ 0 w 1479"/>
                  <a:gd name="T31" fmla="*/ 0 h 1117"/>
                  <a:gd name="T32" fmla="*/ 0 w 1479"/>
                  <a:gd name="T33" fmla="*/ 0 h 1117"/>
                  <a:gd name="T34" fmla="*/ 0 w 1479"/>
                  <a:gd name="T35" fmla="*/ 0 h 1117"/>
                  <a:gd name="T36" fmla="*/ 0 w 1479"/>
                  <a:gd name="T37" fmla="*/ 0 h 1117"/>
                  <a:gd name="T38" fmla="*/ 0 w 1479"/>
                  <a:gd name="T39" fmla="*/ 0 h 1117"/>
                  <a:gd name="T40" fmla="*/ 0 w 1479"/>
                  <a:gd name="T41" fmla="*/ 0 h 1117"/>
                  <a:gd name="T42" fmla="*/ 0 w 1479"/>
                  <a:gd name="T43" fmla="*/ 0 h 1117"/>
                  <a:gd name="T44" fmla="*/ 0 w 1479"/>
                  <a:gd name="T45" fmla="*/ 0 h 1117"/>
                  <a:gd name="T46" fmla="*/ 0 w 1479"/>
                  <a:gd name="T47" fmla="*/ 0 h 1117"/>
                  <a:gd name="T48" fmla="*/ 0 w 1479"/>
                  <a:gd name="T49" fmla="*/ 0 h 1117"/>
                  <a:gd name="T50" fmla="*/ 0 w 1479"/>
                  <a:gd name="T51" fmla="*/ 0 h 1117"/>
                  <a:gd name="T52" fmla="*/ 0 w 1479"/>
                  <a:gd name="T53" fmla="*/ 0 h 1117"/>
                  <a:gd name="T54" fmla="*/ 0 w 1479"/>
                  <a:gd name="T55" fmla="*/ 0 h 1117"/>
                  <a:gd name="T56" fmla="*/ 0 w 1479"/>
                  <a:gd name="T57" fmla="*/ 0 h 1117"/>
                  <a:gd name="T58" fmla="*/ 0 w 1479"/>
                  <a:gd name="T59" fmla="*/ 0 h 1117"/>
                  <a:gd name="T60" fmla="*/ 0 w 1479"/>
                  <a:gd name="T61" fmla="*/ 0 h 1117"/>
                  <a:gd name="T62" fmla="*/ 0 w 1479"/>
                  <a:gd name="T63" fmla="*/ 0 h 1117"/>
                  <a:gd name="T64" fmla="*/ 0 w 1479"/>
                  <a:gd name="T65" fmla="*/ 0 h 1117"/>
                  <a:gd name="T66" fmla="*/ 0 w 1479"/>
                  <a:gd name="T67" fmla="*/ 0 h 1117"/>
                  <a:gd name="T68" fmla="*/ 0 w 1479"/>
                  <a:gd name="T69" fmla="*/ 0 h 1117"/>
                  <a:gd name="T70" fmla="*/ 0 w 1479"/>
                  <a:gd name="T71" fmla="*/ 0 h 1117"/>
                  <a:gd name="T72" fmla="*/ 0 w 1479"/>
                  <a:gd name="T73" fmla="*/ 0 h 1117"/>
                  <a:gd name="T74" fmla="*/ 0 w 1479"/>
                  <a:gd name="T75" fmla="*/ 0 h 1117"/>
                  <a:gd name="T76" fmla="*/ 0 w 1479"/>
                  <a:gd name="T77" fmla="*/ 0 h 1117"/>
                  <a:gd name="T78" fmla="*/ 0 w 1479"/>
                  <a:gd name="T79" fmla="*/ 0 h 1117"/>
                  <a:gd name="T80" fmla="*/ 0 w 1479"/>
                  <a:gd name="T81" fmla="*/ 0 h 1117"/>
                  <a:gd name="T82" fmla="*/ 0 w 1479"/>
                  <a:gd name="T83" fmla="*/ 0 h 1117"/>
                  <a:gd name="T84" fmla="*/ 0 w 1479"/>
                  <a:gd name="T85" fmla="*/ 0 h 1117"/>
                  <a:gd name="T86" fmla="*/ 0 w 1479"/>
                  <a:gd name="T87" fmla="*/ 0 h 1117"/>
                  <a:gd name="T88" fmla="*/ 0 w 1479"/>
                  <a:gd name="T89" fmla="*/ 0 h 1117"/>
                  <a:gd name="T90" fmla="*/ 0 w 1479"/>
                  <a:gd name="T91" fmla="*/ 0 h 1117"/>
                  <a:gd name="T92" fmla="*/ 0 w 1479"/>
                  <a:gd name="T93" fmla="*/ 0 h 1117"/>
                  <a:gd name="T94" fmla="*/ 0 w 1479"/>
                  <a:gd name="T95" fmla="*/ 0 h 1117"/>
                  <a:gd name="T96" fmla="*/ 0 w 1479"/>
                  <a:gd name="T97" fmla="*/ 0 h 1117"/>
                  <a:gd name="T98" fmla="*/ 0 w 1479"/>
                  <a:gd name="T99" fmla="*/ 0 h 1117"/>
                  <a:gd name="T100" fmla="*/ 0 w 1479"/>
                  <a:gd name="T101" fmla="*/ 0 h 1117"/>
                  <a:gd name="T102" fmla="*/ 0 w 1479"/>
                  <a:gd name="T103" fmla="*/ 0 h 1117"/>
                  <a:gd name="T104" fmla="*/ 0 w 1479"/>
                  <a:gd name="T105" fmla="*/ 0 h 1117"/>
                  <a:gd name="T106" fmla="*/ 0 w 1479"/>
                  <a:gd name="T107" fmla="*/ 0 h 1117"/>
                  <a:gd name="T108" fmla="*/ 0 w 1479"/>
                  <a:gd name="T109" fmla="*/ 0 h 1117"/>
                  <a:gd name="T110" fmla="*/ 0 w 1479"/>
                  <a:gd name="T111" fmla="*/ 0 h 1117"/>
                  <a:gd name="T112" fmla="*/ 0 w 1479"/>
                  <a:gd name="T113" fmla="*/ 0 h 1117"/>
                  <a:gd name="T114" fmla="*/ 0 w 1479"/>
                  <a:gd name="T115" fmla="*/ 0 h 1117"/>
                  <a:gd name="T116" fmla="*/ 0 w 1479"/>
                  <a:gd name="T117" fmla="*/ 0 h 1117"/>
                  <a:gd name="T118" fmla="*/ 0 w 1479"/>
                  <a:gd name="T119" fmla="*/ 0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9"/>
                  <a:gd name="T181" fmla="*/ 0 h 1117"/>
                  <a:gd name="T182" fmla="*/ 1479 w 1479"/>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9" h="1117">
                    <a:moveTo>
                      <a:pt x="452" y="40"/>
                    </a:moveTo>
                    <a:lnTo>
                      <a:pt x="3" y="84"/>
                    </a:lnTo>
                    <a:lnTo>
                      <a:pt x="3" y="93"/>
                    </a:lnTo>
                    <a:lnTo>
                      <a:pt x="4" y="98"/>
                    </a:lnTo>
                    <a:lnTo>
                      <a:pt x="0" y="103"/>
                    </a:lnTo>
                    <a:lnTo>
                      <a:pt x="1" y="118"/>
                    </a:lnTo>
                    <a:lnTo>
                      <a:pt x="15" y="137"/>
                    </a:lnTo>
                    <a:lnTo>
                      <a:pt x="23" y="145"/>
                    </a:lnTo>
                    <a:lnTo>
                      <a:pt x="28" y="146"/>
                    </a:lnTo>
                    <a:lnTo>
                      <a:pt x="41" y="156"/>
                    </a:lnTo>
                    <a:lnTo>
                      <a:pt x="45" y="164"/>
                    </a:lnTo>
                    <a:lnTo>
                      <a:pt x="37" y="181"/>
                    </a:lnTo>
                    <a:lnTo>
                      <a:pt x="37" y="187"/>
                    </a:lnTo>
                    <a:lnTo>
                      <a:pt x="46" y="191"/>
                    </a:lnTo>
                    <a:lnTo>
                      <a:pt x="49" y="197"/>
                    </a:lnTo>
                    <a:lnTo>
                      <a:pt x="49" y="200"/>
                    </a:lnTo>
                    <a:lnTo>
                      <a:pt x="39" y="210"/>
                    </a:lnTo>
                    <a:lnTo>
                      <a:pt x="40" y="222"/>
                    </a:lnTo>
                    <a:lnTo>
                      <a:pt x="43" y="225"/>
                    </a:lnTo>
                    <a:lnTo>
                      <a:pt x="70" y="217"/>
                    </a:lnTo>
                    <a:lnTo>
                      <a:pt x="79" y="211"/>
                    </a:lnTo>
                    <a:lnTo>
                      <a:pt x="87" y="186"/>
                    </a:lnTo>
                    <a:lnTo>
                      <a:pt x="92" y="179"/>
                    </a:lnTo>
                    <a:lnTo>
                      <a:pt x="102" y="182"/>
                    </a:lnTo>
                    <a:lnTo>
                      <a:pt x="111" y="182"/>
                    </a:lnTo>
                    <a:lnTo>
                      <a:pt x="116" y="179"/>
                    </a:lnTo>
                    <a:lnTo>
                      <a:pt x="124" y="180"/>
                    </a:lnTo>
                    <a:lnTo>
                      <a:pt x="123" y="187"/>
                    </a:lnTo>
                    <a:lnTo>
                      <a:pt x="106" y="202"/>
                    </a:lnTo>
                    <a:lnTo>
                      <a:pt x="108" y="204"/>
                    </a:lnTo>
                    <a:lnTo>
                      <a:pt x="123" y="197"/>
                    </a:lnTo>
                    <a:lnTo>
                      <a:pt x="145" y="196"/>
                    </a:lnTo>
                    <a:lnTo>
                      <a:pt x="224" y="169"/>
                    </a:lnTo>
                    <a:lnTo>
                      <a:pt x="237" y="169"/>
                    </a:lnTo>
                    <a:lnTo>
                      <a:pt x="237" y="175"/>
                    </a:lnTo>
                    <a:lnTo>
                      <a:pt x="222" y="188"/>
                    </a:lnTo>
                    <a:lnTo>
                      <a:pt x="229" y="191"/>
                    </a:lnTo>
                    <a:lnTo>
                      <a:pt x="263" y="195"/>
                    </a:lnTo>
                    <a:lnTo>
                      <a:pt x="297" y="207"/>
                    </a:lnTo>
                    <a:lnTo>
                      <a:pt x="334" y="225"/>
                    </a:lnTo>
                    <a:lnTo>
                      <a:pt x="343" y="229"/>
                    </a:lnTo>
                    <a:lnTo>
                      <a:pt x="343" y="217"/>
                    </a:lnTo>
                    <a:lnTo>
                      <a:pt x="350" y="211"/>
                    </a:lnTo>
                    <a:lnTo>
                      <a:pt x="357" y="220"/>
                    </a:lnTo>
                    <a:lnTo>
                      <a:pt x="378" y="227"/>
                    </a:lnTo>
                    <a:lnTo>
                      <a:pt x="384" y="229"/>
                    </a:lnTo>
                    <a:lnTo>
                      <a:pt x="384" y="234"/>
                    </a:lnTo>
                    <a:lnTo>
                      <a:pt x="376" y="237"/>
                    </a:lnTo>
                    <a:lnTo>
                      <a:pt x="380" y="244"/>
                    </a:lnTo>
                    <a:lnTo>
                      <a:pt x="426" y="279"/>
                    </a:lnTo>
                    <a:lnTo>
                      <a:pt x="428" y="290"/>
                    </a:lnTo>
                    <a:lnTo>
                      <a:pt x="427" y="301"/>
                    </a:lnTo>
                    <a:lnTo>
                      <a:pt x="422" y="308"/>
                    </a:lnTo>
                    <a:lnTo>
                      <a:pt x="417" y="303"/>
                    </a:lnTo>
                    <a:lnTo>
                      <a:pt x="413" y="294"/>
                    </a:lnTo>
                    <a:lnTo>
                      <a:pt x="410" y="304"/>
                    </a:lnTo>
                    <a:lnTo>
                      <a:pt x="413" y="312"/>
                    </a:lnTo>
                    <a:lnTo>
                      <a:pt x="421" y="317"/>
                    </a:lnTo>
                    <a:lnTo>
                      <a:pt x="485" y="298"/>
                    </a:lnTo>
                    <a:lnTo>
                      <a:pt x="488" y="290"/>
                    </a:lnTo>
                    <a:lnTo>
                      <a:pt x="510" y="288"/>
                    </a:lnTo>
                    <a:lnTo>
                      <a:pt x="561" y="248"/>
                    </a:lnTo>
                    <a:lnTo>
                      <a:pt x="595" y="248"/>
                    </a:lnTo>
                    <a:lnTo>
                      <a:pt x="595" y="240"/>
                    </a:lnTo>
                    <a:lnTo>
                      <a:pt x="590" y="230"/>
                    </a:lnTo>
                    <a:lnTo>
                      <a:pt x="600" y="210"/>
                    </a:lnTo>
                    <a:lnTo>
                      <a:pt x="654" y="202"/>
                    </a:lnTo>
                    <a:lnTo>
                      <a:pt x="734" y="243"/>
                    </a:lnTo>
                    <a:lnTo>
                      <a:pt x="737" y="255"/>
                    </a:lnTo>
                    <a:lnTo>
                      <a:pt x="758" y="271"/>
                    </a:lnTo>
                    <a:lnTo>
                      <a:pt x="774" y="298"/>
                    </a:lnTo>
                    <a:lnTo>
                      <a:pt x="825" y="334"/>
                    </a:lnTo>
                    <a:lnTo>
                      <a:pt x="833" y="349"/>
                    </a:lnTo>
                    <a:lnTo>
                      <a:pt x="846" y="362"/>
                    </a:lnTo>
                    <a:lnTo>
                      <a:pt x="886" y="362"/>
                    </a:lnTo>
                    <a:lnTo>
                      <a:pt x="914" y="404"/>
                    </a:lnTo>
                    <a:lnTo>
                      <a:pt x="925" y="412"/>
                    </a:lnTo>
                    <a:lnTo>
                      <a:pt x="920" y="425"/>
                    </a:lnTo>
                    <a:lnTo>
                      <a:pt x="933" y="470"/>
                    </a:lnTo>
                    <a:lnTo>
                      <a:pt x="927" y="520"/>
                    </a:lnTo>
                    <a:lnTo>
                      <a:pt x="916" y="573"/>
                    </a:lnTo>
                    <a:lnTo>
                      <a:pt x="917" y="616"/>
                    </a:lnTo>
                    <a:lnTo>
                      <a:pt x="924" y="631"/>
                    </a:lnTo>
                    <a:lnTo>
                      <a:pt x="955" y="651"/>
                    </a:lnTo>
                    <a:lnTo>
                      <a:pt x="964" y="634"/>
                    </a:lnTo>
                    <a:lnTo>
                      <a:pt x="955" y="626"/>
                    </a:lnTo>
                    <a:lnTo>
                      <a:pt x="946" y="598"/>
                    </a:lnTo>
                    <a:lnTo>
                      <a:pt x="948" y="592"/>
                    </a:lnTo>
                    <a:lnTo>
                      <a:pt x="965" y="589"/>
                    </a:lnTo>
                    <a:lnTo>
                      <a:pt x="978" y="616"/>
                    </a:lnTo>
                    <a:lnTo>
                      <a:pt x="985" y="615"/>
                    </a:lnTo>
                    <a:lnTo>
                      <a:pt x="988" y="601"/>
                    </a:lnTo>
                    <a:lnTo>
                      <a:pt x="994" y="600"/>
                    </a:lnTo>
                    <a:lnTo>
                      <a:pt x="1002" y="605"/>
                    </a:lnTo>
                    <a:lnTo>
                      <a:pt x="1001" y="619"/>
                    </a:lnTo>
                    <a:lnTo>
                      <a:pt x="993" y="632"/>
                    </a:lnTo>
                    <a:lnTo>
                      <a:pt x="984" y="645"/>
                    </a:lnTo>
                    <a:lnTo>
                      <a:pt x="972" y="679"/>
                    </a:lnTo>
                    <a:lnTo>
                      <a:pt x="964" y="683"/>
                    </a:lnTo>
                    <a:lnTo>
                      <a:pt x="963" y="700"/>
                    </a:lnTo>
                    <a:lnTo>
                      <a:pt x="975" y="712"/>
                    </a:lnTo>
                    <a:lnTo>
                      <a:pt x="993" y="728"/>
                    </a:lnTo>
                    <a:lnTo>
                      <a:pt x="1020" y="789"/>
                    </a:lnTo>
                    <a:lnTo>
                      <a:pt x="1062" y="816"/>
                    </a:lnTo>
                    <a:lnTo>
                      <a:pt x="1066" y="816"/>
                    </a:lnTo>
                    <a:lnTo>
                      <a:pt x="1069" y="801"/>
                    </a:lnTo>
                    <a:lnTo>
                      <a:pt x="1083" y="801"/>
                    </a:lnTo>
                    <a:lnTo>
                      <a:pt x="1092" y="825"/>
                    </a:lnTo>
                    <a:lnTo>
                      <a:pt x="1093" y="840"/>
                    </a:lnTo>
                    <a:lnTo>
                      <a:pt x="1108" y="873"/>
                    </a:lnTo>
                    <a:lnTo>
                      <a:pt x="1125" y="884"/>
                    </a:lnTo>
                    <a:lnTo>
                      <a:pt x="1144" y="888"/>
                    </a:lnTo>
                    <a:lnTo>
                      <a:pt x="1176" y="976"/>
                    </a:lnTo>
                    <a:lnTo>
                      <a:pt x="1185" y="980"/>
                    </a:lnTo>
                    <a:lnTo>
                      <a:pt x="1227" y="990"/>
                    </a:lnTo>
                    <a:lnTo>
                      <a:pt x="1245" y="999"/>
                    </a:lnTo>
                    <a:lnTo>
                      <a:pt x="1293" y="1059"/>
                    </a:lnTo>
                    <a:lnTo>
                      <a:pt x="1314" y="1074"/>
                    </a:lnTo>
                    <a:lnTo>
                      <a:pt x="1322" y="1075"/>
                    </a:lnTo>
                    <a:lnTo>
                      <a:pt x="1334" y="1081"/>
                    </a:lnTo>
                    <a:lnTo>
                      <a:pt x="1337" y="1093"/>
                    </a:lnTo>
                    <a:lnTo>
                      <a:pt x="1328" y="1096"/>
                    </a:lnTo>
                    <a:lnTo>
                      <a:pt x="1320" y="1092"/>
                    </a:lnTo>
                    <a:lnTo>
                      <a:pt x="1314" y="1092"/>
                    </a:lnTo>
                    <a:lnTo>
                      <a:pt x="1308" y="1096"/>
                    </a:lnTo>
                    <a:lnTo>
                      <a:pt x="1307" y="1104"/>
                    </a:lnTo>
                    <a:lnTo>
                      <a:pt x="1314" y="1112"/>
                    </a:lnTo>
                    <a:lnTo>
                      <a:pt x="1338" y="1117"/>
                    </a:lnTo>
                    <a:lnTo>
                      <a:pt x="1350" y="1109"/>
                    </a:lnTo>
                    <a:lnTo>
                      <a:pt x="1369" y="1107"/>
                    </a:lnTo>
                    <a:lnTo>
                      <a:pt x="1441" y="1079"/>
                    </a:lnTo>
                    <a:lnTo>
                      <a:pt x="1456" y="1052"/>
                    </a:lnTo>
                    <a:lnTo>
                      <a:pt x="1457" y="1045"/>
                    </a:lnTo>
                    <a:lnTo>
                      <a:pt x="1448" y="1008"/>
                    </a:lnTo>
                    <a:lnTo>
                      <a:pt x="1449" y="987"/>
                    </a:lnTo>
                    <a:lnTo>
                      <a:pt x="1463" y="953"/>
                    </a:lnTo>
                    <a:lnTo>
                      <a:pt x="1479" y="957"/>
                    </a:lnTo>
                    <a:lnTo>
                      <a:pt x="1460" y="887"/>
                    </a:lnTo>
                    <a:lnTo>
                      <a:pt x="1466" y="851"/>
                    </a:lnTo>
                    <a:lnTo>
                      <a:pt x="1462" y="786"/>
                    </a:lnTo>
                    <a:lnTo>
                      <a:pt x="1448" y="733"/>
                    </a:lnTo>
                    <a:lnTo>
                      <a:pt x="1437" y="714"/>
                    </a:lnTo>
                    <a:lnTo>
                      <a:pt x="1390" y="650"/>
                    </a:lnTo>
                    <a:lnTo>
                      <a:pt x="1359" y="577"/>
                    </a:lnTo>
                    <a:lnTo>
                      <a:pt x="1320" y="526"/>
                    </a:lnTo>
                    <a:lnTo>
                      <a:pt x="1321" y="520"/>
                    </a:lnTo>
                    <a:lnTo>
                      <a:pt x="1319" y="509"/>
                    </a:lnTo>
                    <a:lnTo>
                      <a:pt x="1306" y="480"/>
                    </a:lnTo>
                    <a:lnTo>
                      <a:pt x="1305" y="468"/>
                    </a:lnTo>
                    <a:lnTo>
                      <a:pt x="1318" y="449"/>
                    </a:lnTo>
                    <a:lnTo>
                      <a:pt x="1319" y="442"/>
                    </a:lnTo>
                    <a:lnTo>
                      <a:pt x="1268" y="374"/>
                    </a:lnTo>
                    <a:lnTo>
                      <a:pt x="1240" y="346"/>
                    </a:lnTo>
                    <a:lnTo>
                      <a:pt x="1221" y="334"/>
                    </a:lnTo>
                    <a:lnTo>
                      <a:pt x="1217" y="326"/>
                    </a:lnTo>
                    <a:lnTo>
                      <a:pt x="1184" y="282"/>
                    </a:lnTo>
                    <a:lnTo>
                      <a:pt x="1141" y="206"/>
                    </a:lnTo>
                    <a:lnTo>
                      <a:pt x="1130" y="161"/>
                    </a:lnTo>
                    <a:lnTo>
                      <a:pt x="1103" y="97"/>
                    </a:lnTo>
                    <a:lnTo>
                      <a:pt x="1103" y="88"/>
                    </a:lnTo>
                    <a:lnTo>
                      <a:pt x="1092" y="78"/>
                    </a:lnTo>
                    <a:lnTo>
                      <a:pt x="1085" y="74"/>
                    </a:lnTo>
                    <a:lnTo>
                      <a:pt x="1080" y="28"/>
                    </a:lnTo>
                    <a:lnTo>
                      <a:pt x="1073" y="13"/>
                    </a:lnTo>
                    <a:lnTo>
                      <a:pt x="1058" y="16"/>
                    </a:lnTo>
                    <a:lnTo>
                      <a:pt x="1030" y="14"/>
                    </a:lnTo>
                    <a:lnTo>
                      <a:pt x="996" y="0"/>
                    </a:lnTo>
                    <a:lnTo>
                      <a:pt x="982" y="9"/>
                    </a:lnTo>
                    <a:lnTo>
                      <a:pt x="978" y="18"/>
                    </a:lnTo>
                    <a:lnTo>
                      <a:pt x="975" y="32"/>
                    </a:lnTo>
                    <a:lnTo>
                      <a:pt x="989" y="77"/>
                    </a:lnTo>
                    <a:lnTo>
                      <a:pt x="985" y="101"/>
                    </a:lnTo>
                    <a:lnTo>
                      <a:pt x="962" y="99"/>
                    </a:lnTo>
                    <a:lnTo>
                      <a:pt x="955" y="90"/>
                    </a:lnTo>
                    <a:lnTo>
                      <a:pt x="948" y="66"/>
                    </a:lnTo>
                    <a:lnTo>
                      <a:pt x="481" y="96"/>
                    </a:lnTo>
                    <a:lnTo>
                      <a:pt x="470" y="80"/>
                    </a:lnTo>
                    <a:lnTo>
                      <a:pt x="471" y="67"/>
                    </a:lnTo>
                    <a:lnTo>
                      <a:pt x="456" y="51"/>
                    </a:lnTo>
                    <a:lnTo>
                      <a:pt x="452" y="4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7" name="Freeform 137">
                <a:extLst>
                  <a:ext uri="{FF2B5EF4-FFF2-40B4-BE49-F238E27FC236}">
                    <a16:creationId xmlns:a16="http://schemas.microsoft.com/office/drawing/2014/main" id="{A8B0F0FC-0C4D-EB86-FBEF-2300C0CCEC22}"/>
                  </a:ext>
                </a:extLst>
              </p:cNvPr>
              <p:cNvSpPr>
                <a:spLocks/>
              </p:cNvSpPr>
              <p:nvPr/>
            </p:nvSpPr>
            <p:spPr bwMode="auto">
              <a:xfrm>
                <a:off x="4790" y="2394"/>
                <a:ext cx="361" cy="173"/>
              </a:xfrm>
              <a:custGeom>
                <a:avLst/>
                <a:gdLst>
                  <a:gd name="T0" fmla="*/ 0 w 745"/>
                  <a:gd name="T1" fmla="*/ 0 h 356"/>
                  <a:gd name="T2" fmla="*/ 0 w 745"/>
                  <a:gd name="T3" fmla="*/ 0 h 356"/>
                  <a:gd name="T4" fmla="*/ 0 w 745"/>
                  <a:gd name="T5" fmla="*/ 0 h 356"/>
                  <a:gd name="T6" fmla="*/ 0 w 745"/>
                  <a:gd name="T7" fmla="*/ 0 h 356"/>
                  <a:gd name="T8" fmla="*/ 0 w 745"/>
                  <a:gd name="T9" fmla="*/ 0 h 356"/>
                  <a:gd name="T10" fmla="*/ 0 w 745"/>
                  <a:gd name="T11" fmla="*/ 0 h 356"/>
                  <a:gd name="T12" fmla="*/ 0 w 745"/>
                  <a:gd name="T13" fmla="*/ 0 h 356"/>
                  <a:gd name="T14" fmla="*/ 0 w 745"/>
                  <a:gd name="T15" fmla="*/ 0 h 356"/>
                  <a:gd name="T16" fmla="*/ 0 w 745"/>
                  <a:gd name="T17" fmla="*/ 0 h 356"/>
                  <a:gd name="T18" fmla="*/ 0 w 745"/>
                  <a:gd name="T19" fmla="*/ 0 h 356"/>
                  <a:gd name="T20" fmla="*/ 0 w 745"/>
                  <a:gd name="T21" fmla="*/ 0 h 356"/>
                  <a:gd name="T22" fmla="*/ 0 w 745"/>
                  <a:gd name="T23" fmla="*/ 0 h 356"/>
                  <a:gd name="T24" fmla="*/ 0 w 745"/>
                  <a:gd name="T25" fmla="*/ 0 h 356"/>
                  <a:gd name="T26" fmla="*/ 0 w 745"/>
                  <a:gd name="T27" fmla="*/ 0 h 356"/>
                  <a:gd name="T28" fmla="*/ 0 w 745"/>
                  <a:gd name="T29" fmla="*/ 0 h 356"/>
                  <a:gd name="T30" fmla="*/ 0 w 745"/>
                  <a:gd name="T31" fmla="*/ 0 h 356"/>
                  <a:gd name="T32" fmla="*/ 0 w 745"/>
                  <a:gd name="T33" fmla="*/ 0 h 356"/>
                  <a:gd name="T34" fmla="*/ 0 w 745"/>
                  <a:gd name="T35" fmla="*/ 0 h 356"/>
                  <a:gd name="T36" fmla="*/ 0 w 745"/>
                  <a:gd name="T37" fmla="*/ 0 h 356"/>
                  <a:gd name="T38" fmla="*/ 0 w 745"/>
                  <a:gd name="T39" fmla="*/ 0 h 356"/>
                  <a:gd name="T40" fmla="*/ 0 w 745"/>
                  <a:gd name="T41" fmla="*/ 0 h 356"/>
                  <a:gd name="T42" fmla="*/ 0 w 745"/>
                  <a:gd name="T43" fmla="*/ 0 h 356"/>
                  <a:gd name="T44" fmla="*/ 0 w 745"/>
                  <a:gd name="T45" fmla="*/ 0 h 356"/>
                  <a:gd name="T46" fmla="*/ 0 w 745"/>
                  <a:gd name="T47" fmla="*/ 0 h 356"/>
                  <a:gd name="T48" fmla="*/ 0 w 745"/>
                  <a:gd name="T49" fmla="*/ 0 h 356"/>
                  <a:gd name="T50" fmla="*/ 0 w 745"/>
                  <a:gd name="T51" fmla="*/ 0 h 356"/>
                  <a:gd name="T52" fmla="*/ 0 w 745"/>
                  <a:gd name="T53" fmla="*/ 0 h 356"/>
                  <a:gd name="T54" fmla="*/ 0 w 745"/>
                  <a:gd name="T55" fmla="*/ 0 h 356"/>
                  <a:gd name="T56" fmla="*/ 0 w 745"/>
                  <a:gd name="T57" fmla="*/ 0 h 356"/>
                  <a:gd name="T58" fmla="*/ 0 w 745"/>
                  <a:gd name="T59" fmla="*/ 0 h 356"/>
                  <a:gd name="T60" fmla="*/ 0 w 745"/>
                  <a:gd name="T61" fmla="*/ 0 h 356"/>
                  <a:gd name="T62" fmla="*/ 0 w 745"/>
                  <a:gd name="T63" fmla="*/ 0 h 356"/>
                  <a:gd name="T64" fmla="*/ 0 w 745"/>
                  <a:gd name="T65" fmla="*/ 0 h 356"/>
                  <a:gd name="T66" fmla="*/ 0 w 745"/>
                  <a:gd name="T67" fmla="*/ 0 h 356"/>
                  <a:gd name="T68" fmla="*/ 0 w 745"/>
                  <a:gd name="T69" fmla="*/ 0 h 356"/>
                  <a:gd name="T70" fmla="*/ 0 w 745"/>
                  <a:gd name="T71" fmla="*/ 0 h 356"/>
                  <a:gd name="T72" fmla="*/ 0 w 745"/>
                  <a:gd name="T73" fmla="*/ 0 h 356"/>
                  <a:gd name="T74" fmla="*/ 0 w 745"/>
                  <a:gd name="T75" fmla="*/ 0 h 356"/>
                  <a:gd name="T76" fmla="*/ 0 w 745"/>
                  <a:gd name="T77" fmla="*/ 0 h 356"/>
                  <a:gd name="T78" fmla="*/ 0 w 745"/>
                  <a:gd name="T79" fmla="*/ 0 h 356"/>
                  <a:gd name="T80" fmla="*/ 0 w 745"/>
                  <a:gd name="T81" fmla="*/ 0 h 356"/>
                  <a:gd name="T82" fmla="*/ 0 w 745"/>
                  <a:gd name="T83" fmla="*/ 0 h 356"/>
                  <a:gd name="T84" fmla="*/ 0 w 745"/>
                  <a:gd name="T85" fmla="*/ 0 h 356"/>
                  <a:gd name="T86" fmla="*/ 0 w 745"/>
                  <a:gd name="T87" fmla="*/ 0 h 356"/>
                  <a:gd name="T88" fmla="*/ 0 w 745"/>
                  <a:gd name="T89" fmla="*/ 0 h 356"/>
                  <a:gd name="T90" fmla="*/ 0 w 745"/>
                  <a:gd name="T91" fmla="*/ 0 h 356"/>
                  <a:gd name="T92" fmla="*/ 0 w 745"/>
                  <a:gd name="T93" fmla="*/ 0 h 356"/>
                  <a:gd name="T94" fmla="*/ 0 w 745"/>
                  <a:gd name="T95" fmla="*/ 0 h 356"/>
                  <a:gd name="T96" fmla="*/ 0 w 745"/>
                  <a:gd name="T97" fmla="*/ 0 h 356"/>
                  <a:gd name="T98" fmla="*/ 0 w 745"/>
                  <a:gd name="T99" fmla="*/ 0 h 356"/>
                  <a:gd name="T100" fmla="*/ 0 w 745"/>
                  <a:gd name="T101" fmla="*/ 0 h 356"/>
                  <a:gd name="T102" fmla="*/ 0 w 745"/>
                  <a:gd name="T103" fmla="*/ 0 h 356"/>
                  <a:gd name="T104" fmla="*/ 0 w 745"/>
                  <a:gd name="T105" fmla="*/ 0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5"/>
                  <a:gd name="T160" fmla="*/ 0 h 356"/>
                  <a:gd name="T161" fmla="*/ 745 w 745"/>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5" h="356">
                    <a:moveTo>
                      <a:pt x="564" y="0"/>
                    </a:moveTo>
                    <a:lnTo>
                      <a:pt x="428" y="24"/>
                    </a:lnTo>
                    <a:lnTo>
                      <a:pt x="0" y="107"/>
                    </a:lnTo>
                    <a:lnTo>
                      <a:pt x="25" y="212"/>
                    </a:lnTo>
                    <a:lnTo>
                      <a:pt x="32" y="198"/>
                    </a:lnTo>
                    <a:lnTo>
                      <a:pt x="41" y="193"/>
                    </a:lnTo>
                    <a:lnTo>
                      <a:pt x="73" y="158"/>
                    </a:lnTo>
                    <a:lnTo>
                      <a:pt x="88" y="153"/>
                    </a:lnTo>
                    <a:lnTo>
                      <a:pt x="98" y="134"/>
                    </a:lnTo>
                    <a:lnTo>
                      <a:pt x="110" y="129"/>
                    </a:lnTo>
                    <a:lnTo>
                      <a:pt x="119" y="108"/>
                    </a:lnTo>
                    <a:lnTo>
                      <a:pt x="128" y="120"/>
                    </a:lnTo>
                    <a:lnTo>
                      <a:pt x="148" y="123"/>
                    </a:lnTo>
                    <a:lnTo>
                      <a:pt x="167" y="116"/>
                    </a:lnTo>
                    <a:lnTo>
                      <a:pt x="172" y="102"/>
                    </a:lnTo>
                    <a:lnTo>
                      <a:pt x="224" y="85"/>
                    </a:lnTo>
                    <a:lnTo>
                      <a:pt x="235" y="91"/>
                    </a:lnTo>
                    <a:lnTo>
                      <a:pt x="247" y="93"/>
                    </a:lnTo>
                    <a:lnTo>
                      <a:pt x="262" y="87"/>
                    </a:lnTo>
                    <a:lnTo>
                      <a:pt x="268" y="103"/>
                    </a:lnTo>
                    <a:lnTo>
                      <a:pt x="275" y="107"/>
                    </a:lnTo>
                    <a:lnTo>
                      <a:pt x="292" y="144"/>
                    </a:lnTo>
                    <a:lnTo>
                      <a:pt x="305" y="141"/>
                    </a:lnTo>
                    <a:lnTo>
                      <a:pt x="318" y="147"/>
                    </a:lnTo>
                    <a:lnTo>
                      <a:pt x="335" y="153"/>
                    </a:lnTo>
                    <a:lnTo>
                      <a:pt x="324" y="169"/>
                    </a:lnTo>
                    <a:lnTo>
                      <a:pt x="341" y="187"/>
                    </a:lnTo>
                    <a:lnTo>
                      <a:pt x="373" y="187"/>
                    </a:lnTo>
                    <a:lnTo>
                      <a:pt x="386" y="202"/>
                    </a:lnTo>
                    <a:lnTo>
                      <a:pt x="406" y="209"/>
                    </a:lnTo>
                    <a:lnTo>
                      <a:pt x="420" y="228"/>
                    </a:lnTo>
                    <a:lnTo>
                      <a:pt x="417" y="236"/>
                    </a:lnTo>
                    <a:lnTo>
                      <a:pt x="397" y="273"/>
                    </a:lnTo>
                    <a:lnTo>
                      <a:pt x="385" y="304"/>
                    </a:lnTo>
                    <a:lnTo>
                      <a:pt x="389" y="326"/>
                    </a:lnTo>
                    <a:lnTo>
                      <a:pt x="412" y="327"/>
                    </a:lnTo>
                    <a:lnTo>
                      <a:pt x="432" y="314"/>
                    </a:lnTo>
                    <a:lnTo>
                      <a:pt x="450" y="333"/>
                    </a:lnTo>
                    <a:lnTo>
                      <a:pt x="460" y="338"/>
                    </a:lnTo>
                    <a:lnTo>
                      <a:pt x="459" y="333"/>
                    </a:lnTo>
                    <a:lnTo>
                      <a:pt x="479" y="329"/>
                    </a:lnTo>
                    <a:lnTo>
                      <a:pt x="505" y="330"/>
                    </a:lnTo>
                    <a:lnTo>
                      <a:pt x="538" y="341"/>
                    </a:lnTo>
                    <a:lnTo>
                      <a:pt x="552" y="349"/>
                    </a:lnTo>
                    <a:lnTo>
                      <a:pt x="560" y="348"/>
                    </a:lnTo>
                    <a:lnTo>
                      <a:pt x="560" y="341"/>
                    </a:lnTo>
                    <a:lnTo>
                      <a:pt x="552" y="333"/>
                    </a:lnTo>
                    <a:lnTo>
                      <a:pt x="538" y="308"/>
                    </a:lnTo>
                    <a:lnTo>
                      <a:pt x="525" y="305"/>
                    </a:lnTo>
                    <a:lnTo>
                      <a:pt x="521" y="302"/>
                    </a:lnTo>
                    <a:lnTo>
                      <a:pt x="525" y="295"/>
                    </a:lnTo>
                    <a:lnTo>
                      <a:pt x="530" y="295"/>
                    </a:lnTo>
                    <a:lnTo>
                      <a:pt x="535" y="288"/>
                    </a:lnTo>
                    <a:lnTo>
                      <a:pt x="519" y="281"/>
                    </a:lnTo>
                    <a:lnTo>
                      <a:pt x="506" y="260"/>
                    </a:lnTo>
                    <a:lnTo>
                      <a:pt x="494" y="224"/>
                    </a:lnTo>
                    <a:lnTo>
                      <a:pt x="490" y="212"/>
                    </a:lnTo>
                    <a:lnTo>
                      <a:pt x="488" y="191"/>
                    </a:lnTo>
                    <a:lnTo>
                      <a:pt x="494" y="154"/>
                    </a:lnTo>
                    <a:lnTo>
                      <a:pt x="492" y="145"/>
                    </a:lnTo>
                    <a:lnTo>
                      <a:pt x="487" y="138"/>
                    </a:lnTo>
                    <a:lnTo>
                      <a:pt x="484" y="128"/>
                    </a:lnTo>
                    <a:lnTo>
                      <a:pt x="488" y="121"/>
                    </a:lnTo>
                    <a:lnTo>
                      <a:pt x="492" y="111"/>
                    </a:lnTo>
                    <a:lnTo>
                      <a:pt x="497" y="99"/>
                    </a:lnTo>
                    <a:lnTo>
                      <a:pt x="525" y="79"/>
                    </a:lnTo>
                    <a:lnTo>
                      <a:pt x="530" y="72"/>
                    </a:lnTo>
                    <a:lnTo>
                      <a:pt x="538" y="45"/>
                    </a:lnTo>
                    <a:lnTo>
                      <a:pt x="553" y="46"/>
                    </a:lnTo>
                    <a:lnTo>
                      <a:pt x="561" y="56"/>
                    </a:lnTo>
                    <a:lnTo>
                      <a:pt x="548" y="79"/>
                    </a:lnTo>
                    <a:lnTo>
                      <a:pt x="538" y="94"/>
                    </a:lnTo>
                    <a:lnTo>
                      <a:pt x="528" y="107"/>
                    </a:lnTo>
                    <a:lnTo>
                      <a:pt x="520" y="125"/>
                    </a:lnTo>
                    <a:lnTo>
                      <a:pt x="529" y="144"/>
                    </a:lnTo>
                    <a:lnTo>
                      <a:pt x="542" y="147"/>
                    </a:lnTo>
                    <a:lnTo>
                      <a:pt x="551" y="185"/>
                    </a:lnTo>
                    <a:lnTo>
                      <a:pt x="549" y="191"/>
                    </a:lnTo>
                    <a:lnTo>
                      <a:pt x="527" y="204"/>
                    </a:lnTo>
                    <a:lnTo>
                      <a:pt x="530" y="213"/>
                    </a:lnTo>
                    <a:lnTo>
                      <a:pt x="549" y="220"/>
                    </a:lnTo>
                    <a:lnTo>
                      <a:pt x="552" y="228"/>
                    </a:lnTo>
                    <a:lnTo>
                      <a:pt x="549" y="244"/>
                    </a:lnTo>
                    <a:lnTo>
                      <a:pt x="552" y="253"/>
                    </a:lnTo>
                    <a:lnTo>
                      <a:pt x="552" y="264"/>
                    </a:lnTo>
                    <a:lnTo>
                      <a:pt x="560" y="287"/>
                    </a:lnTo>
                    <a:lnTo>
                      <a:pt x="583" y="304"/>
                    </a:lnTo>
                    <a:lnTo>
                      <a:pt x="595" y="304"/>
                    </a:lnTo>
                    <a:lnTo>
                      <a:pt x="602" y="295"/>
                    </a:lnTo>
                    <a:lnTo>
                      <a:pt x="616" y="296"/>
                    </a:lnTo>
                    <a:lnTo>
                      <a:pt x="621" y="299"/>
                    </a:lnTo>
                    <a:lnTo>
                      <a:pt x="619" y="311"/>
                    </a:lnTo>
                    <a:lnTo>
                      <a:pt x="631" y="333"/>
                    </a:lnTo>
                    <a:lnTo>
                      <a:pt x="632" y="342"/>
                    </a:lnTo>
                    <a:lnTo>
                      <a:pt x="639" y="355"/>
                    </a:lnTo>
                    <a:lnTo>
                      <a:pt x="658" y="355"/>
                    </a:lnTo>
                    <a:lnTo>
                      <a:pt x="661" y="356"/>
                    </a:lnTo>
                    <a:lnTo>
                      <a:pt x="673" y="341"/>
                    </a:lnTo>
                    <a:lnTo>
                      <a:pt x="725" y="323"/>
                    </a:lnTo>
                    <a:lnTo>
                      <a:pt x="726" y="315"/>
                    </a:lnTo>
                    <a:lnTo>
                      <a:pt x="731" y="303"/>
                    </a:lnTo>
                    <a:lnTo>
                      <a:pt x="745" y="235"/>
                    </a:lnTo>
                    <a:lnTo>
                      <a:pt x="742" y="229"/>
                    </a:lnTo>
                    <a:lnTo>
                      <a:pt x="639" y="250"/>
                    </a:lnTo>
                    <a:lnTo>
                      <a:pt x="5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8" name="Freeform 138">
                <a:extLst>
                  <a:ext uri="{FF2B5EF4-FFF2-40B4-BE49-F238E27FC236}">
                    <a16:creationId xmlns:a16="http://schemas.microsoft.com/office/drawing/2014/main" id="{801D2CE1-7E45-EED1-A5A4-B4AE1986ED3A}"/>
                  </a:ext>
                </a:extLst>
              </p:cNvPr>
              <p:cNvSpPr>
                <a:spLocks/>
              </p:cNvSpPr>
              <p:nvPr/>
            </p:nvSpPr>
            <p:spPr bwMode="auto">
              <a:xfrm>
                <a:off x="4790" y="2394"/>
                <a:ext cx="361" cy="173"/>
              </a:xfrm>
              <a:custGeom>
                <a:avLst/>
                <a:gdLst>
                  <a:gd name="T0" fmla="*/ 0 w 745"/>
                  <a:gd name="T1" fmla="*/ 0 h 356"/>
                  <a:gd name="T2" fmla="*/ 0 w 745"/>
                  <a:gd name="T3" fmla="*/ 0 h 356"/>
                  <a:gd name="T4" fmla="*/ 0 w 745"/>
                  <a:gd name="T5" fmla="*/ 0 h 356"/>
                  <a:gd name="T6" fmla="*/ 0 w 745"/>
                  <a:gd name="T7" fmla="*/ 0 h 356"/>
                  <a:gd name="T8" fmla="*/ 0 w 745"/>
                  <a:gd name="T9" fmla="*/ 0 h 356"/>
                  <a:gd name="T10" fmla="*/ 0 w 745"/>
                  <a:gd name="T11" fmla="*/ 0 h 356"/>
                  <a:gd name="T12" fmla="*/ 0 w 745"/>
                  <a:gd name="T13" fmla="*/ 0 h 356"/>
                  <a:gd name="T14" fmla="*/ 0 w 745"/>
                  <a:gd name="T15" fmla="*/ 0 h 356"/>
                  <a:gd name="T16" fmla="*/ 0 w 745"/>
                  <a:gd name="T17" fmla="*/ 0 h 356"/>
                  <a:gd name="T18" fmla="*/ 0 w 745"/>
                  <a:gd name="T19" fmla="*/ 0 h 356"/>
                  <a:gd name="T20" fmla="*/ 0 w 745"/>
                  <a:gd name="T21" fmla="*/ 0 h 356"/>
                  <a:gd name="T22" fmla="*/ 0 w 745"/>
                  <a:gd name="T23" fmla="*/ 0 h 356"/>
                  <a:gd name="T24" fmla="*/ 0 w 745"/>
                  <a:gd name="T25" fmla="*/ 0 h 356"/>
                  <a:gd name="T26" fmla="*/ 0 w 745"/>
                  <a:gd name="T27" fmla="*/ 0 h 356"/>
                  <a:gd name="T28" fmla="*/ 0 w 745"/>
                  <a:gd name="T29" fmla="*/ 0 h 356"/>
                  <a:gd name="T30" fmla="*/ 0 w 745"/>
                  <a:gd name="T31" fmla="*/ 0 h 356"/>
                  <a:gd name="T32" fmla="*/ 0 w 745"/>
                  <a:gd name="T33" fmla="*/ 0 h 356"/>
                  <a:gd name="T34" fmla="*/ 0 w 745"/>
                  <a:gd name="T35" fmla="*/ 0 h 356"/>
                  <a:gd name="T36" fmla="*/ 0 w 745"/>
                  <a:gd name="T37" fmla="*/ 0 h 356"/>
                  <a:gd name="T38" fmla="*/ 0 w 745"/>
                  <a:gd name="T39" fmla="*/ 0 h 356"/>
                  <a:gd name="T40" fmla="*/ 0 w 745"/>
                  <a:gd name="T41" fmla="*/ 0 h 356"/>
                  <a:gd name="T42" fmla="*/ 0 w 745"/>
                  <a:gd name="T43" fmla="*/ 0 h 356"/>
                  <a:gd name="T44" fmla="*/ 0 w 745"/>
                  <a:gd name="T45" fmla="*/ 0 h 356"/>
                  <a:gd name="T46" fmla="*/ 0 w 745"/>
                  <a:gd name="T47" fmla="*/ 0 h 356"/>
                  <a:gd name="T48" fmla="*/ 0 w 745"/>
                  <a:gd name="T49" fmla="*/ 0 h 356"/>
                  <a:gd name="T50" fmla="*/ 0 w 745"/>
                  <a:gd name="T51" fmla="*/ 0 h 356"/>
                  <a:gd name="T52" fmla="*/ 0 w 745"/>
                  <a:gd name="T53" fmla="*/ 0 h 356"/>
                  <a:gd name="T54" fmla="*/ 0 w 745"/>
                  <a:gd name="T55" fmla="*/ 0 h 356"/>
                  <a:gd name="T56" fmla="*/ 0 w 745"/>
                  <a:gd name="T57" fmla="*/ 0 h 356"/>
                  <a:gd name="T58" fmla="*/ 0 w 745"/>
                  <a:gd name="T59" fmla="*/ 0 h 356"/>
                  <a:gd name="T60" fmla="*/ 0 w 745"/>
                  <a:gd name="T61" fmla="*/ 0 h 356"/>
                  <a:gd name="T62" fmla="*/ 0 w 745"/>
                  <a:gd name="T63" fmla="*/ 0 h 356"/>
                  <a:gd name="T64" fmla="*/ 0 w 745"/>
                  <a:gd name="T65" fmla="*/ 0 h 356"/>
                  <a:gd name="T66" fmla="*/ 0 w 745"/>
                  <a:gd name="T67" fmla="*/ 0 h 356"/>
                  <a:gd name="T68" fmla="*/ 0 w 745"/>
                  <a:gd name="T69" fmla="*/ 0 h 356"/>
                  <a:gd name="T70" fmla="*/ 0 w 745"/>
                  <a:gd name="T71" fmla="*/ 0 h 356"/>
                  <a:gd name="T72" fmla="*/ 0 w 745"/>
                  <a:gd name="T73" fmla="*/ 0 h 356"/>
                  <a:gd name="T74" fmla="*/ 0 w 745"/>
                  <a:gd name="T75" fmla="*/ 0 h 356"/>
                  <a:gd name="T76" fmla="*/ 0 w 745"/>
                  <a:gd name="T77" fmla="*/ 0 h 356"/>
                  <a:gd name="T78" fmla="*/ 0 w 745"/>
                  <a:gd name="T79" fmla="*/ 0 h 356"/>
                  <a:gd name="T80" fmla="*/ 0 w 745"/>
                  <a:gd name="T81" fmla="*/ 0 h 356"/>
                  <a:gd name="T82" fmla="*/ 0 w 745"/>
                  <a:gd name="T83" fmla="*/ 0 h 356"/>
                  <a:gd name="T84" fmla="*/ 0 w 745"/>
                  <a:gd name="T85" fmla="*/ 0 h 356"/>
                  <a:gd name="T86" fmla="*/ 0 w 745"/>
                  <a:gd name="T87" fmla="*/ 0 h 356"/>
                  <a:gd name="T88" fmla="*/ 0 w 745"/>
                  <a:gd name="T89" fmla="*/ 0 h 356"/>
                  <a:gd name="T90" fmla="*/ 0 w 745"/>
                  <a:gd name="T91" fmla="*/ 0 h 356"/>
                  <a:gd name="T92" fmla="*/ 0 w 745"/>
                  <a:gd name="T93" fmla="*/ 0 h 356"/>
                  <a:gd name="T94" fmla="*/ 0 w 745"/>
                  <a:gd name="T95" fmla="*/ 0 h 356"/>
                  <a:gd name="T96" fmla="*/ 0 w 745"/>
                  <a:gd name="T97" fmla="*/ 0 h 356"/>
                  <a:gd name="T98" fmla="*/ 0 w 745"/>
                  <a:gd name="T99" fmla="*/ 0 h 356"/>
                  <a:gd name="T100" fmla="*/ 0 w 745"/>
                  <a:gd name="T101" fmla="*/ 0 h 356"/>
                  <a:gd name="T102" fmla="*/ 0 w 745"/>
                  <a:gd name="T103" fmla="*/ 0 h 356"/>
                  <a:gd name="T104" fmla="*/ 0 w 745"/>
                  <a:gd name="T105" fmla="*/ 0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5"/>
                  <a:gd name="T160" fmla="*/ 0 h 356"/>
                  <a:gd name="T161" fmla="*/ 745 w 745"/>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5" h="356">
                    <a:moveTo>
                      <a:pt x="564" y="0"/>
                    </a:moveTo>
                    <a:lnTo>
                      <a:pt x="428" y="24"/>
                    </a:lnTo>
                    <a:lnTo>
                      <a:pt x="0" y="107"/>
                    </a:lnTo>
                    <a:lnTo>
                      <a:pt x="25" y="212"/>
                    </a:lnTo>
                    <a:lnTo>
                      <a:pt x="32" y="198"/>
                    </a:lnTo>
                    <a:lnTo>
                      <a:pt x="41" y="193"/>
                    </a:lnTo>
                    <a:lnTo>
                      <a:pt x="73" y="158"/>
                    </a:lnTo>
                    <a:lnTo>
                      <a:pt x="88" y="153"/>
                    </a:lnTo>
                    <a:lnTo>
                      <a:pt x="98" y="134"/>
                    </a:lnTo>
                    <a:lnTo>
                      <a:pt x="110" y="129"/>
                    </a:lnTo>
                    <a:lnTo>
                      <a:pt x="119" y="108"/>
                    </a:lnTo>
                    <a:lnTo>
                      <a:pt x="128" y="120"/>
                    </a:lnTo>
                    <a:lnTo>
                      <a:pt x="148" y="123"/>
                    </a:lnTo>
                    <a:lnTo>
                      <a:pt x="167" y="116"/>
                    </a:lnTo>
                    <a:lnTo>
                      <a:pt x="172" y="102"/>
                    </a:lnTo>
                    <a:lnTo>
                      <a:pt x="224" y="85"/>
                    </a:lnTo>
                    <a:lnTo>
                      <a:pt x="235" y="91"/>
                    </a:lnTo>
                    <a:lnTo>
                      <a:pt x="247" y="93"/>
                    </a:lnTo>
                    <a:lnTo>
                      <a:pt x="262" y="87"/>
                    </a:lnTo>
                    <a:lnTo>
                      <a:pt x="268" y="103"/>
                    </a:lnTo>
                    <a:lnTo>
                      <a:pt x="275" y="107"/>
                    </a:lnTo>
                    <a:lnTo>
                      <a:pt x="292" y="144"/>
                    </a:lnTo>
                    <a:lnTo>
                      <a:pt x="305" y="141"/>
                    </a:lnTo>
                    <a:lnTo>
                      <a:pt x="318" y="147"/>
                    </a:lnTo>
                    <a:lnTo>
                      <a:pt x="335" y="153"/>
                    </a:lnTo>
                    <a:lnTo>
                      <a:pt x="324" y="169"/>
                    </a:lnTo>
                    <a:lnTo>
                      <a:pt x="341" y="187"/>
                    </a:lnTo>
                    <a:lnTo>
                      <a:pt x="373" y="187"/>
                    </a:lnTo>
                    <a:lnTo>
                      <a:pt x="386" y="202"/>
                    </a:lnTo>
                    <a:lnTo>
                      <a:pt x="406" y="209"/>
                    </a:lnTo>
                    <a:lnTo>
                      <a:pt x="420" y="228"/>
                    </a:lnTo>
                    <a:lnTo>
                      <a:pt x="417" y="236"/>
                    </a:lnTo>
                    <a:lnTo>
                      <a:pt x="397" y="273"/>
                    </a:lnTo>
                    <a:lnTo>
                      <a:pt x="385" y="304"/>
                    </a:lnTo>
                    <a:lnTo>
                      <a:pt x="389" y="326"/>
                    </a:lnTo>
                    <a:lnTo>
                      <a:pt x="412" y="327"/>
                    </a:lnTo>
                    <a:lnTo>
                      <a:pt x="432" y="314"/>
                    </a:lnTo>
                    <a:lnTo>
                      <a:pt x="450" y="333"/>
                    </a:lnTo>
                    <a:lnTo>
                      <a:pt x="460" y="338"/>
                    </a:lnTo>
                    <a:lnTo>
                      <a:pt x="459" y="333"/>
                    </a:lnTo>
                    <a:lnTo>
                      <a:pt x="479" y="329"/>
                    </a:lnTo>
                    <a:lnTo>
                      <a:pt x="505" y="330"/>
                    </a:lnTo>
                    <a:lnTo>
                      <a:pt x="538" y="341"/>
                    </a:lnTo>
                    <a:lnTo>
                      <a:pt x="552" y="349"/>
                    </a:lnTo>
                    <a:lnTo>
                      <a:pt x="560" y="348"/>
                    </a:lnTo>
                    <a:lnTo>
                      <a:pt x="560" y="341"/>
                    </a:lnTo>
                    <a:lnTo>
                      <a:pt x="552" y="333"/>
                    </a:lnTo>
                    <a:lnTo>
                      <a:pt x="538" y="308"/>
                    </a:lnTo>
                    <a:lnTo>
                      <a:pt x="525" y="305"/>
                    </a:lnTo>
                    <a:lnTo>
                      <a:pt x="521" y="302"/>
                    </a:lnTo>
                    <a:lnTo>
                      <a:pt x="525" y="295"/>
                    </a:lnTo>
                    <a:lnTo>
                      <a:pt x="530" y="295"/>
                    </a:lnTo>
                    <a:lnTo>
                      <a:pt x="535" y="288"/>
                    </a:lnTo>
                    <a:lnTo>
                      <a:pt x="519" y="281"/>
                    </a:lnTo>
                    <a:lnTo>
                      <a:pt x="506" y="260"/>
                    </a:lnTo>
                    <a:lnTo>
                      <a:pt x="494" y="224"/>
                    </a:lnTo>
                    <a:lnTo>
                      <a:pt x="490" y="212"/>
                    </a:lnTo>
                    <a:lnTo>
                      <a:pt x="488" y="191"/>
                    </a:lnTo>
                    <a:lnTo>
                      <a:pt x="494" y="154"/>
                    </a:lnTo>
                    <a:lnTo>
                      <a:pt x="492" y="145"/>
                    </a:lnTo>
                    <a:lnTo>
                      <a:pt x="487" y="138"/>
                    </a:lnTo>
                    <a:lnTo>
                      <a:pt x="484" y="128"/>
                    </a:lnTo>
                    <a:lnTo>
                      <a:pt x="488" y="121"/>
                    </a:lnTo>
                    <a:lnTo>
                      <a:pt x="492" y="111"/>
                    </a:lnTo>
                    <a:lnTo>
                      <a:pt x="497" y="99"/>
                    </a:lnTo>
                    <a:lnTo>
                      <a:pt x="525" y="79"/>
                    </a:lnTo>
                    <a:lnTo>
                      <a:pt x="530" y="72"/>
                    </a:lnTo>
                    <a:lnTo>
                      <a:pt x="538" y="45"/>
                    </a:lnTo>
                    <a:lnTo>
                      <a:pt x="553" y="46"/>
                    </a:lnTo>
                    <a:lnTo>
                      <a:pt x="561" y="56"/>
                    </a:lnTo>
                    <a:lnTo>
                      <a:pt x="548" y="79"/>
                    </a:lnTo>
                    <a:lnTo>
                      <a:pt x="538" y="94"/>
                    </a:lnTo>
                    <a:lnTo>
                      <a:pt x="528" y="107"/>
                    </a:lnTo>
                    <a:lnTo>
                      <a:pt x="520" y="125"/>
                    </a:lnTo>
                    <a:lnTo>
                      <a:pt x="529" y="144"/>
                    </a:lnTo>
                    <a:lnTo>
                      <a:pt x="542" y="147"/>
                    </a:lnTo>
                    <a:lnTo>
                      <a:pt x="551" y="185"/>
                    </a:lnTo>
                    <a:lnTo>
                      <a:pt x="549" y="191"/>
                    </a:lnTo>
                    <a:lnTo>
                      <a:pt x="527" y="204"/>
                    </a:lnTo>
                    <a:lnTo>
                      <a:pt x="530" y="213"/>
                    </a:lnTo>
                    <a:lnTo>
                      <a:pt x="549" y="220"/>
                    </a:lnTo>
                    <a:lnTo>
                      <a:pt x="552" y="228"/>
                    </a:lnTo>
                    <a:lnTo>
                      <a:pt x="549" y="244"/>
                    </a:lnTo>
                    <a:lnTo>
                      <a:pt x="552" y="253"/>
                    </a:lnTo>
                    <a:lnTo>
                      <a:pt x="552" y="264"/>
                    </a:lnTo>
                    <a:lnTo>
                      <a:pt x="560" y="287"/>
                    </a:lnTo>
                    <a:lnTo>
                      <a:pt x="583" y="304"/>
                    </a:lnTo>
                    <a:lnTo>
                      <a:pt x="595" y="304"/>
                    </a:lnTo>
                    <a:lnTo>
                      <a:pt x="602" y="295"/>
                    </a:lnTo>
                    <a:lnTo>
                      <a:pt x="616" y="296"/>
                    </a:lnTo>
                    <a:lnTo>
                      <a:pt x="621" y="299"/>
                    </a:lnTo>
                    <a:lnTo>
                      <a:pt x="619" y="311"/>
                    </a:lnTo>
                    <a:lnTo>
                      <a:pt x="631" y="333"/>
                    </a:lnTo>
                    <a:lnTo>
                      <a:pt x="632" y="342"/>
                    </a:lnTo>
                    <a:lnTo>
                      <a:pt x="639" y="355"/>
                    </a:lnTo>
                    <a:lnTo>
                      <a:pt x="658" y="355"/>
                    </a:lnTo>
                    <a:lnTo>
                      <a:pt x="661" y="356"/>
                    </a:lnTo>
                    <a:lnTo>
                      <a:pt x="673" y="341"/>
                    </a:lnTo>
                    <a:lnTo>
                      <a:pt x="725" y="323"/>
                    </a:lnTo>
                    <a:lnTo>
                      <a:pt x="726" y="315"/>
                    </a:lnTo>
                    <a:lnTo>
                      <a:pt x="731" y="303"/>
                    </a:lnTo>
                    <a:lnTo>
                      <a:pt x="745" y="235"/>
                    </a:lnTo>
                    <a:lnTo>
                      <a:pt x="742" y="229"/>
                    </a:lnTo>
                    <a:lnTo>
                      <a:pt x="639" y="250"/>
                    </a:lnTo>
                    <a:lnTo>
                      <a:pt x="564" y="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9" name="Freeform 139">
                <a:extLst>
                  <a:ext uri="{FF2B5EF4-FFF2-40B4-BE49-F238E27FC236}">
                    <a16:creationId xmlns:a16="http://schemas.microsoft.com/office/drawing/2014/main" id="{5EAEE6F2-D7D8-A3B2-AA9E-620636666F9A}"/>
                  </a:ext>
                </a:extLst>
              </p:cNvPr>
              <p:cNvSpPr>
                <a:spLocks/>
              </p:cNvSpPr>
              <p:nvPr/>
            </p:nvSpPr>
            <p:spPr bwMode="auto">
              <a:xfrm>
                <a:off x="5063" y="2378"/>
                <a:ext cx="87" cy="138"/>
              </a:xfrm>
              <a:custGeom>
                <a:avLst/>
                <a:gdLst>
                  <a:gd name="T0" fmla="*/ 0 w 178"/>
                  <a:gd name="T1" fmla="*/ 0 h 284"/>
                  <a:gd name="T2" fmla="*/ 0 w 178"/>
                  <a:gd name="T3" fmla="*/ 0 h 284"/>
                  <a:gd name="T4" fmla="*/ 0 w 178"/>
                  <a:gd name="T5" fmla="*/ 0 h 284"/>
                  <a:gd name="T6" fmla="*/ 0 w 178"/>
                  <a:gd name="T7" fmla="*/ 0 h 284"/>
                  <a:gd name="T8" fmla="*/ 0 w 178"/>
                  <a:gd name="T9" fmla="*/ 0 h 284"/>
                  <a:gd name="T10" fmla="*/ 0 w 178"/>
                  <a:gd name="T11" fmla="*/ 0 h 284"/>
                  <a:gd name="T12" fmla="*/ 0 w 178"/>
                  <a:gd name="T13" fmla="*/ 0 h 284"/>
                  <a:gd name="T14" fmla="*/ 0 w 178"/>
                  <a:gd name="T15" fmla="*/ 0 h 284"/>
                  <a:gd name="T16" fmla="*/ 0 w 178"/>
                  <a:gd name="T17" fmla="*/ 0 h 284"/>
                  <a:gd name="T18" fmla="*/ 0 w 178"/>
                  <a:gd name="T19" fmla="*/ 0 h 284"/>
                  <a:gd name="T20" fmla="*/ 0 w 178"/>
                  <a:gd name="T21" fmla="*/ 0 h 284"/>
                  <a:gd name="T22" fmla="*/ 0 w 178"/>
                  <a:gd name="T23" fmla="*/ 0 h 284"/>
                  <a:gd name="T24" fmla="*/ 0 w 178"/>
                  <a:gd name="T25" fmla="*/ 0 h 284"/>
                  <a:gd name="T26" fmla="*/ 0 w 178"/>
                  <a:gd name="T27" fmla="*/ 0 h 284"/>
                  <a:gd name="T28" fmla="*/ 0 w 178"/>
                  <a:gd name="T29" fmla="*/ 0 h 284"/>
                  <a:gd name="T30" fmla="*/ 0 w 178"/>
                  <a:gd name="T31" fmla="*/ 0 h 284"/>
                  <a:gd name="T32" fmla="*/ 0 w 178"/>
                  <a:gd name="T33" fmla="*/ 0 h 284"/>
                  <a:gd name="T34" fmla="*/ 0 w 178"/>
                  <a:gd name="T35" fmla="*/ 0 h 284"/>
                  <a:gd name="T36" fmla="*/ 0 w 178"/>
                  <a:gd name="T37" fmla="*/ 0 h 284"/>
                  <a:gd name="T38" fmla="*/ 0 w 178"/>
                  <a:gd name="T39" fmla="*/ 0 h 284"/>
                  <a:gd name="T40" fmla="*/ 0 w 178"/>
                  <a:gd name="T41" fmla="*/ 0 h 284"/>
                  <a:gd name="T42" fmla="*/ 0 w 178"/>
                  <a:gd name="T43" fmla="*/ 0 h 284"/>
                  <a:gd name="T44" fmla="*/ 0 w 178"/>
                  <a:gd name="T45" fmla="*/ 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284"/>
                  <a:gd name="T71" fmla="*/ 178 w 178"/>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284">
                    <a:moveTo>
                      <a:pt x="178" y="263"/>
                    </a:moveTo>
                    <a:lnTo>
                      <a:pt x="175" y="243"/>
                    </a:lnTo>
                    <a:lnTo>
                      <a:pt x="163" y="215"/>
                    </a:lnTo>
                    <a:lnTo>
                      <a:pt x="144" y="196"/>
                    </a:lnTo>
                    <a:lnTo>
                      <a:pt x="116" y="177"/>
                    </a:lnTo>
                    <a:lnTo>
                      <a:pt x="105" y="164"/>
                    </a:lnTo>
                    <a:lnTo>
                      <a:pt x="99" y="150"/>
                    </a:lnTo>
                    <a:lnTo>
                      <a:pt x="77" y="113"/>
                    </a:lnTo>
                    <a:lnTo>
                      <a:pt x="69" y="96"/>
                    </a:lnTo>
                    <a:lnTo>
                      <a:pt x="50" y="75"/>
                    </a:lnTo>
                    <a:lnTo>
                      <a:pt x="44" y="63"/>
                    </a:lnTo>
                    <a:lnTo>
                      <a:pt x="42" y="50"/>
                    </a:lnTo>
                    <a:lnTo>
                      <a:pt x="42" y="46"/>
                    </a:lnTo>
                    <a:lnTo>
                      <a:pt x="42" y="41"/>
                    </a:lnTo>
                    <a:lnTo>
                      <a:pt x="53" y="4"/>
                    </a:lnTo>
                    <a:lnTo>
                      <a:pt x="40" y="0"/>
                    </a:lnTo>
                    <a:lnTo>
                      <a:pt x="24" y="3"/>
                    </a:lnTo>
                    <a:lnTo>
                      <a:pt x="8" y="16"/>
                    </a:lnTo>
                    <a:lnTo>
                      <a:pt x="7" y="29"/>
                    </a:lnTo>
                    <a:lnTo>
                      <a:pt x="2" y="31"/>
                    </a:lnTo>
                    <a:lnTo>
                      <a:pt x="0" y="34"/>
                    </a:lnTo>
                    <a:lnTo>
                      <a:pt x="75" y="284"/>
                    </a:lnTo>
                    <a:lnTo>
                      <a:pt x="178"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0" name="Freeform 140">
                <a:extLst>
                  <a:ext uri="{FF2B5EF4-FFF2-40B4-BE49-F238E27FC236}">
                    <a16:creationId xmlns:a16="http://schemas.microsoft.com/office/drawing/2014/main" id="{18B8E245-5960-66A5-F6CE-20300E92B832}"/>
                  </a:ext>
                </a:extLst>
              </p:cNvPr>
              <p:cNvSpPr>
                <a:spLocks/>
              </p:cNvSpPr>
              <p:nvPr/>
            </p:nvSpPr>
            <p:spPr bwMode="auto">
              <a:xfrm>
                <a:off x="5063" y="2378"/>
                <a:ext cx="87" cy="138"/>
              </a:xfrm>
              <a:custGeom>
                <a:avLst/>
                <a:gdLst>
                  <a:gd name="T0" fmla="*/ 0 w 178"/>
                  <a:gd name="T1" fmla="*/ 0 h 284"/>
                  <a:gd name="T2" fmla="*/ 0 w 178"/>
                  <a:gd name="T3" fmla="*/ 0 h 284"/>
                  <a:gd name="T4" fmla="*/ 0 w 178"/>
                  <a:gd name="T5" fmla="*/ 0 h 284"/>
                  <a:gd name="T6" fmla="*/ 0 w 178"/>
                  <a:gd name="T7" fmla="*/ 0 h 284"/>
                  <a:gd name="T8" fmla="*/ 0 w 178"/>
                  <a:gd name="T9" fmla="*/ 0 h 284"/>
                  <a:gd name="T10" fmla="*/ 0 w 178"/>
                  <a:gd name="T11" fmla="*/ 0 h 284"/>
                  <a:gd name="T12" fmla="*/ 0 w 178"/>
                  <a:gd name="T13" fmla="*/ 0 h 284"/>
                  <a:gd name="T14" fmla="*/ 0 w 178"/>
                  <a:gd name="T15" fmla="*/ 0 h 284"/>
                  <a:gd name="T16" fmla="*/ 0 w 178"/>
                  <a:gd name="T17" fmla="*/ 0 h 284"/>
                  <a:gd name="T18" fmla="*/ 0 w 178"/>
                  <a:gd name="T19" fmla="*/ 0 h 284"/>
                  <a:gd name="T20" fmla="*/ 0 w 178"/>
                  <a:gd name="T21" fmla="*/ 0 h 284"/>
                  <a:gd name="T22" fmla="*/ 0 w 178"/>
                  <a:gd name="T23" fmla="*/ 0 h 284"/>
                  <a:gd name="T24" fmla="*/ 0 w 178"/>
                  <a:gd name="T25" fmla="*/ 0 h 284"/>
                  <a:gd name="T26" fmla="*/ 0 w 178"/>
                  <a:gd name="T27" fmla="*/ 0 h 284"/>
                  <a:gd name="T28" fmla="*/ 0 w 178"/>
                  <a:gd name="T29" fmla="*/ 0 h 284"/>
                  <a:gd name="T30" fmla="*/ 0 w 178"/>
                  <a:gd name="T31" fmla="*/ 0 h 284"/>
                  <a:gd name="T32" fmla="*/ 0 w 178"/>
                  <a:gd name="T33" fmla="*/ 0 h 284"/>
                  <a:gd name="T34" fmla="*/ 0 w 178"/>
                  <a:gd name="T35" fmla="*/ 0 h 284"/>
                  <a:gd name="T36" fmla="*/ 0 w 178"/>
                  <a:gd name="T37" fmla="*/ 0 h 284"/>
                  <a:gd name="T38" fmla="*/ 0 w 178"/>
                  <a:gd name="T39" fmla="*/ 0 h 284"/>
                  <a:gd name="T40" fmla="*/ 0 w 178"/>
                  <a:gd name="T41" fmla="*/ 0 h 284"/>
                  <a:gd name="T42" fmla="*/ 0 w 178"/>
                  <a:gd name="T43" fmla="*/ 0 h 284"/>
                  <a:gd name="T44" fmla="*/ 0 w 178"/>
                  <a:gd name="T45" fmla="*/ 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284"/>
                  <a:gd name="T71" fmla="*/ 178 w 178"/>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284">
                    <a:moveTo>
                      <a:pt x="178" y="263"/>
                    </a:moveTo>
                    <a:lnTo>
                      <a:pt x="175" y="243"/>
                    </a:lnTo>
                    <a:lnTo>
                      <a:pt x="163" y="215"/>
                    </a:lnTo>
                    <a:lnTo>
                      <a:pt x="144" y="196"/>
                    </a:lnTo>
                    <a:lnTo>
                      <a:pt x="116" y="177"/>
                    </a:lnTo>
                    <a:lnTo>
                      <a:pt x="105" y="164"/>
                    </a:lnTo>
                    <a:lnTo>
                      <a:pt x="99" y="150"/>
                    </a:lnTo>
                    <a:lnTo>
                      <a:pt x="77" y="113"/>
                    </a:lnTo>
                    <a:lnTo>
                      <a:pt x="69" y="96"/>
                    </a:lnTo>
                    <a:lnTo>
                      <a:pt x="50" y="75"/>
                    </a:lnTo>
                    <a:lnTo>
                      <a:pt x="44" y="63"/>
                    </a:lnTo>
                    <a:lnTo>
                      <a:pt x="42" y="50"/>
                    </a:lnTo>
                    <a:lnTo>
                      <a:pt x="42" y="46"/>
                    </a:lnTo>
                    <a:lnTo>
                      <a:pt x="42" y="41"/>
                    </a:lnTo>
                    <a:lnTo>
                      <a:pt x="53" y="4"/>
                    </a:lnTo>
                    <a:lnTo>
                      <a:pt x="40" y="0"/>
                    </a:lnTo>
                    <a:lnTo>
                      <a:pt x="24" y="3"/>
                    </a:lnTo>
                    <a:lnTo>
                      <a:pt x="8" y="16"/>
                    </a:lnTo>
                    <a:lnTo>
                      <a:pt x="7" y="29"/>
                    </a:lnTo>
                    <a:lnTo>
                      <a:pt x="2" y="31"/>
                    </a:lnTo>
                    <a:lnTo>
                      <a:pt x="0" y="34"/>
                    </a:lnTo>
                    <a:lnTo>
                      <a:pt x="75" y="284"/>
                    </a:lnTo>
                    <a:lnTo>
                      <a:pt x="178" y="263"/>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1" name="Freeform 141">
                <a:extLst>
                  <a:ext uri="{FF2B5EF4-FFF2-40B4-BE49-F238E27FC236}">
                    <a16:creationId xmlns:a16="http://schemas.microsoft.com/office/drawing/2014/main" id="{D3CE4F07-7E46-FA23-C93F-A3F826DDA411}"/>
                  </a:ext>
                </a:extLst>
              </p:cNvPr>
              <p:cNvSpPr>
                <a:spLocks/>
              </p:cNvSpPr>
              <p:nvPr/>
            </p:nvSpPr>
            <p:spPr bwMode="auto">
              <a:xfrm>
                <a:off x="5083" y="2217"/>
                <a:ext cx="109" cy="242"/>
              </a:xfrm>
              <a:custGeom>
                <a:avLst/>
                <a:gdLst>
                  <a:gd name="T0" fmla="*/ 0 w 224"/>
                  <a:gd name="T1" fmla="*/ 0 h 496"/>
                  <a:gd name="T2" fmla="*/ 0 w 224"/>
                  <a:gd name="T3" fmla="*/ 0 h 496"/>
                  <a:gd name="T4" fmla="*/ 0 w 224"/>
                  <a:gd name="T5" fmla="*/ 0 h 496"/>
                  <a:gd name="T6" fmla="*/ 0 w 224"/>
                  <a:gd name="T7" fmla="*/ 0 h 496"/>
                  <a:gd name="T8" fmla="*/ 0 w 224"/>
                  <a:gd name="T9" fmla="*/ 0 h 496"/>
                  <a:gd name="T10" fmla="*/ 0 w 224"/>
                  <a:gd name="T11" fmla="*/ 0 h 496"/>
                  <a:gd name="T12" fmla="*/ 0 w 224"/>
                  <a:gd name="T13" fmla="*/ 0 h 496"/>
                  <a:gd name="T14" fmla="*/ 0 w 224"/>
                  <a:gd name="T15" fmla="*/ 0 h 496"/>
                  <a:gd name="T16" fmla="*/ 0 w 224"/>
                  <a:gd name="T17" fmla="*/ 0 h 496"/>
                  <a:gd name="T18" fmla="*/ 0 w 224"/>
                  <a:gd name="T19" fmla="*/ 0 h 496"/>
                  <a:gd name="T20" fmla="*/ 0 w 224"/>
                  <a:gd name="T21" fmla="*/ 0 h 496"/>
                  <a:gd name="T22" fmla="*/ 0 w 224"/>
                  <a:gd name="T23" fmla="*/ 0 h 496"/>
                  <a:gd name="T24" fmla="*/ 0 w 224"/>
                  <a:gd name="T25" fmla="*/ 0 h 496"/>
                  <a:gd name="T26" fmla="*/ 0 w 224"/>
                  <a:gd name="T27" fmla="*/ 0 h 496"/>
                  <a:gd name="T28" fmla="*/ 0 w 224"/>
                  <a:gd name="T29" fmla="*/ 0 h 496"/>
                  <a:gd name="T30" fmla="*/ 0 w 224"/>
                  <a:gd name="T31" fmla="*/ 0 h 496"/>
                  <a:gd name="T32" fmla="*/ 0 w 224"/>
                  <a:gd name="T33" fmla="*/ 0 h 496"/>
                  <a:gd name="T34" fmla="*/ 0 w 224"/>
                  <a:gd name="T35" fmla="*/ 0 h 496"/>
                  <a:gd name="T36" fmla="*/ 0 w 224"/>
                  <a:gd name="T37" fmla="*/ 0 h 496"/>
                  <a:gd name="T38" fmla="*/ 0 w 224"/>
                  <a:gd name="T39" fmla="*/ 0 h 496"/>
                  <a:gd name="T40" fmla="*/ 0 w 224"/>
                  <a:gd name="T41" fmla="*/ 0 h 496"/>
                  <a:gd name="T42" fmla="*/ 0 w 224"/>
                  <a:gd name="T43" fmla="*/ 0 h 496"/>
                  <a:gd name="T44" fmla="*/ 0 w 224"/>
                  <a:gd name="T45" fmla="*/ 0 h 496"/>
                  <a:gd name="T46" fmla="*/ 0 w 224"/>
                  <a:gd name="T47" fmla="*/ 0 h 496"/>
                  <a:gd name="T48" fmla="*/ 0 w 224"/>
                  <a:gd name="T49" fmla="*/ 0 h 496"/>
                  <a:gd name="T50" fmla="*/ 0 w 224"/>
                  <a:gd name="T51" fmla="*/ 0 h 496"/>
                  <a:gd name="T52" fmla="*/ 0 w 224"/>
                  <a:gd name="T53" fmla="*/ 0 h 496"/>
                  <a:gd name="T54" fmla="*/ 0 w 224"/>
                  <a:gd name="T55" fmla="*/ 0 h 496"/>
                  <a:gd name="T56" fmla="*/ 0 w 224"/>
                  <a:gd name="T57" fmla="*/ 0 h 496"/>
                  <a:gd name="T58" fmla="*/ 0 w 224"/>
                  <a:gd name="T59" fmla="*/ 0 h 496"/>
                  <a:gd name="T60" fmla="*/ 0 w 224"/>
                  <a:gd name="T61" fmla="*/ 0 h 496"/>
                  <a:gd name="T62" fmla="*/ 0 w 224"/>
                  <a:gd name="T63" fmla="*/ 0 h 496"/>
                  <a:gd name="T64" fmla="*/ 0 w 224"/>
                  <a:gd name="T65" fmla="*/ 0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496"/>
                  <a:gd name="T101" fmla="*/ 224 w 224"/>
                  <a:gd name="T102" fmla="*/ 496 h 4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496">
                    <a:moveTo>
                      <a:pt x="11" y="334"/>
                    </a:moveTo>
                    <a:lnTo>
                      <a:pt x="0" y="371"/>
                    </a:lnTo>
                    <a:lnTo>
                      <a:pt x="0" y="376"/>
                    </a:lnTo>
                    <a:lnTo>
                      <a:pt x="7" y="374"/>
                    </a:lnTo>
                    <a:lnTo>
                      <a:pt x="17" y="393"/>
                    </a:lnTo>
                    <a:lnTo>
                      <a:pt x="29" y="406"/>
                    </a:lnTo>
                    <a:lnTo>
                      <a:pt x="42" y="420"/>
                    </a:lnTo>
                    <a:lnTo>
                      <a:pt x="78" y="439"/>
                    </a:lnTo>
                    <a:lnTo>
                      <a:pt x="88" y="443"/>
                    </a:lnTo>
                    <a:lnTo>
                      <a:pt x="116" y="447"/>
                    </a:lnTo>
                    <a:lnTo>
                      <a:pt x="125" y="449"/>
                    </a:lnTo>
                    <a:lnTo>
                      <a:pt x="125" y="473"/>
                    </a:lnTo>
                    <a:lnTo>
                      <a:pt x="125" y="489"/>
                    </a:lnTo>
                    <a:lnTo>
                      <a:pt x="134" y="496"/>
                    </a:lnTo>
                    <a:lnTo>
                      <a:pt x="143" y="485"/>
                    </a:lnTo>
                    <a:lnTo>
                      <a:pt x="155" y="462"/>
                    </a:lnTo>
                    <a:lnTo>
                      <a:pt x="156" y="440"/>
                    </a:lnTo>
                    <a:lnTo>
                      <a:pt x="172" y="410"/>
                    </a:lnTo>
                    <a:lnTo>
                      <a:pt x="181" y="388"/>
                    </a:lnTo>
                    <a:lnTo>
                      <a:pt x="205" y="356"/>
                    </a:lnTo>
                    <a:lnTo>
                      <a:pt x="215" y="330"/>
                    </a:lnTo>
                    <a:lnTo>
                      <a:pt x="224" y="307"/>
                    </a:lnTo>
                    <a:lnTo>
                      <a:pt x="223" y="292"/>
                    </a:lnTo>
                    <a:lnTo>
                      <a:pt x="218" y="224"/>
                    </a:lnTo>
                    <a:lnTo>
                      <a:pt x="212" y="171"/>
                    </a:lnTo>
                    <a:lnTo>
                      <a:pt x="202" y="155"/>
                    </a:lnTo>
                    <a:lnTo>
                      <a:pt x="179" y="161"/>
                    </a:lnTo>
                    <a:lnTo>
                      <a:pt x="170" y="167"/>
                    </a:lnTo>
                    <a:lnTo>
                      <a:pt x="163" y="164"/>
                    </a:lnTo>
                    <a:lnTo>
                      <a:pt x="161" y="160"/>
                    </a:lnTo>
                    <a:lnTo>
                      <a:pt x="154" y="164"/>
                    </a:lnTo>
                    <a:lnTo>
                      <a:pt x="150" y="163"/>
                    </a:lnTo>
                    <a:lnTo>
                      <a:pt x="150" y="154"/>
                    </a:lnTo>
                    <a:lnTo>
                      <a:pt x="162" y="128"/>
                    </a:lnTo>
                    <a:lnTo>
                      <a:pt x="169" y="123"/>
                    </a:lnTo>
                    <a:lnTo>
                      <a:pt x="176" y="121"/>
                    </a:lnTo>
                    <a:lnTo>
                      <a:pt x="174" y="100"/>
                    </a:lnTo>
                    <a:lnTo>
                      <a:pt x="178" y="86"/>
                    </a:lnTo>
                    <a:lnTo>
                      <a:pt x="185" y="77"/>
                    </a:lnTo>
                    <a:lnTo>
                      <a:pt x="194" y="68"/>
                    </a:lnTo>
                    <a:lnTo>
                      <a:pt x="186" y="46"/>
                    </a:lnTo>
                    <a:lnTo>
                      <a:pt x="52" y="0"/>
                    </a:lnTo>
                    <a:lnTo>
                      <a:pt x="45" y="4"/>
                    </a:lnTo>
                    <a:lnTo>
                      <a:pt x="34" y="22"/>
                    </a:lnTo>
                    <a:lnTo>
                      <a:pt x="34" y="31"/>
                    </a:lnTo>
                    <a:lnTo>
                      <a:pt x="28" y="61"/>
                    </a:lnTo>
                    <a:lnTo>
                      <a:pt x="10" y="79"/>
                    </a:lnTo>
                    <a:lnTo>
                      <a:pt x="5" y="85"/>
                    </a:lnTo>
                    <a:lnTo>
                      <a:pt x="5" y="92"/>
                    </a:lnTo>
                    <a:lnTo>
                      <a:pt x="18" y="103"/>
                    </a:lnTo>
                    <a:lnTo>
                      <a:pt x="20" y="125"/>
                    </a:lnTo>
                    <a:lnTo>
                      <a:pt x="10" y="131"/>
                    </a:lnTo>
                    <a:lnTo>
                      <a:pt x="12" y="168"/>
                    </a:lnTo>
                    <a:lnTo>
                      <a:pt x="15" y="170"/>
                    </a:lnTo>
                    <a:lnTo>
                      <a:pt x="35" y="174"/>
                    </a:lnTo>
                    <a:lnTo>
                      <a:pt x="42" y="198"/>
                    </a:lnTo>
                    <a:lnTo>
                      <a:pt x="59" y="202"/>
                    </a:lnTo>
                    <a:lnTo>
                      <a:pt x="65" y="209"/>
                    </a:lnTo>
                    <a:lnTo>
                      <a:pt x="75" y="214"/>
                    </a:lnTo>
                    <a:lnTo>
                      <a:pt x="85" y="223"/>
                    </a:lnTo>
                    <a:lnTo>
                      <a:pt x="106" y="239"/>
                    </a:lnTo>
                    <a:lnTo>
                      <a:pt x="105" y="245"/>
                    </a:lnTo>
                    <a:lnTo>
                      <a:pt x="81" y="260"/>
                    </a:lnTo>
                    <a:lnTo>
                      <a:pt x="56" y="284"/>
                    </a:lnTo>
                    <a:lnTo>
                      <a:pt x="51" y="306"/>
                    </a:lnTo>
                    <a:lnTo>
                      <a:pt x="11"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2" name="Freeform 142">
                <a:extLst>
                  <a:ext uri="{FF2B5EF4-FFF2-40B4-BE49-F238E27FC236}">
                    <a16:creationId xmlns:a16="http://schemas.microsoft.com/office/drawing/2014/main" id="{E0DBB49B-B22D-E8A5-53CA-930C9E2DE71E}"/>
                  </a:ext>
                </a:extLst>
              </p:cNvPr>
              <p:cNvSpPr>
                <a:spLocks/>
              </p:cNvSpPr>
              <p:nvPr/>
            </p:nvSpPr>
            <p:spPr bwMode="auto">
              <a:xfrm>
                <a:off x="5083" y="2217"/>
                <a:ext cx="109" cy="242"/>
              </a:xfrm>
              <a:custGeom>
                <a:avLst/>
                <a:gdLst>
                  <a:gd name="T0" fmla="*/ 0 w 224"/>
                  <a:gd name="T1" fmla="*/ 0 h 496"/>
                  <a:gd name="T2" fmla="*/ 0 w 224"/>
                  <a:gd name="T3" fmla="*/ 0 h 496"/>
                  <a:gd name="T4" fmla="*/ 0 w 224"/>
                  <a:gd name="T5" fmla="*/ 0 h 496"/>
                  <a:gd name="T6" fmla="*/ 0 w 224"/>
                  <a:gd name="T7" fmla="*/ 0 h 496"/>
                  <a:gd name="T8" fmla="*/ 0 w 224"/>
                  <a:gd name="T9" fmla="*/ 0 h 496"/>
                  <a:gd name="T10" fmla="*/ 0 w 224"/>
                  <a:gd name="T11" fmla="*/ 0 h 496"/>
                  <a:gd name="T12" fmla="*/ 0 w 224"/>
                  <a:gd name="T13" fmla="*/ 0 h 496"/>
                  <a:gd name="T14" fmla="*/ 0 w 224"/>
                  <a:gd name="T15" fmla="*/ 0 h 496"/>
                  <a:gd name="T16" fmla="*/ 0 w 224"/>
                  <a:gd name="T17" fmla="*/ 0 h 496"/>
                  <a:gd name="T18" fmla="*/ 0 w 224"/>
                  <a:gd name="T19" fmla="*/ 0 h 496"/>
                  <a:gd name="T20" fmla="*/ 0 w 224"/>
                  <a:gd name="T21" fmla="*/ 0 h 496"/>
                  <a:gd name="T22" fmla="*/ 0 w 224"/>
                  <a:gd name="T23" fmla="*/ 0 h 496"/>
                  <a:gd name="T24" fmla="*/ 0 w 224"/>
                  <a:gd name="T25" fmla="*/ 0 h 496"/>
                  <a:gd name="T26" fmla="*/ 0 w 224"/>
                  <a:gd name="T27" fmla="*/ 0 h 496"/>
                  <a:gd name="T28" fmla="*/ 0 w 224"/>
                  <a:gd name="T29" fmla="*/ 0 h 496"/>
                  <a:gd name="T30" fmla="*/ 0 w 224"/>
                  <a:gd name="T31" fmla="*/ 0 h 496"/>
                  <a:gd name="T32" fmla="*/ 0 w 224"/>
                  <a:gd name="T33" fmla="*/ 0 h 496"/>
                  <a:gd name="T34" fmla="*/ 0 w 224"/>
                  <a:gd name="T35" fmla="*/ 0 h 496"/>
                  <a:gd name="T36" fmla="*/ 0 w 224"/>
                  <a:gd name="T37" fmla="*/ 0 h 496"/>
                  <a:gd name="T38" fmla="*/ 0 w 224"/>
                  <a:gd name="T39" fmla="*/ 0 h 496"/>
                  <a:gd name="T40" fmla="*/ 0 w 224"/>
                  <a:gd name="T41" fmla="*/ 0 h 496"/>
                  <a:gd name="T42" fmla="*/ 0 w 224"/>
                  <a:gd name="T43" fmla="*/ 0 h 496"/>
                  <a:gd name="T44" fmla="*/ 0 w 224"/>
                  <a:gd name="T45" fmla="*/ 0 h 496"/>
                  <a:gd name="T46" fmla="*/ 0 w 224"/>
                  <a:gd name="T47" fmla="*/ 0 h 496"/>
                  <a:gd name="T48" fmla="*/ 0 w 224"/>
                  <a:gd name="T49" fmla="*/ 0 h 496"/>
                  <a:gd name="T50" fmla="*/ 0 w 224"/>
                  <a:gd name="T51" fmla="*/ 0 h 496"/>
                  <a:gd name="T52" fmla="*/ 0 w 224"/>
                  <a:gd name="T53" fmla="*/ 0 h 496"/>
                  <a:gd name="T54" fmla="*/ 0 w 224"/>
                  <a:gd name="T55" fmla="*/ 0 h 496"/>
                  <a:gd name="T56" fmla="*/ 0 w 224"/>
                  <a:gd name="T57" fmla="*/ 0 h 496"/>
                  <a:gd name="T58" fmla="*/ 0 w 224"/>
                  <a:gd name="T59" fmla="*/ 0 h 496"/>
                  <a:gd name="T60" fmla="*/ 0 w 224"/>
                  <a:gd name="T61" fmla="*/ 0 h 496"/>
                  <a:gd name="T62" fmla="*/ 0 w 224"/>
                  <a:gd name="T63" fmla="*/ 0 h 496"/>
                  <a:gd name="T64" fmla="*/ 0 w 224"/>
                  <a:gd name="T65" fmla="*/ 0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496"/>
                  <a:gd name="T101" fmla="*/ 224 w 224"/>
                  <a:gd name="T102" fmla="*/ 496 h 4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496">
                    <a:moveTo>
                      <a:pt x="11" y="334"/>
                    </a:moveTo>
                    <a:lnTo>
                      <a:pt x="0" y="371"/>
                    </a:lnTo>
                    <a:lnTo>
                      <a:pt x="0" y="376"/>
                    </a:lnTo>
                    <a:lnTo>
                      <a:pt x="7" y="374"/>
                    </a:lnTo>
                    <a:lnTo>
                      <a:pt x="17" y="393"/>
                    </a:lnTo>
                    <a:lnTo>
                      <a:pt x="29" y="406"/>
                    </a:lnTo>
                    <a:lnTo>
                      <a:pt x="42" y="420"/>
                    </a:lnTo>
                    <a:lnTo>
                      <a:pt x="78" y="439"/>
                    </a:lnTo>
                    <a:lnTo>
                      <a:pt x="88" y="443"/>
                    </a:lnTo>
                    <a:lnTo>
                      <a:pt x="116" y="447"/>
                    </a:lnTo>
                    <a:lnTo>
                      <a:pt x="125" y="449"/>
                    </a:lnTo>
                    <a:lnTo>
                      <a:pt x="125" y="473"/>
                    </a:lnTo>
                    <a:lnTo>
                      <a:pt x="125" y="489"/>
                    </a:lnTo>
                    <a:lnTo>
                      <a:pt x="134" y="496"/>
                    </a:lnTo>
                    <a:lnTo>
                      <a:pt x="143" y="485"/>
                    </a:lnTo>
                    <a:lnTo>
                      <a:pt x="155" y="462"/>
                    </a:lnTo>
                    <a:lnTo>
                      <a:pt x="156" y="440"/>
                    </a:lnTo>
                    <a:lnTo>
                      <a:pt x="172" y="410"/>
                    </a:lnTo>
                    <a:lnTo>
                      <a:pt x="181" y="388"/>
                    </a:lnTo>
                    <a:lnTo>
                      <a:pt x="205" y="356"/>
                    </a:lnTo>
                    <a:lnTo>
                      <a:pt x="215" y="330"/>
                    </a:lnTo>
                    <a:lnTo>
                      <a:pt x="224" y="307"/>
                    </a:lnTo>
                    <a:lnTo>
                      <a:pt x="223" y="292"/>
                    </a:lnTo>
                    <a:lnTo>
                      <a:pt x="218" y="224"/>
                    </a:lnTo>
                    <a:lnTo>
                      <a:pt x="212" y="171"/>
                    </a:lnTo>
                    <a:lnTo>
                      <a:pt x="202" y="155"/>
                    </a:lnTo>
                    <a:lnTo>
                      <a:pt x="179" y="161"/>
                    </a:lnTo>
                    <a:lnTo>
                      <a:pt x="170" y="167"/>
                    </a:lnTo>
                    <a:lnTo>
                      <a:pt x="163" y="164"/>
                    </a:lnTo>
                    <a:lnTo>
                      <a:pt x="161" y="160"/>
                    </a:lnTo>
                    <a:lnTo>
                      <a:pt x="154" y="164"/>
                    </a:lnTo>
                    <a:lnTo>
                      <a:pt x="150" y="163"/>
                    </a:lnTo>
                    <a:lnTo>
                      <a:pt x="150" y="154"/>
                    </a:lnTo>
                    <a:lnTo>
                      <a:pt x="162" y="128"/>
                    </a:lnTo>
                    <a:lnTo>
                      <a:pt x="169" y="123"/>
                    </a:lnTo>
                    <a:lnTo>
                      <a:pt x="176" y="121"/>
                    </a:lnTo>
                    <a:lnTo>
                      <a:pt x="174" y="100"/>
                    </a:lnTo>
                    <a:lnTo>
                      <a:pt x="178" y="86"/>
                    </a:lnTo>
                    <a:lnTo>
                      <a:pt x="185" y="77"/>
                    </a:lnTo>
                    <a:lnTo>
                      <a:pt x="194" y="68"/>
                    </a:lnTo>
                    <a:lnTo>
                      <a:pt x="186" y="46"/>
                    </a:lnTo>
                    <a:lnTo>
                      <a:pt x="52" y="0"/>
                    </a:lnTo>
                    <a:lnTo>
                      <a:pt x="45" y="4"/>
                    </a:lnTo>
                    <a:lnTo>
                      <a:pt x="34" y="22"/>
                    </a:lnTo>
                    <a:lnTo>
                      <a:pt x="34" y="31"/>
                    </a:lnTo>
                    <a:lnTo>
                      <a:pt x="28" y="61"/>
                    </a:lnTo>
                    <a:lnTo>
                      <a:pt x="10" y="79"/>
                    </a:lnTo>
                    <a:lnTo>
                      <a:pt x="5" y="85"/>
                    </a:lnTo>
                    <a:lnTo>
                      <a:pt x="5" y="92"/>
                    </a:lnTo>
                    <a:lnTo>
                      <a:pt x="18" y="103"/>
                    </a:lnTo>
                    <a:lnTo>
                      <a:pt x="20" y="125"/>
                    </a:lnTo>
                    <a:lnTo>
                      <a:pt x="10" y="131"/>
                    </a:lnTo>
                    <a:lnTo>
                      <a:pt x="12" y="168"/>
                    </a:lnTo>
                    <a:lnTo>
                      <a:pt x="15" y="170"/>
                    </a:lnTo>
                    <a:lnTo>
                      <a:pt x="35" y="174"/>
                    </a:lnTo>
                    <a:lnTo>
                      <a:pt x="42" y="198"/>
                    </a:lnTo>
                    <a:lnTo>
                      <a:pt x="59" y="202"/>
                    </a:lnTo>
                    <a:lnTo>
                      <a:pt x="65" y="209"/>
                    </a:lnTo>
                    <a:lnTo>
                      <a:pt x="75" y="214"/>
                    </a:lnTo>
                    <a:lnTo>
                      <a:pt x="85" y="223"/>
                    </a:lnTo>
                    <a:lnTo>
                      <a:pt x="106" y="239"/>
                    </a:lnTo>
                    <a:lnTo>
                      <a:pt x="105" y="245"/>
                    </a:lnTo>
                    <a:lnTo>
                      <a:pt x="81" y="260"/>
                    </a:lnTo>
                    <a:lnTo>
                      <a:pt x="56" y="284"/>
                    </a:lnTo>
                    <a:lnTo>
                      <a:pt x="51" y="306"/>
                    </a:lnTo>
                    <a:lnTo>
                      <a:pt x="11" y="334"/>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3" name="Freeform 143">
                <a:extLst>
                  <a:ext uri="{FF2B5EF4-FFF2-40B4-BE49-F238E27FC236}">
                    <a16:creationId xmlns:a16="http://schemas.microsoft.com/office/drawing/2014/main" id="{5EE36391-E911-419D-56C1-1A0295647FCE}"/>
                  </a:ext>
                </a:extLst>
              </p:cNvPr>
              <p:cNvSpPr>
                <a:spLocks/>
              </p:cNvSpPr>
              <p:nvPr/>
            </p:nvSpPr>
            <p:spPr bwMode="auto">
              <a:xfrm>
                <a:off x="5183" y="2102"/>
                <a:ext cx="133" cy="133"/>
              </a:xfrm>
              <a:custGeom>
                <a:avLst/>
                <a:gdLst>
                  <a:gd name="T0" fmla="*/ 0 w 278"/>
                  <a:gd name="T1" fmla="*/ 0 h 274"/>
                  <a:gd name="T2" fmla="*/ 0 w 278"/>
                  <a:gd name="T3" fmla="*/ 0 h 274"/>
                  <a:gd name="T4" fmla="*/ 0 w 278"/>
                  <a:gd name="T5" fmla="*/ 0 h 274"/>
                  <a:gd name="T6" fmla="*/ 0 w 278"/>
                  <a:gd name="T7" fmla="*/ 0 h 274"/>
                  <a:gd name="T8" fmla="*/ 0 w 278"/>
                  <a:gd name="T9" fmla="*/ 0 h 274"/>
                  <a:gd name="T10" fmla="*/ 0 w 278"/>
                  <a:gd name="T11" fmla="*/ 0 h 274"/>
                  <a:gd name="T12" fmla="*/ 0 w 278"/>
                  <a:gd name="T13" fmla="*/ 0 h 274"/>
                  <a:gd name="T14" fmla="*/ 0 w 278"/>
                  <a:gd name="T15" fmla="*/ 0 h 274"/>
                  <a:gd name="T16" fmla="*/ 0 w 278"/>
                  <a:gd name="T17" fmla="*/ 0 h 274"/>
                  <a:gd name="T18" fmla="*/ 0 w 278"/>
                  <a:gd name="T19" fmla="*/ 0 h 274"/>
                  <a:gd name="T20" fmla="*/ 0 w 278"/>
                  <a:gd name="T21" fmla="*/ 0 h 274"/>
                  <a:gd name="T22" fmla="*/ 0 w 278"/>
                  <a:gd name="T23" fmla="*/ 0 h 274"/>
                  <a:gd name="T24" fmla="*/ 0 w 278"/>
                  <a:gd name="T25" fmla="*/ 0 h 274"/>
                  <a:gd name="T26" fmla="*/ 0 w 278"/>
                  <a:gd name="T27" fmla="*/ 0 h 274"/>
                  <a:gd name="T28" fmla="*/ 0 w 278"/>
                  <a:gd name="T29" fmla="*/ 0 h 274"/>
                  <a:gd name="T30" fmla="*/ 0 w 278"/>
                  <a:gd name="T31" fmla="*/ 0 h 274"/>
                  <a:gd name="T32" fmla="*/ 0 w 278"/>
                  <a:gd name="T33" fmla="*/ 0 h 274"/>
                  <a:gd name="T34" fmla="*/ 0 w 278"/>
                  <a:gd name="T35" fmla="*/ 0 h 274"/>
                  <a:gd name="T36" fmla="*/ 0 w 278"/>
                  <a:gd name="T37" fmla="*/ 0 h 274"/>
                  <a:gd name="T38" fmla="*/ 0 w 278"/>
                  <a:gd name="T39" fmla="*/ 0 h 274"/>
                  <a:gd name="T40" fmla="*/ 0 w 278"/>
                  <a:gd name="T41" fmla="*/ 0 h 274"/>
                  <a:gd name="T42" fmla="*/ 0 w 278"/>
                  <a:gd name="T43" fmla="*/ 0 h 274"/>
                  <a:gd name="T44" fmla="*/ 0 w 278"/>
                  <a:gd name="T45" fmla="*/ 0 h 274"/>
                  <a:gd name="T46" fmla="*/ 0 w 278"/>
                  <a:gd name="T47" fmla="*/ 0 h 274"/>
                  <a:gd name="T48" fmla="*/ 0 w 278"/>
                  <a:gd name="T49" fmla="*/ 0 h 274"/>
                  <a:gd name="T50" fmla="*/ 0 w 278"/>
                  <a:gd name="T51" fmla="*/ 0 h 274"/>
                  <a:gd name="T52" fmla="*/ 0 w 278"/>
                  <a:gd name="T53" fmla="*/ 0 h 274"/>
                  <a:gd name="T54" fmla="*/ 0 w 278"/>
                  <a:gd name="T55" fmla="*/ 0 h 2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74"/>
                  <a:gd name="T86" fmla="*/ 278 w 278"/>
                  <a:gd name="T87" fmla="*/ 274 h 2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74">
                    <a:moveTo>
                      <a:pt x="0" y="59"/>
                    </a:moveTo>
                    <a:lnTo>
                      <a:pt x="94" y="35"/>
                    </a:lnTo>
                    <a:lnTo>
                      <a:pt x="103" y="46"/>
                    </a:lnTo>
                    <a:lnTo>
                      <a:pt x="105" y="44"/>
                    </a:lnTo>
                    <a:lnTo>
                      <a:pt x="107" y="37"/>
                    </a:lnTo>
                    <a:lnTo>
                      <a:pt x="246" y="0"/>
                    </a:lnTo>
                    <a:lnTo>
                      <a:pt x="278" y="114"/>
                    </a:lnTo>
                    <a:lnTo>
                      <a:pt x="273" y="125"/>
                    </a:lnTo>
                    <a:lnTo>
                      <a:pt x="271" y="130"/>
                    </a:lnTo>
                    <a:lnTo>
                      <a:pt x="273" y="136"/>
                    </a:lnTo>
                    <a:lnTo>
                      <a:pt x="273" y="142"/>
                    </a:lnTo>
                    <a:lnTo>
                      <a:pt x="256" y="144"/>
                    </a:lnTo>
                    <a:lnTo>
                      <a:pt x="209" y="164"/>
                    </a:lnTo>
                    <a:lnTo>
                      <a:pt x="196" y="162"/>
                    </a:lnTo>
                    <a:lnTo>
                      <a:pt x="193" y="167"/>
                    </a:lnTo>
                    <a:lnTo>
                      <a:pt x="192" y="174"/>
                    </a:lnTo>
                    <a:lnTo>
                      <a:pt x="188" y="178"/>
                    </a:lnTo>
                    <a:lnTo>
                      <a:pt x="162" y="182"/>
                    </a:lnTo>
                    <a:lnTo>
                      <a:pt x="122" y="200"/>
                    </a:lnTo>
                    <a:lnTo>
                      <a:pt x="118" y="193"/>
                    </a:lnTo>
                    <a:lnTo>
                      <a:pt x="95" y="218"/>
                    </a:lnTo>
                    <a:lnTo>
                      <a:pt x="42" y="263"/>
                    </a:lnTo>
                    <a:lnTo>
                      <a:pt x="21" y="274"/>
                    </a:lnTo>
                    <a:lnTo>
                      <a:pt x="5" y="257"/>
                    </a:lnTo>
                    <a:lnTo>
                      <a:pt x="28" y="232"/>
                    </a:lnTo>
                    <a:lnTo>
                      <a:pt x="30" y="223"/>
                    </a:lnTo>
                    <a:lnTo>
                      <a:pt x="20" y="210"/>
                    </a:ln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4" name="Freeform 144">
                <a:extLst>
                  <a:ext uri="{FF2B5EF4-FFF2-40B4-BE49-F238E27FC236}">
                    <a16:creationId xmlns:a16="http://schemas.microsoft.com/office/drawing/2014/main" id="{7EBFE58B-D117-A019-3F34-FDAD2EC3603A}"/>
                  </a:ext>
                </a:extLst>
              </p:cNvPr>
              <p:cNvSpPr>
                <a:spLocks/>
              </p:cNvSpPr>
              <p:nvPr/>
            </p:nvSpPr>
            <p:spPr bwMode="auto">
              <a:xfrm>
                <a:off x="5183" y="2102"/>
                <a:ext cx="133" cy="133"/>
              </a:xfrm>
              <a:custGeom>
                <a:avLst/>
                <a:gdLst>
                  <a:gd name="T0" fmla="*/ 0 w 278"/>
                  <a:gd name="T1" fmla="*/ 0 h 274"/>
                  <a:gd name="T2" fmla="*/ 0 w 278"/>
                  <a:gd name="T3" fmla="*/ 0 h 274"/>
                  <a:gd name="T4" fmla="*/ 0 w 278"/>
                  <a:gd name="T5" fmla="*/ 0 h 274"/>
                  <a:gd name="T6" fmla="*/ 0 w 278"/>
                  <a:gd name="T7" fmla="*/ 0 h 274"/>
                  <a:gd name="T8" fmla="*/ 0 w 278"/>
                  <a:gd name="T9" fmla="*/ 0 h 274"/>
                  <a:gd name="T10" fmla="*/ 0 w 278"/>
                  <a:gd name="T11" fmla="*/ 0 h 274"/>
                  <a:gd name="T12" fmla="*/ 0 w 278"/>
                  <a:gd name="T13" fmla="*/ 0 h 274"/>
                  <a:gd name="T14" fmla="*/ 0 w 278"/>
                  <a:gd name="T15" fmla="*/ 0 h 274"/>
                  <a:gd name="T16" fmla="*/ 0 w 278"/>
                  <a:gd name="T17" fmla="*/ 0 h 274"/>
                  <a:gd name="T18" fmla="*/ 0 w 278"/>
                  <a:gd name="T19" fmla="*/ 0 h 274"/>
                  <a:gd name="T20" fmla="*/ 0 w 278"/>
                  <a:gd name="T21" fmla="*/ 0 h 274"/>
                  <a:gd name="T22" fmla="*/ 0 w 278"/>
                  <a:gd name="T23" fmla="*/ 0 h 274"/>
                  <a:gd name="T24" fmla="*/ 0 w 278"/>
                  <a:gd name="T25" fmla="*/ 0 h 274"/>
                  <a:gd name="T26" fmla="*/ 0 w 278"/>
                  <a:gd name="T27" fmla="*/ 0 h 274"/>
                  <a:gd name="T28" fmla="*/ 0 w 278"/>
                  <a:gd name="T29" fmla="*/ 0 h 274"/>
                  <a:gd name="T30" fmla="*/ 0 w 278"/>
                  <a:gd name="T31" fmla="*/ 0 h 274"/>
                  <a:gd name="T32" fmla="*/ 0 w 278"/>
                  <a:gd name="T33" fmla="*/ 0 h 274"/>
                  <a:gd name="T34" fmla="*/ 0 w 278"/>
                  <a:gd name="T35" fmla="*/ 0 h 274"/>
                  <a:gd name="T36" fmla="*/ 0 w 278"/>
                  <a:gd name="T37" fmla="*/ 0 h 274"/>
                  <a:gd name="T38" fmla="*/ 0 w 278"/>
                  <a:gd name="T39" fmla="*/ 0 h 274"/>
                  <a:gd name="T40" fmla="*/ 0 w 278"/>
                  <a:gd name="T41" fmla="*/ 0 h 274"/>
                  <a:gd name="T42" fmla="*/ 0 w 278"/>
                  <a:gd name="T43" fmla="*/ 0 h 274"/>
                  <a:gd name="T44" fmla="*/ 0 w 278"/>
                  <a:gd name="T45" fmla="*/ 0 h 274"/>
                  <a:gd name="T46" fmla="*/ 0 w 278"/>
                  <a:gd name="T47" fmla="*/ 0 h 274"/>
                  <a:gd name="T48" fmla="*/ 0 w 278"/>
                  <a:gd name="T49" fmla="*/ 0 h 274"/>
                  <a:gd name="T50" fmla="*/ 0 w 278"/>
                  <a:gd name="T51" fmla="*/ 0 h 274"/>
                  <a:gd name="T52" fmla="*/ 0 w 278"/>
                  <a:gd name="T53" fmla="*/ 0 h 274"/>
                  <a:gd name="T54" fmla="*/ 0 w 278"/>
                  <a:gd name="T55" fmla="*/ 0 h 2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74"/>
                  <a:gd name="T86" fmla="*/ 278 w 278"/>
                  <a:gd name="T87" fmla="*/ 274 h 2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74">
                    <a:moveTo>
                      <a:pt x="0" y="59"/>
                    </a:moveTo>
                    <a:lnTo>
                      <a:pt x="94" y="35"/>
                    </a:lnTo>
                    <a:lnTo>
                      <a:pt x="103" y="46"/>
                    </a:lnTo>
                    <a:lnTo>
                      <a:pt x="105" y="44"/>
                    </a:lnTo>
                    <a:lnTo>
                      <a:pt x="107" y="37"/>
                    </a:lnTo>
                    <a:lnTo>
                      <a:pt x="246" y="0"/>
                    </a:lnTo>
                    <a:lnTo>
                      <a:pt x="278" y="114"/>
                    </a:lnTo>
                    <a:lnTo>
                      <a:pt x="273" y="125"/>
                    </a:lnTo>
                    <a:lnTo>
                      <a:pt x="271" y="130"/>
                    </a:lnTo>
                    <a:lnTo>
                      <a:pt x="273" y="136"/>
                    </a:lnTo>
                    <a:lnTo>
                      <a:pt x="273" y="142"/>
                    </a:lnTo>
                    <a:lnTo>
                      <a:pt x="256" y="144"/>
                    </a:lnTo>
                    <a:lnTo>
                      <a:pt x="209" y="164"/>
                    </a:lnTo>
                    <a:lnTo>
                      <a:pt x="196" y="162"/>
                    </a:lnTo>
                    <a:lnTo>
                      <a:pt x="193" y="167"/>
                    </a:lnTo>
                    <a:lnTo>
                      <a:pt x="192" y="174"/>
                    </a:lnTo>
                    <a:lnTo>
                      <a:pt x="188" y="178"/>
                    </a:lnTo>
                    <a:lnTo>
                      <a:pt x="162" y="182"/>
                    </a:lnTo>
                    <a:lnTo>
                      <a:pt x="122" y="200"/>
                    </a:lnTo>
                    <a:lnTo>
                      <a:pt x="118" y="193"/>
                    </a:lnTo>
                    <a:lnTo>
                      <a:pt x="95" y="218"/>
                    </a:lnTo>
                    <a:lnTo>
                      <a:pt x="42" y="263"/>
                    </a:lnTo>
                    <a:lnTo>
                      <a:pt x="21" y="274"/>
                    </a:lnTo>
                    <a:lnTo>
                      <a:pt x="5" y="257"/>
                    </a:lnTo>
                    <a:lnTo>
                      <a:pt x="28" y="232"/>
                    </a:lnTo>
                    <a:lnTo>
                      <a:pt x="30" y="223"/>
                    </a:lnTo>
                    <a:lnTo>
                      <a:pt x="20" y="210"/>
                    </a:lnTo>
                    <a:lnTo>
                      <a:pt x="0" y="59"/>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5" name="Freeform 145">
                <a:extLst>
                  <a:ext uri="{FF2B5EF4-FFF2-40B4-BE49-F238E27FC236}">
                    <a16:creationId xmlns:a16="http://schemas.microsoft.com/office/drawing/2014/main" id="{B1654B9C-6ACE-26F3-3BD0-CC155DD3A72F}"/>
                  </a:ext>
                </a:extLst>
              </p:cNvPr>
              <p:cNvSpPr>
                <a:spLocks/>
              </p:cNvSpPr>
              <p:nvPr/>
            </p:nvSpPr>
            <p:spPr bwMode="auto">
              <a:xfrm>
                <a:off x="5180" y="2003"/>
                <a:ext cx="261" cy="134"/>
              </a:xfrm>
              <a:custGeom>
                <a:avLst/>
                <a:gdLst>
                  <a:gd name="T0" fmla="*/ 0 w 538"/>
                  <a:gd name="T1" fmla="*/ 0 h 278"/>
                  <a:gd name="T2" fmla="*/ 0 w 538"/>
                  <a:gd name="T3" fmla="*/ 0 h 278"/>
                  <a:gd name="T4" fmla="*/ 0 w 538"/>
                  <a:gd name="T5" fmla="*/ 0 h 278"/>
                  <a:gd name="T6" fmla="*/ 0 w 538"/>
                  <a:gd name="T7" fmla="*/ 0 h 278"/>
                  <a:gd name="T8" fmla="*/ 0 w 538"/>
                  <a:gd name="T9" fmla="*/ 0 h 278"/>
                  <a:gd name="T10" fmla="*/ 0 w 538"/>
                  <a:gd name="T11" fmla="*/ 0 h 278"/>
                  <a:gd name="T12" fmla="*/ 0 w 538"/>
                  <a:gd name="T13" fmla="*/ 0 h 278"/>
                  <a:gd name="T14" fmla="*/ 0 w 538"/>
                  <a:gd name="T15" fmla="*/ 0 h 278"/>
                  <a:gd name="T16" fmla="*/ 0 w 538"/>
                  <a:gd name="T17" fmla="*/ 0 h 278"/>
                  <a:gd name="T18" fmla="*/ 0 w 538"/>
                  <a:gd name="T19" fmla="*/ 0 h 278"/>
                  <a:gd name="T20" fmla="*/ 0 w 538"/>
                  <a:gd name="T21" fmla="*/ 0 h 278"/>
                  <a:gd name="T22" fmla="*/ 0 w 538"/>
                  <a:gd name="T23" fmla="*/ 0 h 278"/>
                  <a:gd name="T24" fmla="*/ 0 w 538"/>
                  <a:gd name="T25" fmla="*/ 0 h 278"/>
                  <a:gd name="T26" fmla="*/ 0 w 538"/>
                  <a:gd name="T27" fmla="*/ 0 h 278"/>
                  <a:gd name="T28" fmla="*/ 0 w 538"/>
                  <a:gd name="T29" fmla="*/ 0 h 278"/>
                  <a:gd name="T30" fmla="*/ 0 w 538"/>
                  <a:gd name="T31" fmla="*/ 0 h 278"/>
                  <a:gd name="T32" fmla="*/ 0 w 538"/>
                  <a:gd name="T33" fmla="*/ 0 h 278"/>
                  <a:gd name="T34" fmla="*/ 0 w 538"/>
                  <a:gd name="T35" fmla="*/ 0 h 278"/>
                  <a:gd name="T36" fmla="*/ 0 w 538"/>
                  <a:gd name="T37" fmla="*/ 0 h 278"/>
                  <a:gd name="T38" fmla="*/ 0 w 538"/>
                  <a:gd name="T39" fmla="*/ 0 h 278"/>
                  <a:gd name="T40" fmla="*/ 0 w 538"/>
                  <a:gd name="T41" fmla="*/ 0 h 278"/>
                  <a:gd name="T42" fmla="*/ 0 w 538"/>
                  <a:gd name="T43" fmla="*/ 0 h 278"/>
                  <a:gd name="T44" fmla="*/ 0 w 538"/>
                  <a:gd name="T45" fmla="*/ 0 h 278"/>
                  <a:gd name="T46" fmla="*/ 0 w 538"/>
                  <a:gd name="T47" fmla="*/ 0 h 278"/>
                  <a:gd name="T48" fmla="*/ 0 w 538"/>
                  <a:gd name="T49" fmla="*/ 0 h 278"/>
                  <a:gd name="T50" fmla="*/ 0 w 538"/>
                  <a:gd name="T51" fmla="*/ 0 h 278"/>
                  <a:gd name="T52" fmla="*/ 0 w 538"/>
                  <a:gd name="T53" fmla="*/ 0 h 278"/>
                  <a:gd name="T54" fmla="*/ 0 w 538"/>
                  <a:gd name="T55" fmla="*/ 0 h 278"/>
                  <a:gd name="T56" fmla="*/ 0 w 538"/>
                  <a:gd name="T57" fmla="*/ 0 h 278"/>
                  <a:gd name="T58" fmla="*/ 0 w 538"/>
                  <a:gd name="T59" fmla="*/ 0 h 278"/>
                  <a:gd name="T60" fmla="*/ 0 w 538"/>
                  <a:gd name="T61" fmla="*/ 0 h 278"/>
                  <a:gd name="T62" fmla="*/ 0 w 538"/>
                  <a:gd name="T63" fmla="*/ 0 h 278"/>
                  <a:gd name="T64" fmla="*/ 0 w 538"/>
                  <a:gd name="T65" fmla="*/ 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8"/>
                  <a:gd name="T100" fmla="*/ 0 h 278"/>
                  <a:gd name="T101" fmla="*/ 538 w 538"/>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8" h="278">
                    <a:moveTo>
                      <a:pt x="1" y="117"/>
                    </a:moveTo>
                    <a:lnTo>
                      <a:pt x="110" y="91"/>
                    </a:lnTo>
                    <a:lnTo>
                      <a:pt x="284" y="52"/>
                    </a:lnTo>
                    <a:lnTo>
                      <a:pt x="286" y="46"/>
                    </a:lnTo>
                    <a:lnTo>
                      <a:pt x="292" y="43"/>
                    </a:lnTo>
                    <a:lnTo>
                      <a:pt x="296" y="46"/>
                    </a:lnTo>
                    <a:lnTo>
                      <a:pt x="299" y="42"/>
                    </a:lnTo>
                    <a:lnTo>
                      <a:pt x="296" y="29"/>
                    </a:lnTo>
                    <a:lnTo>
                      <a:pt x="311" y="25"/>
                    </a:lnTo>
                    <a:lnTo>
                      <a:pt x="323" y="3"/>
                    </a:lnTo>
                    <a:lnTo>
                      <a:pt x="334" y="0"/>
                    </a:lnTo>
                    <a:lnTo>
                      <a:pt x="344" y="6"/>
                    </a:lnTo>
                    <a:lnTo>
                      <a:pt x="351" y="30"/>
                    </a:lnTo>
                    <a:lnTo>
                      <a:pt x="371" y="45"/>
                    </a:lnTo>
                    <a:lnTo>
                      <a:pt x="376" y="53"/>
                    </a:lnTo>
                    <a:lnTo>
                      <a:pt x="374" y="61"/>
                    </a:lnTo>
                    <a:lnTo>
                      <a:pt x="365" y="67"/>
                    </a:lnTo>
                    <a:lnTo>
                      <a:pt x="354" y="86"/>
                    </a:lnTo>
                    <a:lnTo>
                      <a:pt x="347" y="108"/>
                    </a:lnTo>
                    <a:lnTo>
                      <a:pt x="349" y="120"/>
                    </a:lnTo>
                    <a:lnTo>
                      <a:pt x="371" y="119"/>
                    </a:lnTo>
                    <a:lnTo>
                      <a:pt x="390" y="131"/>
                    </a:lnTo>
                    <a:lnTo>
                      <a:pt x="421" y="162"/>
                    </a:lnTo>
                    <a:lnTo>
                      <a:pt x="432" y="181"/>
                    </a:lnTo>
                    <a:lnTo>
                      <a:pt x="447" y="200"/>
                    </a:lnTo>
                    <a:lnTo>
                      <a:pt x="483" y="202"/>
                    </a:lnTo>
                    <a:lnTo>
                      <a:pt x="504" y="193"/>
                    </a:lnTo>
                    <a:lnTo>
                      <a:pt x="516" y="167"/>
                    </a:lnTo>
                    <a:lnTo>
                      <a:pt x="509" y="163"/>
                    </a:lnTo>
                    <a:lnTo>
                      <a:pt x="495" y="149"/>
                    </a:lnTo>
                    <a:lnTo>
                      <a:pt x="477" y="140"/>
                    </a:lnTo>
                    <a:lnTo>
                      <a:pt x="479" y="131"/>
                    </a:lnTo>
                    <a:lnTo>
                      <a:pt x="493" y="132"/>
                    </a:lnTo>
                    <a:lnTo>
                      <a:pt x="498" y="133"/>
                    </a:lnTo>
                    <a:lnTo>
                      <a:pt x="524" y="167"/>
                    </a:lnTo>
                    <a:lnTo>
                      <a:pt x="538" y="202"/>
                    </a:lnTo>
                    <a:lnTo>
                      <a:pt x="536" y="218"/>
                    </a:lnTo>
                    <a:lnTo>
                      <a:pt x="521" y="208"/>
                    </a:lnTo>
                    <a:lnTo>
                      <a:pt x="504" y="220"/>
                    </a:lnTo>
                    <a:lnTo>
                      <a:pt x="480" y="232"/>
                    </a:lnTo>
                    <a:lnTo>
                      <a:pt x="452" y="255"/>
                    </a:lnTo>
                    <a:lnTo>
                      <a:pt x="443" y="255"/>
                    </a:lnTo>
                    <a:lnTo>
                      <a:pt x="440" y="250"/>
                    </a:lnTo>
                    <a:lnTo>
                      <a:pt x="441" y="241"/>
                    </a:lnTo>
                    <a:lnTo>
                      <a:pt x="436" y="224"/>
                    </a:lnTo>
                    <a:lnTo>
                      <a:pt x="430" y="224"/>
                    </a:lnTo>
                    <a:lnTo>
                      <a:pt x="415" y="249"/>
                    </a:lnTo>
                    <a:lnTo>
                      <a:pt x="397" y="273"/>
                    </a:lnTo>
                    <a:lnTo>
                      <a:pt x="392" y="278"/>
                    </a:lnTo>
                    <a:lnTo>
                      <a:pt x="381" y="264"/>
                    </a:lnTo>
                    <a:lnTo>
                      <a:pt x="379" y="260"/>
                    </a:lnTo>
                    <a:lnTo>
                      <a:pt x="373" y="258"/>
                    </a:lnTo>
                    <a:lnTo>
                      <a:pt x="369" y="254"/>
                    </a:lnTo>
                    <a:lnTo>
                      <a:pt x="359" y="247"/>
                    </a:lnTo>
                    <a:lnTo>
                      <a:pt x="358" y="241"/>
                    </a:lnTo>
                    <a:lnTo>
                      <a:pt x="330" y="233"/>
                    </a:lnTo>
                    <a:lnTo>
                      <a:pt x="323" y="214"/>
                    </a:lnTo>
                    <a:lnTo>
                      <a:pt x="314" y="209"/>
                    </a:lnTo>
                    <a:lnTo>
                      <a:pt x="307" y="190"/>
                    </a:lnTo>
                    <a:lnTo>
                      <a:pt x="251" y="204"/>
                    </a:lnTo>
                    <a:lnTo>
                      <a:pt x="112" y="241"/>
                    </a:lnTo>
                    <a:lnTo>
                      <a:pt x="110" y="248"/>
                    </a:lnTo>
                    <a:lnTo>
                      <a:pt x="108" y="250"/>
                    </a:lnTo>
                    <a:lnTo>
                      <a:pt x="99" y="239"/>
                    </a:lnTo>
                    <a:lnTo>
                      <a:pt x="5" y="263"/>
                    </a:lnTo>
                    <a:lnTo>
                      <a:pt x="0" y="256"/>
                    </a:lnTo>
                    <a:lnTo>
                      <a:pt x="1"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6" name="Freeform 146">
                <a:extLst>
                  <a:ext uri="{FF2B5EF4-FFF2-40B4-BE49-F238E27FC236}">
                    <a16:creationId xmlns:a16="http://schemas.microsoft.com/office/drawing/2014/main" id="{DFCAE59B-232C-FA1F-59E4-176E52C89D31}"/>
                  </a:ext>
                </a:extLst>
              </p:cNvPr>
              <p:cNvSpPr>
                <a:spLocks/>
              </p:cNvSpPr>
              <p:nvPr/>
            </p:nvSpPr>
            <p:spPr bwMode="auto">
              <a:xfrm>
                <a:off x="5180" y="2003"/>
                <a:ext cx="261" cy="134"/>
              </a:xfrm>
              <a:custGeom>
                <a:avLst/>
                <a:gdLst>
                  <a:gd name="T0" fmla="*/ 0 w 538"/>
                  <a:gd name="T1" fmla="*/ 0 h 278"/>
                  <a:gd name="T2" fmla="*/ 0 w 538"/>
                  <a:gd name="T3" fmla="*/ 0 h 278"/>
                  <a:gd name="T4" fmla="*/ 0 w 538"/>
                  <a:gd name="T5" fmla="*/ 0 h 278"/>
                  <a:gd name="T6" fmla="*/ 0 w 538"/>
                  <a:gd name="T7" fmla="*/ 0 h 278"/>
                  <a:gd name="T8" fmla="*/ 0 w 538"/>
                  <a:gd name="T9" fmla="*/ 0 h 278"/>
                  <a:gd name="T10" fmla="*/ 0 w 538"/>
                  <a:gd name="T11" fmla="*/ 0 h 278"/>
                  <a:gd name="T12" fmla="*/ 0 w 538"/>
                  <a:gd name="T13" fmla="*/ 0 h 278"/>
                  <a:gd name="T14" fmla="*/ 0 w 538"/>
                  <a:gd name="T15" fmla="*/ 0 h 278"/>
                  <a:gd name="T16" fmla="*/ 0 w 538"/>
                  <a:gd name="T17" fmla="*/ 0 h 278"/>
                  <a:gd name="T18" fmla="*/ 0 w 538"/>
                  <a:gd name="T19" fmla="*/ 0 h 278"/>
                  <a:gd name="T20" fmla="*/ 0 w 538"/>
                  <a:gd name="T21" fmla="*/ 0 h 278"/>
                  <a:gd name="T22" fmla="*/ 0 w 538"/>
                  <a:gd name="T23" fmla="*/ 0 h 278"/>
                  <a:gd name="T24" fmla="*/ 0 w 538"/>
                  <a:gd name="T25" fmla="*/ 0 h 278"/>
                  <a:gd name="T26" fmla="*/ 0 w 538"/>
                  <a:gd name="T27" fmla="*/ 0 h 278"/>
                  <a:gd name="T28" fmla="*/ 0 w 538"/>
                  <a:gd name="T29" fmla="*/ 0 h 278"/>
                  <a:gd name="T30" fmla="*/ 0 w 538"/>
                  <a:gd name="T31" fmla="*/ 0 h 278"/>
                  <a:gd name="T32" fmla="*/ 0 w 538"/>
                  <a:gd name="T33" fmla="*/ 0 h 278"/>
                  <a:gd name="T34" fmla="*/ 0 w 538"/>
                  <a:gd name="T35" fmla="*/ 0 h 278"/>
                  <a:gd name="T36" fmla="*/ 0 w 538"/>
                  <a:gd name="T37" fmla="*/ 0 h 278"/>
                  <a:gd name="T38" fmla="*/ 0 w 538"/>
                  <a:gd name="T39" fmla="*/ 0 h 278"/>
                  <a:gd name="T40" fmla="*/ 0 w 538"/>
                  <a:gd name="T41" fmla="*/ 0 h 278"/>
                  <a:gd name="T42" fmla="*/ 0 w 538"/>
                  <a:gd name="T43" fmla="*/ 0 h 278"/>
                  <a:gd name="T44" fmla="*/ 0 w 538"/>
                  <a:gd name="T45" fmla="*/ 0 h 278"/>
                  <a:gd name="T46" fmla="*/ 0 w 538"/>
                  <a:gd name="T47" fmla="*/ 0 h 278"/>
                  <a:gd name="T48" fmla="*/ 0 w 538"/>
                  <a:gd name="T49" fmla="*/ 0 h 278"/>
                  <a:gd name="T50" fmla="*/ 0 w 538"/>
                  <a:gd name="T51" fmla="*/ 0 h 278"/>
                  <a:gd name="T52" fmla="*/ 0 w 538"/>
                  <a:gd name="T53" fmla="*/ 0 h 278"/>
                  <a:gd name="T54" fmla="*/ 0 w 538"/>
                  <a:gd name="T55" fmla="*/ 0 h 278"/>
                  <a:gd name="T56" fmla="*/ 0 w 538"/>
                  <a:gd name="T57" fmla="*/ 0 h 278"/>
                  <a:gd name="T58" fmla="*/ 0 w 538"/>
                  <a:gd name="T59" fmla="*/ 0 h 278"/>
                  <a:gd name="T60" fmla="*/ 0 w 538"/>
                  <a:gd name="T61" fmla="*/ 0 h 278"/>
                  <a:gd name="T62" fmla="*/ 0 w 538"/>
                  <a:gd name="T63" fmla="*/ 0 h 278"/>
                  <a:gd name="T64" fmla="*/ 0 w 538"/>
                  <a:gd name="T65" fmla="*/ 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8"/>
                  <a:gd name="T100" fmla="*/ 0 h 278"/>
                  <a:gd name="T101" fmla="*/ 538 w 538"/>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8" h="278">
                    <a:moveTo>
                      <a:pt x="1" y="117"/>
                    </a:moveTo>
                    <a:lnTo>
                      <a:pt x="110" y="91"/>
                    </a:lnTo>
                    <a:lnTo>
                      <a:pt x="284" y="52"/>
                    </a:lnTo>
                    <a:lnTo>
                      <a:pt x="286" y="46"/>
                    </a:lnTo>
                    <a:lnTo>
                      <a:pt x="292" y="43"/>
                    </a:lnTo>
                    <a:lnTo>
                      <a:pt x="296" y="46"/>
                    </a:lnTo>
                    <a:lnTo>
                      <a:pt x="299" y="42"/>
                    </a:lnTo>
                    <a:lnTo>
                      <a:pt x="296" y="29"/>
                    </a:lnTo>
                    <a:lnTo>
                      <a:pt x="311" y="25"/>
                    </a:lnTo>
                    <a:lnTo>
                      <a:pt x="323" y="3"/>
                    </a:lnTo>
                    <a:lnTo>
                      <a:pt x="334" y="0"/>
                    </a:lnTo>
                    <a:lnTo>
                      <a:pt x="344" y="6"/>
                    </a:lnTo>
                    <a:lnTo>
                      <a:pt x="351" y="30"/>
                    </a:lnTo>
                    <a:lnTo>
                      <a:pt x="371" y="45"/>
                    </a:lnTo>
                    <a:lnTo>
                      <a:pt x="376" y="53"/>
                    </a:lnTo>
                    <a:lnTo>
                      <a:pt x="374" y="61"/>
                    </a:lnTo>
                    <a:lnTo>
                      <a:pt x="365" y="67"/>
                    </a:lnTo>
                    <a:lnTo>
                      <a:pt x="354" y="86"/>
                    </a:lnTo>
                    <a:lnTo>
                      <a:pt x="347" y="108"/>
                    </a:lnTo>
                    <a:lnTo>
                      <a:pt x="349" y="120"/>
                    </a:lnTo>
                    <a:lnTo>
                      <a:pt x="371" y="119"/>
                    </a:lnTo>
                    <a:lnTo>
                      <a:pt x="390" y="131"/>
                    </a:lnTo>
                    <a:lnTo>
                      <a:pt x="421" y="162"/>
                    </a:lnTo>
                    <a:lnTo>
                      <a:pt x="432" y="181"/>
                    </a:lnTo>
                    <a:lnTo>
                      <a:pt x="447" y="200"/>
                    </a:lnTo>
                    <a:lnTo>
                      <a:pt x="483" y="202"/>
                    </a:lnTo>
                    <a:lnTo>
                      <a:pt x="504" y="193"/>
                    </a:lnTo>
                    <a:lnTo>
                      <a:pt x="516" y="167"/>
                    </a:lnTo>
                    <a:lnTo>
                      <a:pt x="509" y="163"/>
                    </a:lnTo>
                    <a:lnTo>
                      <a:pt x="495" y="149"/>
                    </a:lnTo>
                    <a:lnTo>
                      <a:pt x="477" y="140"/>
                    </a:lnTo>
                    <a:lnTo>
                      <a:pt x="479" y="131"/>
                    </a:lnTo>
                    <a:lnTo>
                      <a:pt x="493" y="132"/>
                    </a:lnTo>
                    <a:lnTo>
                      <a:pt x="498" y="133"/>
                    </a:lnTo>
                    <a:lnTo>
                      <a:pt x="524" y="167"/>
                    </a:lnTo>
                    <a:lnTo>
                      <a:pt x="538" y="202"/>
                    </a:lnTo>
                    <a:lnTo>
                      <a:pt x="536" y="218"/>
                    </a:lnTo>
                    <a:lnTo>
                      <a:pt x="521" y="208"/>
                    </a:lnTo>
                    <a:lnTo>
                      <a:pt x="504" y="220"/>
                    </a:lnTo>
                    <a:lnTo>
                      <a:pt x="480" y="232"/>
                    </a:lnTo>
                    <a:lnTo>
                      <a:pt x="452" y="255"/>
                    </a:lnTo>
                    <a:lnTo>
                      <a:pt x="443" y="255"/>
                    </a:lnTo>
                    <a:lnTo>
                      <a:pt x="440" y="250"/>
                    </a:lnTo>
                    <a:lnTo>
                      <a:pt x="441" y="241"/>
                    </a:lnTo>
                    <a:lnTo>
                      <a:pt x="436" y="224"/>
                    </a:lnTo>
                    <a:lnTo>
                      <a:pt x="430" y="224"/>
                    </a:lnTo>
                    <a:lnTo>
                      <a:pt x="415" y="249"/>
                    </a:lnTo>
                    <a:lnTo>
                      <a:pt x="397" y="273"/>
                    </a:lnTo>
                    <a:lnTo>
                      <a:pt x="392" y="278"/>
                    </a:lnTo>
                    <a:lnTo>
                      <a:pt x="381" y="264"/>
                    </a:lnTo>
                    <a:lnTo>
                      <a:pt x="379" y="260"/>
                    </a:lnTo>
                    <a:lnTo>
                      <a:pt x="373" y="258"/>
                    </a:lnTo>
                    <a:lnTo>
                      <a:pt x="369" y="254"/>
                    </a:lnTo>
                    <a:lnTo>
                      <a:pt x="359" y="247"/>
                    </a:lnTo>
                    <a:lnTo>
                      <a:pt x="358" y="241"/>
                    </a:lnTo>
                    <a:lnTo>
                      <a:pt x="330" y="233"/>
                    </a:lnTo>
                    <a:lnTo>
                      <a:pt x="323" y="214"/>
                    </a:lnTo>
                    <a:lnTo>
                      <a:pt x="314" y="209"/>
                    </a:lnTo>
                    <a:lnTo>
                      <a:pt x="307" y="190"/>
                    </a:lnTo>
                    <a:lnTo>
                      <a:pt x="251" y="204"/>
                    </a:lnTo>
                    <a:lnTo>
                      <a:pt x="112" y="241"/>
                    </a:lnTo>
                    <a:lnTo>
                      <a:pt x="110" y="248"/>
                    </a:lnTo>
                    <a:lnTo>
                      <a:pt x="108" y="250"/>
                    </a:lnTo>
                    <a:lnTo>
                      <a:pt x="99" y="239"/>
                    </a:lnTo>
                    <a:lnTo>
                      <a:pt x="5" y="263"/>
                    </a:lnTo>
                    <a:lnTo>
                      <a:pt x="0" y="256"/>
                    </a:lnTo>
                    <a:lnTo>
                      <a:pt x="1" y="11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7" name="Freeform 147">
                <a:extLst>
                  <a:ext uri="{FF2B5EF4-FFF2-40B4-BE49-F238E27FC236}">
                    <a16:creationId xmlns:a16="http://schemas.microsoft.com/office/drawing/2014/main" id="{4EB53334-A710-827D-0090-CF9606AC1E34}"/>
                  </a:ext>
                </a:extLst>
              </p:cNvPr>
              <p:cNvSpPr>
                <a:spLocks/>
              </p:cNvSpPr>
              <p:nvPr/>
            </p:nvSpPr>
            <p:spPr bwMode="auto">
              <a:xfrm>
                <a:off x="5301" y="2094"/>
                <a:ext cx="69" cy="77"/>
              </a:xfrm>
              <a:custGeom>
                <a:avLst/>
                <a:gdLst>
                  <a:gd name="T0" fmla="*/ 0 w 141"/>
                  <a:gd name="T1" fmla="*/ 0 h 157"/>
                  <a:gd name="T2" fmla="*/ 0 w 141"/>
                  <a:gd name="T3" fmla="*/ 0 h 157"/>
                  <a:gd name="T4" fmla="*/ 0 w 141"/>
                  <a:gd name="T5" fmla="*/ 0 h 157"/>
                  <a:gd name="T6" fmla="*/ 0 w 141"/>
                  <a:gd name="T7" fmla="*/ 0 h 157"/>
                  <a:gd name="T8" fmla="*/ 0 w 141"/>
                  <a:gd name="T9" fmla="*/ 0 h 157"/>
                  <a:gd name="T10" fmla="*/ 0 w 141"/>
                  <a:gd name="T11" fmla="*/ 0 h 157"/>
                  <a:gd name="T12" fmla="*/ 0 w 141"/>
                  <a:gd name="T13" fmla="*/ 0 h 157"/>
                  <a:gd name="T14" fmla="*/ 0 w 141"/>
                  <a:gd name="T15" fmla="*/ 0 h 157"/>
                  <a:gd name="T16" fmla="*/ 0 w 141"/>
                  <a:gd name="T17" fmla="*/ 0 h 157"/>
                  <a:gd name="T18" fmla="*/ 0 w 141"/>
                  <a:gd name="T19" fmla="*/ 0 h 157"/>
                  <a:gd name="T20" fmla="*/ 0 w 141"/>
                  <a:gd name="T21" fmla="*/ 0 h 157"/>
                  <a:gd name="T22" fmla="*/ 0 w 141"/>
                  <a:gd name="T23" fmla="*/ 0 h 157"/>
                  <a:gd name="T24" fmla="*/ 0 w 141"/>
                  <a:gd name="T25" fmla="*/ 0 h 157"/>
                  <a:gd name="T26" fmla="*/ 0 w 141"/>
                  <a:gd name="T27" fmla="*/ 0 h 157"/>
                  <a:gd name="T28" fmla="*/ 0 w 141"/>
                  <a:gd name="T29" fmla="*/ 0 h 157"/>
                  <a:gd name="T30" fmla="*/ 0 w 141"/>
                  <a:gd name="T31" fmla="*/ 0 h 157"/>
                  <a:gd name="T32" fmla="*/ 0 w 141"/>
                  <a:gd name="T33" fmla="*/ 0 h 157"/>
                  <a:gd name="T34" fmla="*/ 0 w 141"/>
                  <a:gd name="T35" fmla="*/ 0 h 157"/>
                  <a:gd name="T36" fmla="*/ 0 w 141"/>
                  <a:gd name="T37" fmla="*/ 0 h 157"/>
                  <a:gd name="T38" fmla="*/ 0 w 141"/>
                  <a:gd name="T39" fmla="*/ 0 h 157"/>
                  <a:gd name="T40" fmla="*/ 0 w 141"/>
                  <a:gd name="T41" fmla="*/ 0 h 157"/>
                  <a:gd name="T42" fmla="*/ 0 w 141"/>
                  <a:gd name="T43" fmla="*/ 0 h 157"/>
                  <a:gd name="T44" fmla="*/ 0 w 141"/>
                  <a:gd name="T45" fmla="*/ 0 h 157"/>
                  <a:gd name="T46" fmla="*/ 0 w 141"/>
                  <a:gd name="T47" fmla="*/ 0 h 157"/>
                  <a:gd name="T48" fmla="*/ 0 w 141"/>
                  <a:gd name="T49" fmla="*/ 0 h 157"/>
                  <a:gd name="T50" fmla="*/ 0 w 141"/>
                  <a:gd name="T51" fmla="*/ 0 h 157"/>
                  <a:gd name="T52" fmla="*/ 0 w 141"/>
                  <a:gd name="T53" fmla="*/ 0 h 157"/>
                  <a:gd name="T54" fmla="*/ 0 w 141"/>
                  <a:gd name="T55" fmla="*/ 0 h 157"/>
                  <a:gd name="T56" fmla="*/ 0 w 141"/>
                  <a:gd name="T57" fmla="*/ 0 h 157"/>
                  <a:gd name="T58" fmla="*/ 0 w 141"/>
                  <a:gd name="T59" fmla="*/ 0 h 157"/>
                  <a:gd name="T60" fmla="*/ 0 w 141"/>
                  <a:gd name="T61" fmla="*/ 0 h 157"/>
                  <a:gd name="T62" fmla="*/ 0 w 141"/>
                  <a:gd name="T63" fmla="*/ 0 h 157"/>
                  <a:gd name="T64" fmla="*/ 0 w 141"/>
                  <a:gd name="T65" fmla="*/ 0 h 157"/>
                  <a:gd name="T66" fmla="*/ 0 w 141"/>
                  <a:gd name="T67" fmla="*/ 0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157"/>
                  <a:gd name="T104" fmla="*/ 141 w 141"/>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157">
                    <a:moveTo>
                      <a:pt x="0" y="14"/>
                    </a:moveTo>
                    <a:lnTo>
                      <a:pt x="32" y="128"/>
                    </a:lnTo>
                    <a:lnTo>
                      <a:pt x="27" y="139"/>
                    </a:lnTo>
                    <a:lnTo>
                      <a:pt x="25" y="144"/>
                    </a:lnTo>
                    <a:lnTo>
                      <a:pt x="27" y="150"/>
                    </a:lnTo>
                    <a:lnTo>
                      <a:pt x="27" y="156"/>
                    </a:lnTo>
                    <a:lnTo>
                      <a:pt x="35" y="157"/>
                    </a:lnTo>
                    <a:lnTo>
                      <a:pt x="64" y="138"/>
                    </a:lnTo>
                    <a:lnTo>
                      <a:pt x="82" y="123"/>
                    </a:lnTo>
                    <a:lnTo>
                      <a:pt x="82" y="110"/>
                    </a:lnTo>
                    <a:lnTo>
                      <a:pt x="77" y="101"/>
                    </a:lnTo>
                    <a:lnTo>
                      <a:pt x="77" y="82"/>
                    </a:lnTo>
                    <a:lnTo>
                      <a:pt x="90" y="70"/>
                    </a:lnTo>
                    <a:lnTo>
                      <a:pt x="95" y="74"/>
                    </a:lnTo>
                    <a:lnTo>
                      <a:pt x="95" y="86"/>
                    </a:lnTo>
                    <a:lnTo>
                      <a:pt x="95" y="110"/>
                    </a:lnTo>
                    <a:lnTo>
                      <a:pt x="100" y="117"/>
                    </a:lnTo>
                    <a:lnTo>
                      <a:pt x="109" y="116"/>
                    </a:lnTo>
                    <a:lnTo>
                      <a:pt x="109" y="101"/>
                    </a:lnTo>
                    <a:lnTo>
                      <a:pt x="116" y="101"/>
                    </a:lnTo>
                    <a:lnTo>
                      <a:pt x="124" y="93"/>
                    </a:lnTo>
                    <a:lnTo>
                      <a:pt x="139" y="90"/>
                    </a:lnTo>
                    <a:lnTo>
                      <a:pt x="141" y="88"/>
                    </a:lnTo>
                    <a:lnTo>
                      <a:pt x="130" y="74"/>
                    </a:lnTo>
                    <a:lnTo>
                      <a:pt x="128" y="70"/>
                    </a:lnTo>
                    <a:lnTo>
                      <a:pt x="122" y="68"/>
                    </a:lnTo>
                    <a:lnTo>
                      <a:pt x="118" y="64"/>
                    </a:lnTo>
                    <a:lnTo>
                      <a:pt x="108" y="57"/>
                    </a:lnTo>
                    <a:lnTo>
                      <a:pt x="107" y="51"/>
                    </a:lnTo>
                    <a:lnTo>
                      <a:pt x="79" y="43"/>
                    </a:lnTo>
                    <a:lnTo>
                      <a:pt x="72" y="24"/>
                    </a:lnTo>
                    <a:lnTo>
                      <a:pt x="63" y="19"/>
                    </a:lnTo>
                    <a:lnTo>
                      <a:pt x="5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8" name="Freeform 148">
                <a:extLst>
                  <a:ext uri="{FF2B5EF4-FFF2-40B4-BE49-F238E27FC236}">
                    <a16:creationId xmlns:a16="http://schemas.microsoft.com/office/drawing/2014/main" id="{1E3883D7-AD9F-04C1-8435-D1C1ECF6B546}"/>
                  </a:ext>
                </a:extLst>
              </p:cNvPr>
              <p:cNvSpPr>
                <a:spLocks/>
              </p:cNvSpPr>
              <p:nvPr/>
            </p:nvSpPr>
            <p:spPr bwMode="auto">
              <a:xfrm>
                <a:off x="5301" y="2094"/>
                <a:ext cx="69" cy="77"/>
              </a:xfrm>
              <a:custGeom>
                <a:avLst/>
                <a:gdLst>
                  <a:gd name="T0" fmla="*/ 0 w 141"/>
                  <a:gd name="T1" fmla="*/ 0 h 157"/>
                  <a:gd name="T2" fmla="*/ 0 w 141"/>
                  <a:gd name="T3" fmla="*/ 0 h 157"/>
                  <a:gd name="T4" fmla="*/ 0 w 141"/>
                  <a:gd name="T5" fmla="*/ 0 h 157"/>
                  <a:gd name="T6" fmla="*/ 0 w 141"/>
                  <a:gd name="T7" fmla="*/ 0 h 157"/>
                  <a:gd name="T8" fmla="*/ 0 w 141"/>
                  <a:gd name="T9" fmla="*/ 0 h 157"/>
                  <a:gd name="T10" fmla="*/ 0 w 141"/>
                  <a:gd name="T11" fmla="*/ 0 h 157"/>
                  <a:gd name="T12" fmla="*/ 0 w 141"/>
                  <a:gd name="T13" fmla="*/ 0 h 157"/>
                  <a:gd name="T14" fmla="*/ 0 w 141"/>
                  <a:gd name="T15" fmla="*/ 0 h 157"/>
                  <a:gd name="T16" fmla="*/ 0 w 141"/>
                  <a:gd name="T17" fmla="*/ 0 h 157"/>
                  <a:gd name="T18" fmla="*/ 0 w 141"/>
                  <a:gd name="T19" fmla="*/ 0 h 157"/>
                  <a:gd name="T20" fmla="*/ 0 w 141"/>
                  <a:gd name="T21" fmla="*/ 0 h 157"/>
                  <a:gd name="T22" fmla="*/ 0 w 141"/>
                  <a:gd name="T23" fmla="*/ 0 h 157"/>
                  <a:gd name="T24" fmla="*/ 0 w 141"/>
                  <a:gd name="T25" fmla="*/ 0 h 157"/>
                  <a:gd name="T26" fmla="*/ 0 w 141"/>
                  <a:gd name="T27" fmla="*/ 0 h 157"/>
                  <a:gd name="T28" fmla="*/ 0 w 141"/>
                  <a:gd name="T29" fmla="*/ 0 h 157"/>
                  <a:gd name="T30" fmla="*/ 0 w 141"/>
                  <a:gd name="T31" fmla="*/ 0 h 157"/>
                  <a:gd name="T32" fmla="*/ 0 w 141"/>
                  <a:gd name="T33" fmla="*/ 0 h 157"/>
                  <a:gd name="T34" fmla="*/ 0 w 141"/>
                  <a:gd name="T35" fmla="*/ 0 h 157"/>
                  <a:gd name="T36" fmla="*/ 0 w 141"/>
                  <a:gd name="T37" fmla="*/ 0 h 157"/>
                  <a:gd name="T38" fmla="*/ 0 w 141"/>
                  <a:gd name="T39" fmla="*/ 0 h 157"/>
                  <a:gd name="T40" fmla="*/ 0 w 141"/>
                  <a:gd name="T41" fmla="*/ 0 h 157"/>
                  <a:gd name="T42" fmla="*/ 0 w 141"/>
                  <a:gd name="T43" fmla="*/ 0 h 157"/>
                  <a:gd name="T44" fmla="*/ 0 w 141"/>
                  <a:gd name="T45" fmla="*/ 0 h 157"/>
                  <a:gd name="T46" fmla="*/ 0 w 141"/>
                  <a:gd name="T47" fmla="*/ 0 h 157"/>
                  <a:gd name="T48" fmla="*/ 0 w 141"/>
                  <a:gd name="T49" fmla="*/ 0 h 157"/>
                  <a:gd name="T50" fmla="*/ 0 w 141"/>
                  <a:gd name="T51" fmla="*/ 0 h 157"/>
                  <a:gd name="T52" fmla="*/ 0 w 141"/>
                  <a:gd name="T53" fmla="*/ 0 h 157"/>
                  <a:gd name="T54" fmla="*/ 0 w 141"/>
                  <a:gd name="T55" fmla="*/ 0 h 157"/>
                  <a:gd name="T56" fmla="*/ 0 w 141"/>
                  <a:gd name="T57" fmla="*/ 0 h 157"/>
                  <a:gd name="T58" fmla="*/ 0 w 141"/>
                  <a:gd name="T59" fmla="*/ 0 h 157"/>
                  <a:gd name="T60" fmla="*/ 0 w 141"/>
                  <a:gd name="T61" fmla="*/ 0 h 157"/>
                  <a:gd name="T62" fmla="*/ 0 w 141"/>
                  <a:gd name="T63" fmla="*/ 0 h 157"/>
                  <a:gd name="T64" fmla="*/ 0 w 141"/>
                  <a:gd name="T65" fmla="*/ 0 h 157"/>
                  <a:gd name="T66" fmla="*/ 0 w 141"/>
                  <a:gd name="T67" fmla="*/ 0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157"/>
                  <a:gd name="T104" fmla="*/ 141 w 141"/>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157">
                    <a:moveTo>
                      <a:pt x="0" y="14"/>
                    </a:moveTo>
                    <a:lnTo>
                      <a:pt x="32" y="128"/>
                    </a:lnTo>
                    <a:lnTo>
                      <a:pt x="27" y="139"/>
                    </a:lnTo>
                    <a:lnTo>
                      <a:pt x="25" y="144"/>
                    </a:lnTo>
                    <a:lnTo>
                      <a:pt x="27" y="150"/>
                    </a:lnTo>
                    <a:lnTo>
                      <a:pt x="27" y="156"/>
                    </a:lnTo>
                    <a:lnTo>
                      <a:pt x="35" y="157"/>
                    </a:lnTo>
                    <a:lnTo>
                      <a:pt x="64" y="138"/>
                    </a:lnTo>
                    <a:lnTo>
                      <a:pt x="82" y="123"/>
                    </a:lnTo>
                    <a:lnTo>
                      <a:pt x="82" y="110"/>
                    </a:lnTo>
                    <a:lnTo>
                      <a:pt x="77" y="101"/>
                    </a:lnTo>
                    <a:lnTo>
                      <a:pt x="77" y="82"/>
                    </a:lnTo>
                    <a:lnTo>
                      <a:pt x="90" y="70"/>
                    </a:lnTo>
                    <a:lnTo>
                      <a:pt x="95" y="74"/>
                    </a:lnTo>
                    <a:lnTo>
                      <a:pt x="95" y="86"/>
                    </a:lnTo>
                    <a:lnTo>
                      <a:pt x="95" y="110"/>
                    </a:lnTo>
                    <a:lnTo>
                      <a:pt x="100" y="117"/>
                    </a:lnTo>
                    <a:lnTo>
                      <a:pt x="109" y="116"/>
                    </a:lnTo>
                    <a:lnTo>
                      <a:pt x="109" y="101"/>
                    </a:lnTo>
                    <a:lnTo>
                      <a:pt x="116" y="101"/>
                    </a:lnTo>
                    <a:lnTo>
                      <a:pt x="124" y="93"/>
                    </a:lnTo>
                    <a:lnTo>
                      <a:pt x="139" y="90"/>
                    </a:lnTo>
                    <a:lnTo>
                      <a:pt x="141" y="88"/>
                    </a:lnTo>
                    <a:lnTo>
                      <a:pt x="130" y="74"/>
                    </a:lnTo>
                    <a:lnTo>
                      <a:pt x="128" y="70"/>
                    </a:lnTo>
                    <a:lnTo>
                      <a:pt x="122" y="68"/>
                    </a:lnTo>
                    <a:lnTo>
                      <a:pt x="118" y="64"/>
                    </a:lnTo>
                    <a:lnTo>
                      <a:pt x="108" y="57"/>
                    </a:lnTo>
                    <a:lnTo>
                      <a:pt x="107" y="51"/>
                    </a:lnTo>
                    <a:lnTo>
                      <a:pt x="79" y="43"/>
                    </a:lnTo>
                    <a:lnTo>
                      <a:pt x="72" y="24"/>
                    </a:lnTo>
                    <a:lnTo>
                      <a:pt x="63" y="19"/>
                    </a:lnTo>
                    <a:lnTo>
                      <a:pt x="56" y="0"/>
                    </a:lnTo>
                    <a:lnTo>
                      <a:pt x="0" y="14"/>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9" name="Freeform 149">
                <a:extLst>
                  <a:ext uri="{FF2B5EF4-FFF2-40B4-BE49-F238E27FC236}">
                    <a16:creationId xmlns:a16="http://schemas.microsoft.com/office/drawing/2014/main" id="{E4F1DD02-BB7D-4CF4-D8F8-A096387BAC5C}"/>
                  </a:ext>
                </a:extLst>
              </p:cNvPr>
              <p:cNvSpPr>
                <a:spLocks/>
              </p:cNvSpPr>
              <p:nvPr/>
            </p:nvSpPr>
            <p:spPr bwMode="auto">
              <a:xfrm>
                <a:off x="5118" y="1810"/>
                <a:ext cx="137" cy="249"/>
              </a:xfrm>
              <a:custGeom>
                <a:avLst/>
                <a:gdLst>
                  <a:gd name="T0" fmla="*/ 0 w 282"/>
                  <a:gd name="T1" fmla="*/ 0 h 513"/>
                  <a:gd name="T2" fmla="*/ 0 w 282"/>
                  <a:gd name="T3" fmla="*/ 0 h 513"/>
                  <a:gd name="T4" fmla="*/ 0 w 282"/>
                  <a:gd name="T5" fmla="*/ 0 h 513"/>
                  <a:gd name="T6" fmla="*/ 0 w 282"/>
                  <a:gd name="T7" fmla="*/ 0 h 513"/>
                  <a:gd name="T8" fmla="*/ 0 w 282"/>
                  <a:gd name="T9" fmla="*/ 0 h 513"/>
                  <a:gd name="T10" fmla="*/ 0 w 282"/>
                  <a:gd name="T11" fmla="*/ 0 h 513"/>
                  <a:gd name="T12" fmla="*/ 0 w 282"/>
                  <a:gd name="T13" fmla="*/ 0 h 513"/>
                  <a:gd name="T14" fmla="*/ 0 w 282"/>
                  <a:gd name="T15" fmla="*/ 0 h 513"/>
                  <a:gd name="T16" fmla="*/ 0 w 282"/>
                  <a:gd name="T17" fmla="*/ 0 h 513"/>
                  <a:gd name="T18" fmla="*/ 0 w 282"/>
                  <a:gd name="T19" fmla="*/ 0 h 513"/>
                  <a:gd name="T20" fmla="*/ 0 w 282"/>
                  <a:gd name="T21" fmla="*/ 0 h 513"/>
                  <a:gd name="T22" fmla="*/ 0 w 282"/>
                  <a:gd name="T23" fmla="*/ 0 h 513"/>
                  <a:gd name="T24" fmla="*/ 0 w 282"/>
                  <a:gd name="T25" fmla="*/ 0 h 513"/>
                  <a:gd name="T26" fmla="*/ 0 w 282"/>
                  <a:gd name="T27" fmla="*/ 0 h 513"/>
                  <a:gd name="T28" fmla="*/ 0 w 282"/>
                  <a:gd name="T29" fmla="*/ 0 h 513"/>
                  <a:gd name="T30" fmla="*/ 0 w 282"/>
                  <a:gd name="T31" fmla="*/ 0 h 513"/>
                  <a:gd name="T32" fmla="*/ 0 w 282"/>
                  <a:gd name="T33" fmla="*/ 0 h 513"/>
                  <a:gd name="T34" fmla="*/ 0 w 282"/>
                  <a:gd name="T35" fmla="*/ 0 h 513"/>
                  <a:gd name="T36" fmla="*/ 0 w 282"/>
                  <a:gd name="T37" fmla="*/ 0 h 513"/>
                  <a:gd name="T38" fmla="*/ 0 w 282"/>
                  <a:gd name="T39" fmla="*/ 0 h 513"/>
                  <a:gd name="T40" fmla="*/ 0 w 282"/>
                  <a:gd name="T41" fmla="*/ 0 h 513"/>
                  <a:gd name="T42" fmla="*/ 0 w 282"/>
                  <a:gd name="T43" fmla="*/ 0 h 513"/>
                  <a:gd name="T44" fmla="*/ 0 w 282"/>
                  <a:gd name="T45" fmla="*/ 0 h 513"/>
                  <a:gd name="T46" fmla="*/ 0 w 282"/>
                  <a:gd name="T47" fmla="*/ 0 h 513"/>
                  <a:gd name="T48" fmla="*/ 0 w 282"/>
                  <a:gd name="T49" fmla="*/ 0 h 513"/>
                  <a:gd name="T50" fmla="*/ 0 w 282"/>
                  <a:gd name="T51" fmla="*/ 0 h 513"/>
                  <a:gd name="T52" fmla="*/ 0 w 282"/>
                  <a:gd name="T53" fmla="*/ 0 h 513"/>
                  <a:gd name="T54" fmla="*/ 0 w 282"/>
                  <a:gd name="T55" fmla="*/ 0 h 513"/>
                  <a:gd name="T56" fmla="*/ 0 w 282"/>
                  <a:gd name="T57" fmla="*/ 0 h 513"/>
                  <a:gd name="T58" fmla="*/ 0 w 282"/>
                  <a:gd name="T59" fmla="*/ 0 h 513"/>
                  <a:gd name="T60" fmla="*/ 0 w 282"/>
                  <a:gd name="T61" fmla="*/ 0 h 513"/>
                  <a:gd name="T62" fmla="*/ 0 w 282"/>
                  <a:gd name="T63" fmla="*/ 0 h 513"/>
                  <a:gd name="T64" fmla="*/ 0 w 282"/>
                  <a:gd name="T65" fmla="*/ 0 h 513"/>
                  <a:gd name="T66" fmla="*/ 0 w 282"/>
                  <a:gd name="T67" fmla="*/ 0 h 513"/>
                  <a:gd name="T68" fmla="*/ 0 w 282"/>
                  <a:gd name="T69" fmla="*/ 0 h 513"/>
                  <a:gd name="T70" fmla="*/ 0 w 282"/>
                  <a:gd name="T71" fmla="*/ 0 h 513"/>
                  <a:gd name="T72" fmla="*/ 0 w 282"/>
                  <a:gd name="T73" fmla="*/ 0 h 513"/>
                  <a:gd name="T74" fmla="*/ 0 w 282"/>
                  <a:gd name="T75" fmla="*/ 0 h 513"/>
                  <a:gd name="T76" fmla="*/ 0 w 282"/>
                  <a:gd name="T77" fmla="*/ 0 h 513"/>
                  <a:gd name="T78" fmla="*/ 0 w 282"/>
                  <a:gd name="T79" fmla="*/ 0 h 513"/>
                  <a:gd name="T80" fmla="*/ 0 w 282"/>
                  <a:gd name="T81" fmla="*/ 0 h 513"/>
                  <a:gd name="T82" fmla="*/ 0 w 282"/>
                  <a:gd name="T83" fmla="*/ 0 h 513"/>
                  <a:gd name="T84" fmla="*/ 0 w 282"/>
                  <a:gd name="T85" fmla="*/ 0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13"/>
                  <a:gd name="T131" fmla="*/ 282 w 282"/>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13">
                    <a:moveTo>
                      <a:pt x="0" y="66"/>
                    </a:moveTo>
                    <a:lnTo>
                      <a:pt x="10" y="88"/>
                    </a:lnTo>
                    <a:lnTo>
                      <a:pt x="7" y="97"/>
                    </a:lnTo>
                    <a:lnTo>
                      <a:pt x="14" y="105"/>
                    </a:lnTo>
                    <a:lnTo>
                      <a:pt x="15" y="112"/>
                    </a:lnTo>
                    <a:lnTo>
                      <a:pt x="38" y="172"/>
                    </a:lnTo>
                    <a:lnTo>
                      <a:pt x="46" y="213"/>
                    </a:lnTo>
                    <a:lnTo>
                      <a:pt x="35" y="235"/>
                    </a:lnTo>
                    <a:lnTo>
                      <a:pt x="38" y="257"/>
                    </a:lnTo>
                    <a:lnTo>
                      <a:pt x="63" y="315"/>
                    </a:lnTo>
                    <a:lnTo>
                      <a:pt x="60" y="341"/>
                    </a:lnTo>
                    <a:lnTo>
                      <a:pt x="65" y="350"/>
                    </a:lnTo>
                    <a:lnTo>
                      <a:pt x="69" y="348"/>
                    </a:lnTo>
                    <a:lnTo>
                      <a:pt x="68" y="343"/>
                    </a:lnTo>
                    <a:lnTo>
                      <a:pt x="77" y="341"/>
                    </a:lnTo>
                    <a:lnTo>
                      <a:pt x="92" y="366"/>
                    </a:lnTo>
                    <a:lnTo>
                      <a:pt x="101" y="417"/>
                    </a:lnTo>
                    <a:lnTo>
                      <a:pt x="101" y="446"/>
                    </a:lnTo>
                    <a:lnTo>
                      <a:pt x="113" y="479"/>
                    </a:lnTo>
                    <a:lnTo>
                      <a:pt x="129" y="513"/>
                    </a:lnTo>
                    <a:lnTo>
                      <a:pt x="238" y="487"/>
                    </a:lnTo>
                    <a:lnTo>
                      <a:pt x="236" y="478"/>
                    </a:lnTo>
                    <a:lnTo>
                      <a:pt x="223" y="466"/>
                    </a:lnTo>
                    <a:lnTo>
                      <a:pt x="224" y="445"/>
                    </a:lnTo>
                    <a:lnTo>
                      <a:pt x="229" y="437"/>
                    </a:lnTo>
                    <a:lnTo>
                      <a:pt x="223" y="418"/>
                    </a:lnTo>
                    <a:lnTo>
                      <a:pt x="214" y="335"/>
                    </a:lnTo>
                    <a:lnTo>
                      <a:pt x="214" y="309"/>
                    </a:lnTo>
                    <a:lnTo>
                      <a:pt x="226" y="262"/>
                    </a:lnTo>
                    <a:lnTo>
                      <a:pt x="232" y="229"/>
                    </a:lnTo>
                    <a:lnTo>
                      <a:pt x="235" y="206"/>
                    </a:lnTo>
                    <a:lnTo>
                      <a:pt x="226" y="188"/>
                    </a:lnTo>
                    <a:lnTo>
                      <a:pt x="226" y="169"/>
                    </a:lnTo>
                    <a:lnTo>
                      <a:pt x="232" y="158"/>
                    </a:lnTo>
                    <a:lnTo>
                      <a:pt x="265" y="133"/>
                    </a:lnTo>
                    <a:lnTo>
                      <a:pt x="282" y="87"/>
                    </a:lnTo>
                    <a:lnTo>
                      <a:pt x="265" y="60"/>
                    </a:lnTo>
                    <a:lnTo>
                      <a:pt x="262" y="47"/>
                    </a:lnTo>
                    <a:lnTo>
                      <a:pt x="268" y="40"/>
                    </a:lnTo>
                    <a:lnTo>
                      <a:pt x="267" y="31"/>
                    </a:lnTo>
                    <a:lnTo>
                      <a:pt x="259" y="0"/>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0" name="Freeform 150">
                <a:extLst>
                  <a:ext uri="{FF2B5EF4-FFF2-40B4-BE49-F238E27FC236}">
                    <a16:creationId xmlns:a16="http://schemas.microsoft.com/office/drawing/2014/main" id="{067EC521-25A7-466B-A83E-D44CB8500B67}"/>
                  </a:ext>
                </a:extLst>
              </p:cNvPr>
              <p:cNvSpPr>
                <a:spLocks/>
              </p:cNvSpPr>
              <p:nvPr/>
            </p:nvSpPr>
            <p:spPr bwMode="auto">
              <a:xfrm>
                <a:off x="5118" y="1810"/>
                <a:ext cx="137" cy="249"/>
              </a:xfrm>
              <a:custGeom>
                <a:avLst/>
                <a:gdLst>
                  <a:gd name="T0" fmla="*/ 0 w 282"/>
                  <a:gd name="T1" fmla="*/ 0 h 513"/>
                  <a:gd name="T2" fmla="*/ 0 w 282"/>
                  <a:gd name="T3" fmla="*/ 0 h 513"/>
                  <a:gd name="T4" fmla="*/ 0 w 282"/>
                  <a:gd name="T5" fmla="*/ 0 h 513"/>
                  <a:gd name="T6" fmla="*/ 0 w 282"/>
                  <a:gd name="T7" fmla="*/ 0 h 513"/>
                  <a:gd name="T8" fmla="*/ 0 w 282"/>
                  <a:gd name="T9" fmla="*/ 0 h 513"/>
                  <a:gd name="T10" fmla="*/ 0 w 282"/>
                  <a:gd name="T11" fmla="*/ 0 h 513"/>
                  <a:gd name="T12" fmla="*/ 0 w 282"/>
                  <a:gd name="T13" fmla="*/ 0 h 513"/>
                  <a:gd name="T14" fmla="*/ 0 w 282"/>
                  <a:gd name="T15" fmla="*/ 0 h 513"/>
                  <a:gd name="T16" fmla="*/ 0 w 282"/>
                  <a:gd name="T17" fmla="*/ 0 h 513"/>
                  <a:gd name="T18" fmla="*/ 0 w 282"/>
                  <a:gd name="T19" fmla="*/ 0 h 513"/>
                  <a:gd name="T20" fmla="*/ 0 w 282"/>
                  <a:gd name="T21" fmla="*/ 0 h 513"/>
                  <a:gd name="T22" fmla="*/ 0 w 282"/>
                  <a:gd name="T23" fmla="*/ 0 h 513"/>
                  <a:gd name="T24" fmla="*/ 0 w 282"/>
                  <a:gd name="T25" fmla="*/ 0 h 513"/>
                  <a:gd name="T26" fmla="*/ 0 w 282"/>
                  <a:gd name="T27" fmla="*/ 0 h 513"/>
                  <a:gd name="T28" fmla="*/ 0 w 282"/>
                  <a:gd name="T29" fmla="*/ 0 h 513"/>
                  <a:gd name="T30" fmla="*/ 0 w 282"/>
                  <a:gd name="T31" fmla="*/ 0 h 513"/>
                  <a:gd name="T32" fmla="*/ 0 w 282"/>
                  <a:gd name="T33" fmla="*/ 0 h 513"/>
                  <a:gd name="T34" fmla="*/ 0 w 282"/>
                  <a:gd name="T35" fmla="*/ 0 h 513"/>
                  <a:gd name="T36" fmla="*/ 0 w 282"/>
                  <a:gd name="T37" fmla="*/ 0 h 513"/>
                  <a:gd name="T38" fmla="*/ 0 w 282"/>
                  <a:gd name="T39" fmla="*/ 0 h 513"/>
                  <a:gd name="T40" fmla="*/ 0 w 282"/>
                  <a:gd name="T41" fmla="*/ 0 h 513"/>
                  <a:gd name="T42" fmla="*/ 0 w 282"/>
                  <a:gd name="T43" fmla="*/ 0 h 513"/>
                  <a:gd name="T44" fmla="*/ 0 w 282"/>
                  <a:gd name="T45" fmla="*/ 0 h 513"/>
                  <a:gd name="T46" fmla="*/ 0 w 282"/>
                  <a:gd name="T47" fmla="*/ 0 h 513"/>
                  <a:gd name="T48" fmla="*/ 0 w 282"/>
                  <a:gd name="T49" fmla="*/ 0 h 513"/>
                  <a:gd name="T50" fmla="*/ 0 w 282"/>
                  <a:gd name="T51" fmla="*/ 0 h 513"/>
                  <a:gd name="T52" fmla="*/ 0 w 282"/>
                  <a:gd name="T53" fmla="*/ 0 h 513"/>
                  <a:gd name="T54" fmla="*/ 0 w 282"/>
                  <a:gd name="T55" fmla="*/ 0 h 513"/>
                  <a:gd name="T56" fmla="*/ 0 w 282"/>
                  <a:gd name="T57" fmla="*/ 0 h 513"/>
                  <a:gd name="T58" fmla="*/ 0 w 282"/>
                  <a:gd name="T59" fmla="*/ 0 h 513"/>
                  <a:gd name="T60" fmla="*/ 0 w 282"/>
                  <a:gd name="T61" fmla="*/ 0 h 513"/>
                  <a:gd name="T62" fmla="*/ 0 w 282"/>
                  <a:gd name="T63" fmla="*/ 0 h 513"/>
                  <a:gd name="T64" fmla="*/ 0 w 282"/>
                  <a:gd name="T65" fmla="*/ 0 h 513"/>
                  <a:gd name="T66" fmla="*/ 0 w 282"/>
                  <a:gd name="T67" fmla="*/ 0 h 513"/>
                  <a:gd name="T68" fmla="*/ 0 w 282"/>
                  <a:gd name="T69" fmla="*/ 0 h 513"/>
                  <a:gd name="T70" fmla="*/ 0 w 282"/>
                  <a:gd name="T71" fmla="*/ 0 h 513"/>
                  <a:gd name="T72" fmla="*/ 0 w 282"/>
                  <a:gd name="T73" fmla="*/ 0 h 513"/>
                  <a:gd name="T74" fmla="*/ 0 w 282"/>
                  <a:gd name="T75" fmla="*/ 0 h 513"/>
                  <a:gd name="T76" fmla="*/ 0 w 282"/>
                  <a:gd name="T77" fmla="*/ 0 h 513"/>
                  <a:gd name="T78" fmla="*/ 0 w 282"/>
                  <a:gd name="T79" fmla="*/ 0 h 513"/>
                  <a:gd name="T80" fmla="*/ 0 w 282"/>
                  <a:gd name="T81" fmla="*/ 0 h 513"/>
                  <a:gd name="T82" fmla="*/ 0 w 282"/>
                  <a:gd name="T83" fmla="*/ 0 h 513"/>
                  <a:gd name="T84" fmla="*/ 0 w 282"/>
                  <a:gd name="T85" fmla="*/ 0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13"/>
                  <a:gd name="T131" fmla="*/ 282 w 282"/>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13">
                    <a:moveTo>
                      <a:pt x="0" y="66"/>
                    </a:moveTo>
                    <a:lnTo>
                      <a:pt x="10" y="88"/>
                    </a:lnTo>
                    <a:lnTo>
                      <a:pt x="7" y="97"/>
                    </a:lnTo>
                    <a:lnTo>
                      <a:pt x="14" y="105"/>
                    </a:lnTo>
                    <a:lnTo>
                      <a:pt x="15" y="112"/>
                    </a:lnTo>
                    <a:lnTo>
                      <a:pt x="38" y="172"/>
                    </a:lnTo>
                    <a:lnTo>
                      <a:pt x="46" y="213"/>
                    </a:lnTo>
                    <a:lnTo>
                      <a:pt x="35" y="235"/>
                    </a:lnTo>
                    <a:lnTo>
                      <a:pt x="38" y="257"/>
                    </a:lnTo>
                    <a:lnTo>
                      <a:pt x="63" y="315"/>
                    </a:lnTo>
                    <a:lnTo>
                      <a:pt x="60" y="341"/>
                    </a:lnTo>
                    <a:lnTo>
                      <a:pt x="65" y="350"/>
                    </a:lnTo>
                    <a:lnTo>
                      <a:pt x="69" y="348"/>
                    </a:lnTo>
                    <a:lnTo>
                      <a:pt x="68" y="343"/>
                    </a:lnTo>
                    <a:lnTo>
                      <a:pt x="77" y="341"/>
                    </a:lnTo>
                    <a:lnTo>
                      <a:pt x="92" y="366"/>
                    </a:lnTo>
                    <a:lnTo>
                      <a:pt x="101" y="417"/>
                    </a:lnTo>
                    <a:lnTo>
                      <a:pt x="101" y="446"/>
                    </a:lnTo>
                    <a:lnTo>
                      <a:pt x="113" y="479"/>
                    </a:lnTo>
                    <a:lnTo>
                      <a:pt x="129" y="513"/>
                    </a:lnTo>
                    <a:lnTo>
                      <a:pt x="238" y="487"/>
                    </a:lnTo>
                    <a:lnTo>
                      <a:pt x="236" y="478"/>
                    </a:lnTo>
                    <a:lnTo>
                      <a:pt x="223" y="466"/>
                    </a:lnTo>
                    <a:lnTo>
                      <a:pt x="224" y="445"/>
                    </a:lnTo>
                    <a:lnTo>
                      <a:pt x="229" y="437"/>
                    </a:lnTo>
                    <a:lnTo>
                      <a:pt x="223" y="418"/>
                    </a:lnTo>
                    <a:lnTo>
                      <a:pt x="214" y="335"/>
                    </a:lnTo>
                    <a:lnTo>
                      <a:pt x="214" y="309"/>
                    </a:lnTo>
                    <a:lnTo>
                      <a:pt x="226" y="262"/>
                    </a:lnTo>
                    <a:lnTo>
                      <a:pt x="232" y="229"/>
                    </a:lnTo>
                    <a:lnTo>
                      <a:pt x="235" y="206"/>
                    </a:lnTo>
                    <a:lnTo>
                      <a:pt x="226" y="188"/>
                    </a:lnTo>
                    <a:lnTo>
                      <a:pt x="226" y="169"/>
                    </a:lnTo>
                    <a:lnTo>
                      <a:pt x="232" y="158"/>
                    </a:lnTo>
                    <a:lnTo>
                      <a:pt x="265" y="133"/>
                    </a:lnTo>
                    <a:lnTo>
                      <a:pt x="282" y="87"/>
                    </a:lnTo>
                    <a:lnTo>
                      <a:pt x="265" y="60"/>
                    </a:lnTo>
                    <a:lnTo>
                      <a:pt x="262" y="47"/>
                    </a:lnTo>
                    <a:lnTo>
                      <a:pt x="268" y="40"/>
                    </a:lnTo>
                    <a:lnTo>
                      <a:pt x="267" y="31"/>
                    </a:lnTo>
                    <a:lnTo>
                      <a:pt x="259" y="0"/>
                    </a:lnTo>
                    <a:lnTo>
                      <a:pt x="0" y="66"/>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1" name="Freeform 151">
                <a:extLst>
                  <a:ext uri="{FF2B5EF4-FFF2-40B4-BE49-F238E27FC236}">
                    <a16:creationId xmlns:a16="http://schemas.microsoft.com/office/drawing/2014/main" id="{3E368FBE-337F-6BAB-0FF7-A5B86718DCB5}"/>
                  </a:ext>
                </a:extLst>
              </p:cNvPr>
              <p:cNvSpPr>
                <a:spLocks/>
              </p:cNvSpPr>
              <p:nvPr/>
            </p:nvSpPr>
            <p:spPr bwMode="auto">
              <a:xfrm>
                <a:off x="5222" y="1774"/>
                <a:ext cx="127" cy="273"/>
              </a:xfrm>
              <a:custGeom>
                <a:avLst/>
                <a:gdLst>
                  <a:gd name="T0" fmla="*/ 0 w 261"/>
                  <a:gd name="T1" fmla="*/ 0 h 562"/>
                  <a:gd name="T2" fmla="*/ 0 w 261"/>
                  <a:gd name="T3" fmla="*/ 0 h 562"/>
                  <a:gd name="T4" fmla="*/ 0 w 261"/>
                  <a:gd name="T5" fmla="*/ 0 h 562"/>
                  <a:gd name="T6" fmla="*/ 0 w 261"/>
                  <a:gd name="T7" fmla="*/ 0 h 562"/>
                  <a:gd name="T8" fmla="*/ 0 w 261"/>
                  <a:gd name="T9" fmla="*/ 0 h 562"/>
                  <a:gd name="T10" fmla="*/ 0 w 261"/>
                  <a:gd name="T11" fmla="*/ 0 h 562"/>
                  <a:gd name="T12" fmla="*/ 0 w 261"/>
                  <a:gd name="T13" fmla="*/ 0 h 562"/>
                  <a:gd name="T14" fmla="*/ 0 w 261"/>
                  <a:gd name="T15" fmla="*/ 0 h 562"/>
                  <a:gd name="T16" fmla="*/ 0 w 261"/>
                  <a:gd name="T17" fmla="*/ 0 h 562"/>
                  <a:gd name="T18" fmla="*/ 0 w 261"/>
                  <a:gd name="T19" fmla="*/ 0 h 562"/>
                  <a:gd name="T20" fmla="*/ 0 w 261"/>
                  <a:gd name="T21" fmla="*/ 0 h 562"/>
                  <a:gd name="T22" fmla="*/ 0 w 261"/>
                  <a:gd name="T23" fmla="*/ 0 h 562"/>
                  <a:gd name="T24" fmla="*/ 0 w 261"/>
                  <a:gd name="T25" fmla="*/ 0 h 562"/>
                  <a:gd name="T26" fmla="*/ 0 w 261"/>
                  <a:gd name="T27" fmla="*/ 0 h 562"/>
                  <a:gd name="T28" fmla="*/ 0 w 261"/>
                  <a:gd name="T29" fmla="*/ 0 h 562"/>
                  <a:gd name="T30" fmla="*/ 0 w 261"/>
                  <a:gd name="T31" fmla="*/ 0 h 562"/>
                  <a:gd name="T32" fmla="*/ 0 w 261"/>
                  <a:gd name="T33" fmla="*/ 0 h 562"/>
                  <a:gd name="T34" fmla="*/ 0 w 261"/>
                  <a:gd name="T35" fmla="*/ 0 h 562"/>
                  <a:gd name="T36" fmla="*/ 0 w 261"/>
                  <a:gd name="T37" fmla="*/ 0 h 562"/>
                  <a:gd name="T38" fmla="*/ 0 w 261"/>
                  <a:gd name="T39" fmla="*/ 0 h 562"/>
                  <a:gd name="T40" fmla="*/ 0 w 261"/>
                  <a:gd name="T41" fmla="*/ 0 h 562"/>
                  <a:gd name="T42" fmla="*/ 0 w 261"/>
                  <a:gd name="T43" fmla="*/ 0 h 562"/>
                  <a:gd name="T44" fmla="*/ 0 w 261"/>
                  <a:gd name="T45" fmla="*/ 0 h 562"/>
                  <a:gd name="T46" fmla="*/ 0 w 261"/>
                  <a:gd name="T47" fmla="*/ 0 h 562"/>
                  <a:gd name="T48" fmla="*/ 0 w 261"/>
                  <a:gd name="T49" fmla="*/ 0 h 562"/>
                  <a:gd name="T50" fmla="*/ 0 w 261"/>
                  <a:gd name="T51" fmla="*/ 0 h 562"/>
                  <a:gd name="T52" fmla="*/ 0 w 261"/>
                  <a:gd name="T53" fmla="*/ 0 h 562"/>
                  <a:gd name="T54" fmla="*/ 0 w 261"/>
                  <a:gd name="T55" fmla="*/ 0 h 562"/>
                  <a:gd name="T56" fmla="*/ 0 w 261"/>
                  <a:gd name="T57" fmla="*/ 0 h 562"/>
                  <a:gd name="T58" fmla="*/ 0 w 261"/>
                  <a:gd name="T59" fmla="*/ 0 h 562"/>
                  <a:gd name="T60" fmla="*/ 0 w 261"/>
                  <a:gd name="T61" fmla="*/ 0 h 562"/>
                  <a:gd name="T62" fmla="*/ 0 w 261"/>
                  <a:gd name="T63" fmla="*/ 0 h 562"/>
                  <a:gd name="T64" fmla="*/ 0 w 261"/>
                  <a:gd name="T65" fmla="*/ 0 h 562"/>
                  <a:gd name="T66" fmla="*/ 0 w 261"/>
                  <a:gd name="T67" fmla="*/ 0 h 562"/>
                  <a:gd name="T68" fmla="*/ 0 w 261"/>
                  <a:gd name="T69" fmla="*/ 0 h 562"/>
                  <a:gd name="T70" fmla="*/ 0 w 261"/>
                  <a:gd name="T71" fmla="*/ 0 h 562"/>
                  <a:gd name="T72" fmla="*/ 0 w 261"/>
                  <a:gd name="T73" fmla="*/ 0 h 562"/>
                  <a:gd name="T74" fmla="*/ 0 w 261"/>
                  <a:gd name="T75" fmla="*/ 0 h 562"/>
                  <a:gd name="T76" fmla="*/ 0 w 261"/>
                  <a:gd name="T77" fmla="*/ 0 h 562"/>
                  <a:gd name="T78" fmla="*/ 0 w 261"/>
                  <a:gd name="T79" fmla="*/ 0 h 562"/>
                  <a:gd name="T80" fmla="*/ 0 w 261"/>
                  <a:gd name="T81" fmla="*/ 0 h 562"/>
                  <a:gd name="T82" fmla="*/ 0 w 261"/>
                  <a:gd name="T83" fmla="*/ 0 h 562"/>
                  <a:gd name="T84" fmla="*/ 0 w 261"/>
                  <a:gd name="T85" fmla="*/ 0 h 562"/>
                  <a:gd name="T86" fmla="*/ 0 w 261"/>
                  <a:gd name="T87" fmla="*/ 0 h 562"/>
                  <a:gd name="T88" fmla="*/ 0 w 261"/>
                  <a:gd name="T89" fmla="*/ 0 h 562"/>
                  <a:gd name="T90" fmla="*/ 0 w 261"/>
                  <a:gd name="T91" fmla="*/ 0 h 562"/>
                  <a:gd name="T92" fmla="*/ 0 w 261"/>
                  <a:gd name="T93" fmla="*/ 0 h 562"/>
                  <a:gd name="T94" fmla="*/ 0 w 261"/>
                  <a:gd name="T95" fmla="*/ 0 h 562"/>
                  <a:gd name="T96" fmla="*/ 0 w 261"/>
                  <a:gd name="T97" fmla="*/ 0 h 562"/>
                  <a:gd name="T98" fmla="*/ 0 w 261"/>
                  <a:gd name="T99" fmla="*/ 0 h 562"/>
                  <a:gd name="T100" fmla="*/ 0 w 261"/>
                  <a:gd name="T101" fmla="*/ 0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
                  <a:gd name="T154" fmla="*/ 0 h 562"/>
                  <a:gd name="T155" fmla="*/ 261 w 261"/>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 h="562">
                    <a:moveTo>
                      <a:pt x="258" y="477"/>
                    </a:moveTo>
                    <a:lnTo>
                      <a:pt x="248" y="471"/>
                    </a:lnTo>
                    <a:lnTo>
                      <a:pt x="237" y="474"/>
                    </a:lnTo>
                    <a:lnTo>
                      <a:pt x="225" y="496"/>
                    </a:lnTo>
                    <a:lnTo>
                      <a:pt x="210" y="500"/>
                    </a:lnTo>
                    <a:lnTo>
                      <a:pt x="213" y="513"/>
                    </a:lnTo>
                    <a:lnTo>
                      <a:pt x="210" y="517"/>
                    </a:lnTo>
                    <a:lnTo>
                      <a:pt x="206" y="514"/>
                    </a:lnTo>
                    <a:lnTo>
                      <a:pt x="200" y="517"/>
                    </a:lnTo>
                    <a:lnTo>
                      <a:pt x="198" y="523"/>
                    </a:lnTo>
                    <a:lnTo>
                      <a:pt x="24" y="562"/>
                    </a:lnTo>
                    <a:lnTo>
                      <a:pt x="22" y="553"/>
                    </a:lnTo>
                    <a:lnTo>
                      <a:pt x="9" y="541"/>
                    </a:lnTo>
                    <a:lnTo>
                      <a:pt x="10" y="520"/>
                    </a:lnTo>
                    <a:lnTo>
                      <a:pt x="15" y="512"/>
                    </a:lnTo>
                    <a:lnTo>
                      <a:pt x="9" y="493"/>
                    </a:lnTo>
                    <a:lnTo>
                      <a:pt x="0" y="410"/>
                    </a:lnTo>
                    <a:lnTo>
                      <a:pt x="0" y="384"/>
                    </a:lnTo>
                    <a:lnTo>
                      <a:pt x="12" y="337"/>
                    </a:lnTo>
                    <a:lnTo>
                      <a:pt x="18" y="304"/>
                    </a:lnTo>
                    <a:lnTo>
                      <a:pt x="21" y="281"/>
                    </a:lnTo>
                    <a:lnTo>
                      <a:pt x="12" y="263"/>
                    </a:lnTo>
                    <a:lnTo>
                      <a:pt x="12" y="244"/>
                    </a:lnTo>
                    <a:lnTo>
                      <a:pt x="18" y="233"/>
                    </a:lnTo>
                    <a:lnTo>
                      <a:pt x="51" y="208"/>
                    </a:lnTo>
                    <a:lnTo>
                      <a:pt x="68" y="162"/>
                    </a:lnTo>
                    <a:lnTo>
                      <a:pt x="51" y="135"/>
                    </a:lnTo>
                    <a:lnTo>
                      <a:pt x="48" y="122"/>
                    </a:lnTo>
                    <a:lnTo>
                      <a:pt x="54" y="115"/>
                    </a:lnTo>
                    <a:lnTo>
                      <a:pt x="53" y="106"/>
                    </a:lnTo>
                    <a:lnTo>
                      <a:pt x="45" y="75"/>
                    </a:lnTo>
                    <a:lnTo>
                      <a:pt x="51" y="39"/>
                    </a:lnTo>
                    <a:lnTo>
                      <a:pt x="41" y="26"/>
                    </a:lnTo>
                    <a:lnTo>
                      <a:pt x="46" y="21"/>
                    </a:lnTo>
                    <a:lnTo>
                      <a:pt x="56" y="21"/>
                    </a:lnTo>
                    <a:lnTo>
                      <a:pt x="62" y="7"/>
                    </a:lnTo>
                    <a:lnTo>
                      <a:pt x="71" y="12"/>
                    </a:lnTo>
                    <a:lnTo>
                      <a:pt x="82" y="9"/>
                    </a:lnTo>
                    <a:lnTo>
                      <a:pt x="90" y="0"/>
                    </a:lnTo>
                    <a:lnTo>
                      <a:pt x="205" y="346"/>
                    </a:lnTo>
                    <a:lnTo>
                      <a:pt x="206" y="354"/>
                    </a:lnTo>
                    <a:lnTo>
                      <a:pt x="206" y="368"/>
                    </a:lnTo>
                    <a:lnTo>
                      <a:pt x="207" y="373"/>
                    </a:lnTo>
                    <a:lnTo>
                      <a:pt x="236" y="397"/>
                    </a:lnTo>
                    <a:lnTo>
                      <a:pt x="242" y="398"/>
                    </a:lnTo>
                    <a:lnTo>
                      <a:pt x="245" y="409"/>
                    </a:lnTo>
                    <a:lnTo>
                      <a:pt x="244" y="416"/>
                    </a:lnTo>
                    <a:lnTo>
                      <a:pt x="261" y="445"/>
                    </a:lnTo>
                    <a:lnTo>
                      <a:pt x="259" y="451"/>
                    </a:lnTo>
                    <a:lnTo>
                      <a:pt x="257" y="464"/>
                    </a:lnTo>
                    <a:lnTo>
                      <a:pt x="258" y="4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2" name="Freeform 152">
                <a:extLst>
                  <a:ext uri="{FF2B5EF4-FFF2-40B4-BE49-F238E27FC236}">
                    <a16:creationId xmlns:a16="http://schemas.microsoft.com/office/drawing/2014/main" id="{AF068528-33FC-DB83-50C1-D8AF8F3868A8}"/>
                  </a:ext>
                </a:extLst>
              </p:cNvPr>
              <p:cNvSpPr>
                <a:spLocks/>
              </p:cNvSpPr>
              <p:nvPr/>
            </p:nvSpPr>
            <p:spPr bwMode="auto">
              <a:xfrm>
                <a:off x="5222" y="1774"/>
                <a:ext cx="127" cy="273"/>
              </a:xfrm>
              <a:custGeom>
                <a:avLst/>
                <a:gdLst>
                  <a:gd name="T0" fmla="*/ 0 w 261"/>
                  <a:gd name="T1" fmla="*/ 0 h 562"/>
                  <a:gd name="T2" fmla="*/ 0 w 261"/>
                  <a:gd name="T3" fmla="*/ 0 h 562"/>
                  <a:gd name="T4" fmla="*/ 0 w 261"/>
                  <a:gd name="T5" fmla="*/ 0 h 562"/>
                  <a:gd name="T6" fmla="*/ 0 w 261"/>
                  <a:gd name="T7" fmla="*/ 0 h 562"/>
                  <a:gd name="T8" fmla="*/ 0 w 261"/>
                  <a:gd name="T9" fmla="*/ 0 h 562"/>
                  <a:gd name="T10" fmla="*/ 0 w 261"/>
                  <a:gd name="T11" fmla="*/ 0 h 562"/>
                  <a:gd name="T12" fmla="*/ 0 w 261"/>
                  <a:gd name="T13" fmla="*/ 0 h 562"/>
                  <a:gd name="T14" fmla="*/ 0 w 261"/>
                  <a:gd name="T15" fmla="*/ 0 h 562"/>
                  <a:gd name="T16" fmla="*/ 0 w 261"/>
                  <a:gd name="T17" fmla="*/ 0 h 562"/>
                  <a:gd name="T18" fmla="*/ 0 w 261"/>
                  <a:gd name="T19" fmla="*/ 0 h 562"/>
                  <a:gd name="T20" fmla="*/ 0 w 261"/>
                  <a:gd name="T21" fmla="*/ 0 h 562"/>
                  <a:gd name="T22" fmla="*/ 0 w 261"/>
                  <a:gd name="T23" fmla="*/ 0 h 562"/>
                  <a:gd name="T24" fmla="*/ 0 w 261"/>
                  <a:gd name="T25" fmla="*/ 0 h 562"/>
                  <a:gd name="T26" fmla="*/ 0 w 261"/>
                  <a:gd name="T27" fmla="*/ 0 h 562"/>
                  <a:gd name="T28" fmla="*/ 0 w 261"/>
                  <a:gd name="T29" fmla="*/ 0 h 562"/>
                  <a:gd name="T30" fmla="*/ 0 w 261"/>
                  <a:gd name="T31" fmla="*/ 0 h 562"/>
                  <a:gd name="T32" fmla="*/ 0 w 261"/>
                  <a:gd name="T33" fmla="*/ 0 h 562"/>
                  <a:gd name="T34" fmla="*/ 0 w 261"/>
                  <a:gd name="T35" fmla="*/ 0 h 562"/>
                  <a:gd name="T36" fmla="*/ 0 w 261"/>
                  <a:gd name="T37" fmla="*/ 0 h 562"/>
                  <a:gd name="T38" fmla="*/ 0 w 261"/>
                  <a:gd name="T39" fmla="*/ 0 h 562"/>
                  <a:gd name="T40" fmla="*/ 0 w 261"/>
                  <a:gd name="T41" fmla="*/ 0 h 562"/>
                  <a:gd name="T42" fmla="*/ 0 w 261"/>
                  <a:gd name="T43" fmla="*/ 0 h 562"/>
                  <a:gd name="T44" fmla="*/ 0 w 261"/>
                  <a:gd name="T45" fmla="*/ 0 h 562"/>
                  <a:gd name="T46" fmla="*/ 0 w 261"/>
                  <a:gd name="T47" fmla="*/ 0 h 562"/>
                  <a:gd name="T48" fmla="*/ 0 w 261"/>
                  <a:gd name="T49" fmla="*/ 0 h 562"/>
                  <a:gd name="T50" fmla="*/ 0 w 261"/>
                  <a:gd name="T51" fmla="*/ 0 h 562"/>
                  <a:gd name="T52" fmla="*/ 0 w 261"/>
                  <a:gd name="T53" fmla="*/ 0 h 562"/>
                  <a:gd name="T54" fmla="*/ 0 w 261"/>
                  <a:gd name="T55" fmla="*/ 0 h 562"/>
                  <a:gd name="T56" fmla="*/ 0 w 261"/>
                  <a:gd name="T57" fmla="*/ 0 h 562"/>
                  <a:gd name="T58" fmla="*/ 0 w 261"/>
                  <a:gd name="T59" fmla="*/ 0 h 562"/>
                  <a:gd name="T60" fmla="*/ 0 w 261"/>
                  <a:gd name="T61" fmla="*/ 0 h 562"/>
                  <a:gd name="T62" fmla="*/ 0 w 261"/>
                  <a:gd name="T63" fmla="*/ 0 h 562"/>
                  <a:gd name="T64" fmla="*/ 0 w 261"/>
                  <a:gd name="T65" fmla="*/ 0 h 562"/>
                  <a:gd name="T66" fmla="*/ 0 w 261"/>
                  <a:gd name="T67" fmla="*/ 0 h 562"/>
                  <a:gd name="T68" fmla="*/ 0 w 261"/>
                  <a:gd name="T69" fmla="*/ 0 h 562"/>
                  <a:gd name="T70" fmla="*/ 0 w 261"/>
                  <a:gd name="T71" fmla="*/ 0 h 562"/>
                  <a:gd name="T72" fmla="*/ 0 w 261"/>
                  <a:gd name="T73" fmla="*/ 0 h 562"/>
                  <a:gd name="T74" fmla="*/ 0 w 261"/>
                  <a:gd name="T75" fmla="*/ 0 h 562"/>
                  <a:gd name="T76" fmla="*/ 0 w 261"/>
                  <a:gd name="T77" fmla="*/ 0 h 562"/>
                  <a:gd name="T78" fmla="*/ 0 w 261"/>
                  <a:gd name="T79" fmla="*/ 0 h 562"/>
                  <a:gd name="T80" fmla="*/ 0 w 261"/>
                  <a:gd name="T81" fmla="*/ 0 h 562"/>
                  <a:gd name="T82" fmla="*/ 0 w 261"/>
                  <a:gd name="T83" fmla="*/ 0 h 562"/>
                  <a:gd name="T84" fmla="*/ 0 w 261"/>
                  <a:gd name="T85" fmla="*/ 0 h 562"/>
                  <a:gd name="T86" fmla="*/ 0 w 261"/>
                  <a:gd name="T87" fmla="*/ 0 h 562"/>
                  <a:gd name="T88" fmla="*/ 0 w 261"/>
                  <a:gd name="T89" fmla="*/ 0 h 562"/>
                  <a:gd name="T90" fmla="*/ 0 w 261"/>
                  <a:gd name="T91" fmla="*/ 0 h 562"/>
                  <a:gd name="T92" fmla="*/ 0 w 261"/>
                  <a:gd name="T93" fmla="*/ 0 h 562"/>
                  <a:gd name="T94" fmla="*/ 0 w 261"/>
                  <a:gd name="T95" fmla="*/ 0 h 562"/>
                  <a:gd name="T96" fmla="*/ 0 w 261"/>
                  <a:gd name="T97" fmla="*/ 0 h 562"/>
                  <a:gd name="T98" fmla="*/ 0 w 261"/>
                  <a:gd name="T99" fmla="*/ 0 h 562"/>
                  <a:gd name="T100" fmla="*/ 0 w 261"/>
                  <a:gd name="T101" fmla="*/ 0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
                  <a:gd name="T154" fmla="*/ 0 h 562"/>
                  <a:gd name="T155" fmla="*/ 261 w 261"/>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 h="562">
                    <a:moveTo>
                      <a:pt x="258" y="477"/>
                    </a:moveTo>
                    <a:lnTo>
                      <a:pt x="248" y="471"/>
                    </a:lnTo>
                    <a:lnTo>
                      <a:pt x="237" y="474"/>
                    </a:lnTo>
                    <a:lnTo>
                      <a:pt x="225" y="496"/>
                    </a:lnTo>
                    <a:lnTo>
                      <a:pt x="210" y="500"/>
                    </a:lnTo>
                    <a:lnTo>
                      <a:pt x="213" y="513"/>
                    </a:lnTo>
                    <a:lnTo>
                      <a:pt x="210" y="517"/>
                    </a:lnTo>
                    <a:lnTo>
                      <a:pt x="206" y="514"/>
                    </a:lnTo>
                    <a:lnTo>
                      <a:pt x="200" y="517"/>
                    </a:lnTo>
                    <a:lnTo>
                      <a:pt x="198" y="523"/>
                    </a:lnTo>
                    <a:lnTo>
                      <a:pt x="24" y="562"/>
                    </a:lnTo>
                    <a:lnTo>
                      <a:pt x="22" y="553"/>
                    </a:lnTo>
                    <a:lnTo>
                      <a:pt x="9" y="541"/>
                    </a:lnTo>
                    <a:lnTo>
                      <a:pt x="10" y="520"/>
                    </a:lnTo>
                    <a:lnTo>
                      <a:pt x="15" y="512"/>
                    </a:lnTo>
                    <a:lnTo>
                      <a:pt x="9" y="493"/>
                    </a:lnTo>
                    <a:lnTo>
                      <a:pt x="0" y="410"/>
                    </a:lnTo>
                    <a:lnTo>
                      <a:pt x="0" y="384"/>
                    </a:lnTo>
                    <a:lnTo>
                      <a:pt x="12" y="337"/>
                    </a:lnTo>
                    <a:lnTo>
                      <a:pt x="18" y="304"/>
                    </a:lnTo>
                    <a:lnTo>
                      <a:pt x="21" y="281"/>
                    </a:lnTo>
                    <a:lnTo>
                      <a:pt x="12" y="263"/>
                    </a:lnTo>
                    <a:lnTo>
                      <a:pt x="12" y="244"/>
                    </a:lnTo>
                    <a:lnTo>
                      <a:pt x="18" y="233"/>
                    </a:lnTo>
                    <a:lnTo>
                      <a:pt x="51" y="208"/>
                    </a:lnTo>
                    <a:lnTo>
                      <a:pt x="68" y="162"/>
                    </a:lnTo>
                    <a:lnTo>
                      <a:pt x="51" y="135"/>
                    </a:lnTo>
                    <a:lnTo>
                      <a:pt x="48" y="122"/>
                    </a:lnTo>
                    <a:lnTo>
                      <a:pt x="54" y="115"/>
                    </a:lnTo>
                    <a:lnTo>
                      <a:pt x="53" y="106"/>
                    </a:lnTo>
                    <a:lnTo>
                      <a:pt x="45" y="75"/>
                    </a:lnTo>
                    <a:lnTo>
                      <a:pt x="51" y="39"/>
                    </a:lnTo>
                    <a:lnTo>
                      <a:pt x="41" y="26"/>
                    </a:lnTo>
                    <a:lnTo>
                      <a:pt x="46" y="21"/>
                    </a:lnTo>
                    <a:lnTo>
                      <a:pt x="56" y="21"/>
                    </a:lnTo>
                    <a:lnTo>
                      <a:pt x="62" y="7"/>
                    </a:lnTo>
                    <a:lnTo>
                      <a:pt x="71" y="12"/>
                    </a:lnTo>
                    <a:lnTo>
                      <a:pt x="82" y="9"/>
                    </a:lnTo>
                    <a:lnTo>
                      <a:pt x="90" y="0"/>
                    </a:lnTo>
                    <a:lnTo>
                      <a:pt x="205" y="346"/>
                    </a:lnTo>
                    <a:lnTo>
                      <a:pt x="206" y="354"/>
                    </a:lnTo>
                    <a:lnTo>
                      <a:pt x="206" y="368"/>
                    </a:lnTo>
                    <a:lnTo>
                      <a:pt x="207" y="373"/>
                    </a:lnTo>
                    <a:lnTo>
                      <a:pt x="236" y="397"/>
                    </a:lnTo>
                    <a:lnTo>
                      <a:pt x="242" y="398"/>
                    </a:lnTo>
                    <a:lnTo>
                      <a:pt x="245" y="409"/>
                    </a:lnTo>
                    <a:lnTo>
                      <a:pt x="244" y="416"/>
                    </a:lnTo>
                    <a:lnTo>
                      <a:pt x="261" y="445"/>
                    </a:lnTo>
                    <a:lnTo>
                      <a:pt x="259" y="451"/>
                    </a:lnTo>
                    <a:lnTo>
                      <a:pt x="257" y="464"/>
                    </a:lnTo>
                    <a:lnTo>
                      <a:pt x="258" y="47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3" name="Freeform 153">
                <a:extLst>
                  <a:ext uri="{FF2B5EF4-FFF2-40B4-BE49-F238E27FC236}">
                    <a16:creationId xmlns:a16="http://schemas.microsoft.com/office/drawing/2014/main" id="{CB612DCE-B0B8-6937-A707-BAD7CDC42528}"/>
                  </a:ext>
                </a:extLst>
              </p:cNvPr>
              <p:cNvSpPr>
                <a:spLocks/>
              </p:cNvSpPr>
              <p:nvPr/>
            </p:nvSpPr>
            <p:spPr bwMode="auto">
              <a:xfrm>
                <a:off x="5265" y="1525"/>
                <a:ext cx="288" cy="465"/>
              </a:xfrm>
              <a:custGeom>
                <a:avLst/>
                <a:gdLst>
                  <a:gd name="T0" fmla="*/ 0 w 592"/>
                  <a:gd name="T1" fmla="*/ 0 h 955"/>
                  <a:gd name="T2" fmla="*/ 0 w 592"/>
                  <a:gd name="T3" fmla="*/ 0 h 955"/>
                  <a:gd name="T4" fmla="*/ 0 w 592"/>
                  <a:gd name="T5" fmla="*/ 0 h 955"/>
                  <a:gd name="T6" fmla="*/ 0 w 592"/>
                  <a:gd name="T7" fmla="*/ 0 h 955"/>
                  <a:gd name="T8" fmla="*/ 0 w 592"/>
                  <a:gd name="T9" fmla="*/ 0 h 955"/>
                  <a:gd name="T10" fmla="*/ 0 w 592"/>
                  <a:gd name="T11" fmla="*/ 0 h 955"/>
                  <a:gd name="T12" fmla="*/ 0 w 592"/>
                  <a:gd name="T13" fmla="*/ 0 h 955"/>
                  <a:gd name="T14" fmla="*/ 0 w 592"/>
                  <a:gd name="T15" fmla="*/ 0 h 955"/>
                  <a:gd name="T16" fmla="*/ 0 w 592"/>
                  <a:gd name="T17" fmla="*/ 0 h 955"/>
                  <a:gd name="T18" fmla="*/ 0 w 592"/>
                  <a:gd name="T19" fmla="*/ 0 h 955"/>
                  <a:gd name="T20" fmla="*/ 0 w 592"/>
                  <a:gd name="T21" fmla="*/ 0 h 955"/>
                  <a:gd name="T22" fmla="*/ 0 w 592"/>
                  <a:gd name="T23" fmla="*/ 0 h 955"/>
                  <a:gd name="T24" fmla="*/ 0 w 592"/>
                  <a:gd name="T25" fmla="*/ 0 h 955"/>
                  <a:gd name="T26" fmla="*/ 0 w 592"/>
                  <a:gd name="T27" fmla="*/ 0 h 955"/>
                  <a:gd name="T28" fmla="*/ 0 w 592"/>
                  <a:gd name="T29" fmla="*/ 0 h 955"/>
                  <a:gd name="T30" fmla="*/ 0 w 592"/>
                  <a:gd name="T31" fmla="*/ 0 h 955"/>
                  <a:gd name="T32" fmla="*/ 0 w 592"/>
                  <a:gd name="T33" fmla="*/ 0 h 955"/>
                  <a:gd name="T34" fmla="*/ 0 w 592"/>
                  <a:gd name="T35" fmla="*/ 0 h 955"/>
                  <a:gd name="T36" fmla="*/ 0 w 592"/>
                  <a:gd name="T37" fmla="*/ 0 h 955"/>
                  <a:gd name="T38" fmla="*/ 0 w 592"/>
                  <a:gd name="T39" fmla="*/ 0 h 955"/>
                  <a:gd name="T40" fmla="*/ 0 w 592"/>
                  <a:gd name="T41" fmla="*/ 0 h 955"/>
                  <a:gd name="T42" fmla="*/ 0 w 592"/>
                  <a:gd name="T43" fmla="*/ 0 h 955"/>
                  <a:gd name="T44" fmla="*/ 0 w 592"/>
                  <a:gd name="T45" fmla="*/ 0 h 955"/>
                  <a:gd name="T46" fmla="*/ 0 w 592"/>
                  <a:gd name="T47" fmla="*/ 0 h 955"/>
                  <a:gd name="T48" fmla="*/ 0 w 592"/>
                  <a:gd name="T49" fmla="*/ 0 h 955"/>
                  <a:gd name="T50" fmla="*/ 0 w 592"/>
                  <a:gd name="T51" fmla="*/ 0 h 955"/>
                  <a:gd name="T52" fmla="*/ 0 w 592"/>
                  <a:gd name="T53" fmla="*/ 0 h 955"/>
                  <a:gd name="T54" fmla="*/ 0 w 592"/>
                  <a:gd name="T55" fmla="*/ 0 h 955"/>
                  <a:gd name="T56" fmla="*/ 0 w 592"/>
                  <a:gd name="T57" fmla="*/ 0 h 955"/>
                  <a:gd name="T58" fmla="*/ 0 w 592"/>
                  <a:gd name="T59" fmla="*/ 0 h 955"/>
                  <a:gd name="T60" fmla="*/ 0 w 592"/>
                  <a:gd name="T61" fmla="*/ 0 h 955"/>
                  <a:gd name="T62" fmla="*/ 0 w 592"/>
                  <a:gd name="T63" fmla="*/ 0 h 955"/>
                  <a:gd name="T64" fmla="*/ 0 w 592"/>
                  <a:gd name="T65" fmla="*/ 0 h 955"/>
                  <a:gd name="T66" fmla="*/ 0 w 592"/>
                  <a:gd name="T67" fmla="*/ 0 h 955"/>
                  <a:gd name="T68" fmla="*/ 0 w 592"/>
                  <a:gd name="T69" fmla="*/ 0 h 955"/>
                  <a:gd name="T70" fmla="*/ 0 w 592"/>
                  <a:gd name="T71" fmla="*/ 0 h 955"/>
                  <a:gd name="T72" fmla="*/ 0 w 592"/>
                  <a:gd name="T73" fmla="*/ 0 h 955"/>
                  <a:gd name="T74" fmla="*/ 0 w 592"/>
                  <a:gd name="T75" fmla="*/ 0 h 955"/>
                  <a:gd name="T76" fmla="*/ 0 w 592"/>
                  <a:gd name="T77" fmla="*/ 0 h 955"/>
                  <a:gd name="T78" fmla="*/ 0 w 592"/>
                  <a:gd name="T79" fmla="*/ 0 h 955"/>
                  <a:gd name="T80" fmla="*/ 0 w 592"/>
                  <a:gd name="T81" fmla="*/ 0 h 955"/>
                  <a:gd name="T82" fmla="*/ 0 w 592"/>
                  <a:gd name="T83" fmla="*/ 0 h 955"/>
                  <a:gd name="T84" fmla="*/ 0 w 592"/>
                  <a:gd name="T85" fmla="*/ 0 h 955"/>
                  <a:gd name="T86" fmla="*/ 0 w 592"/>
                  <a:gd name="T87" fmla="*/ 0 h 955"/>
                  <a:gd name="T88" fmla="*/ 0 w 592"/>
                  <a:gd name="T89" fmla="*/ 0 h 955"/>
                  <a:gd name="T90" fmla="*/ 0 w 592"/>
                  <a:gd name="T91" fmla="*/ 0 h 955"/>
                  <a:gd name="T92" fmla="*/ 0 w 592"/>
                  <a:gd name="T93" fmla="*/ 0 h 955"/>
                  <a:gd name="T94" fmla="*/ 0 w 592"/>
                  <a:gd name="T95" fmla="*/ 0 h 955"/>
                  <a:gd name="T96" fmla="*/ 0 w 592"/>
                  <a:gd name="T97" fmla="*/ 0 h 955"/>
                  <a:gd name="T98" fmla="*/ 0 w 592"/>
                  <a:gd name="T99" fmla="*/ 0 h 955"/>
                  <a:gd name="T100" fmla="*/ 0 w 592"/>
                  <a:gd name="T101" fmla="*/ 0 h 955"/>
                  <a:gd name="T102" fmla="*/ 0 w 592"/>
                  <a:gd name="T103" fmla="*/ 0 h 955"/>
                  <a:gd name="T104" fmla="*/ 0 w 592"/>
                  <a:gd name="T105" fmla="*/ 0 h 955"/>
                  <a:gd name="T106" fmla="*/ 0 w 592"/>
                  <a:gd name="T107" fmla="*/ 0 h 955"/>
                  <a:gd name="T108" fmla="*/ 0 w 592"/>
                  <a:gd name="T109" fmla="*/ 0 h 955"/>
                  <a:gd name="T110" fmla="*/ 0 w 592"/>
                  <a:gd name="T111" fmla="*/ 0 h 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2"/>
                  <a:gd name="T169" fmla="*/ 0 h 955"/>
                  <a:gd name="T170" fmla="*/ 592 w 592"/>
                  <a:gd name="T171" fmla="*/ 955 h 9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2" h="955">
                    <a:moveTo>
                      <a:pt x="0" y="510"/>
                    </a:moveTo>
                    <a:lnTo>
                      <a:pt x="115" y="856"/>
                    </a:lnTo>
                    <a:lnTo>
                      <a:pt x="116" y="864"/>
                    </a:lnTo>
                    <a:lnTo>
                      <a:pt x="116" y="878"/>
                    </a:lnTo>
                    <a:lnTo>
                      <a:pt x="117" y="883"/>
                    </a:lnTo>
                    <a:lnTo>
                      <a:pt x="146" y="907"/>
                    </a:lnTo>
                    <a:lnTo>
                      <a:pt x="152" y="908"/>
                    </a:lnTo>
                    <a:lnTo>
                      <a:pt x="155" y="919"/>
                    </a:lnTo>
                    <a:lnTo>
                      <a:pt x="154" y="926"/>
                    </a:lnTo>
                    <a:lnTo>
                      <a:pt x="171" y="955"/>
                    </a:lnTo>
                    <a:lnTo>
                      <a:pt x="175" y="947"/>
                    </a:lnTo>
                    <a:lnTo>
                      <a:pt x="177" y="926"/>
                    </a:lnTo>
                    <a:lnTo>
                      <a:pt x="181" y="901"/>
                    </a:lnTo>
                    <a:lnTo>
                      <a:pt x="193" y="875"/>
                    </a:lnTo>
                    <a:lnTo>
                      <a:pt x="203" y="837"/>
                    </a:lnTo>
                    <a:lnTo>
                      <a:pt x="216" y="822"/>
                    </a:lnTo>
                    <a:lnTo>
                      <a:pt x="219" y="814"/>
                    </a:lnTo>
                    <a:lnTo>
                      <a:pt x="211" y="810"/>
                    </a:lnTo>
                    <a:lnTo>
                      <a:pt x="204" y="788"/>
                    </a:lnTo>
                    <a:lnTo>
                      <a:pt x="242" y="753"/>
                    </a:lnTo>
                    <a:lnTo>
                      <a:pt x="248" y="757"/>
                    </a:lnTo>
                    <a:lnTo>
                      <a:pt x="254" y="774"/>
                    </a:lnTo>
                    <a:lnTo>
                      <a:pt x="259" y="778"/>
                    </a:lnTo>
                    <a:lnTo>
                      <a:pt x="264" y="771"/>
                    </a:lnTo>
                    <a:lnTo>
                      <a:pt x="264" y="754"/>
                    </a:lnTo>
                    <a:lnTo>
                      <a:pt x="267" y="745"/>
                    </a:lnTo>
                    <a:lnTo>
                      <a:pt x="296" y="741"/>
                    </a:lnTo>
                    <a:lnTo>
                      <a:pt x="307" y="729"/>
                    </a:lnTo>
                    <a:lnTo>
                      <a:pt x="309" y="716"/>
                    </a:lnTo>
                    <a:lnTo>
                      <a:pt x="313" y="710"/>
                    </a:lnTo>
                    <a:lnTo>
                      <a:pt x="327" y="710"/>
                    </a:lnTo>
                    <a:lnTo>
                      <a:pt x="340" y="703"/>
                    </a:lnTo>
                    <a:lnTo>
                      <a:pt x="344" y="696"/>
                    </a:lnTo>
                    <a:lnTo>
                      <a:pt x="350" y="673"/>
                    </a:lnTo>
                    <a:lnTo>
                      <a:pt x="348" y="653"/>
                    </a:lnTo>
                    <a:lnTo>
                      <a:pt x="366" y="631"/>
                    </a:lnTo>
                    <a:lnTo>
                      <a:pt x="366" y="619"/>
                    </a:lnTo>
                    <a:lnTo>
                      <a:pt x="374" y="619"/>
                    </a:lnTo>
                    <a:lnTo>
                      <a:pt x="395" y="622"/>
                    </a:lnTo>
                    <a:lnTo>
                      <a:pt x="405" y="617"/>
                    </a:lnTo>
                    <a:lnTo>
                      <a:pt x="411" y="606"/>
                    </a:lnTo>
                    <a:lnTo>
                      <a:pt x="418" y="586"/>
                    </a:lnTo>
                    <a:lnTo>
                      <a:pt x="427" y="585"/>
                    </a:lnTo>
                    <a:lnTo>
                      <a:pt x="441" y="562"/>
                    </a:lnTo>
                    <a:lnTo>
                      <a:pt x="463" y="566"/>
                    </a:lnTo>
                    <a:lnTo>
                      <a:pt x="478" y="581"/>
                    </a:lnTo>
                    <a:lnTo>
                      <a:pt x="501" y="540"/>
                    </a:lnTo>
                    <a:lnTo>
                      <a:pt x="518" y="531"/>
                    </a:lnTo>
                    <a:lnTo>
                      <a:pt x="551" y="503"/>
                    </a:lnTo>
                    <a:lnTo>
                      <a:pt x="557" y="490"/>
                    </a:lnTo>
                    <a:lnTo>
                      <a:pt x="562" y="485"/>
                    </a:lnTo>
                    <a:lnTo>
                      <a:pt x="571" y="486"/>
                    </a:lnTo>
                    <a:lnTo>
                      <a:pt x="586" y="478"/>
                    </a:lnTo>
                    <a:lnTo>
                      <a:pt x="592" y="462"/>
                    </a:lnTo>
                    <a:lnTo>
                      <a:pt x="590" y="447"/>
                    </a:lnTo>
                    <a:lnTo>
                      <a:pt x="578" y="441"/>
                    </a:lnTo>
                    <a:lnTo>
                      <a:pt x="575" y="443"/>
                    </a:lnTo>
                    <a:lnTo>
                      <a:pt x="568" y="439"/>
                    </a:lnTo>
                    <a:lnTo>
                      <a:pt x="574" y="425"/>
                    </a:lnTo>
                    <a:lnTo>
                      <a:pt x="578" y="423"/>
                    </a:lnTo>
                    <a:lnTo>
                      <a:pt x="576" y="411"/>
                    </a:lnTo>
                    <a:lnTo>
                      <a:pt x="564" y="385"/>
                    </a:lnTo>
                    <a:lnTo>
                      <a:pt x="548" y="379"/>
                    </a:lnTo>
                    <a:lnTo>
                      <a:pt x="539" y="379"/>
                    </a:lnTo>
                    <a:lnTo>
                      <a:pt x="534" y="386"/>
                    </a:lnTo>
                    <a:lnTo>
                      <a:pt x="521" y="388"/>
                    </a:lnTo>
                    <a:lnTo>
                      <a:pt x="507" y="384"/>
                    </a:lnTo>
                    <a:lnTo>
                      <a:pt x="493" y="332"/>
                    </a:lnTo>
                    <a:lnTo>
                      <a:pt x="499" y="325"/>
                    </a:lnTo>
                    <a:lnTo>
                      <a:pt x="496" y="316"/>
                    </a:lnTo>
                    <a:lnTo>
                      <a:pt x="492" y="311"/>
                    </a:lnTo>
                    <a:lnTo>
                      <a:pt x="483" y="311"/>
                    </a:lnTo>
                    <a:lnTo>
                      <a:pt x="477" y="316"/>
                    </a:lnTo>
                    <a:lnTo>
                      <a:pt x="455" y="308"/>
                    </a:lnTo>
                    <a:lnTo>
                      <a:pt x="441" y="308"/>
                    </a:lnTo>
                    <a:lnTo>
                      <a:pt x="435" y="302"/>
                    </a:lnTo>
                    <a:lnTo>
                      <a:pt x="426" y="272"/>
                    </a:lnTo>
                    <a:lnTo>
                      <a:pt x="425" y="265"/>
                    </a:lnTo>
                    <a:lnTo>
                      <a:pt x="354" y="40"/>
                    </a:lnTo>
                    <a:lnTo>
                      <a:pt x="291" y="2"/>
                    </a:lnTo>
                    <a:lnTo>
                      <a:pt x="275" y="0"/>
                    </a:lnTo>
                    <a:lnTo>
                      <a:pt x="260" y="1"/>
                    </a:lnTo>
                    <a:lnTo>
                      <a:pt x="253" y="10"/>
                    </a:lnTo>
                    <a:lnTo>
                      <a:pt x="249" y="22"/>
                    </a:lnTo>
                    <a:lnTo>
                      <a:pt x="242" y="22"/>
                    </a:lnTo>
                    <a:lnTo>
                      <a:pt x="220" y="31"/>
                    </a:lnTo>
                    <a:lnTo>
                      <a:pt x="189" y="59"/>
                    </a:lnTo>
                    <a:lnTo>
                      <a:pt x="177" y="60"/>
                    </a:lnTo>
                    <a:lnTo>
                      <a:pt x="166" y="45"/>
                    </a:lnTo>
                    <a:lnTo>
                      <a:pt x="167" y="23"/>
                    </a:lnTo>
                    <a:lnTo>
                      <a:pt x="161" y="14"/>
                    </a:lnTo>
                    <a:lnTo>
                      <a:pt x="152" y="14"/>
                    </a:lnTo>
                    <a:lnTo>
                      <a:pt x="129" y="23"/>
                    </a:lnTo>
                    <a:lnTo>
                      <a:pt x="76" y="197"/>
                    </a:lnTo>
                    <a:lnTo>
                      <a:pt x="75" y="223"/>
                    </a:lnTo>
                    <a:lnTo>
                      <a:pt x="84" y="235"/>
                    </a:lnTo>
                    <a:lnTo>
                      <a:pt x="84" y="255"/>
                    </a:lnTo>
                    <a:lnTo>
                      <a:pt x="79" y="267"/>
                    </a:lnTo>
                    <a:lnTo>
                      <a:pt x="70" y="275"/>
                    </a:lnTo>
                    <a:lnTo>
                      <a:pt x="63" y="290"/>
                    </a:lnTo>
                    <a:lnTo>
                      <a:pt x="82" y="362"/>
                    </a:lnTo>
                    <a:lnTo>
                      <a:pt x="74" y="385"/>
                    </a:lnTo>
                    <a:lnTo>
                      <a:pt x="74" y="402"/>
                    </a:lnTo>
                    <a:lnTo>
                      <a:pt x="47" y="438"/>
                    </a:lnTo>
                    <a:lnTo>
                      <a:pt x="42" y="450"/>
                    </a:lnTo>
                    <a:lnTo>
                      <a:pt x="52" y="472"/>
                    </a:lnTo>
                    <a:lnTo>
                      <a:pt x="52" y="476"/>
                    </a:lnTo>
                    <a:lnTo>
                      <a:pt x="37" y="476"/>
                    </a:lnTo>
                    <a:lnTo>
                      <a:pt x="38" y="494"/>
                    </a:lnTo>
                    <a:lnTo>
                      <a:pt x="34" y="505"/>
                    </a:lnTo>
                    <a:lnTo>
                      <a:pt x="25" y="503"/>
                    </a:lnTo>
                    <a:lnTo>
                      <a:pt x="15" y="499"/>
                    </a:lnTo>
                    <a:lnTo>
                      <a:pt x="0"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4" name="Freeform 154">
                <a:extLst>
                  <a:ext uri="{FF2B5EF4-FFF2-40B4-BE49-F238E27FC236}">
                    <a16:creationId xmlns:a16="http://schemas.microsoft.com/office/drawing/2014/main" id="{194D6699-60DE-39E1-7D2A-138E8723A2E9}"/>
                  </a:ext>
                </a:extLst>
              </p:cNvPr>
              <p:cNvSpPr>
                <a:spLocks/>
              </p:cNvSpPr>
              <p:nvPr/>
            </p:nvSpPr>
            <p:spPr bwMode="auto">
              <a:xfrm>
                <a:off x="5265" y="1525"/>
                <a:ext cx="288" cy="465"/>
              </a:xfrm>
              <a:custGeom>
                <a:avLst/>
                <a:gdLst>
                  <a:gd name="T0" fmla="*/ 0 w 592"/>
                  <a:gd name="T1" fmla="*/ 0 h 955"/>
                  <a:gd name="T2" fmla="*/ 0 w 592"/>
                  <a:gd name="T3" fmla="*/ 0 h 955"/>
                  <a:gd name="T4" fmla="*/ 0 w 592"/>
                  <a:gd name="T5" fmla="*/ 0 h 955"/>
                  <a:gd name="T6" fmla="*/ 0 w 592"/>
                  <a:gd name="T7" fmla="*/ 0 h 955"/>
                  <a:gd name="T8" fmla="*/ 0 w 592"/>
                  <a:gd name="T9" fmla="*/ 0 h 955"/>
                  <a:gd name="T10" fmla="*/ 0 w 592"/>
                  <a:gd name="T11" fmla="*/ 0 h 955"/>
                  <a:gd name="T12" fmla="*/ 0 w 592"/>
                  <a:gd name="T13" fmla="*/ 0 h 955"/>
                  <a:gd name="T14" fmla="*/ 0 w 592"/>
                  <a:gd name="T15" fmla="*/ 0 h 955"/>
                  <a:gd name="T16" fmla="*/ 0 w 592"/>
                  <a:gd name="T17" fmla="*/ 0 h 955"/>
                  <a:gd name="T18" fmla="*/ 0 w 592"/>
                  <a:gd name="T19" fmla="*/ 0 h 955"/>
                  <a:gd name="T20" fmla="*/ 0 w 592"/>
                  <a:gd name="T21" fmla="*/ 0 h 955"/>
                  <a:gd name="T22" fmla="*/ 0 w 592"/>
                  <a:gd name="T23" fmla="*/ 0 h 955"/>
                  <a:gd name="T24" fmla="*/ 0 w 592"/>
                  <a:gd name="T25" fmla="*/ 0 h 955"/>
                  <a:gd name="T26" fmla="*/ 0 w 592"/>
                  <a:gd name="T27" fmla="*/ 0 h 955"/>
                  <a:gd name="T28" fmla="*/ 0 w 592"/>
                  <a:gd name="T29" fmla="*/ 0 h 955"/>
                  <a:gd name="T30" fmla="*/ 0 w 592"/>
                  <a:gd name="T31" fmla="*/ 0 h 955"/>
                  <a:gd name="T32" fmla="*/ 0 w 592"/>
                  <a:gd name="T33" fmla="*/ 0 h 955"/>
                  <a:gd name="T34" fmla="*/ 0 w 592"/>
                  <a:gd name="T35" fmla="*/ 0 h 955"/>
                  <a:gd name="T36" fmla="*/ 0 w 592"/>
                  <a:gd name="T37" fmla="*/ 0 h 955"/>
                  <a:gd name="T38" fmla="*/ 0 w 592"/>
                  <a:gd name="T39" fmla="*/ 0 h 955"/>
                  <a:gd name="T40" fmla="*/ 0 w 592"/>
                  <a:gd name="T41" fmla="*/ 0 h 955"/>
                  <a:gd name="T42" fmla="*/ 0 w 592"/>
                  <a:gd name="T43" fmla="*/ 0 h 955"/>
                  <a:gd name="T44" fmla="*/ 0 w 592"/>
                  <a:gd name="T45" fmla="*/ 0 h 955"/>
                  <a:gd name="T46" fmla="*/ 0 w 592"/>
                  <a:gd name="T47" fmla="*/ 0 h 955"/>
                  <a:gd name="T48" fmla="*/ 0 w 592"/>
                  <a:gd name="T49" fmla="*/ 0 h 955"/>
                  <a:gd name="T50" fmla="*/ 0 w 592"/>
                  <a:gd name="T51" fmla="*/ 0 h 955"/>
                  <a:gd name="T52" fmla="*/ 0 w 592"/>
                  <a:gd name="T53" fmla="*/ 0 h 955"/>
                  <a:gd name="T54" fmla="*/ 0 w 592"/>
                  <a:gd name="T55" fmla="*/ 0 h 955"/>
                  <a:gd name="T56" fmla="*/ 0 w 592"/>
                  <a:gd name="T57" fmla="*/ 0 h 955"/>
                  <a:gd name="T58" fmla="*/ 0 w 592"/>
                  <a:gd name="T59" fmla="*/ 0 h 955"/>
                  <a:gd name="T60" fmla="*/ 0 w 592"/>
                  <a:gd name="T61" fmla="*/ 0 h 955"/>
                  <a:gd name="T62" fmla="*/ 0 w 592"/>
                  <a:gd name="T63" fmla="*/ 0 h 955"/>
                  <a:gd name="T64" fmla="*/ 0 w 592"/>
                  <a:gd name="T65" fmla="*/ 0 h 955"/>
                  <a:gd name="T66" fmla="*/ 0 w 592"/>
                  <a:gd name="T67" fmla="*/ 0 h 955"/>
                  <a:gd name="T68" fmla="*/ 0 w 592"/>
                  <a:gd name="T69" fmla="*/ 0 h 955"/>
                  <a:gd name="T70" fmla="*/ 0 w 592"/>
                  <a:gd name="T71" fmla="*/ 0 h 955"/>
                  <a:gd name="T72" fmla="*/ 0 w 592"/>
                  <a:gd name="T73" fmla="*/ 0 h 955"/>
                  <a:gd name="T74" fmla="*/ 0 w 592"/>
                  <a:gd name="T75" fmla="*/ 0 h 955"/>
                  <a:gd name="T76" fmla="*/ 0 w 592"/>
                  <a:gd name="T77" fmla="*/ 0 h 955"/>
                  <a:gd name="T78" fmla="*/ 0 w 592"/>
                  <a:gd name="T79" fmla="*/ 0 h 955"/>
                  <a:gd name="T80" fmla="*/ 0 w 592"/>
                  <a:gd name="T81" fmla="*/ 0 h 955"/>
                  <a:gd name="T82" fmla="*/ 0 w 592"/>
                  <a:gd name="T83" fmla="*/ 0 h 955"/>
                  <a:gd name="T84" fmla="*/ 0 w 592"/>
                  <a:gd name="T85" fmla="*/ 0 h 955"/>
                  <a:gd name="T86" fmla="*/ 0 w 592"/>
                  <a:gd name="T87" fmla="*/ 0 h 955"/>
                  <a:gd name="T88" fmla="*/ 0 w 592"/>
                  <a:gd name="T89" fmla="*/ 0 h 955"/>
                  <a:gd name="T90" fmla="*/ 0 w 592"/>
                  <a:gd name="T91" fmla="*/ 0 h 955"/>
                  <a:gd name="T92" fmla="*/ 0 w 592"/>
                  <a:gd name="T93" fmla="*/ 0 h 955"/>
                  <a:gd name="T94" fmla="*/ 0 w 592"/>
                  <a:gd name="T95" fmla="*/ 0 h 955"/>
                  <a:gd name="T96" fmla="*/ 0 w 592"/>
                  <a:gd name="T97" fmla="*/ 0 h 955"/>
                  <a:gd name="T98" fmla="*/ 0 w 592"/>
                  <a:gd name="T99" fmla="*/ 0 h 955"/>
                  <a:gd name="T100" fmla="*/ 0 w 592"/>
                  <a:gd name="T101" fmla="*/ 0 h 955"/>
                  <a:gd name="T102" fmla="*/ 0 w 592"/>
                  <a:gd name="T103" fmla="*/ 0 h 955"/>
                  <a:gd name="T104" fmla="*/ 0 w 592"/>
                  <a:gd name="T105" fmla="*/ 0 h 955"/>
                  <a:gd name="T106" fmla="*/ 0 w 592"/>
                  <a:gd name="T107" fmla="*/ 0 h 955"/>
                  <a:gd name="T108" fmla="*/ 0 w 592"/>
                  <a:gd name="T109" fmla="*/ 0 h 955"/>
                  <a:gd name="T110" fmla="*/ 0 w 592"/>
                  <a:gd name="T111" fmla="*/ 0 h 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2"/>
                  <a:gd name="T169" fmla="*/ 0 h 955"/>
                  <a:gd name="T170" fmla="*/ 592 w 592"/>
                  <a:gd name="T171" fmla="*/ 955 h 9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2" h="955">
                    <a:moveTo>
                      <a:pt x="0" y="510"/>
                    </a:moveTo>
                    <a:lnTo>
                      <a:pt x="115" y="856"/>
                    </a:lnTo>
                    <a:lnTo>
                      <a:pt x="116" y="864"/>
                    </a:lnTo>
                    <a:lnTo>
                      <a:pt x="116" y="878"/>
                    </a:lnTo>
                    <a:lnTo>
                      <a:pt x="117" y="883"/>
                    </a:lnTo>
                    <a:lnTo>
                      <a:pt x="146" y="907"/>
                    </a:lnTo>
                    <a:lnTo>
                      <a:pt x="152" y="908"/>
                    </a:lnTo>
                    <a:lnTo>
                      <a:pt x="155" y="919"/>
                    </a:lnTo>
                    <a:lnTo>
                      <a:pt x="154" y="926"/>
                    </a:lnTo>
                    <a:lnTo>
                      <a:pt x="171" y="955"/>
                    </a:lnTo>
                    <a:lnTo>
                      <a:pt x="175" y="947"/>
                    </a:lnTo>
                    <a:lnTo>
                      <a:pt x="177" y="926"/>
                    </a:lnTo>
                    <a:lnTo>
                      <a:pt x="181" y="901"/>
                    </a:lnTo>
                    <a:lnTo>
                      <a:pt x="193" y="875"/>
                    </a:lnTo>
                    <a:lnTo>
                      <a:pt x="203" y="837"/>
                    </a:lnTo>
                    <a:lnTo>
                      <a:pt x="216" y="822"/>
                    </a:lnTo>
                    <a:lnTo>
                      <a:pt x="219" y="814"/>
                    </a:lnTo>
                    <a:lnTo>
                      <a:pt x="211" y="810"/>
                    </a:lnTo>
                    <a:lnTo>
                      <a:pt x="204" y="788"/>
                    </a:lnTo>
                    <a:lnTo>
                      <a:pt x="242" y="753"/>
                    </a:lnTo>
                    <a:lnTo>
                      <a:pt x="248" y="757"/>
                    </a:lnTo>
                    <a:lnTo>
                      <a:pt x="254" y="774"/>
                    </a:lnTo>
                    <a:lnTo>
                      <a:pt x="259" y="778"/>
                    </a:lnTo>
                    <a:lnTo>
                      <a:pt x="264" y="771"/>
                    </a:lnTo>
                    <a:lnTo>
                      <a:pt x="264" y="754"/>
                    </a:lnTo>
                    <a:lnTo>
                      <a:pt x="267" y="745"/>
                    </a:lnTo>
                    <a:lnTo>
                      <a:pt x="296" y="741"/>
                    </a:lnTo>
                    <a:lnTo>
                      <a:pt x="307" y="729"/>
                    </a:lnTo>
                    <a:lnTo>
                      <a:pt x="309" y="716"/>
                    </a:lnTo>
                    <a:lnTo>
                      <a:pt x="313" y="710"/>
                    </a:lnTo>
                    <a:lnTo>
                      <a:pt x="327" y="710"/>
                    </a:lnTo>
                    <a:lnTo>
                      <a:pt x="340" y="703"/>
                    </a:lnTo>
                    <a:lnTo>
                      <a:pt x="344" y="696"/>
                    </a:lnTo>
                    <a:lnTo>
                      <a:pt x="350" y="673"/>
                    </a:lnTo>
                    <a:lnTo>
                      <a:pt x="348" y="653"/>
                    </a:lnTo>
                    <a:lnTo>
                      <a:pt x="366" y="631"/>
                    </a:lnTo>
                    <a:lnTo>
                      <a:pt x="366" y="619"/>
                    </a:lnTo>
                    <a:lnTo>
                      <a:pt x="374" y="619"/>
                    </a:lnTo>
                    <a:lnTo>
                      <a:pt x="395" y="622"/>
                    </a:lnTo>
                    <a:lnTo>
                      <a:pt x="405" y="617"/>
                    </a:lnTo>
                    <a:lnTo>
                      <a:pt x="411" y="606"/>
                    </a:lnTo>
                    <a:lnTo>
                      <a:pt x="418" y="586"/>
                    </a:lnTo>
                    <a:lnTo>
                      <a:pt x="427" y="585"/>
                    </a:lnTo>
                    <a:lnTo>
                      <a:pt x="441" y="562"/>
                    </a:lnTo>
                    <a:lnTo>
                      <a:pt x="463" y="566"/>
                    </a:lnTo>
                    <a:lnTo>
                      <a:pt x="478" y="581"/>
                    </a:lnTo>
                    <a:lnTo>
                      <a:pt x="501" y="540"/>
                    </a:lnTo>
                    <a:lnTo>
                      <a:pt x="518" y="531"/>
                    </a:lnTo>
                    <a:lnTo>
                      <a:pt x="551" y="503"/>
                    </a:lnTo>
                    <a:lnTo>
                      <a:pt x="557" y="490"/>
                    </a:lnTo>
                    <a:lnTo>
                      <a:pt x="562" y="485"/>
                    </a:lnTo>
                    <a:lnTo>
                      <a:pt x="571" y="486"/>
                    </a:lnTo>
                    <a:lnTo>
                      <a:pt x="586" y="478"/>
                    </a:lnTo>
                    <a:lnTo>
                      <a:pt x="592" y="462"/>
                    </a:lnTo>
                    <a:lnTo>
                      <a:pt x="590" y="447"/>
                    </a:lnTo>
                    <a:lnTo>
                      <a:pt x="578" y="441"/>
                    </a:lnTo>
                    <a:lnTo>
                      <a:pt x="575" y="443"/>
                    </a:lnTo>
                    <a:lnTo>
                      <a:pt x="568" y="439"/>
                    </a:lnTo>
                    <a:lnTo>
                      <a:pt x="574" y="425"/>
                    </a:lnTo>
                    <a:lnTo>
                      <a:pt x="578" y="423"/>
                    </a:lnTo>
                    <a:lnTo>
                      <a:pt x="576" y="411"/>
                    </a:lnTo>
                    <a:lnTo>
                      <a:pt x="564" y="385"/>
                    </a:lnTo>
                    <a:lnTo>
                      <a:pt x="548" y="379"/>
                    </a:lnTo>
                    <a:lnTo>
                      <a:pt x="539" y="379"/>
                    </a:lnTo>
                    <a:lnTo>
                      <a:pt x="534" y="386"/>
                    </a:lnTo>
                    <a:lnTo>
                      <a:pt x="521" y="388"/>
                    </a:lnTo>
                    <a:lnTo>
                      <a:pt x="507" y="384"/>
                    </a:lnTo>
                    <a:lnTo>
                      <a:pt x="493" y="332"/>
                    </a:lnTo>
                    <a:lnTo>
                      <a:pt x="499" y="325"/>
                    </a:lnTo>
                    <a:lnTo>
                      <a:pt x="496" y="316"/>
                    </a:lnTo>
                    <a:lnTo>
                      <a:pt x="492" y="311"/>
                    </a:lnTo>
                    <a:lnTo>
                      <a:pt x="483" y="311"/>
                    </a:lnTo>
                    <a:lnTo>
                      <a:pt x="477" y="316"/>
                    </a:lnTo>
                    <a:lnTo>
                      <a:pt x="455" y="308"/>
                    </a:lnTo>
                    <a:lnTo>
                      <a:pt x="441" y="308"/>
                    </a:lnTo>
                    <a:lnTo>
                      <a:pt x="435" y="302"/>
                    </a:lnTo>
                    <a:lnTo>
                      <a:pt x="426" y="272"/>
                    </a:lnTo>
                    <a:lnTo>
                      <a:pt x="425" y="265"/>
                    </a:lnTo>
                    <a:lnTo>
                      <a:pt x="354" y="40"/>
                    </a:lnTo>
                    <a:lnTo>
                      <a:pt x="291" y="2"/>
                    </a:lnTo>
                    <a:lnTo>
                      <a:pt x="275" y="0"/>
                    </a:lnTo>
                    <a:lnTo>
                      <a:pt x="260" y="1"/>
                    </a:lnTo>
                    <a:lnTo>
                      <a:pt x="253" y="10"/>
                    </a:lnTo>
                    <a:lnTo>
                      <a:pt x="249" y="22"/>
                    </a:lnTo>
                    <a:lnTo>
                      <a:pt x="242" y="22"/>
                    </a:lnTo>
                    <a:lnTo>
                      <a:pt x="220" y="31"/>
                    </a:lnTo>
                    <a:lnTo>
                      <a:pt x="189" y="59"/>
                    </a:lnTo>
                    <a:lnTo>
                      <a:pt x="177" y="60"/>
                    </a:lnTo>
                    <a:lnTo>
                      <a:pt x="166" y="45"/>
                    </a:lnTo>
                    <a:lnTo>
                      <a:pt x="167" y="23"/>
                    </a:lnTo>
                    <a:lnTo>
                      <a:pt x="161" y="14"/>
                    </a:lnTo>
                    <a:lnTo>
                      <a:pt x="152" y="14"/>
                    </a:lnTo>
                    <a:lnTo>
                      <a:pt x="129" y="23"/>
                    </a:lnTo>
                    <a:lnTo>
                      <a:pt x="76" y="197"/>
                    </a:lnTo>
                    <a:lnTo>
                      <a:pt x="75" y="223"/>
                    </a:lnTo>
                    <a:lnTo>
                      <a:pt x="84" y="235"/>
                    </a:lnTo>
                    <a:lnTo>
                      <a:pt x="84" y="255"/>
                    </a:lnTo>
                    <a:lnTo>
                      <a:pt x="79" y="267"/>
                    </a:lnTo>
                    <a:lnTo>
                      <a:pt x="70" y="275"/>
                    </a:lnTo>
                    <a:lnTo>
                      <a:pt x="63" y="290"/>
                    </a:lnTo>
                    <a:lnTo>
                      <a:pt x="82" y="362"/>
                    </a:lnTo>
                    <a:lnTo>
                      <a:pt x="74" y="385"/>
                    </a:lnTo>
                    <a:lnTo>
                      <a:pt x="74" y="402"/>
                    </a:lnTo>
                    <a:lnTo>
                      <a:pt x="47" y="438"/>
                    </a:lnTo>
                    <a:lnTo>
                      <a:pt x="42" y="450"/>
                    </a:lnTo>
                    <a:lnTo>
                      <a:pt x="52" y="472"/>
                    </a:lnTo>
                    <a:lnTo>
                      <a:pt x="52" y="476"/>
                    </a:lnTo>
                    <a:lnTo>
                      <a:pt x="37" y="476"/>
                    </a:lnTo>
                    <a:lnTo>
                      <a:pt x="38" y="494"/>
                    </a:lnTo>
                    <a:lnTo>
                      <a:pt x="34" y="505"/>
                    </a:lnTo>
                    <a:lnTo>
                      <a:pt x="25" y="503"/>
                    </a:lnTo>
                    <a:lnTo>
                      <a:pt x="15" y="499"/>
                    </a:lnTo>
                    <a:lnTo>
                      <a:pt x="0" y="510"/>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5" name="Freeform 155">
                <a:extLst>
                  <a:ext uri="{FF2B5EF4-FFF2-40B4-BE49-F238E27FC236}">
                    <a16:creationId xmlns:a16="http://schemas.microsoft.com/office/drawing/2014/main" id="{CDC0D611-0DFF-7173-7970-1E3F5CAE93AF}"/>
                  </a:ext>
                </a:extLst>
              </p:cNvPr>
              <p:cNvSpPr>
                <a:spLocks/>
              </p:cNvSpPr>
              <p:nvPr/>
            </p:nvSpPr>
            <p:spPr bwMode="auto">
              <a:xfrm>
                <a:off x="4578" y="2373"/>
                <a:ext cx="352" cy="349"/>
              </a:xfrm>
              <a:custGeom>
                <a:avLst/>
                <a:gdLst>
                  <a:gd name="T0" fmla="*/ 0 w 727"/>
                  <a:gd name="T1" fmla="*/ 0 h 719"/>
                  <a:gd name="T2" fmla="*/ 0 w 727"/>
                  <a:gd name="T3" fmla="*/ 0 h 719"/>
                  <a:gd name="T4" fmla="*/ 0 w 727"/>
                  <a:gd name="T5" fmla="*/ 0 h 719"/>
                  <a:gd name="T6" fmla="*/ 0 w 727"/>
                  <a:gd name="T7" fmla="*/ 0 h 719"/>
                  <a:gd name="T8" fmla="*/ 0 w 727"/>
                  <a:gd name="T9" fmla="*/ 0 h 719"/>
                  <a:gd name="T10" fmla="*/ 0 w 727"/>
                  <a:gd name="T11" fmla="*/ 0 h 719"/>
                  <a:gd name="T12" fmla="*/ 0 w 727"/>
                  <a:gd name="T13" fmla="*/ 0 h 719"/>
                  <a:gd name="T14" fmla="*/ 0 w 727"/>
                  <a:gd name="T15" fmla="*/ 0 h 719"/>
                  <a:gd name="T16" fmla="*/ 0 w 727"/>
                  <a:gd name="T17" fmla="*/ 0 h 719"/>
                  <a:gd name="T18" fmla="*/ 0 w 727"/>
                  <a:gd name="T19" fmla="*/ 0 h 719"/>
                  <a:gd name="T20" fmla="*/ 0 w 727"/>
                  <a:gd name="T21" fmla="*/ 0 h 719"/>
                  <a:gd name="T22" fmla="*/ 0 w 727"/>
                  <a:gd name="T23" fmla="*/ 0 h 719"/>
                  <a:gd name="T24" fmla="*/ 0 w 727"/>
                  <a:gd name="T25" fmla="*/ 0 h 719"/>
                  <a:gd name="T26" fmla="*/ 0 w 727"/>
                  <a:gd name="T27" fmla="*/ 0 h 719"/>
                  <a:gd name="T28" fmla="*/ 0 w 727"/>
                  <a:gd name="T29" fmla="*/ 0 h 719"/>
                  <a:gd name="T30" fmla="*/ 0 w 727"/>
                  <a:gd name="T31" fmla="*/ 0 h 719"/>
                  <a:gd name="T32" fmla="*/ 0 w 727"/>
                  <a:gd name="T33" fmla="*/ 0 h 719"/>
                  <a:gd name="T34" fmla="*/ 0 w 727"/>
                  <a:gd name="T35" fmla="*/ 0 h 719"/>
                  <a:gd name="T36" fmla="*/ 0 w 727"/>
                  <a:gd name="T37" fmla="*/ 0 h 719"/>
                  <a:gd name="T38" fmla="*/ 0 w 727"/>
                  <a:gd name="T39" fmla="*/ 0 h 719"/>
                  <a:gd name="T40" fmla="*/ 0 w 727"/>
                  <a:gd name="T41" fmla="*/ 0 h 719"/>
                  <a:gd name="T42" fmla="*/ 0 w 727"/>
                  <a:gd name="T43" fmla="*/ 0 h 719"/>
                  <a:gd name="T44" fmla="*/ 0 w 727"/>
                  <a:gd name="T45" fmla="*/ 0 h 719"/>
                  <a:gd name="T46" fmla="*/ 0 w 727"/>
                  <a:gd name="T47" fmla="*/ 0 h 719"/>
                  <a:gd name="T48" fmla="*/ 0 w 727"/>
                  <a:gd name="T49" fmla="*/ 0 h 719"/>
                  <a:gd name="T50" fmla="*/ 0 w 727"/>
                  <a:gd name="T51" fmla="*/ 0 h 719"/>
                  <a:gd name="T52" fmla="*/ 0 w 727"/>
                  <a:gd name="T53" fmla="*/ 0 h 719"/>
                  <a:gd name="T54" fmla="*/ 0 w 727"/>
                  <a:gd name="T55" fmla="*/ 0 h 719"/>
                  <a:gd name="T56" fmla="*/ 0 w 727"/>
                  <a:gd name="T57" fmla="*/ 0 h 719"/>
                  <a:gd name="T58" fmla="*/ 0 w 727"/>
                  <a:gd name="T59" fmla="*/ 0 h 719"/>
                  <a:gd name="T60" fmla="*/ 0 w 727"/>
                  <a:gd name="T61" fmla="*/ 0 h 719"/>
                  <a:gd name="T62" fmla="*/ 0 w 727"/>
                  <a:gd name="T63" fmla="*/ 0 h 719"/>
                  <a:gd name="T64" fmla="*/ 0 w 727"/>
                  <a:gd name="T65" fmla="*/ 0 h 719"/>
                  <a:gd name="T66" fmla="*/ 0 w 727"/>
                  <a:gd name="T67" fmla="*/ 0 h 719"/>
                  <a:gd name="T68" fmla="*/ 0 w 727"/>
                  <a:gd name="T69" fmla="*/ 0 h 719"/>
                  <a:gd name="T70" fmla="*/ 0 w 727"/>
                  <a:gd name="T71" fmla="*/ 0 h 719"/>
                  <a:gd name="T72" fmla="*/ 0 w 727"/>
                  <a:gd name="T73" fmla="*/ 0 h 719"/>
                  <a:gd name="T74" fmla="*/ 0 w 727"/>
                  <a:gd name="T75" fmla="*/ 0 h 719"/>
                  <a:gd name="T76" fmla="*/ 0 w 727"/>
                  <a:gd name="T77" fmla="*/ 0 h 719"/>
                  <a:gd name="T78" fmla="*/ 0 w 727"/>
                  <a:gd name="T79" fmla="*/ 0 h 719"/>
                  <a:gd name="T80" fmla="*/ 0 w 727"/>
                  <a:gd name="T81" fmla="*/ 0 h 719"/>
                  <a:gd name="T82" fmla="*/ 0 w 727"/>
                  <a:gd name="T83" fmla="*/ 0 h 719"/>
                  <a:gd name="T84" fmla="*/ 0 w 727"/>
                  <a:gd name="T85" fmla="*/ 0 h 719"/>
                  <a:gd name="T86" fmla="*/ 0 w 727"/>
                  <a:gd name="T87" fmla="*/ 0 h 719"/>
                  <a:gd name="T88" fmla="*/ 0 w 727"/>
                  <a:gd name="T89" fmla="*/ 0 h 719"/>
                  <a:gd name="T90" fmla="*/ 0 w 727"/>
                  <a:gd name="T91" fmla="*/ 0 h 719"/>
                  <a:gd name="T92" fmla="*/ 0 w 727"/>
                  <a:gd name="T93" fmla="*/ 0 h 719"/>
                  <a:gd name="T94" fmla="*/ 0 w 727"/>
                  <a:gd name="T95" fmla="*/ 0 h 719"/>
                  <a:gd name="T96" fmla="*/ 0 w 727"/>
                  <a:gd name="T97" fmla="*/ 0 h 719"/>
                  <a:gd name="T98" fmla="*/ 0 w 727"/>
                  <a:gd name="T99" fmla="*/ 0 h 719"/>
                  <a:gd name="T100" fmla="*/ 0 w 727"/>
                  <a:gd name="T101" fmla="*/ 0 h 719"/>
                  <a:gd name="T102" fmla="*/ 0 w 727"/>
                  <a:gd name="T103" fmla="*/ 0 h 719"/>
                  <a:gd name="T104" fmla="*/ 0 w 727"/>
                  <a:gd name="T105" fmla="*/ 0 h 719"/>
                  <a:gd name="T106" fmla="*/ 0 w 727"/>
                  <a:gd name="T107" fmla="*/ 0 h 719"/>
                  <a:gd name="T108" fmla="*/ 0 w 727"/>
                  <a:gd name="T109" fmla="*/ 0 h 7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7"/>
                  <a:gd name="T166" fmla="*/ 0 h 719"/>
                  <a:gd name="T167" fmla="*/ 727 w 727"/>
                  <a:gd name="T168" fmla="*/ 719 h 7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7" h="719">
                    <a:moveTo>
                      <a:pt x="245" y="2"/>
                    </a:moveTo>
                    <a:lnTo>
                      <a:pt x="242" y="0"/>
                    </a:lnTo>
                    <a:lnTo>
                      <a:pt x="232" y="9"/>
                    </a:lnTo>
                    <a:lnTo>
                      <a:pt x="238" y="30"/>
                    </a:lnTo>
                    <a:lnTo>
                      <a:pt x="217" y="49"/>
                    </a:lnTo>
                    <a:lnTo>
                      <a:pt x="245" y="63"/>
                    </a:lnTo>
                    <a:lnTo>
                      <a:pt x="235" y="137"/>
                    </a:lnTo>
                    <a:lnTo>
                      <a:pt x="227" y="155"/>
                    </a:lnTo>
                    <a:lnTo>
                      <a:pt x="227" y="170"/>
                    </a:lnTo>
                    <a:lnTo>
                      <a:pt x="232" y="182"/>
                    </a:lnTo>
                    <a:lnTo>
                      <a:pt x="233" y="206"/>
                    </a:lnTo>
                    <a:lnTo>
                      <a:pt x="217" y="222"/>
                    </a:lnTo>
                    <a:lnTo>
                      <a:pt x="208" y="226"/>
                    </a:lnTo>
                    <a:lnTo>
                      <a:pt x="179" y="260"/>
                    </a:lnTo>
                    <a:lnTo>
                      <a:pt x="176" y="267"/>
                    </a:lnTo>
                    <a:lnTo>
                      <a:pt x="158" y="273"/>
                    </a:lnTo>
                    <a:lnTo>
                      <a:pt x="145" y="269"/>
                    </a:lnTo>
                    <a:lnTo>
                      <a:pt x="132" y="283"/>
                    </a:lnTo>
                    <a:lnTo>
                      <a:pt x="131" y="293"/>
                    </a:lnTo>
                    <a:lnTo>
                      <a:pt x="117" y="305"/>
                    </a:lnTo>
                    <a:lnTo>
                      <a:pt x="101" y="341"/>
                    </a:lnTo>
                    <a:lnTo>
                      <a:pt x="107" y="364"/>
                    </a:lnTo>
                    <a:lnTo>
                      <a:pt x="90" y="386"/>
                    </a:lnTo>
                    <a:lnTo>
                      <a:pt x="75" y="362"/>
                    </a:lnTo>
                    <a:lnTo>
                      <a:pt x="62" y="362"/>
                    </a:lnTo>
                    <a:lnTo>
                      <a:pt x="47" y="410"/>
                    </a:lnTo>
                    <a:lnTo>
                      <a:pt x="48" y="434"/>
                    </a:lnTo>
                    <a:lnTo>
                      <a:pt x="47" y="456"/>
                    </a:lnTo>
                    <a:lnTo>
                      <a:pt x="36" y="464"/>
                    </a:lnTo>
                    <a:lnTo>
                      <a:pt x="21" y="492"/>
                    </a:lnTo>
                    <a:lnTo>
                      <a:pt x="0" y="494"/>
                    </a:lnTo>
                    <a:lnTo>
                      <a:pt x="3" y="519"/>
                    </a:lnTo>
                    <a:lnTo>
                      <a:pt x="3" y="537"/>
                    </a:lnTo>
                    <a:lnTo>
                      <a:pt x="2" y="549"/>
                    </a:lnTo>
                    <a:lnTo>
                      <a:pt x="6" y="563"/>
                    </a:lnTo>
                    <a:lnTo>
                      <a:pt x="39" y="605"/>
                    </a:lnTo>
                    <a:lnTo>
                      <a:pt x="60" y="637"/>
                    </a:lnTo>
                    <a:lnTo>
                      <a:pt x="66" y="640"/>
                    </a:lnTo>
                    <a:lnTo>
                      <a:pt x="71" y="639"/>
                    </a:lnTo>
                    <a:lnTo>
                      <a:pt x="90" y="646"/>
                    </a:lnTo>
                    <a:lnTo>
                      <a:pt x="93" y="652"/>
                    </a:lnTo>
                    <a:lnTo>
                      <a:pt x="99" y="654"/>
                    </a:lnTo>
                    <a:lnTo>
                      <a:pt x="109" y="661"/>
                    </a:lnTo>
                    <a:lnTo>
                      <a:pt x="121" y="661"/>
                    </a:lnTo>
                    <a:lnTo>
                      <a:pt x="127" y="665"/>
                    </a:lnTo>
                    <a:lnTo>
                      <a:pt x="121" y="682"/>
                    </a:lnTo>
                    <a:lnTo>
                      <a:pt x="144" y="705"/>
                    </a:lnTo>
                    <a:lnTo>
                      <a:pt x="181" y="719"/>
                    </a:lnTo>
                    <a:lnTo>
                      <a:pt x="197" y="719"/>
                    </a:lnTo>
                    <a:lnTo>
                      <a:pt x="217" y="705"/>
                    </a:lnTo>
                    <a:lnTo>
                      <a:pt x="218" y="695"/>
                    </a:lnTo>
                    <a:lnTo>
                      <a:pt x="232" y="686"/>
                    </a:lnTo>
                    <a:lnTo>
                      <a:pt x="244" y="698"/>
                    </a:lnTo>
                    <a:lnTo>
                      <a:pt x="251" y="701"/>
                    </a:lnTo>
                    <a:lnTo>
                      <a:pt x="264" y="699"/>
                    </a:lnTo>
                    <a:lnTo>
                      <a:pt x="304" y="683"/>
                    </a:lnTo>
                    <a:lnTo>
                      <a:pt x="310" y="658"/>
                    </a:lnTo>
                    <a:lnTo>
                      <a:pt x="314" y="658"/>
                    </a:lnTo>
                    <a:lnTo>
                      <a:pt x="324" y="667"/>
                    </a:lnTo>
                    <a:lnTo>
                      <a:pt x="356" y="637"/>
                    </a:lnTo>
                    <a:lnTo>
                      <a:pt x="369" y="643"/>
                    </a:lnTo>
                    <a:lnTo>
                      <a:pt x="395" y="607"/>
                    </a:lnTo>
                    <a:lnTo>
                      <a:pt x="387" y="594"/>
                    </a:lnTo>
                    <a:lnTo>
                      <a:pt x="392" y="570"/>
                    </a:lnTo>
                    <a:lnTo>
                      <a:pt x="418" y="519"/>
                    </a:lnTo>
                    <a:lnTo>
                      <a:pt x="453" y="386"/>
                    </a:lnTo>
                    <a:lnTo>
                      <a:pt x="460" y="385"/>
                    </a:lnTo>
                    <a:lnTo>
                      <a:pt x="479" y="397"/>
                    </a:lnTo>
                    <a:lnTo>
                      <a:pt x="480" y="407"/>
                    </a:lnTo>
                    <a:lnTo>
                      <a:pt x="492" y="416"/>
                    </a:lnTo>
                    <a:lnTo>
                      <a:pt x="513" y="411"/>
                    </a:lnTo>
                    <a:lnTo>
                      <a:pt x="525" y="388"/>
                    </a:lnTo>
                    <a:lnTo>
                      <a:pt x="539" y="337"/>
                    </a:lnTo>
                    <a:lnTo>
                      <a:pt x="551" y="319"/>
                    </a:lnTo>
                    <a:lnTo>
                      <a:pt x="570" y="327"/>
                    </a:lnTo>
                    <a:lnTo>
                      <a:pt x="583" y="297"/>
                    </a:lnTo>
                    <a:lnTo>
                      <a:pt x="594" y="293"/>
                    </a:lnTo>
                    <a:lnTo>
                      <a:pt x="605" y="278"/>
                    </a:lnTo>
                    <a:lnTo>
                      <a:pt x="616" y="250"/>
                    </a:lnTo>
                    <a:lnTo>
                      <a:pt x="623" y="244"/>
                    </a:lnTo>
                    <a:lnTo>
                      <a:pt x="626" y="237"/>
                    </a:lnTo>
                    <a:lnTo>
                      <a:pt x="619" y="231"/>
                    </a:lnTo>
                    <a:lnTo>
                      <a:pt x="622" y="191"/>
                    </a:lnTo>
                    <a:lnTo>
                      <a:pt x="626" y="183"/>
                    </a:lnTo>
                    <a:lnTo>
                      <a:pt x="632" y="180"/>
                    </a:lnTo>
                    <a:lnTo>
                      <a:pt x="705" y="226"/>
                    </a:lnTo>
                    <a:lnTo>
                      <a:pt x="717" y="229"/>
                    </a:lnTo>
                    <a:lnTo>
                      <a:pt x="720" y="227"/>
                    </a:lnTo>
                    <a:lnTo>
                      <a:pt x="727" y="188"/>
                    </a:lnTo>
                    <a:lnTo>
                      <a:pt x="710" y="151"/>
                    </a:lnTo>
                    <a:lnTo>
                      <a:pt x="703" y="147"/>
                    </a:lnTo>
                    <a:lnTo>
                      <a:pt x="697" y="131"/>
                    </a:lnTo>
                    <a:lnTo>
                      <a:pt x="682" y="137"/>
                    </a:lnTo>
                    <a:lnTo>
                      <a:pt x="670" y="135"/>
                    </a:lnTo>
                    <a:lnTo>
                      <a:pt x="659" y="129"/>
                    </a:lnTo>
                    <a:lnTo>
                      <a:pt x="607" y="146"/>
                    </a:lnTo>
                    <a:lnTo>
                      <a:pt x="602" y="160"/>
                    </a:lnTo>
                    <a:lnTo>
                      <a:pt x="583" y="167"/>
                    </a:lnTo>
                    <a:lnTo>
                      <a:pt x="563" y="164"/>
                    </a:lnTo>
                    <a:lnTo>
                      <a:pt x="554" y="152"/>
                    </a:lnTo>
                    <a:lnTo>
                      <a:pt x="545" y="173"/>
                    </a:lnTo>
                    <a:lnTo>
                      <a:pt x="533" y="178"/>
                    </a:lnTo>
                    <a:lnTo>
                      <a:pt x="523" y="197"/>
                    </a:lnTo>
                    <a:lnTo>
                      <a:pt x="508" y="202"/>
                    </a:lnTo>
                    <a:lnTo>
                      <a:pt x="476" y="237"/>
                    </a:lnTo>
                    <a:lnTo>
                      <a:pt x="467" y="242"/>
                    </a:lnTo>
                    <a:lnTo>
                      <a:pt x="460" y="256"/>
                    </a:lnTo>
                    <a:lnTo>
                      <a:pt x="435" y="151"/>
                    </a:lnTo>
                    <a:lnTo>
                      <a:pt x="278" y="182"/>
                    </a:lnTo>
                    <a:lnTo>
                      <a:pt x="24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6" name="Freeform 156">
                <a:extLst>
                  <a:ext uri="{FF2B5EF4-FFF2-40B4-BE49-F238E27FC236}">
                    <a16:creationId xmlns:a16="http://schemas.microsoft.com/office/drawing/2014/main" id="{3B40962A-7E9D-D717-6BA9-349DBE4866E2}"/>
                  </a:ext>
                </a:extLst>
              </p:cNvPr>
              <p:cNvSpPr>
                <a:spLocks/>
              </p:cNvSpPr>
              <p:nvPr/>
            </p:nvSpPr>
            <p:spPr bwMode="auto">
              <a:xfrm>
                <a:off x="4578" y="2373"/>
                <a:ext cx="352" cy="349"/>
              </a:xfrm>
              <a:custGeom>
                <a:avLst/>
                <a:gdLst>
                  <a:gd name="T0" fmla="*/ 0 w 727"/>
                  <a:gd name="T1" fmla="*/ 0 h 719"/>
                  <a:gd name="T2" fmla="*/ 0 w 727"/>
                  <a:gd name="T3" fmla="*/ 0 h 719"/>
                  <a:gd name="T4" fmla="*/ 0 w 727"/>
                  <a:gd name="T5" fmla="*/ 0 h 719"/>
                  <a:gd name="T6" fmla="*/ 0 w 727"/>
                  <a:gd name="T7" fmla="*/ 0 h 719"/>
                  <a:gd name="T8" fmla="*/ 0 w 727"/>
                  <a:gd name="T9" fmla="*/ 0 h 719"/>
                  <a:gd name="T10" fmla="*/ 0 w 727"/>
                  <a:gd name="T11" fmla="*/ 0 h 719"/>
                  <a:gd name="T12" fmla="*/ 0 w 727"/>
                  <a:gd name="T13" fmla="*/ 0 h 719"/>
                  <a:gd name="T14" fmla="*/ 0 w 727"/>
                  <a:gd name="T15" fmla="*/ 0 h 719"/>
                  <a:gd name="T16" fmla="*/ 0 w 727"/>
                  <a:gd name="T17" fmla="*/ 0 h 719"/>
                  <a:gd name="T18" fmla="*/ 0 w 727"/>
                  <a:gd name="T19" fmla="*/ 0 h 719"/>
                  <a:gd name="T20" fmla="*/ 0 w 727"/>
                  <a:gd name="T21" fmla="*/ 0 h 719"/>
                  <a:gd name="T22" fmla="*/ 0 w 727"/>
                  <a:gd name="T23" fmla="*/ 0 h 719"/>
                  <a:gd name="T24" fmla="*/ 0 w 727"/>
                  <a:gd name="T25" fmla="*/ 0 h 719"/>
                  <a:gd name="T26" fmla="*/ 0 w 727"/>
                  <a:gd name="T27" fmla="*/ 0 h 719"/>
                  <a:gd name="T28" fmla="*/ 0 w 727"/>
                  <a:gd name="T29" fmla="*/ 0 h 719"/>
                  <a:gd name="T30" fmla="*/ 0 w 727"/>
                  <a:gd name="T31" fmla="*/ 0 h 719"/>
                  <a:gd name="T32" fmla="*/ 0 w 727"/>
                  <a:gd name="T33" fmla="*/ 0 h 719"/>
                  <a:gd name="T34" fmla="*/ 0 w 727"/>
                  <a:gd name="T35" fmla="*/ 0 h 719"/>
                  <a:gd name="T36" fmla="*/ 0 w 727"/>
                  <a:gd name="T37" fmla="*/ 0 h 719"/>
                  <a:gd name="T38" fmla="*/ 0 w 727"/>
                  <a:gd name="T39" fmla="*/ 0 h 719"/>
                  <a:gd name="T40" fmla="*/ 0 w 727"/>
                  <a:gd name="T41" fmla="*/ 0 h 719"/>
                  <a:gd name="T42" fmla="*/ 0 w 727"/>
                  <a:gd name="T43" fmla="*/ 0 h 719"/>
                  <a:gd name="T44" fmla="*/ 0 w 727"/>
                  <a:gd name="T45" fmla="*/ 0 h 719"/>
                  <a:gd name="T46" fmla="*/ 0 w 727"/>
                  <a:gd name="T47" fmla="*/ 0 h 719"/>
                  <a:gd name="T48" fmla="*/ 0 w 727"/>
                  <a:gd name="T49" fmla="*/ 0 h 719"/>
                  <a:gd name="T50" fmla="*/ 0 w 727"/>
                  <a:gd name="T51" fmla="*/ 0 h 719"/>
                  <a:gd name="T52" fmla="*/ 0 w 727"/>
                  <a:gd name="T53" fmla="*/ 0 h 719"/>
                  <a:gd name="T54" fmla="*/ 0 w 727"/>
                  <a:gd name="T55" fmla="*/ 0 h 719"/>
                  <a:gd name="T56" fmla="*/ 0 w 727"/>
                  <a:gd name="T57" fmla="*/ 0 h 719"/>
                  <a:gd name="T58" fmla="*/ 0 w 727"/>
                  <a:gd name="T59" fmla="*/ 0 h 719"/>
                  <a:gd name="T60" fmla="*/ 0 w 727"/>
                  <a:gd name="T61" fmla="*/ 0 h 719"/>
                  <a:gd name="T62" fmla="*/ 0 w 727"/>
                  <a:gd name="T63" fmla="*/ 0 h 719"/>
                  <a:gd name="T64" fmla="*/ 0 w 727"/>
                  <a:gd name="T65" fmla="*/ 0 h 719"/>
                  <a:gd name="T66" fmla="*/ 0 w 727"/>
                  <a:gd name="T67" fmla="*/ 0 h 719"/>
                  <a:gd name="T68" fmla="*/ 0 w 727"/>
                  <a:gd name="T69" fmla="*/ 0 h 719"/>
                  <a:gd name="T70" fmla="*/ 0 w 727"/>
                  <a:gd name="T71" fmla="*/ 0 h 719"/>
                  <a:gd name="T72" fmla="*/ 0 w 727"/>
                  <a:gd name="T73" fmla="*/ 0 h 719"/>
                  <a:gd name="T74" fmla="*/ 0 w 727"/>
                  <a:gd name="T75" fmla="*/ 0 h 719"/>
                  <a:gd name="T76" fmla="*/ 0 w 727"/>
                  <a:gd name="T77" fmla="*/ 0 h 719"/>
                  <a:gd name="T78" fmla="*/ 0 w 727"/>
                  <a:gd name="T79" fmla="*/ 0 h 719"/>
                  <a:gd name="T80" fmla="*/ 0 w 727"/>
                  <a:gd name="T81" fmla="*/ 0 h 719"/>
                  <a:gd name="T82" fmla="*/ 0 w 727"/>
                  <a:gd name="T83" fmla="*/ 0 h 719"/>
                  <a:gd name="T84" fmla="*/ 0 w 727"/>
                  <a:gd name="T85" fmla="*/ 0 h 719"/>
                  <a:gd name="T86" fmla="*/ 0 w 727"/>
                  <a:gd name="T87" fmla="*/ 0 h 719"/>
                  <a:gd name="T88" fmla="*/ 0 w 727"/>
                  <a:gd name="T89" fmla="*/ 0 h 719"/>
                  <a:gd name="T90" fmla="*/ 0 w 727"/>
                  <a:gd name="T91" fmla="*/ 0 h 719"/>
                  <a:gd name="T92" fmla="*/ 0 w 727"/>
                  <a:gd name="T93" fmla="*/ 0 h 719"/>
                  <a:gd name="T94" fmla="*/ 0 w 727"/>
                  <a:gd name="T95" fmla="*/ 0 h 719"/>
                  <a:gd name="T96" fmla="*/ 0 w 727"/>
                  <a:gd name="T97" fmla="*/ 0 h 719"/>
                  <a:gd name="T98" fmla="*/ 0 w 727"/>
                  <a:gd name="T99" fmla="*/ 0 h 719"/>
                  <a:gd name="T100" fmla="*/ 0 w 727"/>
                  <a:gd name="T101" fmla="*/ 0 h 719"/>
                  <a:gd name="T102" fmla="*/ 0 w 727"/>
                  <a:gd name="T103" fmla="*/ 0 h 719"/>
                  <a:gd name="T104" fmla="*/ 0 w 727"/>
                  <a:gd name="T105" fmla="*/ 0 h 719"/>
                  <a:gd name="T106" fmla="*/ 0 w 727"/>
                  <a:gd name="T107" fmla="*/ 0 h 719"/>
                  <a:gd name="T108" fmla="*/ 0 w 727"/>
                  <a:gd name="T109" fmla="*/ 0 h 7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7"/>
                  <a:gd name="T166" fmla="*/ 0 h 719"/>
                  <a:gd name="T167" fmla="*/ 727 w 727"/>
                  <a:gd name="T168" fmla="*/ 719 h 7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7" h="719">
                    <a:moveTo>
                      <a:pt x="245" y="2"/>
                    </a:moveTo>
                    <a:lnTo>
                      <a:pt x="242" y="0"/>
                    </a:lnTo>
                    <a:lnTo>
                      <a:pt x="232" y="9"/>
                    </a:lnTo>
                    <a:lnTo>
                      <a:pt x="238" y="30"/>
                    </a:lnTo>
                    <a:lnTo>
                      <a:pt x="217" y="49"/>
                    </a:lnTo>
                    <a:lnTo>
                      <a:pt x="245" y="63"/>
                    </a:lnTo>
                    <a:lnTo>
                      <a:pt x="235" y="137"/>
                    </a:lnTo>
                    <a:lnTo>
                      <a:pt x="227" y="155"/>
                    </a:lnTo>
                    <a:lnTo>
                      <a:pt x="227" y="170"/>
                    </a:lnTo>
                    <a:lnTo>
                      <a:pt x="232" y="182"/>
                    </a:lnTo>
                    <a:lnTo>
                      <a:pt x="233" y="206"/>
                    </a:lnTo>
                    <a:lnTo>
                      <a:pt x="217" y="222"/>
                    </a:lnTo>
                    <a:lnTo>
                      <a:pt x="208" y="226"/>
                    </a:lnTo>
                    <a:lnTo>
                      <a:pt x="179" y="260"/>
                    </a:lnTo>
                    <a:lnTo>
                      <a:pt x="176" y="267"/>
                    </a:lnTo>
                    <a:lnTo>
                      <a:pt x="158" y="273"/>
                    </a:lnTo>
                    <a:lnTo>
                      <a:pt x="145" y="269"/>
                    </a:lnTo>
                    <a:lnTo>
                      <a:pt x="132" y="283"/>
                    </a:lnTo>
                    <a:lnTo>
                      <a:pt x="131" y="293"/>
                    </a:lnTo>
                    <a:lnTo>
                      <a:pt x="117" y="305"/>
                    </a:lnTo>
                    <a:lnTo>
                      <a:pt x="101" y="341"/>
                    </a:lnTo>
                    <a:lnTo>
                      <a:pt x="107" y="364"/>
                    </a:lnTo>
                    <a:lnTo>
                      <a:pt x="90" y="386"/>
                    </a:lnTo>
                    <a:lnTo>
                      <a:pt x="75" y="362"/>
                    </a:lnTo>
                    <a:lnTo>
                      <a:pt x="62" y="362"/>
                    </a:lnTo>
                    <a:lnTo>
                      <a:pt x="47" y="410"/>
                    </a:lnTo>
                    <a:lnTo>
                      <a:pt x="48" y="434"/>
                    </a:lnTo>
                    <a:lnTo>
                      <a:pt x="47" y="456"/>
                    </a:lnTo>
                    <a:lnTo>
                      <a:pt x="36" y="464"/>
                    </a:lnTo>
                    <a:lnTo>
                      <a:pt x="21" y="492"/>
                    </a:lnTo>
                    <a:lnTo>
                      <a:pt x="0" y="494"/>
                    </a:lnTo>
                    <a:lnTo>
                      <a:pt x="3" y="519"/>
                    </a:lnTo>
                    <a:lnTo>
                      <a:pt x="3" y="537"/>
                    </a:lnTo>
                    <a:lnTo>
                      <a:pt x="2" y="549"/>
                    </a:lnTo>
                    <a:lnTo>
                      <a:pt x="6" y="563"/>
                    </a:lnTo>
                    <a:lnTo>
                      <a:pt x="39" y="605"/>
                    </a:lnTo>
                    <a:lnTo>
                      <a:pt x="60" y="637"/>
                    </a:lnTo>
                    <a:lnTo>
                      <a:pt x="66" y="640"/>
                    </a:lnTo>
                    <a:lnTo>
                      <a:pt x="71" y="639"/>
                    </a:lnTo>
                    <a:lnTo>
                      <a:pt x="90" y="646"/>
                    </a:lnTo>
                    <a:lnTo>
                      <a:pt x="93" y="652"/>
                    </a:lnTo>
                    <a:lnTo>
                      <a:pt x="99" y="654"/>
                    </a:lnTo>
                    <a:lnTo>
                      <a:pt x="109" y="661"/>
                    </a:lnTo>
                    <a:lnTo>
                      <a:pt x="121" y="661"/>
                    </a:lnTo>
                    <a:lnTo>
                      <a:pt x="127" y="665"/>
                    </a:lnTo>
                    <a:lnTo>
                      <a:pt x="121" y="682"/>
                    </a:lnTo>
                    <a:lnTo>
                      <a:pt x="144" y="705"/>
                    </a:lnTo>
                    <a:lnTo>
                      <a:pt x="181" y="719"/>
                    </a:lnTo>
                    <a:lnTo>
                      <a:pt x="197" y="719"/>
                    </a:lnTo>
                    <a:lnTo>
                      <a:pt x="217" y="705"/>
                    </a:lnTo>
                    <a:lnTo>
                      <a:pt x="218" y="695"/>
                    </a:lnTo>
                    <a:lnTo>
                      <a:pt x="232" y="686"/>
                    </a:lnTo>
                    <a:lnTo>
                      <a:pt x="244" y="698"/>
                    </a:lnTo>
                    <a:lnTo>
                      <a:pt x="251" y="701"/>
                    </a:lnTo>
                    <a:lnTo>
                      <a:pt x="264" y="699"/>
                    </a:lnTo>
                    <a:lnTo>
                      <a:pt x="304" y="683"/>
                    </a:lnTo>
                    <a:lnTo>
                      <a:pt x="310" y="658"/>
                    </a:lnTo>
                    <a:lnTo>
                      <a:pt x="314" y="658"/>
                    </a:lnTo>
                    <a:lnTo>
                      <a:pt x="324" y="667"/>
                    </a:lnTo>
                    <a:lnTo>
                      <a:pt x="356" y="637"/>
                    </a:lnTo>
                    <a:lnTo>
                      <a:pt x="369" y="643"/>
                    </a:lnTo>
                    <a:lnTo>
                      <a:pt x="395" y="607"/>
                    </a:lnTo>
                    <a:lnTo>
                      <a:pt x="387" y="594"/>
                    </a:lnTo>
                    <a:lnTo>
                      <a:pt x="392" y="570"/>
                    </a:lnTo>
                    <a:lnTo>
                      <a:pt x="418" y="519"/>
                    </a:lnTo>
                    <a:lnTo>
                      <a:pt x="453" y="386"/>
                    </a:lnTo>
                    <a:lnTo>
                      <a:pt x="460" y="385"/>
                    </a:lnTo>
                    <a:lnTo>
                      <a:pt x="479" y="397"/>
                    </a:lnTo>
                    <a:lnTo>
                      <a:pt x="480" y="407"/>
                    </a:lnTo>
                    <a:lnTo>
                      <a:pt x="492" y="416"/>
                    </a:lnTo>
                    <a:lnTo>
                      <a:pt x="513" y="411"/>
                    </a:lnTo>
                    <a:lnTo>
                      <a:pt x="525" y="388"/>
                    </a:lnTo>
                    <a:lnTo>
                      <a:pt x="539" y="337"/>
                    </a:lnTo>
                    <a:lnTo>
                      <a:pt x="551" y="319"/>
                    </a:lnTo>
                    <a:lnTo>
                      <a:pt x="570" y="327"/>
                    </a:lnTo>
                    <a:lnTo>
                      <a:pt x="583" y="297"/>
                    </a:lnTo>
                    <a:lnTo>
                      <a:pt x="594" y="293"/>
                    </a:lnTo>
                    <a:lnTo>
                      <a:pt x="605" y="278"/>
                    </a:lnTo>
                    <a:lnTo>
                      <a:pt x="616" y="250"/>
                    </a:lnTo>
                    <a:lnTo>
                      <a:pt x="623" y="244"/>
                    </a:lnTo>
                    <a:lnTo>
                      <a:pt x="626" y="237"/>
                    </a:lnTo>
                    <a:lnTo>
                      <a:pt x="619" y="231"/>
                    </a:lnTo>
                    <a:lnTo>
                      <a:pt x="622" y="191"/>
                    </a:lnTo>
                    <a:lnTo>
                      <a:pt x="626" y="183"/>
                    </a:lnTo>
                    <a:lnTo>
                      <a:pt x="632" y="180"/>
                    </a:lnTo>
                    <a:lnTo>
                      <a:pt x="705" y="226"/>
                    </a:lnTo>
                    <a:lnTo>
                      <a:pt x="717" y="229"/>
                    </a:lnTo>
                    <a:lnTo>
                      <a:pt x="720" y="227"/>
                    </a:lnTo>
                    <a:lnTo>
                      <a:pt x="727" y="188"/>
                    </a:lnTo>
                    <a:lnTo>
                      <a:pt x="710" y="151"/>
                    </a:lnTo>
                    <a:lnTo>
                      <a:pt x="703" y="147"/>
                    </a:lnTo>
                    <a:lnTo>
                      <a:pt x="697" y="131"/>
                    </a:lnTo>
                    <a:lnTo>
                      <a:pt x="682" y="137"/>
                    </a:lnTo>
                    <a:lnTo>
                      <a:pt x="670" y="135"/>
                    </a:lnTo>
                    <a:lnTo>
                      <a:pt x="659" y="129"/>
                    </a:lnTo>
                    <a:lnTo>
                      <a:pt x="607" y="146"/>
                    </a:lnTo>
                    <a:lnTo>
                      <a:pt x="602" y="160"/>
                    </a:lnTo>
                    <a:lnTo>
                      <a:pt x="583" y="167"/>
                    </a:lnTo>
                    <a:lnTo>
                      <a:pt x="563" y="164"/>
                    </a:lnTo>
                    <a:lnTo>
                      <a:pt x="554" y="152"/>
                    </a:lnTo>
                    <a:lnTo>
                      <a:pt x="545" y="173"/>
                    </a:lnTo>
                    <a:lnTo>
                      <a:pt x="533" y="178"/>
                    </a:lnTo>
                    <a:lnTo>
                      <a:pt x="523" y="197"/>
                    </a:lnTo>
                    <a:lnTo>
                      <a:pt x="508" y="202"/>
                    </a:lnTo>
                    <a:lnTo>
                      <a:pt x="476" y="237"/>
                    </a:lnTo>
                    <a:lnTo>
                      <a:pt x="467" y="242"/>
                    </a:lnTo>
                    <a:lnTo>
                      <a:pt x="460" y="256"/>
                    </a:lnTo>
                    <a:lnTo>
                      <a:pt x="435" y="151"/>
                    </a:lnTo>
                    <a:lnTo>
                      <a:pt x="278" y="182"/>
                    </a:lnTo>
                    <a:lnTo>
                      <a:pt x="245" y="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7" name="Freeform 157">
                <a:extLst>
                  <a:ext uri="{FF2B5EF4-FFF2-40B4-BE49-F238E27FC236}">
                    <a16:creationId xmlns:a16="http://schemas.microsoft.com/office/drawing/2014/main" id="{985F4666-5F91-B708-D704-57A268D1C8FD}"/>
                  </a:ext>
                </a:extLst>
              </p:cNvPr>
              <p:cNvSpPr>
                <a:spLocks/>
              </p:cNvSpPr>
              <p:nvPr/>
            </p:nvSpPr>
            <p:spPr bwMode="auto">
              <a:xfrm>
                <a:off x="3652" y="2864"/>
                <a:ext cx="392" cy="359"/>
              </a:xfrm>
              <a:custGeom>
                <a:avLst/>
                <a:gdLst>
                  <a:gd name="T0" fmla="*/ 0 w 807"/>
                  <a:gd name="T1" fmla="*/ 0 h 742"/>
                  <a:gd name="T2" fmla="*/ 0 w 807"/>
                  <a:gd name="T3" fmla="*/ 0 h 742"/>
                  <a:gd name="T4" fmla="*/ 0 w 807"/>
                  <a:gd name="T5" fmla="*/ 0 h 742"/>
                  <a:gd name="T6" fmla="*/ 0 w 807"/>
                  <a:gd name="T7" fmla="*/ 0 h 742"/>
                  <a:gd name="T8" fmla="*/ 0 w 807"/>
                  <a:gd name="T9" fmla="*/ 0 h 742"/>
                  <a:gd name="T10" fmla="*/ 0 w 807"/>
                  <a:gd name="T11" fmla="*/ 0 h 742"/>
                  <a:gd name="T12" fmla="*/ 0 w 807"/>
                  <a:gd name="T13" fmla="*/ 0 h 742"/>
                  <a:gd name="T14" fmla="*/ 0 w 807"/>
                  <a:gd name="T15" fmla="*/ 0 h 742"/>
                  <a:gd name="T16" fmla="*/ 0 w 807"/>
                  <a:gd name="T17" fmla="*/ 0 h 742"/>
                  <a:gd name="T18" fmla="*/ 0 w 807"/>
                  <a:gd name="T19" fmla="*/ 0 h 742"/>
                  <a:gd name="T20" fmla="*/ 0 w 807"/>
                  <a:gd name="T21" fmla="*/ 0 h 742"/>
                  <a:gd name="T22" fmla="*/ 0 w 807"/>
                  <a:gd name="T23" fmla="*/ 0 h 742"/>
                  <a:gd name="T24" fmla="*/ 0 w 807"/>
                  <a:gd name="T25" fmla="*/ 0 h 742"/>
                  <a:gd name="T26" fmla="*/ 0 w 807"/>
                  <a:gd name="T27" fmla="*/ 0 h 742"/>
                  <a:gd name="T28" fmla="*/ 0 w 807"/>
                  <a:gd name="T29" fmla="*/ 0 h 742"/>
                  <a:gd name="T30" fmla="*/ 0 w 807"/>
                  <a:gd name="T31" fmla="*/ 0 h 742"/>
                  <a:gd name="T32" fmla="*/ 0 w 807"/>
                  <a:gd name="T33" fmla="*/ 0 h 742"/>
                  <a:gd name="T34" fmla="*/ 0 w 807"/>
                  <a:gd name="T35" fmla="*/ 0 h 742"/>
                  <a:gd name="T36" fmla="*/ 0 w 807"/>
                  <a:gd name="T37" fmla="*/ 0 h 742"/>
                  <a:gd name="T38" fmla="*/ 0 w 807"/>
                  <a:gd name="T39" fmla="*/ 0 h 742"/>
                  <a:gd name="T40" fmla="*/ 0 w 807"/>
                  <a:gd name="T41" fmla="*/ 0 h 742"/>
                  <a:gd name="T42" fmla="*/ 0 w 807"/>
                  <a:gd name="T43" fmla="*/ 0 h 742"/>
                  <a:gd name="T44" fmla="*/ 0 w 807"/>
                  <a:gd name="T45" fmla="*/ 0 h 742"/>
                  <a:gd name="T46" fmla="*/ 0 w 807"/>
                  <a:gd name="T47" fmla="*/ 0 h 742"/>
                  <a:gd name="T48" fmla="*/ 0 w 807"/>
                  <a:gd name="T49" fmla="*/ 0 h 742"/>
                  <a:gd name="T50" fmla="*/ 0 w 807"/>
                  <a:gd name="T51" fmla="*/ 0 h 742"/>
                  <a:gd name="T52" fmla="*/ 0 w 807"/>
                  <a:gd name="T53" fmla="*/ 0 h 742"/>
                  <a:gd name="T54" fmla="*/ 0 w 807"/>
                  <a:gd name="T55" fmla="*/ 0 h 742"/>
                  <a:gd name="T56" fmla="*/ 0 w 807"/>
                  <a:gd name="T57" fmla="*/ 0 h 742"/>
                  <a:gd name="T58" fmla="*/ 0 w 807"/>
                  <a:gd name="T59" fmla="*/ 0 h 742"/>
                  <a:gd name="T60" fmla="*/ 0 w 807"/>
                  <a:gd name="T61" fmla="*/ 0 h 742"/>
                  <a:gd name="T62" fmla="*/ 0 w 807"/>
                  <a:gd name="T63" fmla="*/ 0 h 742"/>
                  <a:gd name="T64" fmla="*/ 0 w 807"/>
                  <a:gd name="T65" fmla="*/ 0 h 742"/>
                  <a:gd name="T66" fmla="*/ 0 w 807"/>
                  <a:gd name="T67" fmla="*/ 0 h 742"/>
                  <a:gd name="T68" fmla="*/ 0 w 807"/>
                  <a:gd name="T69" fmla="*/ 0 h 742"/>
                  <a:gd name="T70" fmla="*/ 0 w 807"/>
                  <a:gd name="T71" fmla="*/ 0 h 742"/>
                  <a:gd name="T72" fmla="*/ 0 w 807"/>
                  <a:gd name="T73" fmla="*/ 0 h 742"/>
                  <a:gd name="T74" fmla="*/ 0 w 807"/>
                  <a:gd name="T75" fmla="*/ 0 h 742"/>
                  <a:gd name="T76" fmla="*/ 0 w 807"/>
                  <a:gd name="T77" fmla="*/ 0 h 742"/>
                  <a:gd name="T78" fmla="*/ 0 w 807"/>
                  <a:gd name="T79" fmla="*/ 0 h 742"/>
                  <a:gd name="T80" fmla="*/ 0 w 807"/>
                  <a:gd name="T81" fmla="*/ 0 h 742"/>
                  <a:gd name="T82" fmla="*/ 0 w 807"/>
                  <a:gd name="T83" fmla="*/ 0 h 742"/>
                  <a:gd name="T84" fmla="*/ 0 w 807"/>
                  <a:gd name="T85" fmla="*/ 0 h 742"/>
                  <a:gd name="T86" fmla="*/ 0 w 807"/>
                  <a:gd name="T87" fmla="*/ 0 h 742"/>
                  <a:gd name="T88" fmla="*/ 0 w 807"/>
                  <a:gd name="T89" fmla="*/ 0 h 742"/>
                  <a:gd name="T90" fmla="*/ 0 w 807"/>
                  <a:gd name="T91" fmla="*/ 0 h 742"/>
                  <a:gd name="T92" fmla="*/ 0 w 807"/>
                  <a:gd name="T93" fmla="*/ 0 h 742"/>
                  <a:gd name="T94" fmla="*/ 0 w 807"/>
                  <a:gd name="T95" fmla="*/ 0 h 742"/>
                  <a:gd name="T96" fmla="*/ 0 w 807"/>
                  <a:gd name="T97" fmla="*/ 0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742"/>
                  <a:gd name="T149" fmla="*/ 807 w 807"/>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742">
                    <a:moveTo>
                      <a:pt x="0" y="32"/>
                    </a:moveTo>
                    <a:lnTo>
                      <a:pt x="727" y="0"/>
                    </a:lnTo>
                    <a:lnTo>
                      <a:pt x="723" y="9"/>
                    </a:lnTo>
                    <a:lnTo>
                      <a:pt x="738" y="20"/>
                    </a:lnTo>
                    <a:lnTo>
                      <a:pt x="745" y="38"/>
                    </a:lnTo>
                    <a:lnTo>
                      <a:pt x="742" y="53"/>
                    </a:lnTo>
                    <a:lnTo>
                      <a:pt x="720" y="70"/>
                    </a:lnTo>
                    <a:lnTo>
                      <a:pt x="700" y="93"/>
                    </a:lnTo>
                    <a:lnTo>
                      <a:pt x="698" y="107"/>
                    </a:lnTo>
                    <a:lnTo>
                      <a:pt x="807" y="100"/>
                    </a:lnTo>
                    <a:lnTo>
                      <a:pt x="803" y="110"/>
                    </a:lnTo>
                    <a:lnTo>
                      <a:pt x="806" y="120"/>
                    </a:lnTo>
                    <a:lnTo>
                      <a:pt x="798" y="137"/>
                    </a:lnTo>
                    <a:lnTo>
                      <a:pt x="779" y="158"/>
                    </a:lnTo>
                    <a:lnTo>
                      <a:pt x="770" y="202"/>
                    </a:lnTo>
                    <a:lnTo>
                      <a:pt x="749" y="228"/>
                    </a:lnTo>
                    <a:lnTo>
                      <a:pt x="753" y="256"/>
                    </a:lnTo>
                    <a:lnTo>
                      <a:pt x="752" y="293"/>
                    </a:lnTo>
                    <a:lnTo>
                      <a:pt x="746" y="294"/>
                    </a:lnTo>
                    <a:lnTo>
                      <a:pt x="728" y="311"/>
                    </a:lnTo>
                    <a:lnTo>
                      <a:pt x="726" y="323"/>
                    </a:lnTo>
                    <a:lnTo>
                      <a:pt x="694" y="350"/>
                    </a:lnTo>
                    <a:lnTo>
                      <a:pt x="683" y="381"/>
                    </a:lnTo>
                    <a:lnTo>
                      <a:pt x="685" y="414"/>
                    </a:lnTo>
                    <a:lnTo>
                      <a:pt x="681" y="432"/>
                    </a:lnTo>
                    <a:lnTo>
                      <a:pt x="651" y="451"/>
                    </a:lnTo>
                    <a:lnTo>
                      <a:pt x="631" y="482"/>
                    </a:lnTo>
                    <a:lnTo>
                      <a:pt x="622" y="491"/>
                    </a:lnTo>
                    <a:lnTo>
                      <a:pt x="622" y="516"/>
                    </a:lnTo>
                    <a:lnTo>
                      <a:pt x="607" y="535"/>
                    </a:lnTo>
                    <a:lnTo>
                      <a:pt x="607" y="555"/>
                    </a:lnTo>
                    <a:lnTo>
                      <a:pt x="597" y="582"/>
                    </a:lnTo>
                    <a:lnTo>
                      <a:pt x="580" y="611"/>
                    </a:lnTo>
                    <a:lnTo>
                      <a:pt x="587" y="641"/>
                    </a:lnTo>
                    <a:lnTo>
                      <a:pt x="602" y="657"/>
                    </a:lnTo>
                    <a:lnTo>
                      <a:pt x="605" y="677"/>
                    </a:lnTo>
                    <a:lnTo>
                      <a:pt x="610" y="683"/>
                    </a:lnTo>
                    <a:lnTo>
                      <a:pt x="610" y="692"/>
                    </a:lnTo>
                    <a:lnTo>
                      <a:pt x="601" y="699"/>
                    </a:lnTo>
                    <a:lnTo>
                      <a:pt x="597" y="718"/>
                    </a:lnTo>
                    <a:lnTo>
                      <a:pt x="599" y="728"/>
                    </a:lnTo>
                    <a:lnTo>
                      <a:pt x="106" y="742"/>
                    </a:lnTo>
                    <a:lnTo>
                      <a:pt x="105" y="634"/>
                    </a:lnTo>
                    <a:lnTo>
                      <a:pt x="79" y="628"/>
                    </a:lnTo>
                    <a:lnTo>
                      <a:pt x="57" y="637"/>
                    </a:lnTo>
                    <a:lnTo>
                      <a:pt x="50" y="635"/>
                    </a:lnTo>
                    <a:lnTo>
                      <a:pt x="25" y="616"/>
                    </a:lnTo>
                    <a:lnTo>
                      <a:pt x="30" y="256"/>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8" name="Freeform 158">
                <a:extLst>
                  <a:ext uri="{FF2B5EF4-FFF2-40B4-BE49-F238E27FC236}">
                    <a16:creationId xmlns:a16="http://schemas.microsoft.com/office/drawing/2014/main" id="{50249F25-F324-2CA5-3941-7592044B4D6E}"/>
                  </a:ext>
                </a:extLst>
              </p:cNvPr>
              <p:cNvSpPr>
                <a:spLocks/>
              </p:cNvSpPr>
              <p:nvPr/>
            </p:nvSpPr>
            <p:spPr bwMode="auto">
              <a:xfrm>
                <a:off x="3652" y="2864"/>
                <a:ext cx="392" cy="359"/>
              </a:xfrm>
              <a:custGeom>
                <a:avLst/>
                <a:gdLst>
                  <a:gd name="T0" fmla="*/ 0 w 807"/>
                  <a:gd name="T1" fmla="*/ 0 h 742"/>
                  <a:gd name="T2" fmla="*/ 0 w 807"/>
                  <a:gd name="T3" fmla="*/ 0 h 742"/>
                  <a:gd name="T4" fmla="*/ 0 w 807"/>
                  <a:gd name="T5" fmla="*/ 0 h 742"/>
                  <a:gd name="T6" fmla="*/ 0 w 807"/>
                  <a:gd name="T7" fmla="*/ 0 h 742"/>
                  <a:gd name="T8" fmla="*/ 0 w 807"/>
                  <a:gd name="T9" fmla="*/ 0 h 742"/>
                  <a:gd name="T10" fmla="*/ 0 w 807"/>
                  <a:gd name="T11" fmla="*/ 0 h 742"/>
                  <a:gd name="T12" fmla="*/ 0 w 807"/>
                  <a:gd name="T13" fmla="*/ 0 h 742"/>
                  <a:gd name="T14" fmla="*/ 0 w 807"/>
                  <a:gd name="T15" fmla="*/ 0 h 742"/>
                  <a:gd name="T16" fmla="*/ 0 w 807"/>
                  <a:gd name="T17" fmla="*/ 0 h 742"/>
                  <a:gd name="T18" fmla="*/ 0 w 807"/>
                  <a:gd name="T19" fmla="*/ 0 h 742"/>
                  <a:gd name="T20" fmla="*/ 0 w 807"/>
                  <a:gd name="T21" fmla="*/ 0 h 742"/>
                  <a:gd name="T22" fmla="*/ 0 w 807"/>
                  <a:gd name="T23" fmla="*/ 0 h 742"/>
                  <a:gd name="T24" fmla="*/ 0 w 807"/>
                  <a:gd name="T25" fmla="*/ 0 h 742"/>
                  <a:gd name="T26" fmla="*/ 0 w 807"/>
                  <a:gd name="T27" fmla="*/ 0 h 742"/>
                  <a:gd name="T28" fmla="*/ 0 w 807"/>
                  <a:gd name="T29" fmla="*/ 0 h 742"/>
                  <a:gd name="T30" fmla="*/ 0 w 807"/>
                  <a:gd name="T31" fmla="*/ 0 h 742"/>
                  <a:gd name="T32" fmla="*/ 0 w 807"/>
                  <a:gd name="T33" fmla="*/ 0 h 742"/>
                  <a:gd name="T34" fmla="*/ 0 w 807"/>
                  <a:gd name="T35" fmla="*/ 0 h 742"/>
                  <a:gd name="T36" fmla="*/ 0 w 807"/>
                  <a:gd name="T37" fmla="*/ 0 h 742"/>
                  <a:gd name="T38" fmla="*/ 0 w 807"/>
                  <a:gd name="T39" fmla="*/ 0 h 742"/>
                  <a:gd name="T40" fmla="*/ 0 w 807"/>
                  <a:gd name="T41" fmla="*/ 0 h 742"/>
                  <a:gd name="T42" fmla="*/ 0 w 807"/>
                  <a:gd name="T43" fmla="*/ 0 h 742"/>
                  <a:gd name="T44" fmla="*/ 0 w 807"/>
                  <a:gd name="T45" fmla="*/ 0 h 742"/>
                  <a:gd name="T46" fmla="*/ 0 w 807"/>
                  <a:gd name="T47" fmla="*/ 0 h 742"/>
                  <a:gd name="T48" fmla="*/ 0 w 807"/>
                  <a:gd name="T49" fmla="*/ 0 h 742"/>
                  <a:gd name="T50" fmla="*/ 0 w 807"/>
                  <a:gd name="T51" fmla="*/ 0 h 742"/>
                  <a:gd name="T52" fmla="*/ 0 w 807"/>
                  <a:gd name="T53" fmla="*/ 0 h 742"/>
                  <a:gd name="T54" fmla="*/ 0 w 807"/>
                  <a:gd name="T55" fmla="*/ 0 h 742"/>
                  <a:gd name="T56" fmla="*/ 0 w 807"/>
                  <a:gd name="T57" fmla="*/ 0 h 742"/>
                  <a:gd name="T58" fmla="*/ 0 w 807"/>
                  <a:gd name="T59" fmla="*/ 0 h 742"/>
                  <a:gd name="T60" fmla="*/ 0 w 807"/>
                  <a:gd name="T61" fmla="*/ 0 h 742"/>
                  <a:gd name="T62" fmla="*/ 0 w 807"/>
                  <a:gd name="T63" fmla="*/ 0 h 742"/>
                  <a:gd name="T64" fmla="*/ 0 w 807"/>
                  <a:gd name="T65" fmla="*/ 0 h 742"/>
                  <a:gd name="T66" fmla="*/ 0 w 807"/>
                  <a:gd name="T67" fmla="*/ 0 h 742"/>
                  <a:gd name="T68" fmla="*/ 0 w 807"/>
                  <a:gd name="T69" fmla="*/ 0 h 742"/>
                  <a:gd name="T70" fmla="*/ 0 w 807"/>
                  <a:gd name="T71" fmla="*/ 0 h 742"/>
                  <a:gd name="T72" fmla="*/ 0 w 807"/>
                  <a:gd name="T73" fmla="*/ 0 h 742"/>
                  <a:gd name="T74" fmla="*/ 0 w 807"/>
                  <a:gd name="T75" fmla="*/ 0 h 742"/>
                  <a:gd name="T76" fmla="*/ 0 w 807"/>
                  <a:gd name="T77" fmla="*/ 0 h 742"/>
                  <a:gd name="T78" fmla="*/ 0 w 807"/>
                  <a:gd name="T79" fmla="*/ 0 h 742"/>
                  <a:gd name="T80" fmla="*/ 0 w 807"/>
                  <a:gd name="T81" fmla="*/ 0 h 742"/>
                  <a:gd name="T82" fmla="*/ 0 w 807"/>
                  <a:gd name="T83" fmla="*/ 0 h 742"/>
                  <a:gd name="T84" fmla="*/ 0 w 807"/>
                  <a:gd name="T85" fmla="*/ 0 h 742"/>
                  <a:gd name="T86" fmla="*/ 0 w 807"/>
                  <a:gd name="T87" fmla="*/ 0 h 742"/>
                  <a:gd name="T88" fmla="*/ 0 w 807"/>
                  <a:gd name="T89" fmla="*/ 0 h 742"/>
                  <a:gd name="T90" fmla="*/ 0 w 807"/>
                  <a:gd name="T91" fmla="*/ 0 h 742"/>
                  <a:gd name="T92" fmla="*/ 0 w 807"/>
                  <a:gd name="T93" fmla="*/ 0 h 742"/>
                  <a:gd name="T94" fmla="*/ 0 w 807"/>
                  <a:gd name="T95" fmla="*/ 0 h 742"/>
                  <a:gd name="T96" fmla="*/ 0 w 807"/>
                  <a:gd name="T97" fmla="*/ 0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742"/>
                  <a:gd name="T149" fmla="*/ 807 w 807"/>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742">
                    <a:moveTo>
                      <a:pt x="0" y="32"/>
                    </a:moveTo>
                    <a:lnTo>
                      <a:pt x="727" y="0"/>
                    </a:lnTo>
                    <a:lnTo>
                      <a:pt x="723" y="9"/>
                    </a:lnTo>
                    <a:lnTo>
                      <a:pt x="738" y="20"/>
                    </a:lnTo>
                    <a:lnTo>
                      <a:pt x="745" y="38"/>
                    </a:lnTo>
                    <a:lnTo>
                      <a:pt x="742" y="53"/>
                    </a:lnTo>
                    <a:lnTo>
                      <a:pt x="720" y="70"/>
                    </a:lnTo>
                    <a:lnTo>
                      <a:pt x="700" y="93"/>
                    </a:lnTo>
                    <a:lnTo>
                      <a:pt x="698" y="107"/>
                    </a:lnTo>
                    <a:lnTo>
                      <a:pt x="807" y="100"/>
                    </a:lnTo>
                    <a:lnTo>
                      <a:pt x="803" y="110"/>
                    </a:lnTo>
                    <a:lnTo>
                      <a:pt x="806" y="120"/>
                    </a:lnTo>
                    <a:lnTo>
                      <a:pt x="798" y="137"/>
                    </a:lnTo>
                    <a:lnTo>
                      <a:pt x="779" y="158"/>
                    </a:lnTo>
                    <a:lnTo>
                      <a:pt x="770" y="202"/>
                    </a:lnTo>
                    <a:lnTo>
                      <a:pt x="749" y="228"/>
                    </a:lnTo>
                    <a:lnTo>
                      <a:pt x="753" y="256"/>
                    </a:lnTo>
                    <a:lnTo>
                      <a:pt x="752" y="293"/>
                    </a:lnTo>
                    <a:lnTo>
                      <a:pt x="746" y="294"/>
                    </a:lnTo>
                    <a:lnTo>
                      <a:pt x="728" y="311"/>
                    </a:lnTo>
                    <a:lnTo>
                      <a:pt x="726" y="323"/>
                    </a:lnTo>
                    <a:lnTo>
                      <a:pt x="694" y="350"/>
                    </a:lnTo>
                    <a:lnTo>
                      <a:pt x="683" y="381"/>
                    </a:lnTo>
                    <a:lnTo>
                      <a:pt x="685" y="414"/>
                    </a:lnTo>
                    <a:lnTo>
                      <a:pt x="681" y="432"/>
                    </a:lnTo>
                    <a:lnTo>
                      <a:pt x="651" y="451"/>
                    </a:lnTo>
                    <a:lnTo>
                      <a:pt x="631" y="482"/>
                    </a:lnTo>
                    <a:lnTo>
                      <a:pt x="622" y="491"/>
                    </a:lnTo>
                    <a:lnTo>
                      <a:pt x="622" y="516"/>
                    </a:lnTo>
                    <a:lnTo>
                      <a:pt x="607" y="535"/>
                    </a:lnTo>
                    <a:lnTo>
                      <a:pt x="607" y="555"/>
                    </a:lnTo>
                    <a:lnTo>
                      <a:pt x="597" y="582"/>
                    </a:lnTo>
                    <a:lnTo>
                      <a:pt x="580" y="611"/>
                    </a:lnTo>
                    <a:lnTo>
                      <a:pt x="587" y="641"/>
                    </a:lnTo>
                    <a:lnTo>
                      <a:pt x="602" y="657"/>
                    </a:lnTo>
                    <a:lnTo>
                      <a:pt x="605" y="677"/>
                    </a:lnTo>
                    <a:lnTo>
                      <a:pt x="610" y="683"/>
                    </a:lnTo>
                    <a:lnTo>
                      <a:pt x="610" y="692"/>
                    </a:lnTo>
                    <a:lnTo>
                      <a:pt x="601" y="699"/>
                    </a:lnTo>
                    <a:lnTo>
                      <a:pt x="597" y="718"/>
                    </a:lnTo>
                    <a:lnTo>
                      <a:pt x="599" y="728"/>
                    </a:lnTo>
                    <a:lnTo>
                      <a:pt x="106" y="742"/>
                    </a:lnTo>
                    <a:lnTo>
                      <a:pt x="105" y="634"/>
                    </a:lnTo>
                    <a:lnTo>
                      <a:pt x="79" y="628"/>
                    </a:lnTo>
                    <a:lnTo>
                      <a:pt x="57" y="637"/>
                    </a:lnTo>
                    <a:lnTo>
                      <a:pt x="50" y="635"/>
                    </a:lnTo>
                    <a:lnTo>
                      <a:pt x="25" y="616"/>
                    </a:lnTo>
                    <a:lnTo>
                      <a:pt x="30" y="256"/>
                    </a:lnTo>
                    <a:lnTo>
                      <a:pt x="0" y="32"/>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9" name="Freeform 159">
                <a:extLst>
                  <a:ext uri="{FF2B5EF4-FFF2-40B4-BE49-F238E27FC236}">
                    <a16:creationId xmlns:a16="http://schemas.microsoft.com/office/drawing/2014/main" id="{D6056D89-8328-F11E-6462-76E84963998D}"/>
                  </a:ext>
                </a:extLst>
              </p:cNvPr>
              <p:cNvSpPr>
                <a:spLocks/>
              </p:cNvSpPr>
              <p:nvPr/>
            </p:nvSpPr>
            <p:spPr bwMode="auto">
              <a:xfrm>
                <a:off x="2129" y="2207"/>
                <a:ext cx="444" cy="553"/>
              </a:xfrm>
              <a:custGeom>
                <a:avLst/>
                <a:gdLst>
                  <a:gd name="T0" fmla="*/ 0 w 915"/>
                  <a:gd name="T1" fmla="*/ 0 h 1137"/>
                  <a:gd name="T2" fmla="*/ 0 w 915"/>
                  <a:gd name="T3" fmla="*/ 0 h 1137"/>
                  <a:gd name="T4" fmla="*/ 0 w 915"/>
                  <a:gd name="T5" fmla="*/ 0 h 1137"/>
                  <a:gd name="T6" fmla="*/ 0 w 915"/>
                  <a:gd name="T7" fmla="*/ 0 h 1137"/>
                  <a:gd name="T8" fmla="*/ 0 w 915"/>
                  <a:gd name="T9" fmla="*/ 0 h 1137"/>
                  <a:gd name="T10" fmla="*/ 0 w 915"/>
                  <a:gd name="T11" fmla="*/ 0 h 1137"/>
                  <a:gd name="T12" fmla="*/ 0 w 915"/>
                  <a:gd name="T13" fmla="*/ 0 h 1137"/>
                  <a:gd name="T14" fmla="*/ 0 w 915"/>
                  <a:gd name="T15" fmla="*/ 0 h 1137"/>
                  <a:gd name="T16" fmla="*/ 0 60000 65536"/>
                  <a:gd name="T17" fmla="*/ 0 60000 65536"/>
                  <a:gd name="T18" fmla="*/ 0 60000 65536"/>
                  <a:gd name="T19" fmla="*/ 0 60000 65536"/>
                  <a:gd name="T20" fmla="*/ 0 60000 65536"/>
                  <a:gd name="T21" fmla="*/ 0 60000 65536"/>
                  <a:gd name="T22" fmla="*/ 0 60000 65536"/>
                  <a:gd name="T23" fmla="*/ 0 60000 65536"/>
                  <a:gd name="T24" fmla="*/ 0 w 915"/>
                  <a:gd name="T25" fmla="*/ 0 h 1137"/>
                  <a:gd name="T26" fmla="*/ 915 w 915"/>
                  <a:gd name="T27" fmla="*/ 1137 h 1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5" h="1137">
                    <a:moveTo>
                      <a:pt x="803" y="1137"/>
                    </a:moveTo>
                    <a:lnTo>
                      <a:pt x="915" y="325"/>
                    </a:lnTo>
                    <a:lnTo>
                      <a:pt x="614" y="278"/>
                    </a:lnTo>
                    <a:lnTo>
                      <a:pt x="645" y="79"/>
                    </a:lnTo>
                    <a:lnTo>
                      <a:pt x="196" y="0"/>
                    </a:lnTo>
                    <a:lnTo>
                      <a:pt x="0" y="1010"/>
                    </a:lnTo>
                    <a:lnTo>
                      <a:pt x="0" y="1011"/>
                    </a:lnTo>
                    <a:lnTo>
                      <a:pt x="803" y="1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0" name="Freeform 160">
                <a:extLst>
                  <a:ext uri="{FF2B5EF4-FFF2-40B4-BE49-F238E27FC236}">
                    <a16:creationId xmlns:a16="http://schemas.microsoft.com/office/drawing/2014/main" id="{DD37AA6B-4D23-F41F-2AF4-0368D48AF5A8}"/>
                  </a:ext>
                </a:extLst>
              </p:cNvPr>
              <p:cNvSpPr>
                <a:spLocks/>
              </p:cNvSpPr>
              <p:nvPr/>
            </p:nvSpPr>
            <p:spPr bwMode="auto">
              <a:xfrm>
                <a:off x="2129" y="2207"/>
                <a:ext cx="444" cy="553"/>
              </a:xfrm>
              <a:custGeom>
                <a:avLst/>
                <a:gdLst>
                  <a:gd name="T0" fmla="*/ 0 w 915"/>
                  <a:gd name="T1" fmla="*/ 0 h 1137"/>
                  <a:gd name="T2" fmla="*/ 0 w 915"/>
                  <a:gd name="T3" fmla="*/ 0 h 1137"/>
                  <a:gd name="T4" fmla="*/ 0 w 915"/>
                  <a:gd name="T5" fmla="*/ 0 h 1137"/>
                  <a:gd name="T6" fmla="*/ 0 w 915"/>
                  <a:gd name="T7" fmla="*/ 0 h 1137"/>
                  <a:gd name="T8" fmla="*/ 0 w 915"/>
                  <a:gd name="T9" fmla="*/ 0 h 1137"/>
                  <a:gd name="T10" fmla="*/ 0 w 915"/>
                  <a:gd name="T11" fmla="*/ 0 h 1137"/>
                  <a:gd name="T12" fmla="*/ 0 w 915"/>
                  <a:gd name="T13" fmla="*/ 0 h 1137"/>
                  <a:gd name="T14" fmla="*/ 0 w 915"/>
                  <a:gd name="T15" fmla="*/ 0 h 1137"/>
                  <a:gd name="T16" fmla="*/ 0 60000 65536"/>
                  <a:gd name="T17" fmla="*/ 0 60000 65536"/>
                  <a:gd name="T18" fmla="*/ 0 60000 65536"/>
                  <a:gd name="T19" fmla="*/ 0 60000 65536"/>
                  <a:gd name="T20" fmla="*/ 0 60000 65536"/>
                  <a:gd name="T21" fmla="*/ 0 60000 65536"/>
                  <a:gd name="T22" fmla="*/ 0 60000 65536"/>
                  <a:gd name="T23" fmla="*/ 0 60000 65536"/>
                  <a:gd name="T24" fmla="*/ 0 w 915"/>
                  <a:gd name="T25" fmla="*/ 0 h 1137"/>
                  <a:gd name="T26" fmla="*/ 915 w 915"/>
                  <a:gd name="T27" fmla="*/ 1137 h 1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5" h="1137">
                    <a:moveTo>
                      <a:pt x="803" y="1137"/>
                    </a:moveTo>
                    <a:lnTo>
                      <a:pt x="915" y="325"/>
                    </a:lnTo>
                    <a:lnTo>
                      <a:pt x="614" y="278"/>
                    </a:lnTo>
                    <a:lnTo>
                      <a:pt x="645" y="79"/>
                    </a:lnTo>
                    <a:lnTo>
                      <a:pt x="196" y="0"/>
                    </a:lnTo>
                    <a:lnTo>
                      <a:pt x="0" y="1010"/>
                    </a:lnTo>
                    <a:lnTo>
                      <a:pt x="0" y="1011"/>
                    </a:lnTo>
                    <a:lnTo>
                      <a:pt x="803" y="1137"/>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1" name="Freeform 161">
                <a:extLst>
                  <a:ext uri="{FF2B5EF4-FFF2-40B4-BE49-F238E27FC236}">
                    <a16:creationId xmlns:a16="http://schemas.microsoft.com/office/drawing/2014/main" id="{136E6986-5970-A410-7061-0566F9CEFB96}"/>
                  </a:ext>
                </a:extLst>
              </p:cNvPr>
              <p:cNvSpPr>
                <a:spLocks/>
              </p:cNvSpPr>
              <p:nvPr/>
            </p:nvSpPr>
            <p:spPr bwMode="auto">
              <a:xfrm>
                <a:off x="2284" y="2236"/>
                <a:ext cx="61" cy="100"/>
              </a:xfrm>
              <a:custGeom>
                <a:avLst/>
                <a:gdLst>
                  <a:gd name="T0" fmla="*/ 0 w 129"/>
                  <a:gd name="T1" fmla="*/ 0 h 205"/>
                  <a:gd name="T2" fmla="*/ 0 w 129"/>
                  <a:gd name="T3" fmla="*/ 0 h 205"/>
                  <a:gd name="T4" fmla="*/ 0 w 129"/>
                  <a:gd name="T5" fmla="*/ 0 h 205"/>
                  <a:gd name="T6" fmla="*/ 0 w 129"/>
                  <a:gd name="T7" fmla="*/ 0 h 205"/>
                  <a:gd name="T8" fmla="*/ 0 w 129"/>
                  <a:gd name="T9" fmla="*/ 0 h 205"/>
                  <a:gd name="T10" fmla="*/ 0 w 129"/>
                  <a:gd name="T11" fmla="*/ 0 h 205"/>
                  <a:gd name="T12" fmla="*/ 0 w 129"/>
                  <a:gd name="T13" fmla="*/ 0 h 205"/>
                  <a:gd name="T14" fmla="*/ 0 w 129"/>
                  <a:gd name="T15" fmla="*/ 0 h 205"/>
                  <a:gd name="T16" fmla="*/ 0 w 129"/>
                  <a:gd name="T17" fmla="*/ 0 h 205"/>
                  <a:gd name="T18" fmla="*/ 0 w 129"/>
                  <a:gd name="T19" fmla="*/ 0 h 205"/>
                  <a:gd name="T20" fmla="*/ 0 w 129"/>
                  <a:gd name="T21" fmla="*/ 0 h 205"/>
                  <a:gd name="T22" fmla="*/ 0 w 129"/>
                  <a:gd name="T23" fmla="*/ 0 h 205"/>
                  <a:gd name="T24" fmla="*/ 0 w 129"/>
                  <a:gd name="T25" fmla="*/ 0 h 205"/>
                  <a:gd name="T26" fmla="*/ 0 w 129"/>
                  <a:gd name="T27" fmla="*/ 0 h 205"/>
                  <a:gd name="T28" fmla="*/ 0 w 129"/>
                  <a:gd name="T29" fmla="*/ 0 h 205"/>
                  <a:gd name="T30" fmla="*/ 0 w 129"/>
                  <a:gd name="T31" fmla="*/ 0 h 205"/>
                  <a:gd name="T32" fmla="*/ 0 w 129"/>
                  <a:gd name="T33" fmla="*/ 0 h 205"/>
                  <a:gd name="T34" fmla="*/ 0 w 129"/>
                  <a:gd name="T35" fmla="*/ 0 h 205"/>
                  <a:gd name="T36" fmla="*/ 0 w 129"/>
                  <a:gd name="T37" fmla="*/ 0 h 205"/>
                  <a:gd name="T38" fmla="*/ 0 w 129"/>
                  <a:gd name="T39" fmla="*/ 0 h 205"/>
                  <a:gd name="T40" fmla="*/ 0 w 129"/>
                  <a:gd name="T41" fmla="*/ 0 h 205"/>
                  <a:gd name="T42" fmla="*/ 0 w 129"/>
                  <a:gd name="T43" fmla="*/ 0 h 205"/>
                  <a:gd name="T44" fmla="*/ 0 w 129"/>
                  <a:gd name="T45" fmla="*/ 0 h 205"/>
                  <a:gd name="T46" fmla="*/ 0 w 129"/>
                  <a:gd name="T47" fmla="*/ 0 h 205"/>
                  <a:gd name="T48" fmla="*/ 0 w 129"/>
                  <a:gd name="T49" fmla="*/ 0 h 205"/>
                  <a:gd name="T50" fmla="*/ 0 w 129"/>
                  <a:gd name="T51" fmla="*/ 0 h 205"/>
                  <a:gd name="T52" fmla="*/ 0 w 129"/>
                  <a:gd name="T53" fmla="*/ 0 h 205"/>
                  <a:gd name="T54" fmla="*/ 0 w 129"/>
                  <a:gd name="T55" fmla="*/ 0 h 205"/>
                  <a:gd name="T56" fmla="*/ 0 w 129"/>
                  <a:gd name="T57" fmla="*/ 0 h 205"/>
                  <a:gd name="T58" fmla="*/ 0 w 129"/>
                  <a:gd name="T59" fmla="*/ 0 h 205"/>
                  <a:gd name="T60" fmla="*/ 0 w 129"/>
                  <a:gd name="T61" fmla="*/ 0 h 205"/>
                  <a:gd name="T62" fmla="*/ 0 w 129"/>
                  <a:gd name="T63" fmla="*/ 0 h 205"/>
                  <a:gd name="T64" fmla="*/ 0 w 129"/>
                  <a:gd name="T65" fmla="*/ 0 h 205"/>
                  <a:gd name="T66" fmla="*/ 0 w 129"/>
                  <a:gd name="T67" fmla="*/ 0 h 205"/>
                  <a:gd name="T68" fmla="*/ 0 w 129"/>
                  <a:gd name="T69" fmla="*/ 0 h 205"/>
                  <a:gd name="T70" fmla="*/ 0 w 129"/>
                  <a:gd name="T71" fmla="*/ 0 h 205"/>
                  <a:gd name="T72" fmla="*/ 0 w 129"/>
                  <a:gd name="T73" fmla="*/ 0 h 205"/>
                  <a:gd name="T74" fmla="*/ 0 w 129"/>
                  <a:gd name="T75" fmla="*/ 0 h 205"/>
                  <a:gd name="T76" fmla="*/ 0 w 129"/>
                  <a:gd name="T77" fmla="*/ 0 h 205"/>
                  <a:gd name="T78" fmla="*/ 0 w 129"/>
                  <a:gd name="T79" fmla="*/ 0 h 205"/>
                  <a:gd name="T80" fmla="*/ 0 w 129"/>
                  <a:gd name="T81" fmla="*/ 0 h 205"/>
                  <a:gd name="T82" fmla="*/ 0 w 129"/>
                  <a:gd name="T83" fmla="*/ 0 h 205"/>
                  <a:gd name="T84" fmla="*/ 0 w 129"/>
                  <a:gd name="T85" fmla="*/ 0 h 205"/>
                  <a:gd name="T86" fmla="*/ 0 w 129"/>
                  <a:gd name="T87" fmla="*/ 0 h 205"/>
                  <a:gd name="T88" fmla="*/ 0 w 129"/>
                  <a:gd name="T89" fmla="*/ 0 h 205"/>
                  <a:gd name="T90" fmla="*/ 0 w 129"/>
                  <a:gd name="T91" fmla="*/ 0 h 205"/>
                  <a:gd name="T92" fmla="*/ 0 w 129"/>
                  <a:gd name="T93" fmla="*/ 0 h 205"/>
                  <a:gd name="T94" fmla="*/ 0 w 129"/>
                  <a:gd name="T95" fmla="*/ 0 h 205"/>
                  <a:gd name="T96" fmla="*/ 0 w 129"/>
                  <a:gd name="T97" fmla="*/ 0 h 205"/>
                  <a:gd name="T98" fmla="*/ 0 w 129"/>
                  <a:gd name="T99" fmla="*/ 0 h 205"/>
                  <a:gd name="T100" fmla="*/ 0 w 129"/>
                  <a:gd name="T101" fmla="*/ 0 h 205"/>
                  <a:gd name="T102" fmla="*/ 0 w 129"/>
                  <a:gd name="T103" fmla="*/ 0 h 205"/>
                  <a:gd name="T104" fmla="*/ 0 w 129"/>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9"/>
                  <a:gd name="T160" fmla="*/ 0 h 205"/>
                  <a:gd name="T161" fmla="*/ 129 w 129"/>
                  <a:gd name="T162" fmla="*/ 205 h 2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9" h="205">
                    <a:moveTo>
                      <a:pt x="23" y="6"/>
                    </a:moveTo>
                    <a:lnTo>
                      <a:pt x="20" y="8"/>
                    </a:lnTo>
                    <a:lnTo>
                      <a:pt x="17" y="11"/>
                    </a:lnTo>
                    <a:lnTo>
                      <a:pt x="16" y="16"/>
                    </a:lnTo>
                    <a:lnTo>
                      <a:pt x="15" y="19"/>
                    </a:lnTo>
                    <a:lnTo>
                      <a:pt x="13" y="23"/>
                    </a:lnTo>
                    <a:lnTo>
                      <a:pt x="10" y="25"/>
                    </a:lnTo>
                    <a:lnTo>
                      <a:pt x="7" y="28"/>
                    </a:lnTo>
                    <a:lnTo>
                      <a:pt x="6" y="31"/>
                    </a:lnTo>
                    <a:lnTo>
                      <a:pt x="5" y="37"/>
                    </a:lnTo>
                    <a:lnTo>
                      <a:pt x="6" y="43"/>
                    </a:lnTo>
                    <a:lnTo>
                      <a:pt x="7" y="47"/>
                    </a:lnTo>
                    <a:lnTo>
                      <a:pt x="6" y="53"/>
                    </a:lnTo>
                    <a:lnTo>
                      <a:pt x="5" y="55"/>
                    </a:lnTo>
                    <a:lnTo>
                      <a:pt x="2" y="57"/>
                    </a:lnTo>
                    <a:lnTo>
                      <a:pt x="1" y="60"/>
                    </a:lnTo>
                    <a:lnTo>
                      <a:pt x="0" y="62"/>
                    </a:lnTo>
                    <a:lnTo>
                      <a:pt x="0" y="64"/>
                    </a:lnTo>
                    <a:lnTo>
                      <a:pt x="1" y="68"/>
                    </a:lnTo>
                    <a:lnTo>
                      <a:pt x="2" y="72"/>
                    </a:lnTo>
                    <a:lnTo>
                      <a:pt x="3" y="75"/>
                    </a:lnTo>
                    <a:lnTo>
                      <a:pt x="8" y="70"/>
                    </a:lnTo>
                    <a:lnTo>
                      <a:pt x="11" y="69"/>
                    </a:lnTo>
                    <a:lnTo>
                      <a:pt x="14" y="71"/>
                    </a:lnTo>
                    <a:lnTo>
                      <a:pt x="13" y="77"/>
                    </a:lnTo>
                    <a:lnTo>
                      <a:pt x="13" y="79"/>
                    </a:lnTo>
                    <a:lnTo>
                      <a:pt x="14" y="82"/>
                    </a:lnTo>
                    <a:lnTo>
                      <a:pt x="15" y="87"/>
                    </a:lnTo>
                    <a:lnTo>
                      <a:pt x="15" y="92"/>
                    </a:lnTo>
                    <a:lnTo>
                      <a:pt x="16" y="99"/>
                    </a:lnTo>
                    <a:lnTo>
                      <a:pt x="15" y="105"/>
                    </a:lnTo>
                    <a:lnTo>
                      <a:pt x="14" y="112"/>
                    </a:lnTo>
                    <a:lnTo>
                      <a:pt x="10" y="117"/>
                    </a:lnTo>
                    <a:lnTo>
                      <a:pt x="11" y="116"/>
                    </a:lnTo>
                    <a:lnTo>
                      <a:pt x="13" y="115"/>
                    </a:lnTo>
                    <a:lnTo>
                      <a:pt x="13" y="114"/>
                    </a:lnTo>
                    <a:lnTo>
                      <a:pt x="14" y="113"/>
                    </a:lnTo>
                    <a:lnTo>
                      <a:pt x="11" y="115"/>
                    </a:lnTo>
                    <a:lnTo>
                      <a:pt x="9" y="117"/>
                    </a:lnTo>
                    <a:lnTo>
                      <a:pt x="8" y="120"/>
                    </a:lnTo>
                    <a:lnTo>
                      <a:pt x="7" y="122"/>
                    </a:lnTo>
                    <a:lnTo>
                      <a:pt x="7" y="128"/>
                    </a:lnTo>
                    <a:lnTo>
                      <a:pt x="7" y="135"/>
                    </a:lnTo>
                    <a:lnTo>
                      <a:pt x="7" y="142"/>
                    </a:lnTo>
                    <a:lnTo>
                      <a:pt x="7" y="147"/>
                    </a:lnTo>
                    <a:lnTo>
                      <a:pt x="6" y="153"/>
                    </a:lnTo>
                    <a:lnTo>
                      <a:pt x="6" y="161"/>
                    </a:lnTo>
                    <a:lnTo>
                      <a:pt x="6" y="169"/>
                    </a:lnTo>
                    <a:lnTo>
                      <a:pt x="6" y="175"/>
                    </a:lnTo>
                    <a:lnTo>
                      <a:pt x="7" y="176"/>
                    </a:lnTo>
                    <a:lnTo>
                      <a:pt x="8" y="176"/>
                    </a:lnTo>
                    <a:lnTo>
                      <a:pt x="10" y="175"/>
                    </a:lnTo>
                    <a:lnTo>
                      <a:pt x="11" y="170"/>
                    </a:lnTo>
                    <a:lnTo>
                      <a:pt x="11" y="169"/>
                    </a:lnTo>
                    <a:lnTo>
                      <a:pt x="11" y="167"/>
                    </a:lnTo>
                    <a:lnTo>
                      <a:pt x="11" y="165"/>
                    </a:lnTo>
                    <a:lnTo>
                      <a:pt x="11" y="162"/>
                    </a:lnTo>
                    <a:lnTo>
                      <a:pt x="14" y="160"/>
                    </a:lnTo>
                    <a:lnTo>
                      <a:pt x="16" y="158"/>
                    </a:lnTo>
                    <a:lnTo>
                      <a:pt x="18" y="155"/>
                    </a:lnTo>
                    <a:lnTo>
                      <a:pt x="21" y="152"/>
                    </a:lnTo>
                    <a:lnTo>
                      <a:pt x="22" y="158"/>
                    </a:lnTo>
                    <a:lnTo>
                      <a:pt x="23" y="163"/>
                    </a:lnTo>
                    <a:lnTo>
                      <a:pt x="24" y="169"/>
                    </a:lnTo>
                    <a:lnTo>
                      <a:pt x="25" y="175"/>
                    </a:lnTo>
                    <a:lnTo>
                      <a:pt x="26" y="181"/>
                    </a:lnTo>
                    <a:lnTo>
                      <a:pt x="26" y="188"/>
                    </a:lnTo>
                    <a:lnTo>
                      <a:pt x="25" y="195"/>
                    </a:lnTo>
                    <a:lnTo>
                      <a:pt x="24" y="201"/>
                    </a:lnTo>
                    <a:lnTo>
                      <a:pt x="25" y="203"/>
                    </a:lnTo>
                    <a:lnTo>
                      <a:pt x="28" y="203"/>
                    </a:lnTo>
                    <a:lnTo>
                      <a:pt x="31" y="203"/>
                    </a:lnTo>
                    <a:lnTo>
                      <a:pt x="35" y="203"/>
                    </a:lnTo>
                    <a:lnTo>
                      <a:pt x="41" y="204"/>
                    </a:lnTo>
                    <a:lnTo>
                      <a:pt x="47" y="205"/>
                    </a:lnTo>
                    <a:lnTo>
                      <a:pt x="53" y="205"/>
                    </a:lnTo>
                    <a:lnTo>
                      <a:pt x="59" y="201"/>
                    </a:lnTo>
                    <a:lnTo>
                      <a:pt x="66" y="197"/>
                    </a:lnTo>
                    <a:lnTo>
                      <a:pt x="73" y="193"/>
                    </a:lnTo>
                    <a:lnTo>
                      <a:pt x="81" y="191"/>
                    </a:lnTo>
                    <a:lnTo>
                      <a:pt x="89" y="191"/>
                    </a:lnTo>
                    <a:lnTo>
                      <a:pt x="97" y="190"/>
                    </a:lnTo>
                    <a:lnTo>
                      <a:pt x="101" y="189"/>
                    </a:lnTo>
                    <a:lnTo>
                      <a:pt x="104" y="188"/>
                    </a:lnTo>
                    <a:lnTo>
                      <a:pt x="107" y="185"/>
                    </a:lnTo>
                    <a:lnTo>
                      <a:pt x="106" y="185"/>
                    </a:lnTo>
                    <a:lnTo>
                      <a:pt x="107" y="184"/>
                    </a:lnTo>
                    <a:lnTo>
                      <a:pt x="109" y="181"/>
                    </a:lnTo>
                    <a:lnTo>
                      <a:pt x="112" y="176"/>
                    </a:lnTo>
                    <a:lnTo>
                      <a:pt x="114" y="172"/>
                    </a:lnTo>
                    <a:lnTo>
                      <a:pt x="114" y="166"/>
                    </a:lnTo>
                    <a:lnTo>
                      <a:pt x="113" y="161"/>
                    </a:lnTo>
                    <a:lnTo>
                      <a:pt x="109" y="157"/>
                    </a:lnTo>
                    <a:lnTo>
                      <a:pt x="105" y="154"/>
                    </a:lnTo>
                    <a:lnTo>
                      <a:pt x="100" y="151"/>
                    </a:lnTo>
                    <a:lnTo>
                      <a:pt x="96" y="147"/>
                    </a:lnTo>
                    <a:lnTo>
                      <a:pt x="92" y="144"/>
                    </a:lnTo>
                    <a:lnTo>
                      <a:pt x="90" y="138"/>
                    </a:lnTo>
                    <a:lnTo>
                      <a:pt x="89" y="134"/>
                    </a:lnTo>
                    <a:lnTo>
                      <a:pt x="88" y="128"/>
                    </a:lnTo>
                    <a:lnTo>
                      <a:pt x="88" y="123"/>
                    </a:lnTo>
                    <a:lnTo>
                      <a:pt x="89" y="122"/>
                    </a:lnTo>
                    <a:lnTo>
                      <a:pt x="90" y="121"/>
                    </a:lnTo>
                    <a:lnTo>
                      <a:pt x="91" y="115"/>
                    </a:lnTo>
                    <a:lnTo>
                      <a:pt x="93" y="110"/>
                    </a:lnTo>
                    <a:lnTo>
                      <a:pt x="96" y="106"/>
                    </a:lnTo>
                    <a:lnTo>
                      <a:pt x="100" y="102"/>
                    </a:lnTo>
                    <a:lnTo>
                      <a:pt x="107" y="99"/>
                    </a:lnTo>
                    <a:lnTo>
                      <a:pt x="115" y="98"/>
                    </a:lnTo>
                    <a:lnTo>
                      <a:pt x="121" y="96"/>
                    </a:lnTo>
                    <a:lnTo>
                      <a:pt x="126" y="91"/>
                    </a:lnTo>
                    <a:lnTo>
                      <a:pt x="127" y="87"/>
                    </a:lnTo>
                    <a:lnTo>
                      <a:pt x="129" y="83"/>
                    </a:lnTo>
                    <a:lnTo>
                      <a:pt x="129" y="79"/>
                    </a:lnTo>
                    <a:lnTo>
                      <a:pt x="129" y="75"/>
                    </a:lnTo>
                    <a:lnTo>
                      <a:pt x="128" y="71"/>
                    </a:lnTo>
                    <a:lnTo>
                      <a:pt x="126" y="69"/>
                    </a:lnTo>
                    <a:lnTo>
                      <a:pt x="122" y="68"/>
                    </a:lnTo>
                    <a:lnTo>
                      <a:pt x="120" y="66"/>
                    </a:lnTo>
                    <a:lnTo>
                      <a:pt x="114" y="62"/>
                    </a:lnTo>
                    <a:lnTo>
                      <a:pt x="111" y="61"/>
                    </a:lnTo>
                    <a:lnTo>
                      <a:pt x="106" y="59"/>
                    </a:lnTo>
                    <a:lnTo>
                      <a:pt x="100" y="56"/>
                    </a:lnTo>
                    <a:lnTo>
                      <a:pt x="98" y="55"/>
                    </a:lnTo>
                    <a:lnTo>
                      <a:pt x="96" y="55"/>
                    </a:lnTo>
                    <a:lnTo>
                      <a:pt x="92" y="55"/>
                    </a:lnTo>
                    <a:lnTo>
                      <a:pt x="90" y="56"/>
                    </a:lnTo>
                    <a:lnTo>
                      <a:pt x="83" y="61"/>
                    </a:lnTo>
                    <a:lnTo>
                      <a:pt x="78" y="68"/>
                    </a:lnTo>
                    <a:lnTo>
                      <a:pt x="73" y="76"/>
                    </a:lnTo>
                    <a:lnTo>
                      <a:pt x="66" y="82"/>
                    </a:lnTo>
                    <a:lnTo>
                      <a:pt x="64" y="83"/>
                    </a:lnTo>
                    <a:lnTo>
                      <a:pt x="63" y="83"/>
                    </a:lnTo>
                    <a:lnTo>
                      <a:pt x="62" y="83"/>
                    </a:lnTo>
                    <a:lnTo>
                      <a:pt x="62" y="82"/>
                    </a:lnTo>
                    <a:lnTo>
                      <a:pt x="59" y="74"/>
                    </a:lnTo>
                    <a:lnTo>
                      <a:pt x="60" y="66"/>
                    </a:lnTo>
                    <a:lnTo>
                      <a:pt x="61" y="59"/>
                    </a:lnTo>
                    <a:lnTo>
                      <a:pt x="61" y="51"/>
                    </a:lnTo>
                    <a:lnTo>
                      <a:pt x="61" y="49"/>
                    </a:lnTo>
                    <a:lnTo>
                      <a:pt x="59" y="49"/>
                    </a:lnTo>
                    <a:lnTo>
                      <a:pt x="58" y="49"/>
                    </a:lnTo>
                    <a:lnTo>
                      <a:pt x="56" y="49"/>
                    </a:lnTo>
                    <a:lnTo>
                      <a:pt x="53" y="45"/>
                    </a:lnTo>
                    <a:lnTo>
                      <a:pt x="52" y="39"/>
                    </a:lnTo>
                    <a:lnTo>
                      <a:pt x="52" y="34"/>
                    </a:lnTo>
                    <a:lnTo>
                      <a:pt x="52" y="29"/>
                    </a:lnTo>
                    <a:lnTo>
                      <a:pt x="53" y="28"/>
                    </a:lnTo>
                    <a:lnTo>
                      <a:pt x="53" y="26"/>
                    </a:lnTo>
                    <a:lnTo>
                      <a:pt x="54" y="21"/>
                    </a:lnTo>
                    <a:lnTo>
                      <a:pt x="55" y="15"/>
                    </a:lnTo>
                    <a:lnTo>
                      <a:pt x="54" y="10"/>
                    </a:lnTo>
                    <a:lnTo>
                      <a:pt x="53" y="6"/>
                    </a:lnTo>
                    <a:lnTo>
                      <a:pt x="47" y="1"/>
                    </a:lnTo>
                    <a:lnTo>
                      <a:pt x="39" y="0"/>
                    </a:lnTo>
                    <a:lnTo>
                      <a:pt x="31" y="2"/>
                    </a:lnTo>
                    <a:lnTo>
                      <a:pt x="2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2" name="Freeform 162">
                <a:extLst>
                  <a:ext uri="{FF2B5EF4-FFF2-40B4-BE49-F238E27FC236}">
                    <a16:creationId xmlns:a16="http://schemas.microsoft.com/office/drawing/2014/main" id="{D13BFC7A-739E-3CDA-6D2D-08D697DBD387}"/>
                  </a:ext>
                </a:extLst>
              </p:cNvPr>
              <p:cNvSpPr>
                <a:spLocks/>
              </p:cNvSpPr>
              <p:nvPr/>
            </p:nvSpPr>
            <p:spPr bwMode="auto">
              <a:xfrm>
                <a:off x="2284" y="2236"/>
                <a:ext cx="61" cy="100"/>
              </a:xfrm>
              <a:custGeom>
                <a:avLst/>
                <a:gdLst>
                  <a:gd name="T0" fmla="*/ 0 w 129"/>
                  <a:gd name="T1" fmla="*/ 0 h 205"/>
                  <a:gd name="T2" fmla="*/ 0 w 129"/>
                  <a:gd name="T3" fmla="*/ 0 h 205"/>
                  <a:gd name="T4" fmla="*/ 0 w 129"/>
                  <a:gd name="T5" fmla="*/ 0 h 205"/>
                  <a:gd name="T6" fmla="*/ 0 w 129"/>
                  <a:gd name="T7" fmla="*/ 0 h 205"/>
                  <a:gd name="T8" fmla="*/ 0 w 129"/>
                  <a:gd name="T9" fmla="*/ 0 h 205"/>
                  <a:gd name="T10" fmla="*/ 0 w 129"/>
                  <a:gd name="T11" fmla="*/ 0 h 205"/>
                  <a:gd name="T12" fmla="*/ 0 w 129"/>
                  <a:gd name="T13" fmla="*/ 0 h 205"/>
                  <a:gd name="T14" fmla="*/ 0 w 129"/>
                  <a:gd name="T15" fmla="*/ 0 h 205"/>
                  <a:gd name="T16" fmla="*/ 0 w 129"/>
                  <a:gd name="T17" fmla="*/ 0 h 205"/>
                  <a:gd name="T18" fmla="*/ 0 w 129"/>
                  <a:gd name="T19" fmla="*/ 0 h 205"/>
                  <a:gd name="T20" fmla="*/ 0 w 129"/>
                  <a:gd name="T21" fmla="*/ 0 h 205"/>
                  <a:gd name="T22" fmla="*/ 0 w 129"/>
                  <a:gd name="T23" fmla="*/ 0 h 205"/>
                  <a:gd name="T24" fmla="*/ 0 w 129"/>
                  <a:gd name="T25" fmla="*/ 0 h 205"/>
                  <a:gd name="T26" fmla="*/ 0 w 129"/>
                  <a:gd name="T27" fmla="*/ 0 h 205"/>
                  <a:gd name="T28" fmla="*/ 0 w 129"/>
                  <a:gd name="T29" fmla="*/ 0 h 205"/>
                  <a:gd name="T30" fmla="*/ 0 w 129"/>
                  <a:gd name="T31" fmla="*/ 0 h 205"/>
                  <a:gd name="T32" fmla="*/ 0 w 129"/>
                  <a:gd name="T33" fmla="*/ 0 h 205"/>
                  <a:gd name="T34" fmla="*/ 0 w 129"/>
                  <a:gd name="T35" fmla="*/ 0 h 205"/>
                  <a:gd name="T36" fmla="*/ 0 w 129"/>
                  <a:gd name="T37" fmla="*/ 0 h 205"/>
                  <a:gd name="T38" fmla="*/ 0 w 129"/>
                  <a:gd name="T39" fmla="*/ 0 h 205"/>
                  <a:gd name="T40" fmla="*/ 0 w 129"/>
                  <a:gd name="T41" fmla="*/ 0 h 205"/>
                  <a:gd name="T42" fmla="*/ 0 w 129"/>
                  <a:gd name="T43" fmla="*/ 0 h 205"/>
                  <a:gd name="T44" fmla="*/ 0 w 129"/>
                  <a:gd name="T45" fmla="*/ 0 h 205"/>
                  <a:gd name="T46" fmla="*/ 0 w 129"/>
                  <a:gd name="T47" fmla="*/ 0 h 205"/>
                  <a:gd name="T48" fmla="*/ 0 w 129"/>
                  <a:gd name="T49" fmla="*/ 0 h 205"/>
                  <a:gd name="T50" fmla="*/ 0 w 129"/>
                  <a:gd name="T51" fmla="*/ 0 h 205"/>
                  <a:gd name="T52" fmla="*/ 0 w 129"/>
                  <a:gd name="T53" fmla="*/ 0 h 205"/>
                  <a:gd name="T54" fmla="*/ 0 w 129"/>
                  <a:gd name="T55" fmla="*/ 0 h 205"/>
                  <a:gd name="T56" fmla="*/ 0 w 129"/>
                  <a:gd name="T57" fmla="*/ 0 h 205"/>
                  <a:gd name="T58" fmla="*/ 0 w 129"/>
                  <a:gd name="T59" fmla="*/ 0 h 205"/>
                  <a:gd name="T60" fmla="*/ 0 w 129"/>
                  <a:gd name="T61" fmla="*/ 0 h 205"/>
                  <a:gd name="T62" fmla="*/ 0 w 129"/>
                  <a:gd name="T63" fmla="*/ 0 h 205"/>
                  <a:gd name="T64" fmla="*/ 0 w 129"/>
                  <a:gd name="T65" fmla="*/ 0 h 205"/>
                  <a:gd name="T66" fmla="*/ 0 w 129"/>
                  <a:gd name="T67" fmla="*/ 0 h 205"/>
                  <a:gd name="T68" fmla="*/ 0 w 129"/>
                  <a:gd name="T69" fmla="*/ 0 h 205"/>
                  <a:gd name="T70" fmla="*/ 0 w 129"/>
                  <a:gd name="T71" fmla="*/ 0 h 205"/>
                  <a:gd name="T72" fmla="*/ 0 w 129"/>
                  <a:gd name="T73" fmla="*/ 0 h 205"/>
                  <a:gd name="T74" fmla="*/ 0 w 129"/>
                  <a:gd name="T75" fmla="*/ 0 h 205"/>
                  <a:gd name="T76" fmla="*/ 0 w 129"/>
                  <a:gd name="T77" fmla="*/ 0 h 205"/>
                  <a:gd name="T78" fmla="*/ 0 w 129"/>
                  <a:gd name="T79" fmla="*/ 0 h 205"/>
                  <a:gd name="T80" fmla="*/ 0 w 129"/>
                  <a:gd name="T81" fmla="*/ 0 h 205"/>
                  <a:gd name="T82" fmla="*/ 0 w 129"/>
                  <a:gd name="T83" fmla="*/ 0 h 205"/>
                  <a:gd name="T84" fmla="*/ 0 w 129"/>
                  <a:gd name="T85" fmla="*/ 0 h 205"/>
                  <a:gd name="T86" fmla="*/ 0 w 129"/>
                  <a:gd name="T87" fmla="*/ 0 h 205"/>
                  <a:gd name="T88" fmla="*/ 0 w 129"/>
                  <a:gd name="T89" fmla="*/ 0 h 205"/>
                  <a:gd name="T90" fmla="*/ 0 w 129"/>
                  <a:gd name="T91" fmla="*/ 0 h 205"/>
                  <a:gd name="T92" fmla="*/ 0 w 129"/>
                  <a:gd name="T93" fmla="*/ 0 h 205"/>
                  <a:gd name="T94" fmla="*/ 0 w 129"/>
                  <a:gd name="T95" fmla="*/ 0 h 205"/>
                  <a:gd name="T96" fmla="*/ 0 w 129"/>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205"/>
                  <a:gd name="T149" fmla="*/ 129 w 129"/>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205">
                    <a:moveTo>
                      <a:pt x="23" y="6"/>
                    </a:moveTo>
                    <a:lnTo>
                      <a:pt x="23" y="6"/>
                    </a:lnTo>
                    <a:lnTo>
                      <a:pt x="20" y="8"/>
                    </a:lnTo>
                    <a:lnTo>
                      <a:pt x="17" y="11"/>
                    </a:lnTo>
                    <a:lnTo>
                      <a:pt x="16" y="16"/>
                    </a:lnTo>
                    <a:lnTo>
                      <a:pt x="15" y="19"/>
                    </a:lnTo>
                    <a:lnTo>
                      <a:pt x="13" y="23"/>
                    </a:lnTo>
                    <a:lnTo>
                      <a:pt x="10" y="25"/>
                    </a:lnTo>
                    <a:lnTo>
                      <a:pt x="7" y="28"/>
                    </a:lnTo>
                    <a:lnTo>
                      <a:pt x="6" y="31"/>
                    </a:lnTo>
                    <a:lnTo>
                      <a:pt x="5" y="37"/>
                    </a:lnTo>
                    <a:lnTo>
                      <a:pt x="6" y="43"/>
                    </a:lnTo>
                    <a:lnTo>
                      <a:pt x="7" y="47"/>
                    </a:lnTo>
                    <a:lnTo>
                      <a:pt x="6" y="53"/>
                    </a:lnTo>
                    <a:lnTo>
                      <a:pt x="5" y="55"/>
                    </a:lnTo>
                    <a:lnTo>
                      <a:pt x="2" y="57"/>
                    </a:lnTo>
                    <a:lnTo>
                      <a:pt x="1" y="60"/>
                    </a:lnTo>
                    <a:lnTo>
                      <a:pt x="0" y="62"/>
                    </a:lnTo>
                    <a:lnTo>
                      <a:pt x="0" y="64"/>
                    </a:lnTo>
                    <a:lnTo>
                      <a:pt x="1" y="68"/>
                    </a:lnTo>
                    <a:lnTo>
                      <a:pt x="2" y="72"/>
                    </a:lnTo>
                    <a:lnTo>
                      <a:pt x="3" y="75"/>
                    </a:lnTo>
                    <a:lnTo>
                      <a:pt x="8" y="70"/>
                    </a:lnTo>
                    <a:lnTo>
                      <a:pt x="11" y="69"/>
                    </a:lnTo>
                    <a:lnTo>
                      <a:pt x="14" y="71"/>
                    </a:lnTo>
                    <a:lnTo>
                      <a:pt x="13" y="77"/>
                    </a:lnTo>
                    <a:lnTo>
                      <a:pt x="13" y="79"/>
                    </a:lnTo>
                    <a:lnTo>
                      <a:pt x="14" y="82"/>
                    </a:lnTo>
                    <a:lnTo>
                      <a:pt x="15" y="87"/>
                    </a:lnTo>
                    <a:lnTo>
                      <a:pt x="15" y="92"/>
                    </a:lnTo>
                    <a:lnTo>
                      <a:pt x="16" y="99"/>
                    </a:lnTo>
                    <a:lnTo>
                      <a:pt x="15" y="105"/>
                    </a:lnTo>
                    <a:lnTo>
                      <a:pt x="14" y="112"/>
                    </a:lnTo>
                    <a:lnTo>
                      <a:pt x="10" y="117"/>
                    </a:lnTo>
                    <a:lnTo>
                      <a:pt x="11" y="116"/>
                    </a:lnTo>
                    <a:lnTo>
                      <a:pt x="13" y="115"/>
                    </a:lnTo>
                    <a:lnTo>
                      <a:pt x="13" y="114"/>
                    </a:lnTo>
                    <a:lnTo>
                      <a:pt x="14" y="113"/>
                    </a:lnTo>
                    <a:lnTo>
                      <a:pt x="11" y="115"/>
                    </a:lnTo>
                    <a:lnTo>
                      <a:pt x="9" y="117"/>
                    </a:lnTo>
                    <a:lnTo>
                      <a:pt x="8" y="120"/>
                    </a:lnTo>
                    <a:lnTo>
                      <a:pt x="7" y="122"/>
                    </a:lnTo>
                    <a:lnTo>
                      <a:pt x="7" y="128"/>
                    </a:lnTo>
                    <a:lnTo>
                      <a:pt x="7" y="135"/>
                    </a:lnTo>
                    <a:lnTo>
                      <a:pt x="7" y="142"/>
                    </a:lnTo>
                    <a:lnTo>
                      <a:pt x="7" y="147"/>
                    </a:lnTo>
                    <a:lnTo>
                      <a:pt x="6" y="153"/>
                    </a:lnTo>
                    <a:lnTo>
                      <a:pt x="6" y="161"/>
                    </a:lnTo>
                    <a:lnTo>
                      <a:pt x="6" y="169"/>
                    </a:lnTo>
                    <a:lnTo>
                      <a:pt x="6" y="175"/>
                    </a:lnTo>
                    <a:lnTo>
                      <a:pt x="7" y="176"/>
                    </a:lnTo>
                    <a:lnTo>
                      <a:pt x="8" y="176"/>
                    </a:lnTo>
                    <a:lnTo>
                      <a:pt x="10" y="175"/>
                    </a:lnTo>
                    <a:lnTo>
                      <a:pt x="11" y="170"/>
                    </a:lnTo>
                    <a:lnTo>
                      <a:pt x="11" y="169"/>
                    </a:lnTo>
                    <a:lnTo>
                      <a:pt x="11" y="167"/>
                    </a:lnTo>
                    <a:lnTo>
                      <a:pt x="11" y="165"/>
                    </a:lnTo>
                    <a:lnTo>
                      <a:pt x="11" y="162"/>
                    </a:lnTo>
                    <a:lnTo>
                      <a:pt x="14" y="160"/>
                    </a:lnTo>
                    <a:lnTo>
                      <a:pt x="16" y="158"/>
                    </a:lnTo>
                    <a:lnTo>
                      <a:pt x="18" y="155"/>
                    </a:lnTo>
                    <a:lnTo>
                      <a:pt x="21" y="152"/>
                    </a:lnTo>
                    <a:lnTo>
                      <a:pt x="22" y="158"/>
                    </a:lnTo>
                    <a:lnTo>
                      <a:pt x="23" y="163"/>
                    </a:lnTo>
                    <a:lnTo>
                      <a:pt x="24" y="169"/>
                    </a:lnTo>
                    <a:lnTo>
                      <a:pt x="25" y="175"/>
                    </a:lnTo>
                    <a:lnTo>
                      <a:pt x="26" y="181"/>
                    </a:lnTo>
                    <a:lnTo>
                      <a:pt x="26" y="188"/>
                    </a:lnTo>
                    <a:lnTo>
                      <a:pt x="25" y="195"/>
                    </a:lnTo>
                    <a:lnTo>
                      <a:pt x="24" y="201"/>
                    </a:lnTo>
                    <a:lnTo>
                      <a:pt x="25" y="203"/>
                    </a:lnTo>
                    <a:lnTo>
                      <a:pt x="28" y="203"/>
                    </a:lnTo>
                    <a:lnTo>
                      <a:pt x="31" y="203"/>
                    </a:lnTo>
                    <a:lnTo>
                      <a:pt x="35" y="203"/>
                    </a:lnTo>
                    <a:lnTo>
                      <a:pt x="41" y="204"/>
                    </a:lnTo>
                    <a:lnTo>
                      <a:pt x="47" y="205"/>
                    </a:lnTo>
                    <a:lnTo>
                      <a:pt x="53" y="205"/>
                    </a:lnTo>
                    <a:lnTo>
                      <a:pt x="59" y="201"/>
                    </a:lnTo>
                    <a:lnTo>
                      <a:pt x="66" y="197"/>
                    </a:lnTo>
                    <a:lnTo>
                      <a:pt x="73" y="193"/>
                    </a:lnTo>
                    <a:lnTo>
                      <a:pt x="81" y="191"/>
                    </a:lnTo>
                    <a:lnTo>
                      <a:pt x="89" y="191"/>
                    </a:lnTo>
                    <a:lnTo>
                      <a:pt x="97" y="190"/>
                    </a:lnTo>
                    <a:lnTo>
                      <a:pt x="101" y="189"/>
                    </a:lnTo>
                    <a:lnTo>
                      <a:pt x="104" y="188"/>
                    </a:lnTo>
                    <a:lnTo>
                      <a:pt x="107" y="185"/>
                    </a:lnTo>
                    <a:lnTo>
                      <a:pt x="106" y="185"/>
                    </a:lnTo>
                    <a:lnTo>
                      <a:pt x="107" y="184"/>
                    </a:lnTo>
                    <a:lnTo>
                      <a:pt x="109" y="181"/>
                    </a:lnTo>
                    <a:lnTo>
                      <a:pt x="112" y="176"/>
                    </a:lnTo>
                    <a:lnTo>
                      <a:pt x="114" y="172"/>
                    </a:lnTo>
                    <a:lnTo>
                      <a:pt x="114" y="166"/>
                    </a:lnTo>
                    <a:lnTo>
                      <a:pt x="113" y="161"/>
                    </a:lnTo>
                    <a:lnTo>
                      <a:pt x="109" y="157"/>
                    </a:lnTo>
                    <a:lnTo>
                      <a:pt x="105" y="154"/>
                    </a:lnTo>
                    <a:lnTo>
                      <a:pt x="100" y="151"/>
                    </a:lnTo>
                    <a:lnTo>
                      <a:pt x="96" y="147"/>
                    </a:lnTo>
                    <a:lnTo>
                      <a:pt x="92" y="144"/>
                    </a:lnTo>
                    <a:lnTo>
                      <a:pt x="90" y="138"/>
                    </a:lnTo>
                    <a:lnTo>
                      <a:pt x="89" y="134"/>
                    </a:lnTo>
                    <a:lnTo>
                      <a:pt x="88" y="128"/>
                    </a:lnTo>
                    <a:lnTo>
                      <a:pt x="88" y="123"/>
                    </a:lnTo>
                    <a:lnTo>
                      <a:pt x="89" y="122"/>
                    </a:lnTo>
                    <a:lnTo>
                      <a:pt x="90" y="121"/>
                    </a:lnTo>
                    <a:lnTo>
                      <a:pt x="91" y="115"/>
                    </a:lnTo>
                    <a:lnTo>
                      <a:pt x="93" y="110"/>
                    </a:lnTo>
                    <a:lnTo>
                      <a:pt x="96" y="106"/>
                    </a:lnTo>
                    <a:lnTo>
                      <a:pt x="100" y="102"/>
                    </a:lnTo>
                    <a:lnTo>
                      <a:pt x="107" y="99"/>
                    </a:lnTo>
                    <a:lnTo>
                      <a:pt x="115" y="98"/>
                    </a:lnTo>
                    <a:lnTo>
                      <a:pt x="121" y="96"/>
                    </a:lnTo>
                    <a:lnTo>
                      <a:pt x="126" y="91"/>
                    </a:lnTo>
                    <a:lnTo>
                      <a:pt x="127" y="87"/>
                    </a:lnTo>
                    <a:lnTo>
                      <a:pt x="129" y="83"/>
                    </a:lnTo>
                    <a:lnTo>
                      <a:pt x="129" y="79"/>
                    </a:lnTo>
                    <a:lnTo>
                      <a:pt x="129" y="75"/>
                    </a:lnTo>
                    <a:lnTo>
                      <a:pt x="128" y="71"/>
                    </a:lnTo>
                    <a:lnTo>
                      <a:pt x="126" y="69"/>
                    </a:lnTo>
                    <a:lnTo>
                      <a:pt x="122" y="68"/>
                    </a:lnTo>
                    <a:lnTo>
                      <a:pt x="120" y="66"/>
                    </a:lnTo>
                    <a:lnTo>
                      <a:pt x="114" y="62"/>
                    </a:lnTo>
                    <a:lnTo>
                      <a:pt x="111" y="61"/>
                    </a:lnTo>
                    <a:lnTo>
                      <a:pt x="106" y="59"/>
                    </a:lnTo>
                    <a:lnTo>
                      <a:pt x="100" y="56"/>
                    </a:lnTo>
                    <a:lnTo>
                      <a:pt x="98" y="55"/>
                    </a:lnTo>
                    <a:lnTo>
                      <a:pt x="96" y="55"/>
                    </a:lnTo>
                    <a:lnTo>
                      <a:pt x="92" y="55"/>
                    </a:lnTo>
                    <a:lnTo>
                      <a:pt x="90" y="56"/>
                    </a:lnTo>
                    <a:lnTo>
                      <a:pt x="83" y="61"/>
                    </a:lnTo>
                    <a:lnTo>
                      <a:pt x="78" y="68"/>
                    </a:lnTo>
                    <a:lnTo>
                      <a:pt x="73" y="76"/>
                    </a:lnTo>
                    <a:lnTo>
                      <a:pt x="66" y="82"/>
                    </a:lnTo>
                    <a:lnTo>
                      <a:pt x="64" y="83"/>
                    </a:lnTo>
                    <a:lnTo>
                      <a:pt x="63" y="83"/>
                    </a:lnTo>
                    <a:lnTo>
                      <a:pt x="62" y="83"/>
                    </a:lnTo>
                    <a:lnTo>
                      <a:pt x="62" y="82"/>
                    </a:lnTo>
                    <a:lnTo>
                      <a:pt x="59" y="74"/>
                    </a:lnTo>
                    <a:lnTo>
                      <a:pt x="60" y="66"/>
                    </a:lnTo>
                    <a:lnTo>
                      <a:pt x="61" y="59"/>
                    </a:lnTo>
                    <a:lnTo>
                      <a:pt x="61" y="51"/>
                    </a:lnTo>
                    <a:lnTo>
                      <a:pt x="61" y="49"/>
                    </a:lnTo>
                    <a:lnTo>
                      <a:pt x="59" y="49"/>
                    </a:lnTo>
                    <a:lnTo>
                      <a:pt x="58" y="49"/>
                    </a:lnTo>
                    <a:lnTo>
                      <a:pt x="56" y="49"/>
                    </a:lnTo>
                    <a:lnTo>
                      <a:pt x="53" y="45"/>
                    </a:lnTo>
                    <a:lnTo>
                      <a:pt x="52" y="39"/>
                    </a:lnTo>
                    <a:lnTo>
                      <a:pt x="52" y="34"/>
                    </a:lnTo>
                    <a:lnTo>
                      <a:pt x="52" y="29"/>
                    </a:lnTo>
                    <a:lnTo>
                      <a:pt x="53" y="28"/>
                    </a:lnTo>
                    <a:lnTo>
                      <a:pt x="53" y="26"/>
                    </a:lnTo>
                    <a:lnTo>
                      <a:pt x="54" y="21"/>
                    </a:lnTo>
                    <a:lnTo>
                      <a:pt x="55" y="15"/>
                    </a:lnTo>
                    <a:lnTo>
                      <a:pt x="54" y="10"/>
                    </a:lnTo>
                    <a:lnTo>
                      <a:pt x="53" y="6"/>
                    </a:lnTo>
                    <a:lnTo>
                      <a:pt x="47" y="1"/>
                    </a:lnTo>
                    <a:lnTo>
                      <a:pt x="39" y="0"/>
                    </a:lnTo>
                    <a:lnTo>
                      <a:pt x="31" y="2"/>
                    </a:lnTo>
                    <a:lnTo>
                      <a:pt x="23" y="6"/>
                    </a:lnTo>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3" name="Line 163">
                <a:extLst>
                  <a:ext uri="{FF2B5EF4-FFF2-40B4-BE49-F238E27FC236}">
                    <a16:creationId xmlns:a16="http://schemas.microsoft.com/office/drawing/2014/main" id="{865758A0-9415-75D9-2B1B-B4E194AAD190}"/>
                  </a:ext>
                </a:extLst>
              </p:cNvPr>
              <p:cNvSpPr>
                <a:spLocks noChangeShapeType="1"/>
              </p:cNvSpPr>
              <p:nvPr/>
            </p:nvSpPr>
            <p:spPr bwMode="auto">
              <a:xfrm flipV="1">
                <a:off x="5093" y="2347"/>
                <a:ext cx="71" cy="16"/>
              </a:xfrm>
              <a:prstGeom prst="line">
                <a:avLst/>
              </a:prstGeom>
              <a:grp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grpSp>
        <p:sp>
          <p:nvSpPr>
            <p:cNvPr id="10" name="Freeform 164">
              <a:extLst>
                <a:ext uri="{FF2B5EF4-FFF2-40B4-BE49-F238E27FC236}">
                  <a16:creationId xmlns:a16="http://schemas.microsoft.com/office/drawing/2014/main" id="{8F97886D-64EB-EF8A-BF0C-96C6A04E0422}"/>
                </a:ext>
              </a:extLst>
            </p:cNvPr>
            <p:cNvSpPr>
              <a:spLocks/>
            </p:cNvSpPr>
            <p:nvPr/>
          </p:nvSpPr>
          <p:spPr bwMode="auto">
            <a:xfrm>
              <a:off x="2386013" y="1784350"/>
              <a:ext cx="833437" cy="609600"/>
            </a:xfrm>
            <a:custGeom>
              <a:avLst/>
              <a:gdLst>
                <a:gd name="T0" fmla="*/ 2147483646 w 1080"/>
                <a:gd name="T1" fmla="*/ 2147483646 h 789"/>
                <a:gd name="T2" fmla="*/ 0 w 1080"/>
                <a:gd name="T3" fmla="*/ 2147483646 h 789"/>
                <a:gd name="T4" fmla="*/ 2147483646 w 1080"/>
                <a:gd name="T5" fmla="*/ 2147483646 h 789"/>
                <a:gd name="T6" fmla="*/ 2147483646 w 1080"/>
                <a:gd name="T7" fmla="*/ 2147483646 h 789"/>
                <a:gd name="T8" fmla="*/ 2147483646 w 1080"/>
                <a:gd name="T9" fmla="*/ 2147483646 h 789"/>
                <a:gd name="T10" fmla="*/ 2147483646 w 1080"/>
                <a:gd name="T11" fmla="*/ 2147483646 h 789"/>
                <a:gd name="T12" fmla="*/ 2147483646 w 1080"/>
                <a:gd name="T13" fmla="*/ 2147483646 h 789"/>
                <a:gd name="T14" fmla="*/ 2147483646 w 1080"/>
                <a:gd name="T15" fmla="*/ 2147483646 h 789"/>
                <a:gd name="T16" fmla="*/ 2147483646 w 1080"/>
                <a:gd name="T17" fmla="*/ 2147483646 h 789"/>
                <a:gd name="T18" fmla="*/ 2147483646 w 1080"/>
                <a:gd name="T19" fmla="*/ 2147483646 h 789"/>
                <a:gd name="T20" fmla="*/ 2147483646 w 1080"/>
                <a:gd name="T21" fmla="*/ 2147483646 h 789"/>
                <a:gd name="T22" fmla="*/ 2147483646 w 1080"/>
                <a:gd name="T23" fmla="*/ 2147483646 h 789"/>
                <a:gd name="T24" fmla="*/ 2147483646 w 1080"/>
                <a:gd name="T25" fmla="*/ 2147483646 h 789"/>
                <a:gd name="T26" fmla="*/ 2147483646 w 1080"/>
                <a:gd name="T27" fmla="*/ 2147483646 h 789"/>
                <a:gd name="T28" fmla="*/ 2147483646 w 1080"/>
                <a:gd name="T29" fmla="*/ 2147483646 h 789"/>
                <a:gd name="T30" fmla="*/ 2147483646 w 1080"/>
                <a:gd name="T31" fmla="*/ 2147483646 h 789"/>
                <a:gd name="T32" fmla="*/ 2147483646 w 1080"/>
                <a:gd name="T33" fmla="*/ 2147483646 h 789"/>
                <a:gd name="T34" fmla="*/ 2147483646 w 1080"/>
                <a:gd name="T35" fmla="*/ 2147483646 h 789"/>
                <a:gd name="T36" fmla="*/ 2147483646 w 1080"/>
                <a:gd name="T37" fmla="*/ 2147483646 h 789"/>
                <a:gd name="T38" fmla="*/ 2147483646 w 1080"/>
                <a:gd name="T39" fmla="*/ 2147483646 h 789"/>
                <a:gd name="T40" fmla="*/ 2147483646 w 1080"/>
                <a:gd name="T41" fmla="*/ 2147483646 h 789"/>
                <a:gd name="T42" fmla="*/ 2147483646 w 1080"/>
                <a:gd name="T43" fmla="*/ 2147483646 h 789"/>
                <a:gd name="T44" fmla="*/ 2147483646 w 1080"/>
                <a:gd name="T45" fmla="*/ 2147483646 h 789"/>
                <a:gd name="T46" fmla="*/ 2147483646 w 1080"/>
                <a:gd name="T47" fmla="*/ 2147483646 h 789"/>
                <a:gd name="T48" fmla="*/ 2147483646 w 1080"/>
                <a:gd name="T49" fmla="*/ 2147483646 h 789"/>
                <a:gd name="T50" fmla="*/ 2147483646 w 1080"/>
                <a:gd name="T51" fmla="*/ 2147483646 h 789"/>
                <a:gd name="T52" fmla="*/ 2147483646 w 1080"/>
                <a:gd name="T53" fmla="*/ 2147483646 h 789"/>
                <a:gd name="T54" fmla="*/ 2147483646 w 1080"/>
                <a:gd name="T55" fmla="*/ 2147483646 h 789"/>
                <a:gd name="T56" fmla="*/ 2147483646 w 1080"/>
                <a:gd name="T57" fmla="*/ 2147483646 h 789"/>
                <a:gd name="T58" fmla="*/ 2147483646 w 1080"/>
                <a:gd name="T59" fmla="*/ 2147483646 h 789"/>
                <a:gd name="T60" fmla="*/ 2147483646 w 1080"/>
                <a:gd name="T61" fmla="*/ 2147483646 h 789"/>
                <a:gd name="T62" fmla="*/ 2147483646 w 1080"/>
                <a:gd name="T63" fmla="*/ 2147483646 h 789"/>
                <a:gd name="T64" fmla="*/ 2147483646 w 1080"/>
                <a:gd name="T65" fmla="*/ 2147483646 h 789"/>
                <a:gd name="T66" fmla="*/ 2147483646 w 1080"/>
                <a:gd name="T67" fmla="*/ 2147483646 h 789"/>
                <a:gd name="T68" fmla="*/ 2147483646 w 1080"/>
                <a:gd name="T69" fmla="*/ 2147483646 h 789"/>
                <a:gd name="T70" fmla="*/ 2147483646 w 1080"/>
                <a:gd name="T71" fmla="*/ 2147483646 h 789"/>
                <a:gd name="T72" fmla="*/ 2147483646 w 1080"/>
                <a:gd name="T73" fmla="*/ 0 h 789"/>
                <a:gd name="T74" fmla="*/ 2147483646 w 1080"/>
                <a:gd name="T75" fmla="*/ 2147483646 h 789"/>
                <a:gd name="T76" fmla="*/ 2147483646 w 1080"/>
                <a:gd name="T77" fmla="*/ 2147483646 h 789"/>
                <a:gd name="T78" fmla="*/ 2147483646 w 1080"/>
                <a:gd name="T79" fmla="*/ 2147483646 h 789"/>
                <a:gd name="T80" fmla="*/ 2147483646 w 1080"/>
                <a:gd name="T81" fmla="*/ 2147483646 h 789"/>
                <a:gd name="T82" fmla="*/ 2147483646 w 1080"/>
                <a:gd name="T83" fmla="*/ 2147483646 h 789"/>
                <a:gd name="T84" fmla="*/ 2147483646 w 1080"/>
                <a:gd name="T85" fmla="*/ 2147483646 h 789"/>
                <a:gd name="T86" fmla="*/ 2147483646 w 1080"/>
                <a:gd name="T87" fmla="*/ 2147483646 h 789"/>
                <a:gd name="T88" fmla="*/ 2147483646 w 1080"/>
                <a:gd name="T89" fmla="*/ 2147483646 h 789"/>
                <a:gd name="T90" fmla="*/ 2147483646 w 1080"/>
                <a:gd name="T91" fmla="*/ 2147483646 h 789"/>
                <a:gd name="T92" fmla="*/ 2147483646 w 1080"/>
                <a:gd name="T93" fmla="*/ 2147483646 h 789"/>
                <a:gd name="T94" fmla="*/ 2147483646 w 1080"/>
                <a:gd name="T95" fmla="*/ 2147483646 h 789"/>
                <a:gd name="T96" fmla="*/ 2147483646 w 1080"/>
                <a:gd name="T97" fmla="*/ 2147483646 h 789"/>
                <a:gd name="T98" fmla="*/ 2147483646 w 1080"/>
                <a:gd name="T99" fmla="*/ 2147483646 h 789"/>
                <a:gd name="T100" fmla="*/ 2147483646 w 1080"/>
                <a:gd name="T101" fmla="*/ 2147483646 h 789"/>
                <a:gd name="T102" fmla="*/ 2147483646 w 1080"/>
                <a:gd name="T103" fmla="*/ 2147483646 h 789"/>
                <a:gd name="T104" fmla="*/ 2147483646 w 1080"/>
                <a:gd name="T105" fmla="*/ 2147483646 h 789"/>
                <a:gd name="T106" fmla="*/ 2147483646 w 1080"/>
                <a:gd name="T107" fmla="*/ 2147483646 h 789"/>
                <a:gd name="T108" fmla="*/ 2147483646 w 1080"/>
                <a:gd name="T109" fmla="*/ 2147483646 h 789"/>
                <a:gd name="T110" fmla="*/ 2147483646 w 1080"/>
                <a:gd name="T111" fmla="*/ 2147483646 h 789"/>
                <a:gd name="T112" fmla="*/ 2147483646 w 1080"/>
                <a:gd name="T113" fmla="*/ 2147483646 h 789"/>
                <a:gd name="T114" fmla="*/ 2147483646 w 1080"/>
                <a:gd name="T115" fmla="*/ 2147483646 h 789"/>
                <a:gd name="T116" fmla="*/ 2147483646 w 1080"/>
                <a:gd name="T117" fmla="*/ 2147483646 h 789"/>
                <a:gd name="T118" fmla="*/ 2147483646 w 1080"/>
                <a:gd name="T119" fmla="*/ 2147483646 h 7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789"/>
                <a:gd name="T182" fmla="*/ 1080 w 1080"/>
                <a:gd name="T183" fmla="*/ 789 h 7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789">
                  <a:moveTo>
                    <a:pt x="41" y="499"/>
                  </a:moveTo>
                  <a:lnTo>
                    <a:pt x="14" y="479"/>
                  </a:lnTo>
                  <a:lnTo>
                    <a:pt x="4" y="478"/>
                  </a:lnTo>
                  <a:lnTo>
                    <a:pt x="0" y="476"/>
                  </a:lnTo>
                  <a:lnTo>
                    <a:pt x="0" y="469"/>
                  </a:lnTo>
                  <a:lnTo>
                    <a:pt x="8" y="445"/>
                  </a:lnTo>
                  <a:lnTo>
                    <a:pt x="11" y="433"/>
                  </a:lnTo>
                  <a:lnTo>
                    <a:pt x="11" y="424"/>
                  </a:lnTo>
                  <a:lnTo>
                    <a:pt x="11" y="417"/>
                  </a:lnTo>
                  <a:lnTo>
                    <a:pt x="17" y="415"/>
                  </a:lnTo>
                  <a:lnTo>
                    <a:pt x="20" y="417"/>
                  </a:lnTo>
                  <a:lnTo>
                    <a:pt x="23" y="431"/>
                  </a:lnTo>
                  <a:lnTo>
                    <a:pt x="20" y="439"/>
                  </a:lnTo>
                  <a:lnTo>
                    <a:pt x="18" y="445"/>
                  </a:lnTo>
                  <a:lnTo>
                    <a:pt x="20" y="450"/>
                  </a:lnTo>
                  <a:lnTo>
                    <a:pt x="39" y="433"/>
                  </a:lnTo>
                  <a:lnTo>
                    <a:pt x="37" y="426"/>
                  </a:lnTo>
                  <a:lnTo>
                    <a:pt x="37" y="417"/>
                  </a:lnTo>
                  <a:lnTo>
                    <a:pt x="45" y="407"/>
                  </a:lnTo>
                  <a:lnTo>
                    <a:pt x="39" y="395"/>
                  </a:lnTo>
                  <a:lnTo>
                    <a:pt x="27" y="392"/>
                  </a:lnTo>
                  <a:lnTo>
                    <a:pt x="26" y="361"/>
                  </a:lnTo>
                  <a:lnTo>
                    <a:pt x="32" y="358"/>
                  </a:lnTo>
                  <a:lnTo>
                    <a:pt x="42" y="361"/>
                  </a:lnTo>
                  <a:lnTo>
                    <a:pt x="46" y="357"/>
                  </a:lnTo>
                  <a:lnTo>
                    <a:pt x="67" y="351"/>
                  </a:lnTo>
                  <a:lnTo>
                    <a:pt x="50" y="339"/>
                  </a:lnTo>
                  <a:lnTo>
                    <a:pt x="50" y="335"/>
                  </a:lnTo>
                  <a:lnTo>
                    <a:pt x="47" y="332"/>
                  </a:lnTo>
                  <a:lnTo>
                    <a:pt x="32" y="341"/>
                  </a:lnTo>
                  <a:lnTo>
                    <a:pt x="32" y="319"/>
                  </a:lnTo>
                  <a:lnTo>
                    <a:pt x="32" y="304"/>
                  </a:lnTo>
                  <a:lnTo>
                    <a:pt x="37" y="281"/>
                  </a:lnTo>
                  <a:lnTo>
                    <a:pt x="34" y="261"/>
                  </a:lnTo>
                  <a:lnTo>
                    <a:pt x="33" y="244"/>
                  </a:lnTo>
                  <a:lnTo>
                    <a:pt x="37" y="200"/>
                  </a:lnTo>
                  <a:lnTo>
                    <a:pt x="41" y="184"/>
                  </a:lnTo>
                  <a:lnTo>
                    <a:pt x="23" y="128"/>
                  </a:lnTo>
                  <a:lnTo>
                    <a:pt x="24" y="90"/>
                  </a:lnTo>
                  <a:lnTo>
                    <a:pt x="30" y="69"/>
                  </a:lnTo>
                  <a:lnTo>
                    <a:pt x="35" y="39"/>
                  </a:lnTo>
                  <a:lnTo>
                    <a:pt x="138" y="111"/>
                  </a:lnTo>
                  <a:lnTo>
                    <a:pt x="190" y="139"/>
                  </a:lnTo>
                  <a:lnTo>
                    <a:pt x="230" y="151"/>
                  </a:lnTo>
                  <a:lnTo>
                    <a:pt x="253" y="167"/>
                  </a:lnTo>
                  <a:lnTo>
                    <a:pt x="275" y="167"/>
                  </a:lnTo>
                  <a:lnTo>
                    <a:pt x="284" y="172"/>
                  </a:lnTo>
                  <a:lnTo>
                    <a:pt x="291" y="183"/>
                  </a:lnTo>
                  <a:lnTo>
                    <a:pt x="296" y="234"/>
                  </a:lnTo>
                  <a:lnTo>
                    <a:pt x="292" y="244"/>
                  </a:lnTo>
                  <a:lnTo>
                    <a:pt x="275" y="256"/>
                  </a:lnTo>
                  <a:lnTo>
                    <a:pt x="268" y="278"/>
                  </a:lnTo>
                  <a:lnTo>
                    <a:pt x="268" y="296"/>
                  </a:lnTo>
                  <a:lnTo>
                    <a:pt x="270" y="304"/>
                  </a:lnTo>
                  <a:lnTo>
                    <a:pt x="269" y="314"/>
                  </a:lnTo>
                  <a:lnTo>
                    <a:pt x="265" y="323"/>
                  </a:lnTo>
                  <a:lnTo>
                    <a:pt x="265" y="332"/>
                  </a:lnTo>
                  <a:lnTo>
                    <a:pt x="274" y="340"/>
                  </a:lnTo>
                  <a:lnTo>
                    <a:pt x="293" y="328"/>
                  </a:lnTo>
                  <a:lnTo>
                    <a:pt x="305" y="285"/>
                  </a:lnTo>
                  <a:lnTo>
                    <a:pt x="315" y="275"/>
                  </a:lnTo>
                  <a:lnTo>
                    <a:pt x="322" y="253"/>
                  </a:lnTo>
                  <a:lnTo>
                    <a:pt x="349" y="227"/>
                  </a:lnTo>
                  <a:lnTo>
                    <a:pt x="350" y="218"/>
                  </a:lnTo>
                  <a:lnTo>
                    <a:pt x="338" y="176"/>
                  </a:lnTo>
                  <a:lnTo>
                    <a:pt x="318" y="120"/>
                  </a:lnTo>
                  <a:lnTo>
                    <a:pt x="317" y="111"/>
                  </a:lnTo>
                  <a:lnTo>
                    <a:pt x="323" y="108"/>
                  </a:lnTo>
                  <a:lnTo>
                    <a:pt x="335" y="111"/>
                  </a:lnTo>
                  <a:lnTo>
                    <a:pt x="348" y="85"/>
                  </a:lnTo>
                  <a:lnTo>
                    <a:pt x="344" y="58"/>
                  </a:lnTo>
                  <a:lnTo>
                    <a:pt x="329" y="55"/>
                  </a:lnTo>
                  <a:lnTo>
                    <a:pt x="326" y="37"/>
                  </a:lnTo>
                  <a:lnTo>
                    <a:pt x="325" y="0"/>
                  </a:lnTo>
                  <a:lnTo>
                    <a:pt x="540" y="59"/>
                  </a:lnTo>
                  <a:lnTo>
                    <a:pt x="744" y="111"/>
                  </a:lnTo>
                  <a:lnTo>
                    <a:pt x="1078" y="189"/>
                  </a:lnTo>
                  <a:lnTo>
                    <a:pt x="1080" y="189"/>
                  </a:lnTo>
                  <a:lnTo>
                    <a:pt x="966" y="703"/>
                  </a:lnTo>
                  <a:lnTo>
                    <a:pt x="965" y="705"/>
                  </a:lnTo>
                  <a:lnTo>
                    <a:pt x="961" y="710"/>
                  </a:lnTo>
                  <a:lnTo>
                    <a:pt x="958" y="719"/>
                  </a:lnTo>
                  <a:lnTo>
                    <a:pt x="961" y="727"/>
                  </a:lnTo>
                  <a:lnTo>
                    <a:pt x="964" y="735"/>
                  </a:lnTo>
                  <a:lnTo>
                    <a:pt x="970" y="744"/>
                  </a:lnTo>
                  <a:lnTo>
                    <a:pt x="969" y="751"/>
                  </a:lnTo>
                  <a:lnTo>
                    <a:pt x="966" y="754"/>
                  </a:lnTo>
                  <a:lnTo>
                    <a:pt x="959" y="764"/>
                  </a:lnTo>
                  <a:lnTo>
                    <a:pt x="959" y="778"/>
                  </a:lnTo>
                  <a:lnTo>
                    <a:pt x="962" y="789"/>
                  </a:lnTo>
                  <a:lnTo>
                    <a:pt x="677" y="723"/>
                  </a:lnTo>
                  <a:lnTo>
                    <a:pt x="655" y="730"/>
                  </a:lnTo>
                  <a:lnTo>
                    <a:pt x="641" y="730"/>
                  </a:lnTo>
                  <a:lnTo>
                    <a:pt x="626" y="726"/>
                  </a:lnTo>
                  <a:lnTo>
                    <a:pt x="608" y="726"/>
                  </a:lnTo>
                  <a:lnTo>
                    <a:pt x="598" y="720"/>
                  </a:lnTo>
                  <a:lnTo>
                    <a:pt x="582" y="720"/>
                  </a:lnTo>
                  <a:lnTo>
                    <a:pt x="565" y="726"/>
                  </a:lnTo>
                  <a:lnTo>
                    <a:pt x="545" y="720"/>
                  </a:lnTo>
                  <a:lnTo>
                    <a:pt x="527" y="720"/>
                  </a:lnTo>
                  <a:lnTo>
                    <a:pt x="507" y="730"/>
                  </a:lnTo>
                  <a:lnTo>
                    <a:pt x="490" y="734"/>
                  </a:lnTo>
                  <a:lnTo>
                    <a:pt x="456" y="729"/>
                  </a:lnTo>
                  <a:lnTo>
                    <a:pt x="447" y="723"/>
                  </a:lnTo>
                  <a:lnTo>
                    <a:pt x="425" y="713"/>
                  </a:lnTo>
                  <a:lnTo>
                    <a:pt x="360" y="722"/>
                  </a:lnTo>
                  <a:lnTo>
                    <a:pt x="348" y="705"/>
                  </a:lnTo>
                  <a:lnTo>
                    <a:pt x="293" y="689"/>
                  </a:lnTo>
                  <a:lnTo>
                    <a:pt x="267" y="684"/>
                  </a:lnTo>
                  <a:lnTo>
                    <a:pt x="234" y="689"/>
                  </a:lnTo>
                  <a:lnTo>
                    <a:pt x="184" y="684"/>
                  </a:lnTo>
                  <a:lnTo>
                    <a:pt x="144" y="665"/>
                  </a:lnTo>
                  <a:lnTo>
                    <a:pt x="136" y="647"/>
                  </a:lnTo>
                  <a:lnTo>
                    <a:pt x="138" y="597"/>
                  </a:lnTo>
                  <a:lnTo>
                    <a:pt x="143" y="585"/>
                  </a:lnTo>
                  <a:lnTo>
                    <a:pt x="137" y="556"/>
                  </a:lnTo>
                  <a:lnTo>
                    <a:pt x="106" y="532"/>
                  </a:lnTo>
                  <a:lnTo>
                    <a:pt x="83" y="530"/>
                  </a:lnTo>
                  <a:lnTo>
                    <a:pt x="80" y="522"/>
                  </a:lnTo>
                  <a:lnTo>
                    <a:pt x="68" y="509"/>
                  </a:lnTo>
                  <a:lnTo>
                    <a:pt x="41" y="499"/>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1" name="Freeform 165">
              <a:extLst>
                <a:ext uri="{FF2B5EF4-FFF2-40B4-BE49-F238E27FC236}">
                  <a16:creationId xmlns:a16="http://schemas.microsoft.com/office/drawing/2014/main" id="{242CFED7-01B5-4171-27EC-B69C2936C6F2}"/>
                </a:ext>
              </a:extLst>
            </p:cNvPr>
            <p:cNvSpPr>
              <a:spLocks/>
            </p:cNvSpPr>
            <p:nvPr/>
          </p:nvSpPr>
          <p:spPr bwMode="auto">
            <a:xfrm>
              <a:off x="2386013" y="1784350"/>
              <a:ext cx="833437" cy="609600"/>
            </a:xfrm>
            <a:custGeom>
              <a:avLst/>
              <a:gdLst>
                <a:gd name="T0" fmla="*/ 2147483646 w 1080"/>
                <a:gd name="T1" fmla="*/ 2147483646 h 789"/>
                <a:gd name="T2" fmla="*/ 0 w 1080"/>
                <a:gd name="T3" fmla="*/ 2147483646 h 789"/>
                <a:gd name="T4" fmla="*/ 2147483646 w 1080"/>
                <a:gd name="T5" fmla="*/ 2147483646 h 789"/>
                <a:gd name="T6" fmla="*/ 2147483646 w 1080"/>
                <a:gd name="T7" fmla="*/ 2147483646 h 789"/>
                <a:gd name="T8" fmla="*/ 2147483646 w 1080"/>
                <a:gd name="T9" fmla="*/ 2147483646 h 789"/>
                <a:gd name="T10" fmla="*/ 2147483646 w 1080"/>
                <a:gd name="T11" fmla="*/ 2147483646 h 789"/>
                <a:gd name="T12" fmla="*/ 2147483646 w 1080"/>
                <a:gd name="T13" fmla="*/ 2147483646 h 789"/>
                <a:gd name="T14" fmla="*/ 2147483646 w 1080"/>
                <a:gd name="T15" fmla="*/ 2147483646 h 789"/>
                <a:gd name="T16" fmla="*/ 2147483646 w 1080"/>
                <a:gd name="T17" fmla="*/ 2147483646 h 789"/>
                <a:gd name="T18" fmla="*/ 2147483646 w 1080"/>
                <a:gd name="T19" fmla="*/ 2147483646 h 789"/>
                <a:gd name="T20" fmla="*/ 2147483646 w 1080"/>
                <a:gd name="T21" fmla="*/ 2147483646 h 789"/>
                <a:gd name="T22" fmla="*/ 2147483646 w 1080"/>
                <a:gd name="T23" fmla="*/ 2147483646 h 789"/>
                <a:gd name="T24" fmla="*/ 2147483646 w 1080"/>
                <a:gd name="T25" fmla="*/ 2147483646 h 789"/>
                <a:gd name="T26" fmla="*/ 2147483646 w 1080"/>
                <a:gd name="T27" fmla="*/ 2147483646 h 789"/>
                <a:gd name="T28" fmla="*/ 2147483646 w 1080"/>
                <a:gd name="T29" fmla="*/ 2147483646 h 789"/>
                <a:gd name="T30" fmla="*/ 2147483646 w 1080"/>
                <a:gd name="T31" fmla="*/ 2147483646 h 789"/>
                <a:gd name="T32" fmla="*/ 2147483646 w 1080"/>
                <a:gd name="T33" fmla="*/ 2147483646 h 789"/>
                <a:gd name="T34" fmla="*/ 2147483646 w 1080"/>
                <a:gd name="T35" fmla="*/ 2147483646 h 789"/>
                <a:gd name="T36" fmla="*/ 2147483646 w 1080"/>
                <a:gd name="T37" fmla="*/ 2147483646 h 789"/>
                <a:gd name="T38" fmla="*/ 2147483646 w 1080"/>
                <a:gd name="T39" fmla="*/ 2147483646 h 789"/>
                <a:gd name="T40" fmla="*/ 2147483646 w 1080"/>
                <a:gd name="T41" fmla="*/ 2147483646 h 789"/>
                <a:gd name="T42" fmla="*/ 2147483646 w 1080"/>
                <a:gd name="T43" fmla="*/ 2147483646 h 789"/>
                <a:gd name="T44" fmla="*/ 2147483646 w 1080"/>
                <a:gd name="T45" fmla="*/ 2147483646 h 789"/>
                <a:gd name="T46" fmla="*/ 2147483646 w 1080"/>
                <a:gd name="T47" fmla="*/ 2147483646 h 789"/>
                <a:gd name="T48" fmla="*/ 2147483646 w 1080"/>
                <a:gd name="T49" fmla="*/ 2147483646 h 789"/>
                <a:gd name="T50" fmla="*/ 2147483646 w 1080"/>
                <a:gd name="T51" fmla="*/ 2147483646 h 789"/>
                <a:gd name="T52" fmla="*/ 2147483646 w 1080"/>
                <a:gd name="T53" fmla="*/ 2147483646 h 789"/>
                <a:gd name="T54" fmla="*/ 2147483646 w 1080"/>
                <a:gd name="T55" fmla="*/ 2147483646 h 789"/>
                <a:gd name="T56" fmla="*/ 2147483646 w 1080"/>
                <a:gd name="T57" fmla="*/ 2147483646 h 789"/>
                <a:gd name="T58" fmla="*/ 2147483646 w 1080"/>
                <a:gd name="T59" fmla="*/ 2147483646 h 789"/>
                <a:gd name="T60" fmla="*/ 2147483646 w 1080"/>
                <a:gd name="T61" fmla="*/ 2147483646 h 789"/>
                <a:gd name="T62" fmla="*/ 2147483646 w 1080"/>
                <a:gd name="T63" fmla="*/ 2147483646 h 789"/>
                <a:gd name="T64" fmla="*/ 2147483646 w 1080"/>
                <a:gd name="T65" fmla="*/ 2147483646 h 789"/>
                <a:gd name="T66" fmla="*/ 2147483646 w 1080"/>
                <a:gd name="T67" fmla="*/ 2147483646 h 789"/>
                <a:gd name="T68" fmla="*/ 2147483646 w 1080"/>
                <a:gd name="T69" fmla="*/ 2147483646 h 789"/>
                <a:gd name="T70" fmla="*/ 2147483646 w 1080"/>
                <a:gd name="T71" fmla="*/ 2147483646 h 789"/>
                <a:gd name="T72" fmla="*/ 2147483646 w 1080"/>
                <a:gd name="T73" fmla="*/ 0 h 789"/>
                <a:gd name="T74" fmla="*/ 2147483646 w 1080"/>
                <a:gd name="T75" fmla="*/ 2147483646 h 789"/>
                <a:gd name="T76" fmla="*/ 2147483646 w 1080"/>
                <a:gd name="T77" fmla="*/ 2147483646 h 789"/>
                <a:gd name="T78" fmla="*/ 2147483646 w 1080"/>
                <a:gd name="T79" fmla="*/ 2147483646 h 789"/>
                <a:gd name="T80" fmla="*/ 2147483646 w 1080"/>
                <a:gd name="T81" fmla="*/ 2147483646 h 789"/>
                <a:gd name="T82" fmla="*/ 2147483646 w 1080"/>
                <a:gd name="T83" fmla="*/ 2147483646 h 789"/>
                <a:gd name="T84" fmla="*/ 2147483646 w 1080"/>
                <a:gd name="T85" fmla="*/ 2147483646 h 789"/>
                <a:gd name="T86" fmla="*/ 2147483646 w 1080"/>
                <a:gd name="T87" fmla="*/ 2147483646 h 789"/>
                <a:gd name="T88" fmla="*/ 2147483646 w 1080"/>
                <a:gd name="T89" fmla="*/ 2147483646 h 789"/>
                <a:gd name="T90" fmla="*/ 2147483646 w 1080"/>
                <a:gd name="T91" fmla="*/ 2147483646 h 789"/>
                <a:gd name="T92" fmla="*/ 2147483646 w 1080"/>
                <a:gd name="T93" fmla="*/ 2147483646 h 789"/>
                <a:gd name="T94" fmla="*/ 2147483646 w 1080"/>
                <a:gd name="T95" fmla="*/ 2147483646 h 789"/>
                <a:gd name="T96" fmla="*/ 2147483646 w 1080"/>
                <a:gd name="T97" fmla="*/ 2147483646 h 789"/>
                <a:gd name="T98" fmla="*/ 2147483646 w 1080"/>
                <a:gd name="T99" fmla="*/ 2147483646 h 789"/>
                <a:gd name="T100" fmla="*/ 2147483646 w 1080"/>
                <a:gd name="T101" fmla="*/ 2147483646 h 789"/>
                <a:gd name="T102" fmla="*/ 2147483646 w 1080"/>
                <a:gd name="T103" fmla="*/ 2147483646 h 789"/>
                <a:gd name="T104" fmla="*/ 2147483646 w 1080"/>
                <a:gd name="T105" fmla="*/ 2147483646 h 789"/>
                <a:gd name="T106" fmla="*/ 2147483646 w 1080"/>
                <a:gd name="T107" fmla="*/ 2147483646 h 789"/>
                <a:gd name="T108" fmla="*/ 2147483646 w 1080"/>
                <a:gd name="T109" fmla="*/ 2147483646 h 789"/>
                <a:gd name="T110" fmla="*/ 2147483646 w 1080"/>
                <a:gd name="T111" fmla="*/ 2147483646 h 789"/>
                <a:gd name="T112" fmla="*/ 2147483646 w 1080"/>
                <a:gd name="T113" fmla="*/ 2147483646 h 789"/>
                <a:gd name="T114" fmla="*/ 2147483646 w 1080"/>
                <a:gd name="T115" fmla="*/ 2147483646 h 789"/>
                <a:gd name="T116" fmla="*/ 2147483646 w 1080"/>
                <a:gd name="T117" fmla="*/ 2147483646 h 789"/>
                <a:gd name="T118" fmla="*/ 2147483646 w 1080"/>
                <a:gd name="T119" fmla="*/ 2147483646 h 7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789"/>
                <a:gd name="T182" fmla="*/ 1080 w 1080"/>
                <a:gd name="T183" fmla="*/ 789 h 7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789">
                  <a:moveTo>
                    <a:pt x="41" y="499"/>
                  </a:moveTo>
                  <a:lnTo>
                    <a:pt x="14" y="479"/>
                  </a:lnTo>
                  <a:lnTo>
                    <a:pt x="4" y="478"/>
                  </a:lnTo>
                  <a:lnTo>
                    <a:pt x="0" y="476"/>
                  </a:lnTo>
                  <a:lnTo>
                    <a:pt x="0" y="469"/>
                  </a:lnTo>
                  <a:lnTo>
                    <a:pt x="8" y="445"/>
                  </a:lnTo>
                  <a:lnTo>
                    <a:pt x="11" y="433"/>
                  </a:lnTo>
                  <a:lnTo>
                    <a:pt x="11" y="424"/>
                  </a:lnTo>
                  <a:lnTo>
                    <a:pt x="11" y="417"/>
                  </a:lnTo>
                  <a:lnTo>
                    <a:pt x="17" y="415"/>
                  </a:lnTo>
                  <a:lnTo>
                    <a:pt x="20" y="417"/>
                  </a:lnTo>
                  <a:lnTo>
                    <a:pt x="23" y="431"/>
                  </a:lnTo>
                  <a:lnTo>
                    <a:pt x="20" y="439"/>
                  </a:lnTo>
                  <a:lnTo>
                    <a:pt x="18" y="445"/>
                  </a:lnTo>
                  <a:lnTo>
                    <a:pt x="20" y="450"/>
                  </a:lnTo>
                  <a:lnTo>
                    <a:pt x="39" y="433"/>
                  </a:lnTo>
                  <a:lnTo>
                    <a:pt x="37" y="426"/>
                  </a:lnTo>
                  <a:lnTo>
                    <a:pt x="37" y="417"/>
                  </a:lnTo>
                  <a:lnTo>
                    <a:pt x="45" y="407"/>
                  </a:lnTo>
                  <a:lnTo>
                    <a:pt x="39" y="395"/>
                  </a:lnTo>
                  <a:lnTo>
                    <a:pt x="27" y="392"/>
                  </a:lnTo>
                  <a:lnTo>
                    <a:pt x="26" y="361"/>
                  </a:lnTo>
                  <a:lnTo>
                    <a:pt x="32" y="358"/>
                  </a:lnTo>
                  <a:lnTo>
                    <a:pt x="42" y="361"/>
                  </a:lnTo>
                  <a:lnTo>
                    <a:pt x="46" y="357"/>
                  </a:lnTo>
                  <a:lnTo>
                    <a:pt x="67" y="351"/>
                  </a:lnTo>
                  <a:lnTo>
                    <a:pt x="50" y="339"/>
                  </a:lnTo>
                  <a:lnTo>
                    <a:pt x="50" y="335"/>
                  </a:lnTo>
                  <a:lnTo>
                    <a:pt x="47" y="332"/>
                  </a:lnTo>
                  <a:lnTo>
                    <a:pt x="32" y="341"/>
                  </a:lnTo>
                  <a:lnTo>
                    <a:pt x="32" y="319"/>
                  </a:lnTo>
                  <a:lnTo>
                    <a:pt x="32" y="304"/>
                  </a:lnTo>
                  <a:lnTo>
                    <a:pt x="37" y="281"/>
                  </a:lnTo>
                  <a:lnTo>
                    <a:pt x="34" y="261"/>
                  </a:lnTo>
                  <a:lnTo>
                    <a:pt x="33" y="244"/>
                  </a:lnTo>
                  <a:lnTo>
                    <a:pt x="37" y="200"/>
                  </a:lnTo>
                  <a:lnTo>
                    <a:pt x="41" y="184"/>
                  </a:lnTo>
                  <a:lnTo>
                    <a:pt x="23" y="128"/>
                  </a:lnTo>
                  <a:lnTo>
                    <a:pt x="24" y="90"/>
                  </a:lnTo>
                  <a:lnTo>
                    <a:pt x="30" y="69"/>
                  </a:lnTo>
                  <a:lnTo>
                    <a:pt x="35" y="39"/>
                  </a:lnTo>
                  <a:lnTo>
                    <a:pt x="138" y="111"/>
                  </a:lnTo>
                  <a:lnTo>
                    <a:pt x="190" y="139"/>
                  </a:lnTo>
                  <a:lnTo>
                    <a:pt x="230" y="151"/>
                  </a:lnTo>
                  <a:lnTo>
                    <a:pt x="253" y="167"/>
                  </a:lnTo>
                  <a:lnTo>
                    <a:pt x="275" y="167"/>
                  </a:lnTo>
                  <a:lnTo>
                    <a:pt x="284" y="172"/>
                  </a:lnTo>
                  <a:lnTo>
                    <a:pt x="291" y="183"/>
                  </a:lnTo>
                  <a:lnTo>
                    <a:pt x="296" y="234"/>
                  </a:lnTo>
                  <a:lnTo>
                    <a:pt x="292" y="244"/>
                  </a:lnTo>
                  <a:lnTo>
                    <a:pt x="275" y="256"/>
                  </a:lnTo>
                  <a:lnTo>
                    <a:pt x="268" y="278"/>
                  </a:lnTo>
                  <a:lnTo>
                    <a:pt x="268" y="296"/>
                  </a:lnTo>
                  <a:lnTo>
                    <a:pt x="270" y="304"/>
                  </a:lnTo>
                  <a:lnTo>
                    <a:pt x="269" y="314"/>
                  </a:lnTo>
                  <a:lnTo>
                    <a:pt x="265" y="323"/>
                  </a:lnTo>
                  <a:lnTo>
                    <a:pt x="265" y="332"/>
                  </a:lnTo>
                  <a:lnTo>
                    <a:pt x="274" y="340"/>
                  </a:lnTo>
                  <a:lnTo>
                    <a:pt x="293" y="328"/>
                  </a:lnTo>
                  <a:lnTo>
                    <a:pt x="305" y="285"/>
                  </a:lnTo>
                  <a:lnTo>
                    <a:pt x="315" y="275"/>
                  </a:lnTo>
                  <a:lnTo>
                    <a:pt x="322" y="253"/>
                  </a:lnTo>
                  <a:lnTo>
                    <a:pt x="349" y="227"/>
                  </a:lnTo>
                  <a:lnTo>
                    <a:pt x="350" y="218"/>
                  </a:lnTo>
                  <a:lnTo>
                    <a:pt x="338" y="176"/>
                  </a:lnTo>
                  <a:lnTo>
                    <a:pt x="318" y="120"/>
                  </a:lnTo>
                  <a:lnTo>
                    <a:pt x="317" y="111"/>
                  </a:lnTo>
                  <a:lnTo>
                    <a:pt x="323" y="108"/>
                  </a:lnTo>
                  <a:lnTo>
                    <a:pt x="335" y="111"/>
                  </a:lnTo>
                  <a:lnTo>
                    <a:pt x="348" y="85"/>
                  </a:lnTo>
                  <a:lnTo>
                    <a:pt x="344" y="58"/>
                  </a:lnTo>
                  <a:lnTo>
                    <a:pt x="329" y="55"/>
                  </a:lnTo>
                  <a:lnTo>
                    <a:pt x="326" y="37"/>
                  </a:lnTo>
                  <a:lnTo>
                    <a:pt x="325" y="0"/>
                  </a:lnTo>
                  <a:lnTo>
                    <a:pt x="540" y="59"/>
                  </a:lnTo>
                  <a:lnTo>
                    <a:pt x="744" y="111"/>
                  </a:lnTo>
                  <a:lnTo>
                    <a:pt x="1078" y="189"/>
                  </a:lnTo>
                  <a:lnTo>
                    <a:pt x="1080" y="189"/>
                  </a:lnTo>
                  <a:lnTo>
                    <a:pt x="966" y="703"/>
                  </a:lnTo>
                  <a:lnTo>
                    <a:pt x="965" y="705"/>
                  </a:lnTo>
                  <a:lnTo>
                    <a:pt x="961" y="710"/>
                  </a:lnTo>
                  <a:lnTo>
                    <a:pt x="958" y="719"/>
                  </a:lnTo>
                  <a:lnTo>
                    <a:pt x="961" y="727"/>
                  </a:lnTo>
                  <a:lnTo>
                    <a:pt x="964" y="735"/>
                  </a:lnTo>
                  <a:lnTo>
                    <a:pt x="970" y="744"/>
                  </a:lnTo>
                  <a:lnTo>
                    <a:pt x="969" y="751"/>
                  </a:lnTo>
                  <a:lnTo>
                    <a:pt x="966" y="754"/>
                  </a:lnTo>
                  <a:lnTo>
                    <a:pt x="959" y="764"/>
                  </a:lnTo>
                  <a:lnTo>
                    <a:pt x="959" y="778"/>
                  </a:lnTo>
                  <a:lnTo>
                    <a:pt x="962" y="789"/>
                  </a:lnTo>
                  <a:lnTo>
                    <a:pt x="677" y="723"/>
                  </a:lnTo>
                  <a:lnTo>
                    <a:pt x="655" y="730"/>
                  </a:lnTo>
                  <a:lnTo>
                    <a:pt x="641" y="730"/>
                  </a:lnTo>
                  <a:lnTo>
                    <a:pt x="626" y="726"/>
                  </a:lnTo>
                  <a:lnTo>
                    <a:pt x="608" y="726"/>
                  </a:lnTo>
                  <a:lnTo>
                    <a:pt x="598" y="720"/>
                  </a:lnTo>
                  <a:lnTo>
                    <a:pt x="582" y="720"/>
                  </a:lnTo>
                  <a:lnTo>
                    <a:pt x="565" y="726"/>
                  </a:lnTo>
                  <a:lnTo>
                    <a:pt x="545" y="720"/>
                  </a:lnTo>
                  <a:lnTo>
                    <a:pt x="527" y="720"/>
                  </a:lnTo>
                  <a:lnTo>
                    <a:pt x="507" y="730"/>
                  </a:lnTo>
                  <a:lnTo>
                    <a:pt x="490" y="734"/>
                  </a:lnTo>
                  <a:lnTo>
                    <a:pt x="456" y="729"/>
                  </a:lnTo>
                  <a:lnTo>
                    <a:pt x="447" y="723"/>
                  </a:lnTo>
                  <a:lnTo>
                    <a:pt x="425" y="713"/>
                  </a:lnTo>
                  <a:lnTo>
                    <a:pt x="360" y="722"/>
                  </a:lnTo>
                  <a:lnTo>
                    <a:pt x="348" y="705"/>
                  </a:lnTo>
                  <a:lnTo>
                    <a:pt x="293" y="689"/>
                  </a:lnTo>
                  <a:lnTo>
                    <a:pt x="267" y="684"/>
                  </a:lnTo>
                  <a:lnTo>
                    <a:pt x="234" y="689"/>
                  </a:lnTo>
                  <a:lnTo>
                    <a:pt x="184" y="684"/>
                  </a:lnTo>
                  <a:lnTo>
                    <a:pt x="144" y="665"/>
                  </a:lnTo>
                  <a:lnTo>
                    <a:pt x="136" y="647"/>
                  </a:lnTo>
                  <a:lnTo>
                    <a:pt x="138" y="597"/>
                  </a:lnTo>
                  <a:lnTo>
                    <a:pt x="143" y="585"/>
                  </a:lnTo>
                  <a:lnTo>
                    <a:pt x="137" y="556"/>
                  </a:lnTo>
                  <a:lnTo>
                    <a:pt x="106" y="532"/>
                  </a:lnTo>
                  <a:lnTo>
                    <a:pt x="83" y="530"/>
                  </a:lnTo>
                  <a:lnTo>
                    <a:pt x="80" y="522"/>
                  </a:lnTo>
                  <a:lnTo>
                    <a:pt x="68" y="509"/>
                  </a:lnTo>
                  <a:lnTo>
                    <a:pt x="41" y="499"/>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2" name="Freeform 166">
              <a:extLst>
                <a:ext uri="{FF2B5EF4-FFF2-40B4-BE49-F238E27FC236}">
                  <a16:creationId xmlns:a16="http://schemas.microsoft.com/office/drawing/2014/main" id="{D9A2B593-4FF7-7478-1F71-4427157534FC}"/>
                </a:ext>
              </a:extLst>
            </p:cNvPr>
            <p:cNvSpPr>
              <a:spLocks/>
            </p:cNvSpPr>
            <p:nvPr/>
          </p:nvSpPr>
          <p:spPr bwMode="auto">
            <a:xfrm>
              <a:off x="2160588" y="2168525"/>
              <a:ext cx="1004887" cy="838200"/>
            </a:xfrm>
            <a:custGeom>
              <a:avLst/>
              <a:gdLst>
                <a:gd name="T0" fmla="*/ 2147483646 w 1303"/>
                <a:gd name="T1" fmla="*/ 2147483646 h 1087"/>
                <a:gd name="T2" fmla="*/ 2147483646 w 1303"/>
                <a:gd name="T3" fmla="*/ 2147483646 h 1087"/>
                <a:gd name="T4" fmla="*/ 2147483646 w 1303"/>
                <a:gd name="T5" fmla="*/ 2147483646 h 1087"/>
                <a:gd name="T6" fmla="*/ 2147483646 w 1303"/>
                <a:gd name="T7" fmla="*/ 2147483646 h 1087"/>
                <a:gd name="T8" fmla="*/ 2147483646 w 1303"/>
                <a:gd name="T9" fmla="*/ 2147483646 h 1087"/>
                <a:gd name="T10" fmla="*/ 2147483646 w 1303"/>
                <a:gd name="T11" fmla="*/ 2147483646 h 1087"/>
                <a:gd name="T12" fmla="*/ 2147483646 w 1303"/>
                <a:gd name="T13" fmla="*/ 2147483646 h 1087"/>
                <a:gd name="T14" fmla="*/ 2147483646 w 1303"/>
                <a:gd name="T15" fmla="*/ 2147483646 h 1087"/>
                <a:gd name="T16" fmla="*/ 2147483646 w 1303"/>
                <a:gd name="T17" fmla="*/ 2147483646 h 1087"/>
                <a:gd name="T18" fmla="*/ 2147483646 w 1303"/>
                <a:gd name="T19" fmla="*/ 2147483646 h 1087"/>
                <a:gd name="T20" fmla="*/ 2147483646 w 1303"/>
                <a:gd name="T21" fmla="*/ 2147483646 h 1087"/>
                <a:gd name="T22" fmla="*/ 2147483646 w 1303"/>
                <a:gd name="T23" fmla="*/ 2147483646 h 1087"/>
                <a:gd name="T24" fmla="*/ 2147483646 w 1303"/>
                <a:gd name="T25" fmla="*/ 2147483646 h 1087"/>
                <a:gd name="T26" fmla="*/ 2147483646 w 1303"/>
                <a:gd name="T27" fmla="*/ 2147483646 h 1087"/>
                <a:gd name="T28" fmla="*/ 2147483646 w 1303"/>
                <a:gd name="T29" fmla="*/ 2147483646 h 1087"/>
                <a:gd name="T30" fmla="*/ 2147483646 w 1303"/>
                <a:gd name="T31" fmla="*/ 2147483646 h 1087"/>
                <a:gd name="T32" fmla="*/ 2147483646 w 1303"/>
                <a:gd name="T33" fmla="*/ 2147483646 h 1087"/>
                <a:gd name="T34" fmla="*/ 2147483646 w 1303"/>
                <a:gd name="T35" fmla="*/ 2147483646 h 1087"/>
                <a:gd name="T36" fmla="*/ 2147483646 w 1303"/>
                <a:gd name="T37" fmla="*/ 2147483646 h 1087"/>
                <a:gd name="T38" fmla="*/ 2147483646 w 1303"/>
                <a:gd name="T39" fmla="*/ 2147483646 h 1087"/>
                <a:gd name="T40" fmla="*/ 2147483646 w 1303"/>
                <a:gd name="T41" fmla="*/ 2147483646 h 1087"/>
                <a:gd name="T42" fmla="*/ 2147483646 w 1303"/>
                <a:gd name="T43" fmla="*/ 2147483646 h 1087"/>
                <a:gd name="T44" fmla="*/ 2147483646 w 1303"/>
                <a:gd name="T45" fmla="*/ 2147483646 h 1087"/>
                <a:gd name="T46" fmla="*/ 2147483646 w 1303"/>
                <a:gd name="T47" fmla="*/ 2147483646 h 1087"/>
                <a:gd name="T48" fmla="*/ 2147483646 w 1303"/>
                <a:gd name="T49" fmla="*/ 2147483646 h 1087"/>
                <a:gd name="T50" fmla="*/ 2147483646 w 1303"/>
                <a:gd name="T51" fmla="*/ 2147483646 h 1087"/>
                <a:gd name="T52" fmla="*/ 2147483646 w 1303"/>
                <a:gd name="T53" fmla="*/ 2147483646 h 1087"/>
                <a:gd name="T54" fmla="*/ 2147483646 w 1303"/>
                <a:gd name="T55" fmla="*/ 2147483646 h 1087"/>
                <a:gd name="T56" fmla="*/ 2147483646 w 1303"/>
                <a:gd name="T57" fmla="*/ 2147483646 h 1087"/>
                <a:gd name="T58" fmla="*/ 2147483646 w 1303"/>
                <a:gd name="T59" fmla="*/ 2147483646 h 1087"/>
                <a:gd name="T60" fmla="*/ 2147483646 w 1303"/>
                <a:gd name="T61" fmla="*/ 2147483646 h 1087"/>
                <a:gd name="T62" fmla="*/ 2147483646 w 1303"/>
                <a:gd name="T63" fmla="*/ 2147483646 h 1087"/>
                <a:gd name="T64" fmla="*/ 2147483646 w 1303"/>
                <a:gd name="T65" fmla="*/ 2147483646 h 1087"/>
                <a:gd name="T66" fmla="*/ 2147483646 w 1303"/>
                <a:gd name="T67" fmla="*/ 2147483646 h 1087"/>
                <a:gd name="T68" fmla="*/ 2147483646 w 1303"/>
                <a:gd name="T69" fmla="*/ 2147483646 h 1087"/>
                <a:gd name="T70" fmla="*/ 2147483646 w 1303"/>
                <a:gd name="T71" fmla="*/ 2147483646 h 1087"/>
                <a:gd name="T72" fmla="*/ 2147483646 w 1303"/>
                <a:gd name="T73" fmla="*/ 2147483646 h 1087"/>
                <a:gd name="T74" fmla="*/ 2147483646 w 1303"/>
                <a:gd name="T75" fmla="*/ 2147483646 h 1087"/>
                <a:gd name="T76" fmla="*/ 2147483646 w 1303"/>
                <a:gd name="T77" fmla="*/ 2147483646 h 1087"/>
                <a:gd name="T78" fmla="*/ 2147483646 w 1303"/>
                <a:gd name="T79" fmla="*/ 2147483646 h 1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3"/>
                <a:gd name="T121" fmla="*/ 0 h 1087"/>
                <a:gd name="T122" fmla="*/ 1303 w 1303"/>
                <a:gd name="T123" fmla="*/ 1087 h 10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3" h="1087">
                  <a:moveTo>
                    <a:pt x="19" y="817"/>
                  </a:moveTo>
                  <a:lnTo>
                    <a:pt x="10" y="807"/>
                  </a:lnTo>
                  <a:lnTo>
                    <a:pt x="0" y="766"/>
                  </a:lnTo>
                  <a:lnTo>
                    <a:pt x="9" y="745"/>
                  </a:lnTo>
                  <a:lnTo>
                    <a:pt x="9" y="726"/>
                  </a:lnTo>
                  <a:lnTo>
                    <a:pt x="22" y="695"/>
                  </a:lnTo>
                  <a:lnTo>
                    <a:pt x="15" y="631"/>
                  </a:lnTo>
                  <a:lnTo>
                    <a:pt x="25" y="617"/>
                  </a:lnTo>
                  <a:lnTo>
                    <a:pt x="38" y="610"/>
                  </a:lnTo>
                  <a:lnTo>
                    <a:pt x="46" y="599"/>
                  </a:lnTo>
                  <a:lnTo>
                    <a:pt x="54" y="579"/>
                  </a:lnTo>
                  <a:lnTo>
                    <a:pt x="61" y="571"/>
                  </a:lnTo>
                  <a:lnTo>
                    <a:pt x="66" y="542"/>
                  </a:lnTo>
                  <a:lnTo>
                    <a:pt x="72" y="540"/>
                  </a:lnTo>
                  <a:lnTo>
                    <a:pt x="110" y="495"/>
                  </a:lnTo>
                  <a:lnTo>
                    <a:pt x="129" y="451"/>
                  </a:lnTo>
                  <a:lnTo>
                    <a:pt x="163" y="388"/>
                  </a:lnTo>
                  <a:lnTo>
                    <a:pt x="201" y="276"/>
                  </a:lnTo>
                  <a:lnTo>
                    <a:pt x="226" y="228"/>
                  </a:lnTo>
                  <a:lnTo>
                    <a:pt x="250" y="157"/>
                  </a:lnTo>
                  <a:lnTo>
                    <a:pt x="279" y="69"/>
                  </a:lnTo>
                  <a:lnTo>
                    <a:pt x="290" y="40"/>
                  </a:lnTo>
                  <a:lnTo>
                    <a:pt x="296" y="12"/>
                  </a:lnTo>
                  <a:lnTo>
                    <a:pt x="295" y="3"/>
                  </a:lnTo>
                  <a:lnTo>
                    <a:pt x="309" y="0"/>
                  </a:lnTo>
                  <a:lnTo>
                    <a:pt x="326" y="3"/>
                  </a:lnTo>
                  <a:lnTo>
                    <a:pt x="334" y="1"/>
                  </a:lnTo>
                  <a:lnTo>
                    <a:pt x="361" y="11"/>
                  </a:lnTo>
                  <a:lnTo>
                    <a:pt x="373" y="24"/>
                  </a:lnTo>
                  <a:lnTo>
                    <a:pt x="376" y="32"/>
                  </a:lnTo>
                  <a:lnTo>
                    <a:pt x="399" y="34"/>
                  </a:lnTo>
                  <a:lnTo>
                    <a:pt x="430" y="58"/>
                  </a:lnTo>
                  <a:lnTo>
                    <a:pt x="436" y="87"/>
                  </a:lnTo>
                  <a:lnTo>
                    <a:pt x="431" y="99"/>
                  </a:lnTo>
                  <a:lnTo>
                    <a:pt x="429" y="149"/>
                  </a:lnTo>
                  <a:lnTo>
                    <a:pt x="437" y="167"/>
                  </a:lnTo>
                  <a:lnTo>
                    <a:pt x="477" y="186"/>
                  </a:lnTo>
                  <a:lnTo>
                    <a:pt x="527" y="191"/>
                  </a:lnTo>
                  <a:lnTo>
                    <a:pt x="560" y="186"/>
                  </a:lnTo>
                  <a:lnTo>
                    <a:pt x="586" y="191"/>
                  </a:lnTo>
                  <a:lnTo>
                    <a:pt x="641" y="207"/>
                  </a:lnTo>
                  <a:lnTo>
                    <a:pt x="653" y="224"/>
                  </a:lnTo>
                  <a:lnTo>
                    <a:pt x="718" y="215"/>
                  </a:lnTo>
                  <a:lnTo>
                    <a:pt x="740" y="225"/>
                  </a:lnTo>
                  <a:lnTo>
                    <a:pt x="749" y="231"/>
                  </a:lnTo>
                  <a:lnTo>
                    <a:pt x="783" y="236"/>
                  </a:lnTo>
                  <a:lnTo>
                    <a:pt x="800" y="232"/>
                  </a:lnTo>
                  <a:lnTo>
                    <a:pt x="820" y="222"/>
                  </a:lnTo>
                  <a:lnTo>
                    <a:pt x="838" y="222"/>
                  </a:lnTo>
                  <a:lnTo>
                    <a:pt x="858" y="228"/>
                  </a:lnTo>
                  <a:lnTo>
                    <a:pt x="875" y="222"/>
                  </a:lnTo>
                  <a:lnTo>
                    <a:pt x="891" y="222"/>
                  </a:lnTo>
                  <a:lnTo>
                    <a:pt x="901" y="228"/>
                  </a:lnTo>
                  <a:lnTo>
                    <a:pt x="919" y="228"/>
                  </a:lnTo>
                  <a:lnTo>
                    <a:pt x="934" y="232"/>
                  </a:lnTo>
                  <a:lnTo>
                    <a:pt x="948" y="232"/>
                  </a:lnTo>
                  <a:lnTo>
                    <a:pt x="970" y="225"/>
                  </a:lnTo>
                  <a:lnTo>
                    <a:pt x="1255" y="291"/>
                  </a:lnTo>
                  <a:lnTo>
                    <a:pt x="1257" y="309"/>
                  </a:lnTo>
                  <a:lnTo>
                    <a:pt x="1271" y="329"/>
                  </a:lnTo>
                  <a:lnTo>
                    <a:pt x="1285" y="333"/>
                  </a:lnTo>
                  <a:lnTo>
                    <a:pt x="1300" y="345"/>
                  </a:lnTo>
                  <a:lnTo>
                    <a:pt x="1303" y="373"/>
                  </a:lnTo>
                  <a:lnTo>
                    <a:pt x="1234" y="481"/>
                  </a:lnTo>
                  <a:lnTo>
                    <a:pt x="1221" y="494"/>
                  </a:lnTo>
                  <a:lnTo>
                    <a:pt x="1219" y="508"/>
                  </a:lnTo>
                  <a:lnTo>
                    <a:pt x="1204" y="524"/>
                  </a:lnTo>
                  <a:lnTo>
                    <a:pt x="1182" y="534"/>
                  </a:lnTo>
                  <a:lnTo>
                    <a:pt x="1146" y="589"/>
                  </a:lnTo>
                  <a:lnTo>
                    <a:pt x="1139" y="615"/>
                  </a:lnTo>
                  <a:lnTo>
                    <a:pt x="1145" y="627"/>
                  </a:lnTo>
                  <a:lnTo>
                    <a:pt x="1167" y="638"/>
                  </a:lnTo>
                  <a:lnTo>
                    <a:pt x="1176" y="654"/>
                  </a:lnTo>
                  <a:lnTo>
                    <a:pt x="1172" y="665"/>
                  </a:lnTo>
                  <a:lnTo>
                    <a:pt x="1169" y="672"/>
                  </a:lnTo>
                  <a:lnTo>
                    <a:pt x="1164" y="675"/>
                  </a:lnTo>
                  <a:lnTo>
                    <a:pt x="1164" y="699"/>
                  </a:lnTo>
                  <a:lnTo>
                    <a:pt x="1143" y="724"/>
                  </a:lnTo>
                  <a:lnTo>
                    <a:pt x="1062" y="1087"/>
                  </a:lnTo>
                  <a:lnTo>
                    <a:pt x="626" y="983"/>
                  </a:lnTo>
                  <a:lnTo>
                    <a:pt x="19" y="81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3" name="Freeform 167">
              <a:extLst>
                <a:ext uri="{FF2B5EF4-FFF2-40B4-BE49-F238E27FC236}">
                  <a16:creationId xmlns:a16="http://schemas.microsoft.com/office/drawing/2014/main" id="{52B6A51D-757E-ACB6-09C7-2B82B976BAA9}"/>
                </a:ext>
              </a:extLst>
            </p:cNvPr>
            <p:cNvSpPr>
              <a:spLocks/>
            </p:cNvSpPr>
            <p:nvPr/>
          </p:nvSpPr>
          <p:spPr bwMode="auto">
            <a:xfrm>
              <a:off x="2160588" y="2168525"/>
              <a:ext cx="1004887" cy="838200"/>
            </a:xfrm>
            <a:custGeom>
              <a:avLst/>
              <a:gdLst>
                <a:gd name="T0" fmla="*/ 2147483646 w 1303"/>
                <a:gd name="T1" fmla="*/ 2147483646 h 1087"/>
                <a:gd name="T2" fmla="*/ 2147483646 w 1303"/>
                <a:gd name="T3" fmla="*/ 2147483646 h 1087"/>
                <a:gd name="T4" fmla="*/ 2147483646 w 1303"/>
                <a:gd name="T5" fmla="*/ 2147483646 h 1087"/>
                <a:gd name="T6" fmla="*/ 2147483646 w 1303"/>
                <a:gd name="T7" fmla="*/ 2147483646 h 1087"/>
                <a:gd name="T8" fmla="*/ 2147483646 w 1303"/>
                <a:gd name="T9" fmla="*/ 2147483646 h 1087"/>
                <a:gd name="T10" fmla="*/ 2147483646 w 1303"/>
                <a:gd name="T11" fmla="*/ 2147483646 h 1087"/>
                <a:gd name="T12" fmla="*/ 2147483646 w 1303"/>
                <a:gd name="T13" fmla="*/ 2147483646 h 1087"/>
                <a:gd name="T14" fmla="*/ 2147483646 w 1303"/>
                <a:gd name="T15" fmla="*/ 2147483646 h 1087"/>
                <a:gd name="T16" fmla="*/ 2147483646 w 1303"/>
                <a:gd name="T17" fmla="*/ 2147483646 h 1087"/>
                <a:gd name="T18" fmla="*/ 2147483646 w 1303"/>
                <a:gd name="T19" fmla="*/ 2147483646 h 1087"/>
                <a:gd name="T20" fmla="*/ 2147483646 w 1303"/>
                <a:gd name="T21" fmla="*/ 2147483646 h 1087"/>
                <a:gd name="T22" fmla="*/ 2147483646 w 1303"/>
                <a:gd name="T23" fmla="*/ 2147483646 h 1087"/>
                <a:gd name="T24" fmla="*/ 2147483646 w 1303"/>
                <a:gd name="T25" fmla="*/ 2147483646 h 1087"/>
                <a:gd name="T26" fmla="*/ 2147483646 w 1303"/>
                <a:gd name="T27" fmla="*/ 2147483646 h 1087"/>
                <a:gd name="T28" fmla="*/ 2147483646 w 1303"/>
                <a:gd name="T29" fmla="*/ 2147483646 h 1087"/>
                <a:gd name="T30" fmla="*/ 2147483646 w 1303"/>
                <a:gd name="T31" fmla="*/ 2147483646 h 1087"/>
                <a:gd name="T32" fmla="*/ 2147483646 w 1303"/>
                <a:gd name="T33" fmla="*/ 2147483646 h 1087"/>
                <a:gd name="T34" fmla="*/ 2147483646 w 1303"/>
                <a:gd name="T35" fmla="*/ 2147483646 h 1087"/>
                <a:gd name="T36" fmla="*/ 2147483646 w 1303"/>
                <a:gd name="T37" fmla="*/ 2147483646 h 1087"/>
                <a:gd name="T38" fmla="*/ 2147483646 w 1303"/>
                <a:gd name="T39" fmla="*/ 2147483646 h 1087"/>
                <a:gd name="T40" fmla="*/ 2147483646 w 1303"/>
                <a:gd name="T41" fmla="*/ 2147483646 h 1087"/>
                <a:gd name="T42" fmla="*/ 2147483646 w 1303"/>
                <a:gd name="T43" fmla="*/ 2147483646 h 1087"/>
                <a:gd name="T44" fmla="*/ 2147483646 w 1303"/>
                <a:gd name="T45" fmla="*/ 2147483646 h 1087"/>
                <a:gd name="T46" fmla="*/ 2147483646 w 1303"/>
                <a:gd name="T47" fmla="*/ 2147483646 h 1087"/>
                <a:gd name="T48" fmla="*/ 2147483646 w 1303"/>
                <a:gd name="T49" fmla="*/ 2147483646 h 1087"/>
                <a:gd name="T50" fmla="*/ 2147483646 w 1303"/>
                <a:gd name="T51" fmla="*/ 2147483646 h 1087"/>
                <a:gd name="T52" fmla="*/ 2147483646 w 1303"/>
                <a:gd name="T53" fmla="*/ 2147483646 h 1087"/>
                <a:gd name="T54" fmla="*/ 2147483646 w 1303"/>
                <a:gd name="T55" fmla="*/ 2147483646 h 1087"/>
                <a:gd name="T56" fmla="*/ 2147483646 w 1303"/>
                <a:gd name="T57" fmla="*/ 2147483646 h 1087"/>
                <a:gd name="T58" fmla="*/ 2147483646 w 1303"/>
                <a:gd name="T59" fmla="*/ 2147483646 h 1087"/>
                <a:gd name="T60" fmla="*/ 2147483646 w 1303"/>
                <a:gd name="T61" fmla="*/ 2147483646 h 1087"/>
                <a:gd name="T62" fmla="*/ 2147483646 w 1303"/>
                <a:gd name="T63" fmla="*/ 2147483646 h 1087"/>
                <a:gd name="T64" fmla="*/ 2147483646 w 1303"/>
                <a:gd name="T65" fmla="*/ 2147483646 h 1087"/>
                <a:gd name="T66" fmla="*/ 2147483646 w 1303"/>
                <a:gd name="T67" fmla="*/ 2147483646 h 1087"/>
                <a:gd name="T68" fmla="*/ 2147483646 w 1303"/>
                <a:gd name="T69" fmla="*/ 2147483646 h 1087"/>
                <a:gd name="T70" fmla="*/ 2147483646 w 1303"/>
                <a:gd name="T71" fmla="*/ 2147483646 h 1087"/>
                <a:gd name="T72" fmla="*/ 2147483646 w 1303"/>
                <a:gd name="T73" fmla="*/ 2147483646 h 1087"/>
                <a:gd name="T74" fmla="*/ 2147483646 w 1303"/>
                <a:gd name="T75" fmla="*/ 2147483646 h 1087"/>
                <a:gd name="T76" fmla="*/ 2147483646 w 1303"/>
                <a:gd name="T77" fmla="*/ 2147483646 h 1087"/>
                <a:gd name="T78" fmla="*/ 2147483646 w 1303"/>
                <a:gd name="T79" fmla="*/ 2147483646 h 1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3"/>
                <a:gd name="T121" fmla="*/ 0 h 1087"/>
                <a:gd name="T122" fmla="*/ 1303 w 1303"/>
                <a:gd name="T123" fmla="*/ 1087 h 10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3" h="1087">
                  <a:moveTo>
                    <a:pt x="19" y="817"/>
                  </a:moveTo>
                  <a:lnTo>
                    <a:pt x="10" y="807"/>
                  </a:lnTo>
                  <a:lnTo>
                    <a:pt x="0" y="766"/>
                  </a:lnTo>
                  <a:lnTo>
                    <a:pt x="9" y="745"/>
                  </a:lnTo>
                  <a:lnTo>
                    <a:pt x="9" y="726"/>
                  </a:lnTo>
                  <a:lnTo>
                    <a:pt x="22" y="695"/>
                  </a:lnTo>
                  <a:lnTo>
                    <a:pt x="15" y="631"/>
                  </a:lnTo>
                  <a:lnTo>
                    <a:pt x="25" y="617"/>
                  </a:lnTo>
                  <a:lnTo>
                    <a:pt x="38" y="610"/>
                  </a:lnTo>
                  <a:lnTo>
                    <a:pt x="46" y="599"/>
                  </a:lnTo>
                  <a:lnTo>
                    <a:pt x="54" y="579"/>
                  </a:lnTo>
                  <a:lnTo>
                    <a:pt x="61" y="571"/>
                  </a:lnTo>
                  <a:lnTo>
                    <a:pt x="66" y="542"/>
                  </a:lnTo>
                  <a:lnTo>
                    <a:pt x="72" y="540"/>
                  </a:lnTo>
                  <a:lnTo>
                    <a:pt x="110" y="495"/>
                  </a:lnTo>
                  <a:lnTo>
                    <a:pt x="129" y="451"/>
                  </a:lnTo>
                  <a:lnTo>
                    <a:pt x="163" y="388"/>
                  </a:lnTo>
                  <a:lnTo>
                    <a:pt x="201" y="276"/>
                  </a:lnTo>
                  <a:lnTo>
                    <a:pt x="226" y="228"/>
                  </a:lnTo>
                  <a:lnTo>
                    <a:pt x="250" y="157"/>
                  </a:lnTo>
                  <a:lnTo>
                    <a:pt x="279" y="69"/>
                  </a:lnTo>
                  <a:lnTo>
                    <a:pt x="290" y="40"/>
                  </a:lnTo>
                  <a:lnTo>
                    <a:pt x="296" y="12"/>
                  </a:lnTo>
                  <a:lnTo>
                    <a:pt x="295" y="3"/>
                  </a:lnTo>
                  <a:lnTo>
                    <a:pt x="309" y="0"/>
                  </a:lnTo>
                  <a:lnTo>
                    <a:pt x="326" y="3"/>
                  </a:lnTo>
                  <a:lnTo>
                    <a:pt x="334" y="1"/>
                  </a:lnTo>
                  <a:lnTo>
                    <a:pt x="361" y="11"/>
                  </a:lnTo>
                  <a:lnTo>
                    <a:pt x="373" y="24"/>
                  </a:lnTo>
                  <a:lnTo>
                    <a:pt x="376" y="32"/>
                  </a:lnTo>
                  <a:lnTo>
                    <a:pt x="399" y="34"/>
                  </a:lnTo>
                  <a:lnTo>
                    <a:pt x="430" y="58"/>
                  </a:lnTo>
                  <a:lnTo>
                    <a:pt x="436" y="87"/>
                  </a:lnTo>
                  <a:lnTo>
                    <a:pt x="431" y="99"/>
                  </a:lnTo>
                  <a:lnTo>
                    <a:pt x="429" y="149"/>
                  </a:lnTo>
                  <a:lnTo>
                    <a:pt x="437" y="167"/>
                  </a:lnTo>
                  <a:lnTo>
                    <a:pt x="477" y="186"/>
                  </a:lnTo>
                  <a:lnTo>
                    <a:pt x="527" y="191"/>
                  </a:lnTo>
                  <a:lnTo>
                    <a:pt x="560" y="186"/>
                  </a:lnTo>
                  <a:lnTo>
                    <a:pt x="586" y="191"/>
                  </a:lnTo>
                  <a:lnTo>
                    <a:pt x="641" y="207"/>
                  </a:lnTo>
                  <a:lnTo>
                    <a:pt x="653" y="224"/>
                  </a:lnTo>
                  <a:lnTo>
                    <a:pt x="718" y="215"/>
                  </a:lnTo>
                  <a:lnTo>
                    <a:pt x="740" y="225"/>
                  </a:lnTo>
                  <a:lnTo>
                    <a:pt x="749" y="231"/>
                  </a:lnTo>
                  <a:lnTo>
                    <a:pt x="783" y="236"/>
                  </a:lnTo>
                  <a:lnTo>
                    <a:pt x="800" y="232"/>
                  </a:lnTo>
                  <a:lnTo>
                    <a:pt x="820" y="222"/>
                  </a:lnTo>
                  <a:lnTo>
                    <a:pt x="838" y="222"/>
                  </a:lnTo>
                  <a:lnTo>
                    <a:pt x="858" y="228"/>
                  </a:lnTo>
                  <a:lnTo>
                    <a:pt x="875" y="222"/>
                  </a:lnTo>
                  <a:lnTo>
                    <a:pt x="891" y="222"/>
                  </a:lnTo>
                  <a:lnTo>
                    <a:pt x="901" y="228"/>
                  </a:lnTo>
                  <a:lnTo>
                    <a:pt x="919" y="228"/>
                  </a:lnTo>
                  <a:lnTo>
                    <a:pt x="934" y="232"/>
                  </a:lnTo>
                  <a:lnTo>
                    <a:pt x="948" y="232"/>
                  </a:lnTo>
                  <a:lnTo>
                    <a:pt x="970" y="225"/>
                  </a:lnTo>
                  <a:lnTo>
                    <a:pt x="1255" y="291"/>
                  </a:lnTo>
                  <a:lnTo>
                    <a:pt x="1257" y="309"/>
                  </a:lnTo>
                  <a:lnTo>
                    <a:pt x="1271" y="329"/>
                  </a:lnTo>
                  <a:lnTo>
                    <a:pt x="1285" y="333"/>
                  </a:lnTo>
                  <a:lnTo>
                    <a:pt x="1300" y="345"/>
                  </a:lnTo>
                  <a:lnTo>
                    <a:pt x="1303" y="373"/>
                  </a:lnTo>
                  <a:lnTo>
                    <a:pt x="1234" y="481"/>
                  </a:lnTo>
                  <a:lnTo>
                    <a:pt x="1221" y="494"/>
                  </a:lnTo>
                  <a:lnTo>
                    <a:pt x="1219" y="508"/>
                  </a:lnTo>
                  <a:lnTo>
                    <a:pt x="1204" y="524"/>
                  </a:lnTo>
                  <a:lnTo>
                    <a:pt x="1182" y="534"/>
                  </a:lnTo>
                  <a:lnTo>
                    <a:pt x="1146" y="589"/>
                  </a:lnTo>
                  <a:lnTo>
                    <a:pt x="1139" y="615"/>
                  </a:lnTo>
                  <a:lnTo>
                    <a:pt x="1145" y="627"/>
                  </a:lnTo>
                  <a:lnTo>
                    <a:pt x="1167" y="638"/>
                  </a:lnTo>
                  <a:lnTo>
                    <a:pt x="1176" y="654"/>
                  </a:lnTo>
                  <a:lnTo>
                    <a:pt x="1172" y="665"/>
                  </a:lnTo>
                  <a:lnTo>
                    <a:pt x="1169" y="672"/>
                  </a:lnTo>
                  <a:lnTo>
                    <a:pt x="1164" y="675"/>
                  </a:lnTo>
                  <a:lnTo>
                    <a:pt x="1164" y="699"/>
                  </a:lnTo>
                  <a:lnTo>
                    <a:pt x="1143" y="724"/>
                  </a:lnTo>
                  <a:lnTo>
                    <a:pt x="1062" y="1087"/>
                  </a:lnTo>
                  <a:lnTo>
                    <a:pt x="626" y="983"/>
                  </a:lnTo>
                  <a:lnTo>
                    <a:pt x="19" y="817"/>
                  </a:lnTo>
                </a:path>
              </a:pathLst>
            </a:custGeom>
            <a:solidFill>
              <a:schemeClr val="bg1"/>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40046"/>
                </a:solidFill>
                <a:effectLst/>
                <a:uLnTx/>
                <a:uFillTx/>
                <a:latin typeface="Rockwell"/>
                <a:ea typeface="+mn-ea"/>
                <a:cs typeface="+mn-cs"/>
              </a:endParaRPr>
            </a:p>
          </p:txBody>
        </p:sp>
        <p:sp>
          <p:nvSpPr>
            <p:cNvPr id="14" name="Freeform 168">
              <a:extLst>
                <a:ext uri="{FF2B5EF4-FFF2-40B4-BE49-F238E27FC236}">
                  <a16:creationId xmlns:a16="http://schemas.microsoft.com/office/drawing/2014/main" id="{FE2D2A7A-E56D-28EB-D70F-2C258AC3224E}"/>
                </a:ext>
              </a:extLst>
            </p:cNvPr>
            <p:cNvSpPr>
              <a:spLocks/>
            </p:cNvSpPr>
            <p:nvPr/>
          </p:nvSpPr>
          <p:spPr bwMode="auto">
            <a:xfrm>
              <a:off x="2076450" y="2800350"/>
              <a:ext cx="1000125" cy="1704975"/>
            </a:xfrm>
            <a:custGeom>
              <a:avLst/>
              <a:gdLst>
                <a:gd name="T0" fmla="*/ 2147483646 w 1295"/>
                <a:gd name="T1" fmla="*/ 2147483646 h 2212"/>
                <a:gd name="T2" fmla="*/ 2147483646 w 1295"/>
                <a:gd name="T3" fmla="*/ 2147483646 h 2212"/>
                <a:gd name="T4" fmla="*/ 2147483646 w 1295"/>
                <a:gd name="T5" fmla="*/ 2147483646 h 2212"/>
                <a:gd name="T6" fmla="*/ 2147483646 w 1295"/>
                <a:gd name="T7" fmla="*/ 2147483646 h 2212"/>
                <a:gd name="T8" fmla="*/ 2147483646 w 1295"/>
                <a:gd name="T9" fmla="*/ 2147483646 h 2212"/>
                <a:gd name="T10" fmla="*/ 2147483646 w 1295"/>
                <a:gd name="T11" fmla="*/ 2147483646 h 2212"/>
                <a:gd name="T12" fmla="*/ 2147483646 w 1295"/>
                <a:gd name="T13" fmla="*/ 2147483646 h 2212"/>
                <a:gd name="T14" fmla="*/ 2147483646 w 1295"/>
                <a:gd name="T15" fmla="*/ 2147483646 h 2212"/>
                <a:gd name="T16" fmla="*/ 2147483646 w 1295"/>
                <a:gd name="T17" fmla="*/ 2147483646 h 2212"/>
                <a:gd name="T18" fmla="*/ 2147483646 w 1295"/>
                <a:gd name="T19" fmla="*/ 2147483646 h 2212"/>
                <a:gd name="T20" fmla="*/ 2147483646 w 1295"/>
                <a:gd name="T21" fmla="*/ 2147483646 h 2212"/>
                <a:gd name="T22" fmla="*/ 2147483646 w 1295"/>
                <a:gd name="T23" fmla="*/ 2147483646 h 2212"/>
                <a:gd name="T24" fmla="*/ 2147483646 w 1295"/>
                <a:gd name="T25" fmla="*/ 2147483646 h 2212"/>
                <a:gd name="T26" fmla="*/ 2147483646 w 1295"/>
                <a:gd name="T27" fmla="*/ 2147483646 h 2212"/>
                <a:gd name="T28" fmla="*/ 2147483646 w 1295"/>
                <a:gd name="T29" fmla="*/ 2147483646 h 2212"/>
                <a:gd name="T30" fmla="*/ 2147483646 w 1295"/>
                <a:gd name="T31" fmla="*/ 2147483646 h 2212"/>
                <a:gd name="T32" fmla="*/ 2147483646 w 1295"/>
                <a:gd name="T33" fmla="*/ 2147483646 h 2212"/>
                <a:gd name="T34" fmla="*/ 2147483646 w 1295"/>
                <a:gd name="T35" fmla="*/ 2147483646 h 2212"/>
                <a:gd name="T36" fmla="*/ 2147483646 w 1295"/>
                <a:gd name="T37" fmla="*/ 2147483646 h 2212"/>
                <a:gd name="T38" fmla="*/ 2147483646 w 1295"/>
                <a:gd name="T39" fmla="*/ 2147483646 h 2212"/>
                <a:gd name="T40" fmla="*/ 2147483646 w 1295"/>
                <a:gd name="T41" fmla="*/ 2147483646 h 2212"/>
                <a:gd name="T42" fmla="*/ 2147483646 w 1295"/>
                <a:gd name="T43" fmla="*/ 2147483646 h 2212"/>
                <a:gd name="T44" fmla="*/ 2147483646 w 1295"/>
                <a:gd name="T45" fmla="*/ 2147483646 h 2212"/>
                <a:gd name="T46" fmla="*/ 2147483646 w 1295"/>
                <a:gd name="T47" fmla="*/ 2147483646 h 2212"/>
                <a:gd name="T48" fmla="*/ 2147483646 w 1295"/>
                <a:gd name="T49" fmla="*/ 2147483646 h 2212"/>
                <a:gd name="T50" fmla="*/ 2147483646 w 1295"/>
                <a:gd name="T51" fmla="*/ 2147483646 h 2212"/>
                <a:gd name="T52" fmla="*/ 2147483646 w 1295"/>
                <a:gd name="T53" fmla="*/ 2147483646 h 2212"/>
                <a:gd name="T54" fmla="*/ 2147483646 w 1295"/>
                <a:gd name="T55" fmla="*/ 2147483646 h 2212"/>
                <a:gd name="T56" fmla="*/ 2147483646 w 1295"/>
                <a:gd name="T57" fmla="*/ 2147483646 h 2212"/>
                <a:gd name="T58" fmla="*/ 2147483646 w 1295"/>
                <a:gd name="T59" fmla="*/ 2147483646 h 2212"/>
                <a:gd name="T60" fmla="*/ 2147483646 w 1295"/>
                <a:gd name="T61" fmla="*/ 2147483646 h 2212"/>
                <a:gd name="T62" fmla="*/ 2147483646 w 1295"/>
                <a:gd name="T63" fmla="*/ 2147483646 h 2212"/>
                <a:gd name="T64" fmla="*/ 2147483646 w 1295"/>
                <a:gd name="T65" fmla="*/ 2147483646 h 2212"/>
                <a:gd name="T66" fmla="*/ 2147483646 w 1295"/>
                <a:gd name="T67" fmla="*/ 2147483646 h 2212"/>
                <a:gd name="T68" fmla="*/ 2147483646 w 1295"/>
                <a:gd name="T69" fmla="*/ 2147483646 h 2212"/>
                <a:gd name="T70" fmla="*/ 2147483646 w 1295"/>
                <a:gd name="T71" fmla="*/ 2147483646 h 2212"/>
                <a:gd name="T72" fmla="*/ 2147483646 w 1295"/>
                <a:gd name="T73" fmla="*/ 2147483646 h 2212"/>
                <a:gd name="T74" fmla="*/ 2147483646 w 1295"/>
                <a:gd name="T75" fmla="*/ 2147483646 h 2212"/>
                <a:gd name="T76" fmla="*/ 2147483646 w 1295"/>
                <a:gd name="T77" fmla="*/ 2147483646 h 2212"/>
                <a:gd name="T78" fmla="*/ 2147483646 w 1295"/>
                <a:gd name="T79" fmla="*/ 2147483646 h 2212"/>
                <a:gd name="T80" fmla="*/ 2147483646 w 1295"/>
                <a:gd name="T81" fmla="*/ 2147483646 h 2212"/>
                <a:gd name="T82" fmla="*/ 2147483646 w 1295"/>
                <a:gd name="T83" fmla="*/ 2147483646 h 2212"/>
                <a:gd name="T84" fmla="*/ 2147483646 w 1295"/>
                <a:gd name="T85" fmla="*/ 2147483646 h 2212"/>
                <a:gd name="T86" fmla="*/ 2147483646 w 1295"/>
                <a:gd name="T87" fmla="*/ 2147483646 h 2212"/>
                <a:gd name="T88" fmla="*/ 2147483646 w 1295"/>
                <a:gd name="T89" fmla="*/ 2147483646 h 2212"/>
                <a:gd name="T90" fmla="*/ 2147483646 w 1295"/>
                <a:gd name="T91" fmla="*/ 2147483646 h 2212"/>
                <a:gd name="T92" fmla="*/ 2147483646 w 1295"/>
                <a:gd name="T93" fmla="*/ 2147483646 h 2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95"/>
                <a:gd name="T142" fmla="*/ 0 h 2212"/>
                <a:gd name="T143" fmla="*/ 1295 w 1295"/>
                <a:gd name="T144" fmla="*/ 2212 h 2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95" h="2212">
                  <a:moveTo>
                    <a:pt x="1129" y="2205"/>
                  </a:moveTo>
                  <a:lnTo>
                    <a:pt x="735" y="2166"/>
                  </a:lnTo>
                  <a:lnTo>
                    <a:pt x="732" y="2159"/>
                  </a:lnTo>
                  <a:lnTo>
                    <a:pt x="728" y="2140"/>
                  </a:lnTo>
                  <a:lnTo>
                    <a:pt x="730" y="2130"/>
                  </a:lnTo>
                  <a:lnTo>
                    <a:pt x="735" y="2127"/>
                  </a:lnTo>
                  <a:lnTo>
                    <a:pt x="730" y="2122"/>
                  </a:lnTo>
                  <a:lnTo>
                    <a:pt x="726" y="2121"/>
                  </a:lnTo>
                  <a:lnTo>
                    <a:pt x="721" y="2105"/>
                  </a:lnTo>
                  <a:lnTo>
                    <a:pt x="722" y="2098"/>
                  </a:lnTo>
                  <a:lnTo>
                    <a:pt x="720" y="2031"/>
                  </a:lnTo>
                  <a:lnTo>
                    <a:pt x="687" y="1960"/>
                  </a:lnTo>
                  <a:lnTo>
                    <a:pt x="666" y="1940"/>
                  </a:lnTo>
                  <a:lnTo>
                    <a:pt x="651" y="1911"/>
                  </a:lnTo>
                  <a:lnTo>
                    <a:pt x="611" y="1876"/>
                  </a:lnTo>
                  <a:lnTo>
                    <a:pt x="586" y="1878"/>
                  </a:lnTo>
                  <a:lnTo>
                    <a:pt x="573" y="1863"/>
                  </a:lnTo>
                  <a:lnTo>
                    <a:pt x="582" y="1843"/>
                  </a:lnTo>
                  <a:lnTo>
                    <a:pt x="575" y="1832"/>
                  </a:lnTo>
                  <a:lnTo>
                    <a:pt x="576" y="1819"/>
                  </a:lnTo>
                  <a:lnTo>
                    <a:pt x="562" y="1804"/>
                  </a:lnTo>
                  <a:lnTo>
                    <a:pt x="521" y="1799"/>
                  </a:lnTo>
                  <a:lnTo>
                    <a:pt x="499" y="1789"/>
                  </a:lnTo>
                  <a:lnTo>
                    <a:pt x="469" y="1764"/>
                  </a:lnTo>
                  <a:lnTo>
                    <a:pt x="452" y="1720"/>
                  </a:lnTo>
                  <a:lnTo>
                    <a:pt x="427" y="1699"/>
                  </a:lnTo>
                  <a:lnTo>
                    <a:pt x="400" y="1693"/>
                  </a:lnTo>
                  <a:lnTo>
                    <a:pt x="327" y="1659"/>
                  </a:lnTo>
                  <a:lnTo>
                    <a:pt x="303" y="1659"/>
                  </a:lnTo>
                  <a:lnTo>
                    <a:pt x="272" y="1641"/>
                  </a:lnTo>
                  <a:lnTo>
                    <a:pt x="253" y="1622"/>
                  </a:lnTo>
                  <a:lnTo>
                    <a:pt x="253" y="1605"/>
                  </a:lnTo>
                  <a:lnTo>
                    <a:pt x="265" y="1592"/>
                  </a:lnTo>
                  <a:lnTo>
                    <a:pt x="271" y="1557"/>
                  </a:lnTo>
                  <a:lnTo>
                    <a:pt x="276" y="1535"/>
                  </a:lnTo>
                  <a:lnTo>
                    <a:pt x="281" y="1524"/>
                  </a:lnTo>
                  <a:lnTo>
                    <a:pt x="274" y="1498"/>
                  </a:lnTo>
                  <a:lnTo>
                    <a:pt x="256" y="1489"/>
                  </a:lnTo>
                  <a:lnTo>
                    <a:pt x="253" y="1467"/>
                  </a:lnTo>
                  <a:lnTo>
                    <a:pt x="258" y="1461"/>
                  </a:lnTo>
                  <a:lnTo>
                    <a:pt x="263" y="1460"/>
                  </a:lnTo>
                  <a:lnTo>
                    <a:pt x="265" y="1440"/>
                  </a:lnTo>
                  <a:lnTo>
                    <a:pt x="244" y="1424"/>
                  </a:lnTo>
                  <a:lnTo>
                    <a:pt x="196" y="1337"/>
                  </a:lnTo>
                  <a:lnTo>
                    <a:pt x="194" y="1312"/>
                  </a:lnTo>
                  <a:lnTo>
                    <a:pt x="184" y="1292"/>
                  </a:lnTo>
                  <a:lnTo>
                    <a:pt x="181" y="1274"/>
                  </a:lnTo>
                  <a:lnTo>
                    <a:pt x="145" y="1224"/>
                  </a:lnTo>
                  <a:lnTo>
                    <a:pt x="149" y="1172"/>
                  </a:lnTo>
                  <a:lnTo>
                    <a:pt x="158" y="1160"/>
                  </a:lnTo>
                  <a:lnTo>
                    <a:pt x="167" y="1159"/>
                  </a:lnTo>
                  <a:lnTo>
                    <a:pt x="185" y="1140"/>
                  </a:lnTo>
                  <a:lnTo>
                    <a:pt x="188" y="1105"/>
                  </a:lnTo>
                  <a:lnTo>
                    <a:pt x="176" y="1094"/>
                  </a:lnTo>
                  <a:lnTo>
                    <a:pt x="151" y="1082"/>
                  </a:lnTo>
                  <a:lnTo>
                    <a:pt x="126" y="1059"/>
                  </a:lnTo>
                  <a:lnTo>
                    <a:pt x="116" y="1035"/>
                  </a:lnTo>
                  <a:lnTo>
                    <a:pt x="116" y="967"/>
                  </a:lnTo>
                  <a:lnTo>
                    <a:pt x="122" y="958"/>
                  </a:lnTo>
                  <a:lnTo>
                    <a:pt x="119" y="940"/>
                  </a:lnTo>
                  <a:lnTo>
                    <a:pt x="127" y="937"/>
                  </a:lnTo>
                  <a:lnTo>
                    <a:pt x="130" y="904"/>
                  </a:lnTo>
                  <a:lnTo>
                    <a:pt x="138" y="902"/>
                  </a:lnTo>
                  <a:lnTo>
                    <a:pt x="145" y="913"/>
                  </a:lnTo>
                  <a:lnTo>
                    <a:pt x="144" y="939"/>
                  </a:lnTo>
                  <a:lnTo>
                    <a:pt x="149" y="948"/>
                  </a:lnTo>
                  <a:lnTo>
                    <a:pt x="172" y="965"/>
                  </a:lnTo>
                  <a:lnTo>
                    <a:pt x="177" y="958"/>
                  </a:lnTo>
                  <a:lnTo>
                    <a:pt x="180" y="940"/>
                  </a:lnTo>
                  <a:lnTo>
                    <a:pt x="167" y="904"/>
                  </a:lnTo>
                  <a:lnTo>
                    <a:pt x="164" y="880"/>
                  </a:lnTo>
                  <a:lnTo>
                    <a:pt x="167" y="853"/>
                  </a:lnTo>
                  <a:lnTo>
                    <a:pt x="162" y="849"/>
                  </a:lnTo>
                  <a:lnTo>
                    <a:pt x="145" y="868"/>
                  </a:lnTo>
                  <a:lnTo>
                    <a:pt x="144" y="878"/>
                  </a:lnTo>
                  <a:lnTo>
                    <a:pt x="138" y="890"/>
                  </a:lnTo>
                  <a:lnTo>
                    <a:pt x="116" y="880"/>
                  </a:lnTo>
                  <a:lnTo>
                    <a:pt x="93" y="847"/>
                  </a:lnTo>
                  <a:lnTo>
                    <a:pt x="70" y="837"/>
                  </a:lnTo>
                  <a:lnTo>
                    <a:pt x="79" y="815"/>
                  </a:lnTo>
                  <a:lnTo>
                    <a:pt x="79" y="740"/>
                  </a:lnTo>
                  <a:lnTo>
                    <a:pt x="49" y="707"/>
                  </a:lnTo>
                  <a:lnTo>
                    <a:pt x="36" y="679"/>
                  </a:lnTo>
                  <a:lnTo>
                    <a:pt x="13" y="617"/>
                  </a:lnTo>
                  <a:lnTo>
                    <a:pt x="25" y="596"/>
                  </a:lnTo>
                  <a:lnTo>
                    <a:pt x="20" y="576"/>
                  </a:lnTo>
                  <a:lnTo>
                    <a:pt x="17" y="560"/>
                  </a:lnTo>
                  <a:lnTo>
                    <a:pt x="30" y="515"/>
                  </a:lnTo>
                  <a:lnTo>
                    <a:pt x="45" y="495"/>
                  </a:lnTo>
                  <a:lnTo>
                    <a:pt x="47" y="483"/>
                  </a:lnTo>
                  <a:lnTo>
                    <a:pt x="44" y="439"/>
                  </a:lnTo>
                  <a:lnTo>
                    <a:pt x="25" y="398"/>
                  </a:lnTo>
                  <a:lnTo>
                    <a:pt x="24" y="386"/>
                  </a:lnTo>
                  <a:lnTo>
                    <a:pt x="18" y="374"/>
                  </a:lnTo>
                  <a:lnTo>
                    <a:pt x="9" y="363"/>
                  </a:lnTo>
                  <a:lnTo>
                    <a:pt x="2" y="345"/>
                  </a:lnTo>
                  <a:lnTo>
                    <a:pt x="0" y="318"/>
                  </a:lnTo>
                  <a:lnTo>
                    <a:pt x="3" y="311"/>
                  </a:lnTo>
                  <a:lnTo>
                    <a:pt x="2" y="291"/>
                  </a:lnTo>
                  <a:lnTo>
                    <a:pt x="23" y="257"/>
                  </a:lnTo>
                  <a:lnTo>
                    <a:pt x="81" y="194"/>
                  </a:lnTo>
                  <a:lnTo>
                    <a:pt x="82" y="180"/>
                  </a:lnTo>
                  <a:lnTo>
                    <a:pt x="85" y="156"/>
                  </a:lnTo>
                  <a:lnTo>
                    <a:pt x="98" y="144"/>
                  </a:lnTo>
                  <a:lnTo>
                    <a:pt x="112" y="119"/>
                  </a:lnTo>
                  <a:lnTo>
                    <a:pt x="117" y="64"/>
                  </a:lnTo>
                  <a:lnTo>
                    <a:pt x="105" y="38"/>
                  </a:lnTo>
                  <a:lnTo>
                    <a:pt x="117" y="11"/>
                  </a:lnTo>
                  <a:lnTo>
                    <a:pt x="126" y="0"/>
                  </a:lnTo>
                  <a:lnTo>
                    <a:pt x="733" y="166"/>
                  </a:lnTo>
                  <a:lnTo>
                    <a:pt x="578" y="770"/>
                  </a:lnTo>
                  <a:lnTo>
                    <a:pt x="1248" y="1755"/>
                  </a:lnTo>
                  <a:lnTo>
                    <a:pt x="1248" y="1784"/>
                  </a:lnTo>
                  <a:lnTo>
                    <a:pt x="1250" y="1794"/>
                  </a:lnTo>
                  <a:lnTo>
                    <a:pt x="1248" y="1802"/>
                  </a:lnTo>
                  <a:lnTo>
                    <a:pt x="1260" y="1827"/>
                  </a:lnTo>
                  <a:lnTo>
                    <a:pt x="1260" y="1847"/>
                  </a:lnTo>
                  <a:lnTo>
                    <a:pt x="1267" y="1862"/>
                  </a:lnTo>
                  <a:lnTo>
                    <a:pt x="1273" y="1886"/>
                  </a:lnTo>
                  <a:lnTo>
                    <a:pt x="1282" y="1892"/>
                  </a:lnTo>
                  <a:lnTo>
                    <a:pt x="1293" y="1905"/>
                  </a:lnTo>
                  <a:lnTo>
                    <a:pt x="1295" y="1924"/>
                  </a:lnTo>
                  <a:lnTo>
                    <a:pt x="1293" y="1930"/>
                  </a:lnTo>
                  <a:lnTo>
                    <a:pt x="1286" y="1925"/>
                  </a:lnTo>
                  <a:lnTo>
                    <a:pt x="1266" y="1943"/>
                  </a:lnTo>
                  <a:lnTo>
                    <a:pt x="1242" y="1952"/>
                  </a:lnTo>
                  <a:lnTo>
                    <a:pt x="1223" y="1975"/>
                  </a:lnTo>
                  <a:lnTo>
                    <a:pt x="1211" y="2030"/>
                  </a:lnTo>
                  <a:lnTo>
                    <a:pt x="1179" y="2072"/>
                  </a:lnTo>
                  <a:lnTo>
                    <a:pt x="1161" y="2072"/>
                  </a:lnTo>
                  <a:lnTo>
                    <a:pt x="1160" y="2083"/>
                  </a:lnTo>
                  <a:lnTo>
                    <a:pt x="1165" y="2098"/>
                  </a:lnTo>
                  <a:lnTo>
                    <a:pt x="1162" y="2110"/>
                  </a:lnTo>
                  <a:lnTo>
                    <a:pt x="1155" y="2135"/>
                  </a:lnTo>
                  <a:lnTo>
                    <a:pt x="1160" y="2146"/>
                  </a:lnTo>
                  <a:lnTo>
                    <a:pt x="1183" y="2166"/>
                  </a:lnTo>
                  <a:lnTo>
                    <a:pt x="1188" y="2175"/>
                  </a:lnTo>
                  <a:lnTo>
                    <a:pt x="1181" y="2184"/>
                  </a:lnTo>
                  <a:lnTo>
                    <a:pt x="1177" y="2197"/>
                  </a:lnTo>
                  <a:lnTo>
                    <a:pt x="1164" y="2212"/>
                  </a:lnTo>
                  <a:lnTo>
                    <a:pt x="1155" y="2209"/>
                  </a:lnTo>
                  <a:lnTo>
                    <a:pt x="1129" y="2205"/>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5" name="Freeform 169">
              <a:extLst>
                <a:ext uri="{FF2B5EF4-FFF2-40B4-BE49-F238E27FC236}">
                  <a16:creationId xmlns:a16="http://schemas.microsoft.com/office/drawing/2014/main" id="{AE159BB4-66FF-2560-669C-EE4A9BC35008}"/>
                </a:ext>
              </a:extLst>
            </p:cNvPr>
            <p:cNvSpPr>
              <a:spLocks/>
            </p:cNvSpPr>
            <p:nvPr/>
          </p:nvSpPr>
          <p:spPr bwMode="auto">
            <a:xfrm>
              <a:off x="2076450" y="2800350"/>
              <a:ext cx="1000125" cy="1704975"/>
            </a:xfrm>
            <a:custGeom>
              <a:avLst/>
              <a:gdLst>
                <a:gd name="T0" fmla="*/ 2147483646 w 1295"/>
                <a:gd name="T1" fmla="*/ 2147483646 h 2212"/>
                <a:gd name="T2" fmla="*/ 2147483646 w 1295"/>
                <a:gd name="T3" fmla="*/ 2147483646 h 2212"/>
                <a:gd name="T4" fmla="*/ 2147483646 w 1295"/>
                <a:gd name="T5" fmla="*/ 2147483646 h 2212"/>
                <a:gd name="T6" fmla="*/ 2147483646 w 1295"/>
                <a:gd name="T7" fmla="*/ 2147483646 h 2212"/>
                <a:gd name="T8" fmla="*/ 2147483646 w 1295"/>
                <a:gd name="T9" fmla="*/ 2147483646 h 2212"/>
                <a:gd name="T10" fmla="*/ 2147483646 w 1295"/>
                <a:gd name="T11" fmla="*/ 2147483646 h 2212"/>
                <a:gd name="T12" fmla="*/ 2147483646 w 1295"/>
                <a:gd name="T13" fmla="*/ 2147483646 h 2212"/>
                <a:gd name="T14" fmla="*/ 2147483646 w 1295"/>
                <a:gd name="T15" fmla="*/ 2147483646 h 2212"/>
                <a:gd name="T16" fmla="*/ 2147483646 w 1295"/>
                <a:gd name="T17" fmla="*/ 2147483646 h 2212"/>
                <a:gd name="T18" fmla="*/ 2147483646 w 1295"/>
                <a:gd name="T19" fmla="*/ 2147483646 h 2212"/>
                <a:gd name="T20" fmla="*/ 2147483646 w 1295"/>
                <a:gd name="T21" fmla="*/ 2147483646 h 2212"/>
                <a:gd name="T22" fmla="*/ 2147483646 w 1295"/>
                <a:gd name="T23" fmla="*/ 2147483646 h 2212"/>
                <a:gd name="T24" fmla="*/ 2147483646 w 1295"/>
                <a:gd name="T25" fmla="*/ 2147483646 h 2212"/>
                <a:gd name="T26" fmla="*/ 2147483646 w 1295"/>
                <a:gd name="T27" fmla="*/ 2147483646 h 2212"/>
                <a:gd name="T28" fmla="*/ 2147483646 w 1295"/>
                <a:gd name="T29" fmla="*/ 2147483646 h 2212"/>
                <a:gd name="T30" fmla="*/ 2147483646 w 1295"/>
                <a:gd name="T31" fmla="*/ 2147483646 h 2212"/>
                <a:gd name="T32" fmla="*/ 2147483646 w 1295"/>
                <a:gd name="T33" fmla="*/ 2147483646 h 2212"/>
                <a:gd name="T34" fmla="*/ 2147483646 w 1295"/>
                <a:gd name="T35" fmla="*/ 2147483646 h 2212"/>
                <a:gd name="T36" fmla="*/ 2147483646 w 1295"/>
                <a:gd name="T37" fmla="*/ 2147483646 h 2212"/>
                <a:gd name="T38" fmla="*/ 2147483646 w 1295"/>
                <a:gd name="T39" fmla="*/ 2147483646 h 2212"/>
                <a:gd name="T40" fmla="*/ 2147483646 w 1295"/>
                <a:gd name="T41" fmla="*/ 2147483646 h 2212"/>
                <a:gd name="T42" fmla="*/ 2147483646 w 1295"/>
                <a:gd name="T43" fmla="*/ 2147483646 h 2212"/>
                <a:gd name="T44" fmla="*/ 2147483646 w 1295"/>
                <a:gd name="T45" fmla="*/ 2147483646 h 2212"/>
                <a:gd name="T46" fmla="*/ 2147483646 w 1295"/>
                <a:gd name="T47" fmla="*/ 2147483646 h 2212"/>
                <a:gd name="T48" fmla="*/ 2147483646 w 1295"/>
                <a:gd name="T49" fmla="*/ 2147483646 h 2212"/>
                <a:gd name="T50" fmla="*/ 2147483646 w 1295"/>
                <a:gd name="T51" fmla="*/ 2147483646 h 2212"/>
                <a:gd name="T52" fmla="*/ 2147483646 w 1295"/>
                <a:gd name="T53" fmla="*/ 2147483646 h 2212"/>
                <a:gd name="T54" fmla="*/ 2147483646 w 1295"/>
                <a:gd name="T55" fmla="*/ 2147483646 h 2212"/>
                <a:gd name="T56" fmla="*/ 2147483646 w 1295"/>
                <a:gd name="T57" fmla="*/ 2147483646 h 2212"/>
                <a:gd name="T58" fmla="*/ 2147483646 w 1295"/>
                <a:gd name="T59" fmla="*/ 2147483646 h 2212"/>
                <a:gd name="T60" fmla="*/ 2147483646 w 1295"/>
                <a:gd name="T61" fmla="*/ 2147483646 h 2212"/>
                <a:gd name="T62" fmla="*/ 2147483646 w 1295"/>
                <a:gd name="T63" fmla="*/ 2147483646 h 2212"/>
                <a:gd name="T64" fmla="*/ 2147483646 w 1295"/>
                <a:gd name="T65" fmla="*/ 2147483646 h 2212"/>
                <a:gd name="T66" fmla="*/ 2147483646 w 1295"/>
                <a:gd name="T67" fmla="*/ 2147483646 h 2212"/>
                <a:gd name="T68" fmla="*/ 2147483646 w 1295"/>
                <a:gd name="T69" fmla="*/ 2147483646 h 2212"/>
                <a:gd name="T70" fmla="*/ 2147483646 w 1295"/>
                <a:gd name="T71" fmla="*/ 2147483646 h 2212"/>
                <a:gd name="T72" fmla="*/ 2147483646 w 1295"/>
                <a:gd name="T73" fmla="*/ 2147483646 h 2212"/>
                <a:gd name="T74" fmla="*/ 2147483646 w 1295"/>
                <a:gd name="T75" fmla="*/ 2147483646 h 2212"/>
                <a:gd name="T76" fmla="*/ 2147483646 w 1295"/>
                <a:gd name="T77" fmla="*/ 2147483646 h 2212"/>
                <a:gd name="T78" fmla="*/ 2147483646 w 1295"/>
                <a:gd name="T79" fmla="*/ 2147483646 h 2212"/>
                <a:gd name="T80" fmla="*/ 2147483646 w 1295"/>
                <a:gd name="T81" fmla="*/ 2147483646 h 2212"/>
                <a:gd name="T82" fmla="*/ 2147483646 w 1295"/>
                <a:gd name="T83" fmla="*/ 2147483646 h 2212"/>
                <a:gd name="T84" fmla="*/ 2147483646 w 1295"/>
                <a:gd name="T85" fmla="*/ 2147483646 h 2212"/>
                <a:gd name="T86" fmla="*/ 2147483646 w 1295"/>
                <a:gd name="T87" fmla="*/ 2147483646 h 2212"/>
                <a:gd name="T88" fmla="*/ 2147483646 w 1295"/>
                <a:gd name="T89" fmla="*/ 2147483646 h 2212"/>
                <a:gd name="T90" fmla="*/ 2147483646 w 1295"/>
                <a:gd name="T91" fmla="*/ 2147483646 h 2212"/>
                <a:gd name="T92" fmla="*/ 2147483646 w 1295"/>
                <a:gd name="T93" fmla="*/ 2147483646 h 2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95"/>
                <a:gd name="T142" fmla="*/ 0 h 2212"/>
                <a:gd name="T143" fmla="*/ 1295 w 1295"/>
                <a:gd name="T144" fmla="*/ 2212 h 2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95" h="2212">
                  <a:moveTo>
                    <a:pt x="1129" y="2205"/>
                  </a:moveTo>
                  <a:lnTo>
                    <a:pt x="735" y="2166"/>
                  </a:lnTo>
                  <a:lnTo>
                    <a:pt x="732" y="2159"/>
                  </a:lnTo>
                  <a:lnTo>
                    <a:pt x="728" y="2140"/>
                  </a:lnTo>
                  <a:lnTo>
                    <a:pt x="730" y="2130"/>
                  </a:lnTo>
                  <a:lnTo>
                    <a:pt x="735" y="2127"/>
                  </a:lnTo>
                  <a:lnTo>
                    <a:pt x="730" y="2122"/>
                  </a:lnTo>
                  <a:lnTo>
                    <a:pt x="726" y="2121"/>
                  </a:lnTo>
                  <a:lnTo>
                    <a:pt x="721" y="2105"/>
                  </a:lnTo>
                  <a:lnTo>
                    <a:pt x="722" y="2098"/>
                  </a:lnTo>
                  <a:lnTo>
                    <a:pt x="720" y="2031"/>
                  </a:lnTo>
                  <a:lnTo>
                    <a:pt x="687" y="1960"/>
                  </a:lnTo>
                  <a:lnTo>
                    <a:pt x="666" y="1940"/>
                  </a:lnTo>
                  <a:lnTo>
                    <a:pt x="651" y="1911"/>
                  </a:lnTo>
                  <a:lnTo>
                    <a:pt x="611" y="1876"/>
                  </a:lnTo>
                  <a:lnTo>
                    <a:pt x="586" y="1878"/>
                  </a:lnTo>
                  <a:lnTo>
                    <a:pt x="573" y="1863"/>
                  </a:lnTo>
                  <a:lnTo>
                    <a:pt x="582" y="1843"/>
                  </a:lnTo>
                  <a:lnTo>
                    <a:pt x="575" y="1832"/>
                  </a:lnTo>
                  <a:lnTo>
                    <a:pt x="576" y="1819"/>
                  </a:lnTo>
                  <a:lnTo>
                    <a:pt x="562" y="1804"/>
                  </a:lnTo>
                  <a:lnTo>
                    <a:pt x="521" y="1799"/>
                  </a:lnTo>
                  <a:lnTo>
                    <a:pt x="499" y="1789"/>
                  </a:lnTo>
                  <a:lnTo>
                    <a:pt x="469" y="1764"/>
                  </a:lnTo>
                  <a:lnTo>
                    <a:pt x="452" y="1720"/>
                  </a:lnTo>
                  <a:lnTo>
                    <a:pt x="427" y="1699"/>
                  </a:lnTo>
                  <a:lnTo>
                    <a:pt x="400" y="1693"/>
                  </a:lnTo>
                  <a:lnTo>
                    <a:pt x="327" y="1659"/>
                  </a:lnTo>
                  <a:lnTo>
                    <a:pt x="303" y="1659"/>
                  </a:lnTo>
                  <a:lnTo>
                    <a:pt x="272" y="1641"/>
                  </a:lnTo>
                  <a:lnTo>
                    <a:pt x="253" y="1622"/>
                  </a:lnTo>
                  <a:lnTo>
                    <a:pt x="253" y="1605"/>
                  </a:lnTo>
                  <a:lnTo>
                    <a:pt x="265" y="1592"/>
                  </a:lnTo>
                  <a:lnTo>
                    <a:pt x="271" y="1557"/>
                  </a:lnTo>
                  <a:lnTo>
                    <a:pt x="276" y="1535"/>
                  </a:lnTo>
                  <a:lnTo>
                    <a:pt x="281" y="1524"/>
                  </a:lnTo>
                  <a:lnTo>
                    <a:pt x="274" y="1498"/>
                  </a:lnTo>
                  <a:lnTo>
                    <a:pt x="256" y="1489"/>
                  </a:lnTo>
                  <a:lnTo>
                    <a:pt x="253" y="1467"/>
                  </a:lnTo>
                  <a:lnTo>
                    <a:pt x="258" y="1461"/>
                  </a:lnTo>
                  <a:lnTo>
                    <a:pt x="263" y="1460"/>
                  </a:lnTo>
                  <a:lnTo>
                    <a:pt x="265" y="1440"/>
                  </a:lnTo>
                  <a:lnTo>
                    <a:pt x="244" y="1424"/>
                  </a:lnTo>
                  <a:lnTo>
                    <a:pt x="196" y="1337"/>
                  </a:lnTo>
                  <a:lnTo>
                    <a:pt x="194" y="1312"/>
                  </a:lnTo>
                  <a:lnTo>
                    <a:pt x="184" y="1292"/>
                  </a:lnTo>
                  <a:lnTo>
                    <a:pt x="181" y="1274"/>
                  </a:lnTo>
                  <a:lnTo>
                    <a:pt x="145" y="1224"/>
                  </a:lnTo>
                  <a:lnTo>
                    <a:pt x="149" y="1172"/>
                  </a:lnTo>
                  <a:lnTo>
                    <a:pt x="158" y="1160"/>
                  </a:lnTo>
                  <a:lnTo>
                    <a:pt x="167" y="1159"/>
                  </a:lnTo>
                  <a:lnTo>
                    <a:pt x="185" y="1140"/>
                  </a:lnTo>
                  <a:lnTo>
                    <a:pt x="188" y="1105"/>
                  </a:lnTo>
                  <a:lnTo>
                    <a:pt x="176" y="1094"/>
                  </a:lnTo>
                  <a:lnTo>
                    <a:pt x="151" y="1082"/>
                  </a:lnTo>
                  <a:lnTo>
                    <a:pt x="126" y="1059"/>
                  </a:lnTo>
                  <a:lnTo>
                    <a:pt x="116" y="1035"/>
                  </a:lnTo>
                  <a:lnTo>
                    <a:pt x="116" y="967"/>
                  </a:lnTo>
                  <a:lnTo>
                    <a:pt x="122" y="958"/>
                  </a:lnTo>
                  <a:lnTo>
                    <a:pt x="119" y="940"/>
                  </a:lnTo>
                  <a:lnTo>
                    <a:pt x="127" y="937"/>
                  </a:lnTo>
                  <a:lnTo>
                    <a:pt x="130" y="904"/>
                  </a:lnTo>
                  <a:lnTo>
                    <a:pt x="138" y="902"/>
                  </a:lnTo>
                  <a:lnTo>
                    <a:pt x="145" y="913"/>
                  </a:lnTo>
                  <a:lnTo>
                    <a:pt x="144" y="939"/>
                  </a:lnTo>
                  <a:lnTo>
                    <a:pt x="149" y="948"/>
                  </a:lnTo>
                  <a:lnTo>
                    <a:pt x="172" y="965"/>
                  </a:lnTo>
                  <a:lnTo>
                    <a:pt x="177" y="958"/>
                  </a:lnTo>
                  <a:lnTo>
                    <a:pt x="180" y="940"/>
                  </a:lnTo>
                  <a:lnTo>
                    <a:pt x="167" y="904"/>
                  </a:lnTo>
                  <a:lnTo>
                    <a:pt x="164" y="880"/>
                  </a:lnTo>
                  <a:lnTo>
                    <a:pt x="167" y="853"/>
                  </a:lnTo>
                  <a:lnTo>
                    <a:pt x="162" y="849"/>
                  </a:lnTo>
                  <a:lnTo>
                    <a:pt x="145" y="868"/>
                  </a:lnTo>
                  <a:lnTo>
                    <a:pt x="144" y="878"/>
                  </a:lnTo>
                  <a:lnTo>
                    <a:pt x="138" y="890"/>
                  </a:lnTo>
                  <a:lnTo>
                    <a:pt x="116" y="880"/>
                  </a:lnTo>
                  <a:lnTo>
                    <a:pt x="93" y="847"/>
                  </a:lnTo>
                  <a:lnTo>
                    <a:pt x="70" y="837"/>
                  </a:lnTo>
                  <a:lnTo>
                    <a:pt x="79" y="815"/>
                  </a:lnTo>
                  <a:lnTo>
                    <a:pt x="79" y="740"/>
                  </a:lnTo>
                  <a:lnTo>
                    <a:pt x="49" y="707"/>
                  </a:lnTo>
                  <a:lnTo>
                    <a:pt x="36" y="679"/>
                  </a:lnTo>
                  <a:lnTo>
                    <a:pt x="13" y="617"/>
                  </a:lnTo>
                  <a:lnTo>
                    <a:pt x="25" y="596"/>
                  </a:lnTo>
                  <a:lnTo>
                    <a:pt x="20" y="576"/>
                  </a:lnTo>
                  <a:lnTo>
                    <a:pt x="17" y="560"/>
                  </a:lnTo>
                  <a:lnTo>
                    <a:pt x="30" y="515"/>
                  </a:lnTo>
                  <a:lnTo>
                    <a:pt x="45" y="495"/>
                  </a:lnTo>
                  <a:lnTo>
                    <a:pt x="47" y="483"/>
                  </a:lnTo>
                  <a:lnTo>
                    <a:pt x="44" y="439"/>
                  </a:lnTo>
                  <a:lnTo>
                    <a:pt x="25" y="398"/>
                  </a:lnTo>
                  <a:lnTo>
                    <a:pt x="24" y="386"/>
                  </a:lnTo>
                  <a:lnTo>
                    <a:pt x="18" y="374"/>
                  </a:lnTo>
                  <a:lnTo>
                    <a:pt x="9" y="363"/>
                  </a:lnTo>
                  <a:lnTo>
                    <a:pt x="2" y="345"/>
                  </a:lnTo>
                  <a:lnTo>
                    <a:pt x="0" y="318"/>
                  </a:lnTo>
                  <a:lnTo>
                    <a:pt x="3" y="311"/>
                  </a:lnTo>
                  <a:lnTo>
                    <a:pt x="2" y="291"/>
                  </a:lnTo>
                  <a:lnTo>
                    <a:pt x="23" y="257"/>
                  </a:lnTo>
                  <a:lnTo>
                    <a:pt x="81" y="194"/>
                  </a:lnTo>
                  <a:lnTo>
                    <a:pt x="82" y="180"/>
                  </a:lnTo>
                  <a:lnTo>
                    <a:pt x="85" y="156"/>
                  </a:lnTo>
                  <a:lnTo>
                    <a:pt x="98" y="144"/>
                  </a:lnTo>
                  <a:lnTo>
                    <a:pt x="112" y="119"/>
                  </a:lnTo>
                  <a:lnTo>
                    <a:pt x="117" y="64"/>
                  </a:lnTo>
                  <a:lnTo>
                    <a:pt x="105" y="38"/>
                  </a:lnTo>
                  <a:lnTo>
                    <a:pt x="117" y="11"/>
                  </a:lnTo>
                  <a:lnTo>
                    <a:pt x="126" y="0"/>
                  </a:lnTo>
                  <a:lnTo>
                    <a:pt x="733" y="166"/>
                  </a:lnTo>
                  <a:lnTo>
                    <a:pt x="578" y="770"/>
                  </a:lnTo>
                  <a:lnTo>
                    <a:pt x="1248" y="1755"/>
                  </a:lnTo>
                  <a:lnTo>
                    <a:pt x="1248" y="1784"/>
                  </a:lnTo>
                  <a:lnTo>
                    <a:pt x="1250" y="1794"/>
                  </a:lnTo>
                  <a:lnTo>
                    <a:pt x="1248" y="1802"/>
                  </a:lnTo>
                  <a:lnTo>
                    <a:pt x="1260" y="1827"/>
                  </a:lnTo>
                  <a:lnTo>
                    <a:pt x="1260" y="1847"/>
                  </a:lnTo>
                  <a:lnTo>
                    <a:pt x="1267" y="1862"/>
                  </a:lnTo>
                  <a:lnTo>
                    <a:pt x="1273" y="1886"/>
                  </a:lnTo>
                  <a:lnTo>
                    <a:pt x="1282" y="1892"/>
                  </a:lnTo>
                  <a:lnTo>
                    <a:pt x="1293" y="1905"/>
                  </a:lnTo>
                  <a:lnTo>
                    <a:pt x="1295" y="1924"/>
                  </a:lnTo>
                  <a:lnTo>
                    <a:pt x="1293" y="1930"/>
                  </a:lnTo>
                  <a:lnTo>
                    <a:pt x="1286" y="1925"/>
                  </a:lnTo>
                  <a:lnTo>
                    <a:pt x="1266" y="1943"/>
                  </a:lnTo>
                  <a:lnTo>
                    <a:pt x="1242" y="1952"/>
                  </a:lnTo>
                  <a:lnTo>
                    <a:pt x="1223" y="1975"/>
                  </a:lnTo>
                  <a:lnTo>
                    <a:pt x="1211" y="2030"/>
                  </a:lnTo>
                  <a:lnTo>
                    <a:pt x="1179" y="2072"/>
                  </a:lnTo>
                  <a:lnTo>
                    <a:pt x="1161" y="2072"/>
                  </a:lnTo>
                  <a:lnTo>
                    <a:pt x="1160" y="2083"/>
                  </a:lnTo>
                  <a:lnTo>
                    <a:pt x="1165" y="2098"/>
                  </a:lnTo>
                  <a:lnTo>
                    <a:pt x="1162" y="2110"/>
                  </a:lnTo>
                  <a:lnTo>
                    <a:pt x="1155" y="2135"/>
                  </a:lnTo>
                  <a:lnTo>
                    <a:pt x="1160" y="2146"/>
                  </a:lnTo>
                  <a:lnTo>
                    <a:pt x="1183" y="2166"/>
                  </a:lnTo>
                  <a:lnTo>
                    <a:pt x="1188" y="2175"/>
                  </a:lnTo>
                  <a:lnTo>
                    <a:pt x="1181" y="2184"/>
                  </a:lnTo>
                  <a:lnTo>
                    <a:pt x="1177" y="2197"/>
                  </a:lnTo>
                  <a:lnTo>
                    <a:pt x="1164" y="2212"/>
                  </a:lnTo>
                  <a:lnTo>
                    <a:pt x="1155" y="2209"/>
                  </a:lnTo>
                  <a:lnTo>
                    <a:pt x="1129" y="2205"/>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 name="Freeform 170">
              <a:extLst>
                <a:ext uri="{FF2B5EF4-FFF2-40B4-BE49-F238E27FC236}">
                  <a16:creationId xmlns:a16="http://schemas.microsoft.com/office/drawing/2014/main" id="{7B688D89-1B3E-254C-411F-559438284ECA}"/>
                </a:ext>
              </a:extLst>
            </p:cNvPr>
            <p:cNvSpPr>
              <a:spLocks/>
            </p:cNvSpPr>
            <p:nvPr/>
          </p:nvSpPr>
          <p:spPr bwMode="auto">
            <a:xfrm>
              <a:off x="2979738" y="1928813"/>
              <a:ext cx="746125" cy="1209675"/>
            </a:xfrm>
            <a:custGeom>
              <a:avLst/>
              <a:gdLst>
                <a:gd name="T0" fmla="*/ 2147483646 w 968"/>
                <a:gd name="T1" fmla="*/ 2147483646 h 1566"/>
                <a:gd name="T2" fmla="*/ 2147483646 w 968"/>
                <a:gd name="T3" fmla="*/ 2147483646 h 1566"/>
                <a:gd name="T4" fmla="*/ 2147483646 w 968"/>
                <a:gd name="T5" fmla="*/ 2147483646 h 1566"/>
                <a:gd name="T6" fmla="*/ 2147483646 w 968"/>
                <a:gd name="T7" fmla="*/ 2147483646 h 1566"/>
                <a:gd name="T8" fmla="*/ 2147483646 w 968"/>
                <a:gd name="T9" fmla="*/ 2147483646 h 1566"/>
                <a:gd name="T10" fmla="*/ 2147483646 w 968"/>
                <a:gd name="T11" fmla="*/ 2147483646 h 1566"/>
                <a:gd name="T12" fmla="*/ 2147483646 w 968"/>
                <a:gd name="T13" fmla="*/ 2147483646 h 1566"/>
                <a:gd name="T14" fmla="*/ 2147483646 w 968"/>
                <a:gd name="T15" fmla="*/ 2147483646 h 1566"/>
                <a:gd name="T16" fmla="*/ 2147483646 w 968"/>
                <a:gd name="T17" fmla="*/ 2147483646 h 1566"/>
                <a:gd name="T18" fmla="*/ 2147483646 w 968"/>
                <a:gd name="T19" fmla="*/ 2147483646 h 1566"/>
                <a:gd name="T20" fmla="*/ 2147483646 w 968"/>
                <a:gd name="T21" fmla="*/ 2147483646 h 1566"/>
                <a:gd name="T22" fmla="*/ 2147483646 w 968"/>
                <a:gd name="T23" fmla="*/ 2147483646 h 1566"/>
                <a:gd name="T24" fmla="*/ 2147483646 w 968"/>
                <a:gd name="T25" fmla="*/ 2147483646 h 1566"/>
                <a:gd name="T26" fmla="*/ 2147483646 w 968"/>
                <a:gd name="T27" fmla="*/ 2147483646 h 1566"/>
                <a:gd name="T28" fmla="*/ 2147483646 w 968"/>
                <a:gd name="T29" fmla="*/ 0 h 1566"/>
                <a:gd name="T30" fmla="*/ 2147483646 w 968"/>
                <a:gd name="T31" fmla="*/ 2147483646 h 1566"/>
                <a:gd name="T32" fmla="*/ 2147483646 w 968"/>
                <a:gd name="T33" fmla="*/ 2147483646 h 1566"/>
                <a:gd name="T34" fmla="*/ 2147483646 w 968"/>
                <a:gd name="T35" fmla="*/ 2147483646 h 1566"/>
                <a:gd name="T36" fmla="*/ 2147483646 w 968"/>
                <a:gd name="T37" fmla="*/ 2147483646 h 1566"/>
                <a:gd name="T38" fmla="*/ 2147483646 w 968"/>
                <a:gd name="T39" fmla="*/ 2147483646 h 1566"/>
                <a:gd name="T40" fmla="*/ 2147483646 w 968"/>
                <a:gd name="T41" fmla="*/ 2147483646 h 1566"/>
                <a:gd name="T42" fmla="*/ 2147483646 w 968"/>
                <a:gd name="T43" fmla="*/ 2147483646 h 1566"/>
                <a:gd name="T44" fmla="*/ 2147483646 w 968"/>
                <a:gd name="T45" fmla="*/ 2147483646 h 1566"/>
                <a:gd name="T46" fmla="*/ 2147483646 w 968"/>
                <a:gd name="T47" fmla="*/ 2147483646 h 1566"/>
                <a:gd name="T48" fmla="*/ 2147483646 w 968"/>
                <a:gd name="T49" fmla="*/ 2147483646 h 1566"/>
                <a:gd name="T50" fmla="*/ 2147483646 w 968"/>
                <a:gd name="T51" fmla="*/ 2147483646 h 1566"/>
                <a:gd name="T52" fmla="*/ 2147483646 w 968"/>
                <a:gd name="T53" fmla="*/ 2147483646 h 1566"/>
                <a:gd name="T54" fmla="*/ 2147483646 w 968"/>
                <a:gd name="T55" fmla="*/ 2147483646 h 1566"/>
                <a:gd name="T56" fmla="*/ 2147483646 w 968"/>
                <a:gd name="T57" fmla="*/ 2147483646 h 1566"/>
                <a:gd name="T58" fmla="*/ 2147483646 w 968"/>
                <a:gd name="T59" fmla="*/ 2147483646 h 1566"/>
                <a:gd name="T60" fmla="*/ 2147483646 w 968"/>
                <a:gd name="T61" fmla="*/ 2147483646 h 1566"/>
                <a:gd name="T62" fmla="*/ 2147483646 w 968"/>
                <a:gd name="T63" fmla="*/ 2147483646 h 1566"/>
                <a:gd name="T64" fmla="*/ 2147483646 w 968"/>
                <a:gd name="T65" fmla="*/ 2147483646 h 1566"/>
                <a:gd name="T66" fmla="*/ 2147483646 w 968"/>
                <a:gd name="T67" fmla="*/ 2147483646 h 1566"/>
                <a:gd name="T68" fmla="*/ 2147483646 w 968"/>
                <a:gd name="T69" fmla="*/ 2147483646 h 1566"/>
                <a:gd name="T70" fmla="*/ 2147483646 w 968"/>
                <a:gd name="T71" fmla="*/ 2147483646 h 1566"/>
                <a:gd name="T72" fmla="*/ 2147483646 w 968"/>
                <a:gd name="T73" fmla="*/ 2147483646 h 1566"/>
                <a:gd name="T74" fmla="*/ 2147483646 w 968"/>
                <a:gd name="T75" fmla="*/ 2147483646 h 1566"/>
                <a:gd name="T76" fmla="*/ 2147483646 w 968"/>
                <a:gd name="T77" fmla="*/ 2147483646 h 1566"/>
                <a:gd name="T78" fmla="*/ 2147483646 w 968"/>
                <a:gd name="T79" fmla="*/ 2147483646 h 1566"/>
                <a:gd name="T80" fmla="*/ 2147483646 w 968"/>
                <a:gd name="T81" fmla="*/ 2147483646 h 1566"/>
                <a:gd name="T82" fmla="*/ 2147483646 w 968"/>
                <a:gd name="T83" fmla="*/ 2147483646 h 1566"/>
                <a:gd name="T84" fmla="*/ 2147483646 w 968"/>
                <a:gd name="T85" fmla="*/ 2147483646 h 1566"/>
                <a:gd name="T86" fmla="*/ 2147483646 w 968"/>
                <a:gd name="T87" fmla="*/ 2147483646 h 1566"/>
                <a:gd name="T88" fmla="*/ 2147483646 w 968"/>
                <a:gd name="T89" fmla="*/ 2147483646 h 1566"/>
                <a:gd name="T90" fmla="*/ 2147483646 w 968"/>
                <a:gd name="T91" fmla="*/ 2147483646 h 1566"/>
                <a:gd name="T92" fmla="*/ 2147483646 w 968"/>
                <a:gd name="T93" fmla="*/ 2147483646 h 1566"/>
                <a:gd name="T94" fmla="*/ 2147483646 w 968"/>
                <a:gd name="T95" fmla="*/ 2147483646 h 1566"/>
                <a:gd name="T96" fmla="*/ 2147483646 w 968"/>
                <a:gd name="T97" fmla="*/ 2147483646 h 1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8"/>
                <a:gd name="T148" fmla="*/ 0 h 1566"/>
                <a:gd name="T149" fmla="*/ 968 w 968"/>
                <a:gd name="T150" fmla="*/ 1566 h 15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8" h="1566">
                  <a:moveTo>
                    <a:pt x="0" y="1396"/>
                  </a:moveTo>
                  <a:lnTo>
                    <a:pt x="81" y="1033"/>
                  </a:lnTo>
                  <a:lnTo>
                    <a:pt x="102" y="1008"/>
                  </a:lnTo>
                  <a:lnTo>
                    <a:pt x="102" y="984"/>
                  </a:lnTo>
                  <a:lnTo>
                    <a:pt x="107" y="981"/>
                  </a:lnTo>
                  <a:lnTo>
                    <a:pt x="110" y="974"/>
                  </a:lnTo>
                  <a:lnTo>
                    <a:pt x="114" y="963"/>
                  </a:lnTo>
                  <a:lnTo>
                    <a:pt x="105" y="947"/>
                  </a:lnTo>
                  <a:lnTo>
                    <a:pt x="83" y="936"/>
                  </a:lnTo>
                  <a:lnTo>
                    <a:pt x="77" y="924"/>
                  </a:lnTo>
                  <a:lnTo>
                    <a:pt x="84" y="898"/>
                  </a:lnTo>
                  <a:lnTo>
                    <a:pt x="120" y="843"/>
                  </a:lnTo>
                  <a:lnTo>
                    <a:pt x="142" y="833"/>
                  </a:lnTo>
                  <a:lnTo>
                    <a:pt x="157" y="817"/>
                  </a:lnTo>
                  <a:lnTo>
                    <a:pt x="159" y="803"/>
                  </a:lnTo>
                  <a:lnTo>
                    <a:pt x="172" y="790"/>
                  </a:lnTo>
                  <a:lnTo>
                    <a:pt x="241" y="682"/>
                  </a:lnTo>
                  <a:lnTo>
                    <a:pt x="238" y="654"/>
                  </a:lnTo>
                  <a:lnTo>
                    <a:pt x="223" y="642"/>
                  </a:lnTo>
                  <a:lnTo>
                    <a:pt x="209" y="638"/>
                  </a:lnTo>
                  <a:lnTo>
                    <a:pt x="195" y="618"/>
                  </a:lnTo>
                  <a:lnTo>
                    <a:pt x="193" y="600"/>
                  </a:lnTo>
                  <a:lnTo>
                    <a:pt x="190" y="575"/>
                  </a:lnTo>
                  <a:lnTo>
                    <a:pt x="197" y="565"/>
                  </a:lnTo>
                  <a:lnTo>
                    <a:pt x="201" y="555"/>
                  </a:lnTo>
                  <a:lnTo>
                    <a:pt x="192" y="538"/>
                  </a:lnTo>
                  <a:lnTo>
                    <a:pt x="192" y="521"/>
                  </a:lnTo>
                  <a:lnTo>
                    <a:pt x="197" y="514"/>
                  </a:lnTo>
                  <a:lnTo>
                    <a:pt x="311" y="0"/>
                  </a:lnTo>
                  <a:lnTo>
                    <a:pt x="309" y="0"/>
                  </a:lnTo>
                  <a:lnTo>
                    <a:pt x="438" y="32"/>
                  </a:lnTo>
                  <a:lnTo>
                    <a:pt x="404" y="228"/>
                  </a:lnTo>
                  <a:lnTo>
                    <a:pt x="427" y="281"/>
                  </a:lnTo>
                  <a:lnTo>
                    <a:pt x="433" y="316"/>
                  </a:lnTo>
                  <a:lnTo>
                    <a:pt x="427" y="335"/>
                  </a:lnTo>
                  <a:lnTo>
                    <a:pt x="417" y="344"/>
                  </a:lnTo>
                  <a:lnTo>
                    <a:pt x="429" y="356"/>
                  </a:lnTo>
                  <a:lnTo>
                    <a:pt x="444" y="379"/>
                  </a:lnTo>
                  <a:lnTo>
                    <a:pt x="480" y="412"/>
                  </a:lnTo>
                  <a:lnTo>
                    <a:pt x="504" y="466"/>
                  </a:lnTo>
                  <a:lnTo>
                    <a:pt x="508" y="492"/>
                  </a:lnTo>
                  <a:lnTo>
                    <a:pt x="520" y="517"/>
                  </a:lnTo>
                  <a:lnTo>
                    <a:pt x="541" y="518"/>
                  </a:lnTo>
                  <a:lnTo>
                    <a:pt x="543" y="536"/>
                  </a:lnTo>
                  <a:lnTo>
                    <a:pt x="574" y="540"/>
                  </a:lnTo>
                  <a:lnTo>
                    <a:pt x="583" y="552"/>
                  </a:lnTo>
                  <a:lnTo>
                    <a:pt x="551" y="616"/>
                  </a:lnTo>
                  <a:lnTo>
                    <a:pt x="553" y="628"/>
                  </a:lnTo>
                  <a:lnTo>
                    <a:pt x="542" y="637"/>
                  </a:lnTo>
                  <a:lnTo>
                    <a:pt x="539" y="669"/>
                  </a:lnTo>
                  <a:lnTo>
                    <a:pt x="543" y="673"/>
                  </a:lnTo>
                  <a:lnTo>
                    <a:pt x="541" y="690"/>
                  </a:lnTo>
                  <a:lnTo>
                    <a:pt x="519" y="706"/>
                  </a:lnTo>
                  <a:lnTo>
                    <a:pt x="519" y="724"/>
                  </a:lnTo>
                  <a:lnTo>
                    <a:pt x="520" y="735"/>
                  </a:lnTo>
                  <a:lnTo>
                    <a:pt x="512" y="752"/>
                  </a:lnTo>
                  <a:lnTo>
                    <a:pt x="541" y="780"/>
                  </a:lnTo>
                  <a:lnTo>
                    <a:pt x="550" y="777"/>
                  </a:lnTo>
                  <a:lnTo>
                    <a:pt x="592" y="743"/>
                  </a:lnTo>
                  <a:lnTo>
                    <a:pt x="598" y="739"/>
                  </a:lnTo>
                  <a:lnTo>
                    <a:pt x="604" y="743"/>
                  </a:lnTo>
                  <a:lnTo>
                    <a:pt x="610" y="758"/>
                  </a:lnTo>
                  <a:lnTo>
                    <a:pt x="615" y="761"/>
                  </a:lnTo>
                  <a:lnTo>
                    <a:pt x="624" y="769"/>
                  </a:lnTo>
                  <a:lnTo>
                    <a:pt x="619" y="794"/>
                  </a:lnTo>
                  <a:lnTo>
                    <a:pt x="619" y="835"/>
                  </a:lnTo>
                  <a:lnTo>
                    <a:pt x="628" y="862"/>
                  </a:lnTo>
                  <a:lnTo>
                    <a:pt x="645" y="885"/>
                  </a:lnTo>
                  <a:lnTo>
                    <a:pt x="644" y="898"/>
                  </a:lnTo>
                  <a:lnTo>
                    <a:pt x="634" y="916"/>
                  </a:lnTo>
                  <a:lnTo>
                    <a:pt x="650" y="942"/>
                  </a:lnTo>
                  <a:lnTo>
                    <a:pt x="667" y="942"/>
                  </a:lnTo>
                  <a:lnTo>
                    <a:pt x="682" y="961"/>
                  </a:lnTo>
                  <a:lnTo>
                    <a:pt x="686" y="973"/>
                  </a:lnTo>
                  <a:lnTo>
                    <a:pt x="680" y="1001"/>
                  </a:lnTo>
                  <a:lnTo>
                    <a:pt x="680" y="1008"/>
                  </a:lnTo>
                  <a:lnTo>
                    <a:pt x="692" y="1030"/>
                  </a:lnTo>
                  <a:lnTo>
                    <a:pt x="710" y="1041"/>
                  </a:lnTo>
                  <a:lnTo>
                    <a:pt x="719" y="1022"/>
                  </a:lnTo>
                  <a:lnTo>
                    <a:pt x="730" y="1016"/>
                  </a:lnTo>
                  <a:lnTo>
                    <a:pt x="761" y="1027"/>
                  </a:lnTo>
                  <a:lnTo>
                    <a:pt x="774" y="1031"/>
                  </a:lnTo>
                  <a:lnTo>
                    <a:pt x="788" y="1017"/>
                  </a:lnTo>
                  <a:lnTo>
                    <a:pt x="799" y="1016"/>
                  </a:lnTo>
                  <a:lnTo>
                    <a:pt x="807" y="1024"/>
                  </a:lnTo>
                  <a:lnTo>
                    <a:pt x="846" y="1026"/>
                  </a:lnTo>
                  <a:lnTo>
                    <a:pt x="863" y="1035"/>
                  </a:lnTo>
                  <a:lnTo>
                    <a:pt x="870" y="1031"/>
                  </a:lnTo>
                  <a:lnTo>
                    <a:pt x="912" y="1032"/>
                  </a:lnTo>
                  <a:lnTo>
                    <a:pt x="909" y="1016"/>
                  </a:lnTo>
                  <a:lnTo>
                    <a:pt x="928" y="1002"/>
                  </a:lnTo>
                  <a:lnTo>
                    <a:pt x="948" y="1022"/>
                  </a:lnTo>
                  <a:lnTo>
                    <a:pt x="954" y="1047"/>
                  </a:lnTo>
                  <a:lnTo>
                    <a:pt x="968" y="1061"/>
                  </a:lnTo>
                  <a:lnTo>
                    <a:pt x="894" y="1566"/>
                  </a:lnTo>
                  <a:lnTo>
                    <a:pt x="893" y="1566"/>
                  </a:lnTo>
                  <a:lnTo>
                    <a:pt x="444" y="1487"/>
                  </a:lnTo>
                  <a:lnTo>
                    <a:pt x="0" y="1396"/>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 name="Freeform 171">
              <a:extLst>
                <a:ext uri="{FF2B5EF4-FFF2-40B4-BE49-F238E27FC236}">
                  <a16:creationId xmlns:a16="http://schemas.microsoft.com/office/drawing/2014/main" id="{BB51DB9E-11A6-172D-F10A-CFC041C6D6C4}"/>
                </a:ext>
              </a:extLst>
            </p:cNvPr>
            <p:cNvSpPr>
              <a:spLocks/>
            </p:cNvSpPr>
            <p:nvPr/>
          </p:nvSpPr>
          <p:spPr bwMode="auto">
            <a:xfrm>
              <a:off x="2979738" y="1928813"/>
              <a:ext cx="746125" cy="1209675"/>
            </a:xfrm>
            <a:custGeom>
              <a:avLst/>
              <a:gdLst>
                <a:gd name="T0" fmla="*/ 2147483646 w 968"/>
                <a:gd name="T1" fmla="*/ 2147483646 h 1566"/>
                <a:gd name="T2" fmla="*/ 2147483646 w 968"/>
                <a:gd name="T3" fmla="*/ 2147483646 h 1566"/>
                <a:gd name="T4" fmla="*/ 2147483646 w 968"/>
                <a:gd name="T5" fmla="*/ 2147483646 h 1566"/>
                <a:gd name="T6" fmla="*/ 2147483646 w 968"/>
                <a:gd name="T7" fmla="*/ 2147483646 h 1566"/>
                <a:gd name="T8" fmla="*/ 2147483646 w 968"/>
                <a:gd name="T9" fmla="*/ 2147483646 h 1566"/>
                <a:gd name="T10" fmla="*/ 2147483646 w 968"/>
                <a:gd name="T11" fmla="*/ 2147483646 h 1566"/>
                <a:gd name="T12" fmla="*/ 2147483646 w 968"/>
                <a:gd name="T13" fmla="*/ 2147483646 h 1566"/>
                <a:gd name="T14" fmla="*/ 2147483646 w 968"/>
                <a:gd name="T15" fmla="*/ 2147483646 h 1566"/>
                <a:gd name="T16" fmla="*/ 2147483646 w 968"/>
                <a:gd name="T17" fmla="*/ 2147483646 h 1566"/>
                <a:gd name="T18" fmla="*/ 2147483646 w 968"/>
                <a:gd name="T19" fmla="*/ 2147483646 h 1566"/>
                <a:gd name="T20" fmla="*/ 2147483646 w 968"/>
                <a:gd name="T21" fmla="*/ 2147483646 h 1566"/>
                <a:gd name="T22" fmla="*/ 2147483646 w 968"/>
                <a:gd name="T23" fmla="*/ 2147483646 h 1566"/>
                <a:gd name="T24" fmla="*/ 2147483646 w 968"/>
                <a:gd name="T25" fmla="*/ 2147483646 h 1566"/>
                <a:gd name="T26" fmla="*/ 2147483646 w 968"/>
                <a:gd name="T27" fmla="*/ 2147483646 h 1566"/>
                <a:gd name="T28" fmla="*/ 2147483646 w 968"/>
                <a:gd name="T29" fmla="*/ 0 h 1566"/>
                <a:gd name="T30" fmla="*/ 2147483646 w 968"/>
                <a:gd name="T31" fmla="*/ 2147483646 h 1566"/>
                <a:gd name="T32" fmla="*/ 2147483646 w 968"/>
                <a:gd name="T33" fmla="*/ 2147483646 h 1566"/>
                <a:gd name="T34" fmla="*/ 2147483646 w 968"/>
                <a:gd name="T35" fmla="*/ 2147483646 h 1566"/>
                <a:gd name="T36" fmla="*/ 2147483646 w 968"/>
                <a:gd name="T37" fmla="*/ 2147483646 h 1566"/>
                <a:gd name="T38" fmla="*/ 2147483646 w 968"/>
                <a:gd name="T39" fmla="*/ 2147483646 h 1566"/>
                <a:gd name="T40" fmla="*/ 2147483646 w 968"/>
                <a:gd name="T41" fmla="*/ 2147483646 h 1566"/>
                <a:gd name="T42" fmla="*/ 2147483646 w 968"/>
                <a:gd name="T43" fmla="*/ 2147483646 h 1566"/>
                <a:gd name="T44" fmla="*/ 2147483646 w 968"/>
                <a:gd name="T45" fmla="*/ 2147483646 h 1566"/>
                <a:gd name="T46" fmla="*/ 2147483646 w 968"/>
                <a:gd name="T47" fmla="*/ 2147483646 h 1566"/>
                <a:gd name="T48" fmla="*/ 2147483646 w 968"/>
                <a:gd name="T49" fmla="*/ 2147483646 h 1566"/>
                <a:gd name="T50" fmla="*/ 2147483646 w 968"/>
                <a:gd name="T51" fmla="*/ 2147483646 h 1566"/>
                <a:gd name="T52" fmla="*/ 2147483646 w 968"/>
                <a:gd name="T53" fmla="*/ 2147483646 h 1566"/>
                <a:gd name="T54" fmla="*/ 2147483646 w 968"/>
                <a:gd name="T55" fmla="*/ 2147483646 h 1566"/>
                <a:gd name="T56" fmla="*/ 2147483646 w 968"/>
                <a:gd name="T57" fmla="*/ 2147483646 h 1566"/>
                <a:gd name="T58" fmla="*/ 2147483646 w 968"/>
                <a:gd name="T59" fmla="*/ 2147483646 h 1566"/>
                <a:gd name="T60" fmla="*/ 2147483646 w 968"/>
                <a:gd name="T61" fmla="*/ 2147483646 h 1566"/>
                <a:gd name="T62" fmla="*/ 2147483646 w 968"/>
                <a:gd name="T63" fmla="*/ 2147483646 h 1566"/>
                <a:gd name="T64" fmla="*/ 2147483646 w 968"/>
                <a:gd name="T65" fmla="*/ 2147483646 h 1566"/>
                <a:gd name="T66" fmla="*/ 2147483646 w 968"/>
                <a:gd name="T67" fmla="*/ 2147483646 h 1566"/>
                <a:gd name="T68" fmla="*/ 2147483646 w 968"/>
                <a:gd name="T69" fmla="*/ 2147483646 h 1566"/>
                <a:gd name="T70" fmla="*/ 2147483646 w 968"/>
                <a:gd name="T71" fmla="*/ 2147483646 h 1566"/>
                <a:gd name="T72" fmla="*/ 2147483646 w 968"/>
                <a:gd name="T73" fmla="*/ 2147483646 h 1566"/>
                <a:gd name="T74" fmla="*/ 2147483646 w 968"/>
                <a:gd name="T75" fmla="*/ 2147483646 h 1566"/>
                <a:gd name="T76" fmla="*/ 2147483646 w 968"/>
                <a:gd name="T77" fmla="*/ 2147483646 h 1566"/>
                <a:gd name="T78" fmla="*/ 2147483646 w 968"/>
                <a:gd name="T79" fmla="*/ 2147483646 h 1566"/>
                <a:gd name="T80" fmla="*/ 2147483646 w 968"/>
                <a:gd name="T81" fmla="*/ 2147483646 h 1566"/>
                <a:gd name="T82" fmla="*/ 2147483646 w 968"/>
                <a:gd name="T83" fmla="*/ 2147483646 h 1566"/>
                <a:gd name="T84" fmla="*/ 2147483646 w 968"/>
                <a:gd name="T85" fmla="*/ 2147483646 h 1566"/>
                <a:gd name="T86" fmla="*/ 2147483646 w 968"/>
                <a:gd name="T87" fmla="*/ 2147483646 h 1566"/>
                <a:gd name="T88" fmla="*/ 2147483646 w 968"/>
                <a:gd name="T89" fmla="*/ 2147483646 h 1566"/>
                <a:gd name="T90" fmla="*/ 2147483646 w 968"/>
                <a:gd name="T91" fmla="*/ 2147483646 h 1566"/>
                <a:gd name="T92" fmla="*/ 2147483646 w 968"/>
                <a:gd name="T93" fmla="*/ 2147483646 h 1566"/>
                <a:gd name="T94" fmla="*/ 2147483646 w 968"/>
                <a:gd name="T95" fmla="*/ 2147483646 h 1566"/>
                <a:gd name="T96" fmla="*/ 2147483646 w 968"/>
                <a:gd name="T97" fmla="*/ 2147483646 h 1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8"/>
                <a:gd name="T148" fmla="*/ 0 h 1566"/>
                <a:gd name="T149" fmla="*/ 968 w 968"/>
                <a:gd name="T150" fmla="*/ 1566 h 15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8" h="1566">
                  <a:moveTo>
                    <a:pt x="0" y="1396"/>
                  </a:moveTo>
                  <a:lnTo>
                    <a:pt x="81" y="1033"/>
                  </a:lnTo>
                  <a:lnTo>
                    <a:pt x="102" y="1008"/>
                  </a:lnTo>
                  <a:lnTo>
                    <a:pt x="102" y="984"/>
                  </a:lnTo>
                  <a:lnTo>
                    <a:pt x="107" y="981"/>
                  </a:lnTo>
                  <a:lnTo>
                    <a:pt x="110" y="974"/>
                  </a:lnTo>
                  <a:lnTo>
                    <a:pt x="114" y="963"/>
                  </a:lnTo>
                  <a:lnTo>
                    <a:pt x="105" y="947"/>
                  </a:lnTo>
                  <a:lnTo>
                    <a:pt x="83" y="936"/>
                  </a:lnTo>
                  <a:lnTo>
                    <a:pt x="77" y="924"/>
                  </a:lnTo>
                  <a:lnTo>
                    <a:pt x="84" y="898"/>
                  </a:lnTo>
                  <a:lnTo>
                    <a:pt x="120" y="843"/>
                  </a:lnTo>
                  <a:lnTo>
                    <a:pt x="142" y="833"/>
                  </a:lnTo>
                  <a:lnTo>
                    <a:pt x="157" y="817"/>
                  </a:lnTo>
                  <a:lnTo>
                    <a:pt x="159" y="803"/>
                  </a:lnTo>
                  <a:lnTo>
                    <a:pt x="172" y="790"/>
                  </a:lnTo>
                  <a:lnTo>
                    <a:pt x="241" y="682"/>
                  </a:lnTo>
                  <a:lnTo>
                    <a:pt x="238" y="654"/>
                  </a:lnTo>
                  <a:lnTo>
                    <a:pt x="223" y="642"/>
                  </a:lnTo>
                  <a:lnTo>
                    <a:pt x="209" y="638"/>
                  </a:lnTo>
                  <a:lnTo>
                    <a:pt x="195" y="618"/>
                  </a:lnTo>
                  <a:lnTo>
                    <a:pt x="193" y="600"/>
                  </a:lnTo>
                  <a:lnTo>
                    <a:pt x="190" y="575"/>
                  </a:lnTo>
                  <a:lnTo>
                    <a:pt x="197" y="565"/>
                  </a:lnTo>
                  <a:lnTo>
                    <a:pt x="201" y="555"/>
                  </a:lnTo>
                  <a:lnTo>
                    <a:pt x="192" y="538"/>
                  </a:lnTo>
                  <a:lnTo>
                    <a:pt x="192" y="521"/>
                  </a:lnTo>
                  <a:lnTo>
                    <a:pt x="197" y="514"/>
                  </a:lnTo>
                  <a:lnTo>
                    <a:pt x="311" y="0"/>
                  </a:lnTo>
                  <a:lnTo>
                    <a:pt x="309" y="0"/>
                  </a:lnTo>
                  <a:lnTo>
                    <a:pt x="438" y="32"/>
                  </a:lnTo>
                  <a:lnTo>
                    <a:pt x="404" y="228"/>
                  </a:lnTo>
                  <a:lnTo>
                    <a:pt x="427" y="281"/>
                  </a:lnTo>
                  <a:lnTo>
                    <a:pt x="433" y="316"/>
                  </a:lnTo>
                  <a:lnTo>
                    <a:pt x="427" y="335"/>
                  </a:lnTo>
                  <a:lnTo>
                    <a:pt x="417" y="344"/>
                  </a:lnTo>
                  <a:lnTo>
                    <a:pt x="429" y="356"/>
                  </a:lnTo>
                  <a:lnTo>
                    <a:pt x="444" y="379"/>
                  </a:lnTo>
                  <a:lnTo>
                    <a:pt x="480" y="412"/>
                  </a:lnTo>
                  <a:lnTo>
                    <a:pt x="504" y="466"/>
                  </a:lnTo>
                  <a:lnTo>
                    <a:pt x="508" y="492"/>
                  </a:lnTo>
                  <a:lnTo>
                    <a:pt x="520" y="517"/>
                  </a:lnTo>
                  <a:lnTo>
                    <a:pt x="541" y="518"/>
                  </a:lnTo>
                  <a:lnTo>
                    <a:pt x="543" y="536"/>
                  </a:lnTo>
                  <a:lnTo>
                    <a:pt x="574" y="540"/>
                  </a:lnTo>
                  <a:lnTo>
                    <a:pt x="583" y="552"/>
                  </a:lnTo>
                  <a:lnTo>
                    <a:pt x="551" y="616"/>
                  </a:lnTo>
                  <a:lnTo>
                    <a:pt x="553" y="628"/>
                  </a:lnTo>
                  <a:lnTo>
                    <a:pt x="542" y="637"/>
                  </a:lnTo>
                  <a:lnTo>
                    <a:pt x="539" y="669"/>
                  </a:lnTo>
                  <a:lnTo>
                    <a:pt x="543" y="673"/>
                  </a:lnTo>
                  <a:lnTo>
                    <a:pt x="541" y="690"/>
                  </a:lnTo>
                  <a:lnTo>
                    <a:pt x="519" y="706"/>
                  </a:lnTo>
                  <a:lnTo>
                    <a:pt x="519" y="724"/>
                  </a:lnTo>
                  <a:lnTo>
                    <a:pt x="520" y="735"/>
                  </a:lnTo>
                  <a:lnTo>
                    <a:pt x="512" y="752"/>
                  </a:lnTo>
                  <a:lnTo>
                    <a:pt x="541" y="780"/>
                  </a:lnTo>
                  <a:lnTo>
                    <a:pt x="550" y="777"/>
                  </a:lnTo>
                  <a:lnTo>
                    <a:pt x="592" y="743"/>
                  </a:lnTo>
                  <a:lnTo>
                    <a:pt x="598" y="739"/>
                  </a:lnTo>
                  <a:lnTo>
                    <a:pt x="604" y="743"/>
                  </a:lnTo>
                  <a:lnTo>
                    <a:pt x="610" y="758"/>
                  </a:lnTo>
                  <a:lnTo>
                    <a:pt x="615" y="761"/>
                  </a:lnTo>
                  <a:lnTo>
                    <a:pt x="624" y="769"/>
                  </a:lnTo>
                  <a:lnTo>
                    <a:pt x="619" y="794"/>
                  </a:lnTo>
                  <a:lnTo>
                    <a:pt x="619" y="835"/>
                  </a:lnTo>
                  <a:lnTo>
                    <a:pt x="628" y="862"/>
                  </a:lnTo>
                  <a:lnTo>
                    <a:pt x="645" y="885"/>
                  </a:lnTo>
                  <a:lnTo>
                    <a:pt x="644" y="898"/>
                  </a:lnTo>
                  <a:lnTo>
                    <a:pt x="634" y="916"/>
                  </a:lnTo>
                  <a:lnTo>
                    <a:pt x="650" y="942"/>
                  </a:lnTo>
                  <a:lnTo>
                    <a:pt x="667" y="942"/>
                  </a:lnTo>
                  <a:lnTo>
                    <a:pt x="682" y="961"/>
                  </a:lnTo>
                  <a:lnTo>
                    <a:pt x="686" y="973"/>
                  </a:lnTo>
                  <a:lnTo>
                    <a:pt x="680" y="1001"/>
                  </a:lnTo>
                  <a:lnTo>
                    <a:pt x="680" y="1008"/>
                  </a:lnTo>
                  <a:lnTo>
                    <a:pt x="692" y="1030"/>
                  </a:lnTo>
                  <a:lnTo>
                    <a:pt x="710" y="1041"/>
                  </a:lnTo>
                  <a:lnTo>
                    <a:pt x="719" y="1022"/>
                  </a:lnTo>
                  <a:lnTo>
                    <a:pt x="730" y="1016"/>
                  </a:lnTo>
                  <a:lnTo>
                    <a:pt x="761" y="1027"/>
                  </a:lnTo>
                  <a:lnTo>
                    <a:pt x="774" y="1031"/>
                  </a:lnTo>
                  <a:lnTo>
                    <a:pt x="788" y="1017"/>
                  </a:lnTo>
                  <a:lnTo>
                    <a:pt x="799" y="1016"/>
                  </a:lnTo>
                  <a:lnTo>
                    <a:pt x="807" y="1024"/>
                  </a:lnTo>
                  <a:lnTo>
                    <a:pt x="846" y="1026"/>
                  </a:lnTo>
                  <a:lnTo>
                    <a:pt x="863" y="1035"/>
                  </a:lnTo>
                  <a:lnTo>
                    <a:pt x="870" y="1031"/>
                  </a:lnTo>
                  <a:lnTo>
                    <a:pt x="912" y="1032"/>
                  </a:lnTo>
                  <a:lnTo>
                    <a:pt x="909" y="1016"/>
                  </a:lnTo>
                  <a:lnTo>
                    <a:pt x="928" y="1002"/>
                  </a:lnTo>
                  <a:lnTo>
                    <a:pt x="948" y="1022"/>
                  </a:lnTo>
                  <a:lnTo>
                    <a:pt x="954" y="1047"/>
                  </a:lnTo>
                  <a:lnTo>
                    <a:pt x="968" y="1061"/>
                  </a:lnTo>
                  <a:lnTo>
                    <a:pt x="894" y="1566"/>
                  </a:lnTo>
                  <a:lnTo>
                    <a:pt x="893" y="1566"/>
                  </a:lnTo>
                  <a:lnTo>
                    <a:pt x="444" y="1487"/>
                  </a:lnTo>
                  <a:lnTo>
                    <a:pt x="0" y="1396"/>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 name="Freeform 172">
              <a:extLst>
                <a:ext uri="{FF2B5EF4-FFF2-40B4-BE49-F238E27FC236}">
                  <a16:creationId xmlns:a16="http://schemas.microsoft.com/office/drawing/2014/main" id="{B0E6F1B4-BE9E-CC45-B67B-709E26047CF9}"/>
                </a:ext>
              </a:extLst>
            </p:cNvPr>
            <p:cNvSpPr>
              <a:spLocks/>
            </p:cNvSpPr>
            <p:nvPr/>
          </p:nvSpPr>
          <p:spPr bwMode="auto">
            <a:xfrm>
              <a:off x="3290888" y="1955800"/>
              <a:ext cx="1277937" cy="809625"/>
            </a:xfrm>
            <a:custGeom>
              <a:avLst/>
              <a:gdLst>
                <a:gd name="T0" fmla="*/ 2147483646 w 1656"/>
                <a:gd name="T1" fmla="*/ 2147483646 h 1051"/>
                <a:gd name="T2" fmla="*/ 2147483646 w 1656"/>
                <a:gd name="T3" fmla="*/ 2147483646 h 1051"/>
                <a:gd name="T4" fmla="*/ 2147483646 w 1656"/>
                <a:gd name="T5" fmla="*/ 2147483646 h 1051"/>
                <a:gd name="T6" fmla="*/ 2147483646 w 1656"/>
                <a:gd name="T7" fmla="*/ 2147483646 h 1051"/>
                <a:gd name="T8" fmla="*/ 2147483646 w 1656"/>
                <a:gd name="T9" fmla="*/ 2147483646 h 1051"/>
                <a:gd name="T10" fmla="*/ 2147483646 w 1656"/>
                <a:gd name="T11" fmla="*/ 2147483646 h 1051"/>
                <a:gd name="T12" fmla="*/ 2147483646 w 1656"/>
                <a:gd name="T13" fmla="*/ 2147483646 h 1051"/>
                <a:gd name="T14" fmla="*/ 2147483646 w 1656"/>
                <a:gd name="T15" fmla="*/ 2147483646 h 1051"/>
                <a:gd name="T16" fmla="*/ 2147483646 w 1656"/>
                <a:gd name="T17" fmla="*/ 2147483646 h 1051"/>
                <a:gd name="T18" fmla="*/ 2147483646 w 1656"/>
                <a:gd name="T19" fmla="*/ 2147483646 h 1051"/>
                <a:gd name="T20" fmla="*/ 2147483646 w 1656"/>
                <a:gd name="T21" fmla="*/ 2147483646 h 1051"/>
                <a:gd name="T22" fmla="*/ 2147483646 w 1656"/>
                <a:gd name="T23" fmla="*/ 2147483646 h 1051"/>
                <a:gd name="T24" fmla="*/ 2147483646 w 1656"/>
                <a:gd name="T25" fmla="*/ 2147483646 h 1051"/>
                <a:gd name="T26" fmla="*/ 2147483646 w 1656"/>
                <a:gd name="T27" fmla="*/ 2147483646 h 1051"/>
                <a:gd name="T28" fmla="*/ 2147483646 w 1656"/>
                <a:gd name="T29" fmla="*/ 2147483646 h 1051"/>
                <a:gd name="T30" fmla="*/ 2147483646 w 1656"/>
                <a:gd name="T31" fmla="*/ 2147483646 h 1051"/>
                <a:gd name="T32" fmla="*/ 2147483646 w 1656"/>
                <a:gd name="T33" fmla="*/ 2147483646 h 1051"/>
                <a:gd name="T34" fmla="*/ 2147483646 w 1656"/>
                <a:gd name="T35" fmla="*/ 2147483646 h 1051"/>
                <a:gd name="T36" fmla="*/ 2147483646 w 1656"/>
                <a:gd name="T37" fmla="*/ 2147483646 h 1051"/>
                <a:gd name="T38" fmla="*/ 2147483646 w 1656"/>
                <a:gd name="T39" fmla="*/ 2147483646 h 1051"/>
                <a:gd name="T40" fmla="*/ 2147483646 w 1656"/>
                <a:gd name="T41" fmla="*/ 2147483646 h 1051"/>
                <a:gd name="T42" fmla="*/ 2147483646 w 1656"/>
                <a:gd name="T43" fmla="*/ 2147483646 h 1051"/>
                <a:gd name="T44" fmla="*/ 2147483646 w 1656"/>
                <a:gd name="T45" fmla="*/ 2147483646 h 1051"/>
                <a:gd name="T46" fmla="*/ 2147483646 w 1656"/>
                <a:gd name="T47" fmla="*/ 2147483646 h 1051"/>
                <a:gd name="T48" fmla="*/ 2147483646 w 1656"/>
                <a:gd name="T49" fmla="*/ 2147483646 h 1051"/>
                <a:gd name="T50" fmla="*/ 2147483646 w 1656"/>
                <a:gd name="T51" fmla="*/ 2147483646 h 1051"/>
                <a:gd name="T52" fmla="*/ 2147483646 w 1656"/>
                <a:gd name="T53" fmla="*/ 2147483646 h 1051"/>
                <a:gd name="T54" fmla="*/ 2147483646 w 1656"/>
                <a:gd name="T55" fmla="*/ 2147483646 h 1051"/>
                <a:gd name="T56" fmla="*/ 2147483646 w 1656"/>
                <a:gd name="T57" fmla="*/ 2147483646 h 1051"/>
                <a:gd name="T58" fmla="*/ 2147483646 w 1656"/>
                <a:gd name="T59" fmla="*/ 2147483646 h 1051"/>
                <a:gd name="T60" fmla="*/ 2147483646 w 1656"/>
                <a:gd name="T61" fmla="*/ 2147483646 h 1051"/>
                <a:gd name="T62" fmla="*/ 2147483646 w 1656"/>
                <a:gd name="T63" fmla="*/ 2147483646 h 1051"/>
                <a:gd name="T64" fmla="*/ 0 w 1656"/>
                <a:gd name="T65" fmla="*/ 2147483646 h 1051"/>
                <a:gd name="T66" fmla="*/ 2147483646 w 1656"/>
                <a:gd name="T67" fmla="*/ 2147483646 h 1051"/>
                <a:gd name="T68" fmla="*/ 2147483646 w 1656"/>
                <a:gd name="T69" fmla="*/ 2147483646 h 1051"/>
                <a:gd name="T70" fmla="*/ 2147483646 w 1656"/>
                <a:gd name="T71" fmla="*/ 2147483646 h 1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6"/>
                <a:gd name="T109" fmla="*/ 0 h 1051"/>
                <a:gd name="T110" fmla="*/ 1656 w 1656"/>
                <a:gd name="T111" fmla="*/ 1051 h 1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6" h="1051">
                  <a:moveTo>
                    <a:pt x="1588" y="1051"/>
                  </a:moveTo>
                  <a:lnTo>
                    <a:pt x="578" y="926"/>
                  </a:lnTo>
                  <a:lnTo>
                    <a:pt x="564" y="1029"/>
                  </a:lnTo>
                  <a:lnTo>
                    <a:pt x="550" y="1015"/>
                  </a:lnTo>
                  <a:lnTo>
                    <a:pt x="544" y="990"/>
                  </a:lnTo>
                  <a:lnTo>
                    <a:pt x="524" y="970"/>
                  </a:lnTo>
                  <a:lnTo>
                    <a:pt x="505" y="984"/>
                  </a:lnTo>
                  <a:lnTo>
                    <a:pt x="508" y="1000"/>
                  </a:lnTo>
                  <a:lnTo>
                    <a:pt x="466" y="999"/>
                  </a:lnTo>
                  <a:lnTo>
                    <a:pt x="459" y="1003"/>
                  </a:lnTo>
                  <a:lnTo>
                    <a:pt x="442" y="994"/>
                  </a:lnTo>
                  <a:lnTo>
                    <a:pt x="403" y="992"/>
                  </a:lnTo>
                  <a:lnTo>
                    <a:pt x="395" y="984"/>
                  </a:lnTo>
                  <a:lnTo>
                    <a:pt x="384" y="985"/>
                  </a:lnTo>
                  <a:lnTo>
                    <a:pt x="370" y="999"/>
                  </a:lnTo>
                  <a:lnTo>
                    <a:pt x="357" y="995"/>
                  </a:lnTo>
                  <a:lnTo>
                    <a:pt x="326" y="984"/>
                  </a:lnTo>
                  <a:lnTo>
                    <a:pt x="315" y="990"/>
                  </a:lnTo>
                  <a:lnTo>
                    <a:pt x="306" y="1009"/>
                  </a:lnTo>
                  <a:lnTo>
                    <a:pt x="288" y="998"/>
                  </a:lnTo>
                  <a:lnTo>
                    <a:pt x="276" y="976"/>
                  </a:lnTo>
                  <a:lnTo>
                    <a:pt x="276" y="969"/>
                  </a:lnTo>
                  <a:lnTo>
                    <a:pt x="282" y="941"/>
                  </a:lnTo>
                  <a:lnTo>
                    <a:pt x="278" y="929"/>
                  </a:lnTo>
                  <a:lnTo>
                    <a:pt x="263" y="910"/>
                  </a:lnTo>
                  <a:lnTo>
                    <a:pt x="246" y="910"/>
                  </a:lnTo>
                  <a:lnTo>
                    <a:pt x="230" y="884"/>
                  </a:lnTo>
                  <a:lnTo>
                    <a:pt x="240" y="866"/>
                  </a:lnTo>
                  <a:lnTo>
                    <a:pt x="241" y="853"/>
                  </a:lnTo>
                  <a:lnTo>
                    <a:pt x="224" y="830"/>
                  </a:lnTo>
                  <a:lnTo>
                    <a:pt x="215" y="803"/>
                  </a:lnTo>
                  <a:lnTo>
                    <a:pt x="215" y="762"/>
                  </a:lnTo>
                  <a:lnTo>
                    <a:pt x="220" y="737"/>
                  </a:lnTo>
                  <a:lnTo>
                    <a:pt x="211" y="729"/>
                  </a:lnTo>
                  <a:lnTo>
                    <a:pt x="206" y="726"/>
                  </a:lnTo>
                  <a:lnTo>
                    <a:pt x="200" y="711"/>
                  </a:lnTo>
                  <a:lnTo>
                    <a:pt x="194" y="707"/>
                  </a:lnTo>
                  <a:lnTo>
                    <a:pt x="188" y="711"/>
                  </a:lnTo>
                  <a:lnTo>
                    <a:pt x="146" y="745"/>
                  </a:lnTo>
                  <a:lnTo>
                    <a:pt x="137" y="748"/>
                  </a:lnTo>
                  <a:lnTo>
                    <a:pt x="108" y="720"/>
                  </a:lnTo>
                  <a:lnTo>
                    <a:pt x="116" y="703"/>
                  </a:lnTo>
                  <a:lnTo>
                    <a:pt x="115" y="692"/>
                  </a:lnTo>
                  <a:lnTo>
                    <a:pt x="115" y="674"/>
                  </a:lnTo>
                  <a:lnTo>
                    <a:pt x="137" y="658"/>
                  </a:lnTo>
                  <a:lnTo>
                    <a:pt x="139" y="641"/>
                  </a:lnTo>
                  <a:lnTo>
                    <a:pt x="135" y="637"/>
                  </a:lnTo>
                  <a:lnTo>
                    <a:pt x="138" y="605"/>
                  </a:lnTo>
                  <a:lnTo>
                    <a:pt x="149" y="596"/>
                  </a:lnTo>
                  <a:lnTo>
                    <a:pt x="147" y="584"/>
                  </a:lnTo>
                  <a:lnTo>
                    <a:pt x="179" y="520"/>
                  </a:lnTo>
                  <a:lnTo>
                    <a:pt x="170" y="508"/>
                  </a:lnTo>
                  <a:lnTo>
                    <a:pt x="139" y="504"/>
                  </a:lnTo>
                  <a:lnTo>
                    <a:pt x="137" y="486"/>
                  </a:lnTo>
                  <a:lnTo>
                    <a:pt x="116" y="485"/>
                  </a:lnTo>
                  <a:lnTo>
                    <a:pt x="104" y="460"/>
                  </a:lnTo>
                  <a:lnTo>
                    <a:pt x="100" y="434"/>
                  </a:lnTo>
                  <a:lnTo>
                    <a:pt x="76" y="380"/>
                  </a:lnTo>
                  <a:lnTo>
                    <a:pt x="40" y="347"/>
                  </a:lnTo>
                  <a:lnTo>
                    <a:pt x="25" y="324"/>
                  </a:lnTo>
                  <a:lnTo>
                    <a:pt x="13" y="312"/>
                  </a:lnTo>
                  <a:lnTo>
                    <a:pt x="23" y="303"/>
                  </a:lnTo>
                  <a:lnTo>
                    <a:pt x="29" y="284"/>
                  </a:lnTo>
                  <a:lnTo>
                    <a:pt x="23" y="249"/>
                  </a:lnTo>
                  <a:lnTo>
                    <a:pt x="0" y="196"/>
                  </a:lnTo>
                  <a:lnTo>
                    <a:pt x="34" y="0"/>
                  </a:lnTo>
                  <a:lnTo>
                    <a:pt x="186" y="27"/>
                  </a:lnTo>
                  <a:lnTo>
                    <a:pt x="592" y="96"/>
                  </a:lnTo>
                  <a:lnTo>
                    <a:pt x="1008" y="166"/>
                  </a:lnTo>
                  <a:lnTo>
                    <a:pt x="1656" y="233"/>
                  </a:lnTo>
                  <a:lnTo>
                    <a:pt x="1605" y="851"/>
                  </a:lnTo>
                  <a:lnTo>
                    <a:pt x="1588" y="1051"/>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 name="Freeform 173">
              <a:extLst>
                <a:ext uri="{FF2B5EF4-FFF2-40B4-BE49-F238E27FC236}">
                  <a16:creationId xmlns:a16="http://schemas.microsoft.com/office/drawing/2014/main" id="{C48056F0-0619-D1B1-6BDF-49F4135B7CC9}"/>
                </a:ext>
              </a:extLst>
            </p:cNvPr>
            <p:cNvSpPr>
              <a:spLocks/>
            </p:cNvSpPr>
            <p:nvPr/>
          </p:nvSpPr>
          <p:spPr bwMode="auto">
            <a:xfrm>
              <a:off x="3290888" y="1955800"/>
              <a:ext cx="1277937" cy="809625"/>
            </a:xfrm>
            <a:custGeom>
              <a:avLst/>
              <a:gdLst>
                <a:gd name="T0" fmla="*/ 2147483646 w 1656"/>
                <a:gd name="T1" fmla="*/ 2147483646 h 1051"/>
                <a:gd name="T2" fmla="*/ 2147483646 w 1656"/>
                <a:gd name="T3" fmla="*/ 2147483646 h 1051"/>
                <a:gd name="T4" fmla="*/ 2147483646 w 1656"/>
                <a:gd name="T5" fmla="*/ 2147483646 h 1051"/>
                <a:gd name="T6" fmla="*/ 2147483646 w 1656"/>
                <a:gd name="T7" fmla="*/ 2147483646 h 1051"/>
                <a:gd name="T8" fmla="*/ 2147483646 w 1656"/>
                <a:gd name="T9" fmla="*/ 2147483646 h 1051"/>
                <a:gd name="T10" fmla="*/ 2147483646 w 1656"/>
                <a:gd name="T11" fmla="*/ 2147483646 h 1051"/>
                <a:gd name="T12" fmla="*/ 2147483646 w 1656"/>
                <a:gd name="T13" fmla="*/ 2147483646 h 1051"/>
                <a:gd name="T14" fmla="*/ 2147483646 w 1656"/>
                <a:gd name="T15" fmla="*/ 2147483646 h 1051"/>
                <a:gd name="T16" fmla="*/ 2147483646 w 1656"/>
                <a:gd name="T17" fmla="*/ 2147483646 h 1051"/>
                <a:gd name="T18" fmla="*/ 2147483646 w 1656"/>
                <a:gd name="T19" fmla="*/ 2147483646 h 1051"/>
                <a:gd name="T20" fmla="*/ 2147483646 w 1656"/>
                <a:gd name="T21" fmla="*/ 2147483646 h 1051"/>
                <a:gd name="T22" fmla="*/ 2147483646 w 1656"/>
                <a:gd name="T23" fmla="*/ 2147483646 h 1051"/>
                <a:gd name="T24" fmla="*/ 2147483646 w 1656"/>
                <a:gd name="T25" fmla="*/ 2147483646 h 1051"/>
                <a:gd name="T26" fmla="*/ 2147483646 w 1656"/>
                <a:gd name="T27" fmla="*/ 2147483646 h 1051"/>
                <a:gd name="T28" fmla="*/ 2147483646 w 1656"/>
                <a:gd name="T29" fmla="*/ 2147483646 h 1051"/>
                <a:gd name="T30" fmla="*/ 2147483646 w 1656"/>
                <a:gd name="T31" fmla="*/ 2147483646 h 1051"/>
                <a:gd name="T32" fmla="*/ 2147483646 w 1656"/>
                <a:gd name="T33" fmla="*/ 2147483646 h 1051"/>
                <a:gd name="T34" fmla="*/ 2147483646 w 1656"/>
                <a:gd name="T35" fmla="*/ 2147483646 h 1051"/>
                <a:gd name="T36" fmla="*/ 2147483646 w 1656"/>
                <a:gd name="T37" fmla="*/ 2147483646 h 1051"/>
                <a:gd name="T38" fmla="*/ 2147483646 w 1656"/>
                <a:gd name="T39" fmla="*/ 2147483646 h 1051"/>
                <a:gd name="T40" fmla="*/ 2147483646 w 1656"/>
                <a:gd name="T41" fmla="*/ 2147483646 h 1051"/>
                <a:gd name="T42" fmla="*/ 2147483646 w 1656"/>
                <a:gd name="T43" fmla="*/ 2147483646 h 1051"/>
                <a:gd name="T44" fmla="*/ 2147483646 w 1656"/>
                <a:gd name="T45" fmla="*/ 2147483646 h 1051"/>
                <a:gd name="T46" fmla="*/ 2147483646 w 1656"/>
                <a:gd name="T47" fmla="*/ 2147483646 h 1051"/>
                <a:gd name="T48" fmla="*/ 2147483646 w 1656"/>
                <a:gd name="T49" fmla="*/ 2147483646 h 1051"/>
                <a:gd name="T50" fmla="*/ 2147483646 w 1656"/>
                <a:gd name="T51" fmla="*/ 2147483646 h 1051"/>
                <a:gd name="T52" fmla="*/ 2147483646 w 1656"/>
                <a:gd name="T53" fmla="*/ 2147483646 h 1051"/>
                <a:gd name="T54" fmla="*/ 2147483646 w 1656"/>
                <a:gd name="T55" fmla="*/ 2147483646 h 1051"/>
                <a:gd name="T56" fmla="*/ 2147483646 w 1656"/>
                <a:gd name="T57" fmla="*/ 2147483646 h 1051"/>
                <a:gd name="T58" fmla="*/ 2147483646 w 1656"/>
                <a:gd name="T59" fmla="*/ 2147483646 h 1051"/>
                <a:gd name="T60" fmla="*/ 2147483646 w 1656"/>
                <a:gd name="T61" fmla="*/ 2147483646 h 1051"/>
                <a:gd name="T62" fmla="*/ 2147483646 w 1656"/>
                <a:gd name="T63" fmla="*/ 2147483646 h 1051"/>
                <a:gd name="T64" fmla="*/ 0 w 1656"/>
                <a:gd name="T65" fmla="*/ 2147483646 h 1051"/>
                <a:gd name="T66" fmla="*/ 2147483646 w 1656"/>
                <a:gd name="T67" fmla="*/ 2147483646 h 1051"/>
                <a:gd name="T68" fmla="*/ 2147483646 w 1656"/>
                <a:gd name="T69" fmla="*/ 2147483646 h 1051"/>
                <a:gd name="T70" fmla="*/ 2147483646 w 1656"/>
                <a:gd name="T71" fmla="*/ 2147483646 h 1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6"/>
                <a:gd name="T109" fmla="*/ 0 h 1051"/>
                <a:gd name="T110" fmla="*/ 1656 w 1656"/>
                <a:gd name="T111" fmla="*/ 1051 h 1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6" h="1051">
                  <a:moveTo>
                    <a:pt x="1588" y="1051"/>
                  </a:moveTo>
                  <a:lnTo>
                    <a:pt x="578" y="926"/>
                  </a:lnTo>
                  <a:lnTo>
                    <a:pt x="564" y="1029"/>
                  </a:lnTo>
                  <a:lnTo>
                    <a:pt x="550" y="1015"/>
                  </a:lnTo>
                  <a:lnTo>
                    <a:pt x="544" y="990"/>
                  </a:lnTo>
                  <a:lnTo>
                    <a:pt x="524" y="970"/>
                  </a:lnTo>
                  <a:lnTo>
                    <a:pt x="505" y="984"/>
                  </a:lnTo>
                  <a:lnTo>
                    <a:pt x="508" y="1000"/>
                  </a:lnTo>
                  <a:lnTo>
                    <a:pt x="466" y="999"/>
                  </a:lnTo>
                  <a:lnTo>
                    <a:pt x="459" y="1003"/>
                  </a:lnTo>
                  <a:lnTo>
                    <a:pt x="442" y="994"/>
                  </a:lnTo>
                  <a:lnTo>
                    <a:pt x="403" y="992"/>
                  </a:lnTo>
                  <a:lnTo>
                    <a:pt x="395" y="984"/>
                  </a:lnTo>
                  <a:lnTo>
                    <a:pt x="384" y="985"/>
                  </a:lnTo>
                  <a:lnTo>
                    <a:pt x="370" y="999"/>
                  </a:lnTo>
                  <a:lnTo>
                    <a:pt x="357" y="995"/>
                  </a:lnTo>
                  <a:lnTo>
                    <a:pt x="326" y="984"/>
                  </a:lnTo>
                  <a:lnTo>
                    <a:pt x="315" y="990"/>
                  </a:lnTo>
                  <a:lnTo>
                    <a:pt x="306" y="1009"/>
                  </a:lnTo>
                  <a:lnTo>
                    <a:pt x="288" y="998"/>
                  </a:lnTo>
                  <a:lnTo>
                    <a:pt x="276" y="976"/>
                  </a:lnTo>
                  <a:lnTo>
                    <a:pt x="276" y="969"/>
                  </a:lnTo>
                  <a:lnTo>
                    <a:pt x="282" y="941"/>
                  </a:lnTo>
                  <a:lnTo>
                    <a:pt x="278" y="929"/>
                  </a:lnTo>
                  <a:lnTo>
                    <a:pt x="263" y="910"/>
                  </a:lnTo>
                  <a:lnTo>
                    <a:pt x="246" y="910"/>
                  </a:lnTo>
                  <a:lnTo>
                    <a:pt x="230" y="884"/>
                  </a:lnTo>
                  <a:lnTo>
                    <a:pt x="240" y="866"/>
                  </a:lnTo>
                  <a:lnTo>
                    <a:pt x="241" y="853"/>
                  </a:lnTo>
                  <a:lnTo>
                    <a:pt x="224" y="830"/>
                  </a:lnTo>
                  <a:lnTo>
                    <a:pt x="215" y="803"/>
                  </a:lnTo>
                  <a:lnTo>
                    <a:pt x="215" y="762"/>
                  </a:lnTo>
                  <a:lnTo>
                    <a:pt x="220" y="737"/>
                  </a:lnTo>
                  <a:lnTo>
                    <a:pt x="211" y="729"/>
                  </a:lnTo>
                  <a:lnTo>
                    <a:pt x="206" y="726"/>
                  </a:lnTo>
                  <a:lnTo>
                    <a:pt x="200" y="711"/>
                  </a:lnTo>
                  <a:lnTo>
                    <a:pt x="194" y="707"/>
                  </a:lnTo>
                  <a:lnTo>
                    <a:pt x="188" y="711"/>
                  </a:lnTo>
                  <a:lnTo>
                    <a:pt x="146" y="745"/>
                  </a:lnTo>
                  <a:lnTo>
                    <a:pt x="137" y="748"/>
                  </a:lnTo>
                  <a:lnTo>
                    <a:pt x="108" y="720"/>
                  </a:lnTo>
                  <a:lnTo>
                    <a:pt x="116" y="703"/>
                  </a:lnTo>
                  <a:lnTo>
                    <a:pt x="115" y="692"/>
                  </a:lnTo>
                  <a:lnTo>
                    <a:pt x="115" y="674"/>
                  </a:lnTo>
                  <a:lnTo>
                    <a:pt x="137" y="658"/>
                  </a:lnTo>
                  <a:lnTo>
                    <a:pt x="139" y="641"/>
                  </a:lnTo>
                  <a:lnTo>
                    <a:pt x="135" y="637"/>
                  </a:lnTo>
                  <a:lnTo>
                    <a:pt x="138" y="605"/>
                  </a:lnTo>
                  <a:lnTo>
                    <a:pt x="149" y="596"/>
                  </a:lnTo>
                  <a:lnTo>
                    <a:pt x="147" y="584"/>
                  </a:lnTo>
                  <a:lnTo>
                    <a:pt x="179" y="520"/>
                  </a:lnTo>
                  <a:lnTo>
                    <a:pt x="170" y="508"/>
                  </a:lnTo>
                  <a:lnTo>
                    <a:pt x="139" y="504"/>
                  </a:lnTo>
                  <a:lnTo>
                    <a:pt x="137" y="486"/>
                  </a:lnTo>
                  <a:lnTo>
                    <a:pt x="116" y="485"/>
                  </a:lnTo>
                  <a:lnTo>
                    <a:pt x="104" y="460"/>
                  </a:lnTo>
                  <a:lnTo>
                    <a:pt x="100" y="434"/>
                  </a:lnTo>
                  <a:lnTo>
                    <a:pt x="76" y="380"/>
                  </a:lnTo>
                  <a:lnTo>
                    <a:pt x="40" y="347"/>
                  </a:lnTo>
                  <a:lnTo>
                    <a:pt x="25" y="324"/>
                  </a:lnTo>
                  <a:lnTo>
                    <a:pt x="13" y="312"/>
                  </a:lnTo>
                  <a:lnTo>
                    <a:pt x="23" y="303"/>
                  </a:lnTo>
                  <a:lnTo>
                    <a:pt x="29" y="284"/>
                  </a:lnTo>
                  <a:lnTo>
                    <a:pt x="23" y="249"/>
                  </a:lnTo>
                  <a:lnTo>
                    <a:pt x="0" y="196"/>
                  </a:lnTo>
                  <a:lnTo>
                    <a:pt x="34" y="0"/>
                  </a:lnTo>
                  <a:lnTo>
                    <a:pt x="186" y="27"/>
                  </a:lnTo>
                  <a:lnTo>
                    <a:pt x="592" y="96"/>
                  </a:lnTo>
                  <a:lnTo>
                    <a:pt x="1008" y="166"/>
                  </a:lnTo>
                  <a:lnTo>
                    <a:pt x="1656" y="233"/>
                  </a:lnTo>
                  <a:lnTo>
                    <a:pt x="1605" y="851"/>
                  </a:lnTo>
                  <a:lnTo>
                    <a:pt x="1588" y="1051"/>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 name="Freeform 174">
              <a:extLst>
                <a:ext uri="{FF2B5EF4-FFF2-40B4-BE49-F238E27FC236}">
                  <a16:creationId xmlns:a16="http://schemas.microsoft.com/office/drawing/2014/main" id="{48756FB8-106A-A858-9F28-56E3D57585FA}"/>
                </a:ext>
              </a:extLst>
            </p:cNvPr>
            <p:cNvSpPr>
              <a:spLocks/>
            </p:cNvSpPr>
            <p:nvPr/>
          </p:nvSpPr>
          <p:spPr bwMode="auto">
            <a:xfrm>
              <a:off x="3643313" y="2670175"/>
              <a:ext cx="873125" cy="722313"/>
            </a:xfrm>
            <a:custGeom>
              <a:avLst/>
              <a:gdLst>
                <a:gd name="T0" fmla="*/ 2147483646 w 1130"/>
                <a:gd name="T1" fmla="*/ 2147483646 h 937"/>
                <a:gd name="T2" fmla="*/ 2147483646 w 1130"/>
                <a:gd name="T3" fmla="*/ 2147483646 h 937"/>
                <a:gd name="T4" fmla="*/ 2147483646 w 1130"/>
                <a:gd name="T5" fmla="*/ 2147483646 h 937"/>
                <a:gd name="T6" fmla="*/ 2147483646 w 1130"/>
                <a:gd name="T7" fmla="*/ 0 h 937"/>
                <a:gd name="T8" fmla="*/ 2147483646 w 1130"/>
                <a:gd name="T9" fmla="*/ 2147483646 h 937"/>
                <a:gd name="T10" fmla="*/ 2147483646 w 1130"/>
                <a:gd name="T11" fmla="*/ 2147483646 h 937"/>
                <a:gd name="T12" fmla="*/ 2147483646 w 1130"/>
                <a:gd name="T13" fmla="*/ 2147483646 h 937"/>
                <a:gd name="T14" fmla="*/ 0 w 1130"/>
                <a:gd name="T15" fmla="*/ 2147483646 h 937"/>
                <a:gd name="T16" fmla="*/ 2147483646 w 1130"/>
                <a:gd name="T17" fmla="*/ 2147483646 h 937"/>
                <a:gd name="T18" fmla="*/ 2147483646 w 1130"/>
                <a:gd name="T19" fmla="*/ 2147483646 h 937"/>
                <a:gd name="T20" fmla="*/ 2147483646 w 1130"/>
                <a:gd name="T21" fmla="*/ 2147483646 h 9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0"/>
                <a:gd name="T34" fmla="*/ 0 h 937"/>
                <a:gd name="T35" fmla="*/ 1130 w 1130"/>
                <a:gd name="T36" fmla="*/ 937 h 9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0" h="937">
                  <a:moveTo>
                    <a:pt x="1061" y="937"/>
                  </a:moveTo>
                  <a:lnTo>
                    <a:pt x="1096" y="528"/>
                  </a:lnTo>
                  <a:lnTo>
                    <a:pt x="1130" y="125"/>
                  </a:lnTo>
                  <a:lnTo>
                    <a:pt x="120" y="0"/>
                  </a:lnTo>
                  <a:lnTo>
                    <a:pt x="106" y="103"/>
                  </a:lnTo>
                  <a:lnTo>
                    <a:pt x="32" y="608"/>
                  </a:lnTo>
                  <a:lnTo>
                    <a:pt x="31" y="608"/>
                  </a:lnTo>
                  <a:lnTo>
                    <a:pt x="0" y="807"/>
                  </a:lnTo>
                  <a:lnTo>
                    <a:pt x="301" y="854"/>
                  </a:lnTo>
                  <a:lnTo>
                    <a:pt x="1061" y="93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 name="Freeform 175">
              <a:extLst>
                <a:ext uri="{FF2B5EF4-FFF2-40B4-BE49-F238E27FC236}">
                  <a16:creationId xmlns:a16="http://schemas.microsoft.com/office/drawing/2014/main" id="{7DDEAD10-9B9C-A380-DE9F-C6E0218F8A8C}"/>
                </a:ext>
              </a:extLst>
            </p:cNvPr>
            <p:cNvSpPr>
              <a:spLocks/>
            </p:cNvSpPr>
            <p:nvPr/>
          </p:nvSpPr>
          <p:spPr bwMode="auto">
            <a:xfrm>
              <a:off x="3643313" y="2670175"/>
              <a:ext cx="873125" cy="722313"/>
            </a:xfrm>
            <a:custGeom>
              <a:avLst/>
              <a:gdLst>
                <a:gd name="T0" fmla="*/ 2147483646 w 1130"/>
                <a:gd name="T1" fmla="*/ 2147483646 h 937"/>
                <a:gd name="T2" fmla="*/ 2147483646 w 1130"/>
                <a:gd name="T3" fmla="*/ 2147483646 h 937"/>
                <a:gd name="T4" fmla="*/ 2147483646 w 1130"/>
                <a:gd name="T5" fmla="*/ 2147483646 h 937"/>
                <a:gd name="T6" fmla="*/ 2147483646 w 1130"/>
                <a:gd name="T7" fmla="*/ 0 h 937"/>
                <a:gd name="T8" fmla="*/ 2147483646 w 1130"/>
                <a:gd name="T9" fmla="*/ 2147483646 h 937"/>
                <a:gd name="T10" fmla="*/ 2147483646 w 1130"/>
                <a:gd name="T11" fmla="*/ 2147483646 h 937"/>
                <a:gd name="T12" fmla="*/ 2147483646 w 1130"/>
                <a:gd name="T13" fmla="*/ 2147483646 h 937"/>
                <a:gd name="T14" fmla="*/ 0 w 1130"/>
                <a:gd name="T15" fmla="*/ 2147483646 h 937"/>
                <a:gd name="T16" fmla="*/ 2147483646 w 1130"/>
                <a:gd name="T17" fmla="*/ 2147483646 h 937"/>
                <a:gd name="T18" fmla="*/ 2147483646 w 1130"/>
                <a:gd name="T19" fmla="*/ 2147483646 h 937"/>
                <a:gd name="T20" fmla="*/ 2147483646 w 1130"/>
                <a:gd name="T21" fmla="*/ 2147483646 h 9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0"/>
                <a:gd name="T34" fmla="*/ 0 h 937"/>
                <a:gd name="T35" fmla="*/ 1130 w 1130"/>
                <a:gd name="T36" fmla="*/ 937 h 9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0" h="937">
                  <a:moveTo>
                    <a:pt x="1061" y="937"/>
                  </a:moveTo>
                  <a:lnTo>
                    <a:pt x="1096" y="528"/>
                  </a:lnTo>
                  <a:lnTo>
                    <a:pt x="1130" y="125"/>
                  </a:lnTo>
                  <a:lnTo>
                    <a:pt x="120" y="0"/>
                  </a:lnTo>
                  <a:lnTo>
                    <a:pt x="106" y="103"/>
                  </a:lnTo>
                  <a:lnTo>
                    <a:pt x="32" y="608"/>
                  </a:lnTo>
                  <a:lnTo>
                    <a:pt x="31" y="608"/>
                  </a:lnTo>
                  <a:lnTo>
                    <a:pt x="0" y="807"/>
                  </a:lnTo>
                  <a:lnTo>
                    <a:pt x="301" y="854"/>
                  </a:lnTo>
                  <a:lnTo>
                    <a:pt x="1061" y="937"/>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 name="Freeform 176">
              <a:extLst>
                <a:ext uri="{FF2B5EF4-FFF2-40B4-BE49-F238E27FC236}">
                  <a16:creationId xmlns:a16="http://schemas.microsoft.com/office/drawing/2014/main" id="{43633114-8F46-6B34-5756-AF2EA2F7A48E}"/>
                </a:ext>
              </a:extLst>
            </p:cNvPr>
            <p:cNvSpPr>
              <a:spLocks/>
            </p:cNvSpPr>
            <p:nvPr/>
          </p:nvSpPr>
          <p:spPr bwMode="auto">
            <a:xfrm>
              <a:off x="2524125" y="2927350"/>
              <a:ext cx="796925" cy="1223963"/>
            </a:xfrm>
            <a:custGeom>
              <a:avLst/>
              <a:gdLst>
                <a:gd name="T0" fmla="*/ 2147483646 w 1035"/>
                <a:gd name="T1" fmla="*/ 0 h 1589"/>
                <a:gd name="T2" fmla="*/ 0 w 1035"/>
                <a:gd name="T3" fmla="*/ 2147483646 h 1589"/>
                <a:gd name="T4" fmla="*/ 2147483646 w 1035"/>
                <a:gd name="T5" fmla="*/ 2147483646 h 1589"/>
                <a:gd name="T6" fmla="*/ 2147483646 w 1035"/>
                <a:gd name="T7" fmla="*/ 2147483646 h 1589"/>
                <a:gd name="T8" fmla="*/ 2147483646 w 1035"/>
                <a:gd name="T9" fmla="*/ 2147483646 h 1589"/>
                <a:gd name="T10" fmla="*/ 2147483646 w 1035"/>
                <a:gd name="T11" fmla="*/ 2147483646 h 1589"/>
                <a:gd name="T12" fmla="*/ 2147483646 w 1035"/>
                <a:gd name="T13" fmla="*/ 2147483646 h 1589"/>
                <a:gd name="T14" fmla="*/ 2147483646 w 1035"/>
                <a:gd name="T15" fmla="*/ 2147483646 h 1589"/>
                <a:gd name="T16" fmla="*/ 2147483646 w 1035"/>
                <a:gd name="T17" fmla="*/ 2147483646 h 1589"/>
                <a:gd name="T18" fmla="*/ 2147483646 w 1035"/>
                <a:gd name="T19" fmla="*/ 2147483646 h 1589"/>
                <a:gd name="T20" fmla="*/ 2147483646 w 1035"/>
                <a:gd name="T21" fmla="*/ 2147483646 h 1589"/>
                <a:gd name="T22" fmla="*/ 2147483646 w 1035"/>
                <a:gd name="T23" fmla="*/ 2147483646 h 1589"/>
                <a:gd name="T24" fmla="*/ 2147483646 w 1035"/>
                <a:gd name="T25" fmla="*/ 2147483646 h 1589"/>
                <a:gd name="T26" fmla="*/ 2147483646 w 1035"/>
                <a:gd name="T27" fmla="*/ 2147483646 h 1589"/>
                <a:gd name="T28" fmla="*/ 2147483646 w 1035"/>
                <a:gd name="T29" fmla="*/ 2147483646 h 1589"/>
                <a:gd name="T30" fmla="*/ 2147483646 w 1035"/>
                <a:gd name="T31" fmla="*/ 2147483646 h 1589"/>
                <a:gd name="T32" fmla="*/ 2147483646 w 1035"/>
                <a:gd name="T33" fmla="*/ 2147483646 h 1589"/>
                <a:gd name="T34" fmla="*/ 2147483646 w 1035"/>
                <a:gd name="T35" fmla="*/ 2147483646 h 1589"/>
                <a:gd name="T36" fmla="*/ 2147483646 w 1035"/>
                <a:gd name="T37" fmla="*/ 2147483646 h 1589"/>
                <a:gd name="T38" fmla="*/ 2147483646 w 1035"/>
                <a:gd name="T39" fmla="*/ 2147483646 h 1589"/>
                <a:gd name="T40" fmla="*/ 2147483646 w 1035"/>
                <a:gd name="T41" fmla="*/ 0 h 15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5"/>
                <a:gd name="T64" fmla="*/ 0 h 1589"/>
                <a:gd name="T65" fmla="*/ 1035 w 1035"/>
                <a:gd name="T66" fmla="*/ 1589 h 15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5" h="1589">
                  <a:moveTo>
                    <a:pt x="155" y="0"/>
                  </a:moveTo>
                  <a:lnTo>
                    <a:pt x="0" y="604"/>
                  </a:lnTo>
                  <a:lnTo>
                    <a:pt x="670" y="1589"/>
                  </a:lnTo>
                  <a:lnTo>
                    <a:pt x="670" y="1578"/>
                  </a:lnTo>
                  <a:lnTo>
                    <a:pt x="678" y="1563"/>
                  </a:lnTo>
                  <a:lnTo>
                    <a:pt x="689" y="1522"/>
                  </a:lnTo>
                  <a:lnTo>
                    <a:pt x="682" y="1506"/>
                  </a:lnTo>
                  <a:lnTo>
                    <a:pt x="693" y="1410"/>
                  </a:lnTo>
                  <a:lnTo>
                    <a:pt x="685" y="1372"/>
                  </a:lnTo>
                  <a:lnTo>
                    <a:pt x="693" y="1362"/>
                  </a:lnTo>
                  <a:lnTo>
                    <a:pt x="717" y="1357"/>
                  </a:lnTo>
                  <a:lnTo>
                    <a:pt x="749" y="1364"/>
                  </a:lnTo>
                  <a:lnTo>
                    <a:pt x="761" y="1379"/>
                  </a:lnTo>
                  <a:lnTo>
                    <a:pt x="759" y="1385"/>
                  </a:lnTo>
                  <a:lnTo>
                    <a:pt x="771" y="1398"/>
                  </a:lnTo>
                  <a:lnTo>
                    <a:pt x="789" y="1398"/>
                  </a:lnTo>
                  <a:lnTo>
                    <a:pt x="819" y="1312"/>
                  </a:lnTo>
                  <a:lnTo>
                    <a:pt x="839" y="1205"/>
                  </a:lnTo>
                  <a:lnTo>
                    <a:pt x="1035" y="195"/>
                  </a:lnTo>
                  <a:lnTo>
                    <a:pt x="591" y="104"/>
                  </a:lnTo>
                  <a:lnTo>
                    <a:pt x="155"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 name="Freeform 177">
              <a:extLst>
                <a:ext uri="{FF2B5EF4-FFF2-40B4-BE49-F238E27FC236}">
                  <a16:creationId xmlns:a16="http://schemas.microsoft.com/office/drawing/2014/main" id="{8A95BF24-F4A4-67BB-F26C-FDF8AA030677}"/>
                </a:ext>
              </a:extLst>
            </p:cNvPr>
            <p:cNvSpPr>
              <a:spLocks/>
            </p:cNvSpPr>
            <p:nvPr/>
          </p:nvSpPr>
          <p:spPr bwMode="auto">
            <a:xfrm>
              <a:off x="2524125" y="2927350"/>
              <a:ext cx="796925" cy="1223963"/>
            </a:xfrm>
            <a:custGeom>
              <a:avLst/>
              <a:gdLst>
                <a:gd name="T0" fmla="*/ 2147483646 w 1035"/>
                <a:gd name="T1" fmla="*/ 0 h 1589"/>
                <a:gd name="T2" fmla="*/ 0 w 1035"/>
                <a:gd name="T3" fmla="*/ 2147483646 h 1589"/>
                <a:gd name="T4" fmla="*/ 2147483646 w 1035"/>
                <a:gd name="T5" fmla="*/ 2147483646 h 1589"/>
                <a:gd name="T6" fmla="*/ 2147483646 w 1035"/>
                <a:gd name="T7" fmla="*/ 2147483646 h 1589"/>
                <a:gd name="T8" fmla="*/ 2147483646 w 1035"/>
                <a:gd name="T9" fmla="*/ 2147483646 h 1589"/>
                <a:gd name="T10" fmla="*/ 2147483646 w 1035"/>
                <a:gd name="T11" fmla="*/ 2147483646 h 1589"/>
                <a:gd name="T12" fmla="*/ 2147483646 w 1035"/>
                <a:gd name="T13" fmla="*/ 2147483646 h 1589"/>
                <a:gd name="T14" fmla="*/ 2147483646 w 1035"/>
                <a:gd name="T15" fmla="*/ 2147483646 h 1589"/>
                <a:gd name="T16" fmla="*/ 2147483646 w 1035"/>
                <a:gd name="T17" fmla="*/ 2147483646 h 1589"/>
                <a:gd name="T18" fmla="*/ 2147483646 w 1035"/>
                <a:gd name="T19" fmla="*/ 2147483646 h 1589"/>
                <a:gd name="T20" fmla="*/ 2147483646 w 1035"/>
                <a:gd name="T21" fmla="*/ 2147483646 h 1589"/>
                <a:gd name="T22" fmla="*/ 2147483646 w 1035"/>
                <a:gd name="T23" fmla="*/ 2147483646 h 1589"/>
                <a:gd name="T24" fmla="*/ 2147483646 w 1035"/>
                <a:gd name="T25" fmla="*/ 2147483646 h 1589"/>
                <a:gd name="T26" fmla="*/ 2147483646 w 1035"/>
                <a:gd name="T27" fmla="*/ 2147483646 h 1589"/>
                <a:gd name="T28" fmla="*/ 2147483646 w 1035"/>
                <a:gd name="T29" fmla="*/ 2147483646 h 1589"/>
                <a:gd name="T30" fmla="*/ 2147483646 w 1035"/>
                <a:gd name="T31" fmla="*/ 2147483646 h 1589"/>
                <a:gd name="T32" fmla="*/ 2147483646 w 1035"/>
                <a:gd name="T33" fmla="*/ 2147483646 h 1589"/>
                <a:gd name="T34" fmla="*/ 2147483646 w 1035"/>
                <a:gd name="T35" fmla="*/ 2147483646 h 1589"/>
                <a:gd name="T36" fmla="*/ 2147483646 w 1035"/>
                <a:gd name="T37" fmla="*/ 2147483646 h 1589"/>
                <a:gd name="T38" fmla="*/ 2147483646 w 1035"/>
                <a:gd name="T39" fmla="*/ 2147483646 h 1589"/>
                <a:gd name="T40" fmla="*/ 2147483646 w 1035"/>
                <a:gd name="T41" fmla="*/ 0 h 15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5"/>
                <a:gd name="T64" fmla="*/ 0 h 1589"/>
                <a:gd name="T65" fmla="*/ 1035 w 1035"/>
                <a:gd name="T66" fmla="*/ 1589 h 15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5" h="1589">
                  <a:moveTo>
                    <a:pt x="155" y="0"/>
                  </a:moveTo>
                  <a:lnTo>
                    <a:pt x="0" y="604"/>
                  </a:lnTo>
                  <a:lnTo>
                    <a:pt x="670" y="1589"/>
                  </a:lnTo>
                  <a:lnTo>
                    <a:pt x="670" y="1578"/>
                  </a:lnTo>
                  <a:lnTo>
                    <a:pt x="678" y="1563"/>
                  </a:lnTo>
                  <a:lnTo>
                    <a:pt x="689" y="1522"/>
                  </a:lnTo>
                  <a:lnTo>
                    <a:pt x="682" y="1506"/>
                  </a:lnTo>
                  <a:lnTo>
                    <a:pt x="693" y="1410"/>
                  </a:lnTo>
                  <a:lnTo>
                    <a:pt x="685" y="1372"/>
                  </a:lnTo>
                  <a:lnTo>
                    <a:pt x="693" y="1362"/>
                  </a:lnTo>
                  <a:lnTo>
                    <a:pt x="717" y="1357"/>
                  </a:lnTo>
                  <a:lnTo>
                    <a:pt x="749" y="1364"/>
                  </a:lnTo>
                  <a:lnTo>
                    <a:pt x="761" y="1379"/>
                  </a:lnTo>
                  <a:lnTo>
                    <a:pt x="759" y="1385"/>
                  </a:lnTo>
                  <a:lnTo>
                    <a:pt x="771" y="1398"/>
                  </a:lnTo>
                  <a:lnTo>
                    <a:pt x="789" y="1398"/>
                  </a:lnTo>
                  <a:lnTo>
                    <a:pt x="819" y="1312"/>
                  </a:lnTo>
                  <a:lnTo>
                    <a:pt x="839" y="1205"/>
                  </a:lnTo>
                  <a:lnTo>
                    <a:pt x="1035" y="195"/>
                  </a:lnTo>
                  <a:lnTo>
                    <a:pt x="591" y="104"/>
                  </a:lnTo>
                  <a:lnTo>
                    <a:pt x="155"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 name="Freeform 178">
              <a:extLst>
                <a:ext uri="{FF2B5EF4-FFF2-40B4-BE49-F238E27FC236}">
                  <a16:creationId xmlns:a16="http://schemas.microsoft.com/office/drawing/2014/main" id="{5FA799ED-C347-00B7-5AFA-34063846F1FB}"/>
                </a:ext>
              </a:extLst>
            </p:cNvPr>
            <p:cNvSpPr>
              <a:spLocks/>
            </p:cNvSpPr>
            <p:nvPr/>
          </p:nvSpPr>
          <p:spPr bwMode="auto">
            <a:xfrm>
              <a:off x="2938463" y="3856038"/>
              <a:ext cx="850900" cy="989012"/>
            </a:xfrm>
            <a:custGeom>
              <a:avLst/>
              <a:gdLst>
                <a:gd name="T0" fmla="*/ 2147483646 w 1104"/>
                <a:gd name="T1" fmla="*/ 2147483646 h 1281"/>
                <a:gd name="T2" fmla="*/ 2147483646 w 1104"/>
                <a:gd name="T3" fmla="*/ 2147483646 h 1281"/>
                <a:gd name="T4" fmla="*/ 2147483646 w 1104"/>
                <a:gd name="T5" fmla="*/ 2147483646 h 1281"/>
                <a:gd name="T6" fmla="*/ 2147483646 w 1104"/>
                <a:gd name="T7" fmla="*/ 0 h 1281"/>
                <a:gd name="T8" fmla="*/ 2147483646 w 1104"/>
                <a:gd name="T9" fmla="*/ 2147483646 h 1281"/>
                <a:gd name="T10" fmla="*/ 2147483646 w 1104"/>
                <a:gd name="T11" fmla="*/ 2147483646 h 1281"/>
                <a:gd name="T12" fmla="*/ 2147483646 w 1104"/>
                <a:gd name="T13" fmla="*/ 2147483646 h 1281"/>
                <a:gd name="T14" fmla="*/ 2147483646 w 1104"/>
                <a:gd name="T15" fmla="*/ 2147483646 h 1281"/>
                <a:gd name="T16" fmla="*/ 2147483646 w 1104"/>
                <a:gd name="T17" fmla="*/ 2147483646 h 1281"/>
                <a:gd name="T18" fmla="*/ 2147483646 w 1104"/>
                <a:gd name="T19" fmla="*/ 2147483646 h 1281"/>
                <a:gd name="T20" fmla="*/ 2147483646 w 1104"/>
                <a:gd name="T21" fmla="*/ 2147483646 h 1281"/>
                <a:gd name="T22" fmla="*/ 2147483646 w 1104"/>
                <a:gd name="T23" fmla="*/ 2147483646 h 1281"/>
                <a:gd name="T24" fmla="*/ 2147483646 w 1104"/>
                <a:gd name="T25" fmla="*/ 2147483646 h 1281"/>
                <a:gd name="T26" fmla="*/ 2147483646 w 1104"/>
                <a:gd name="T27" fmla="*/ 2147483646 h 1281"/>
                <a:gd name="T28" fmla="*/ 2147483646 w 1104"/>
                <a:gd name="T29" fmla="*/ 2147483646 h 1281"/>
                <a:gd name="T30" fmla="*/ 2147483646 w 1104"/>
                <a:gd name="T31" fmla="*/ 2147483646 h 1281"/>
                <a:gd name="T32" fmla="*/ 2147483646 w 1104"/>
                <a:gd name="T33" fmla="*/ 2147483646 h 1281"/>
                <a:gd name="T34" fmla="*/ 2147483646 w 1104"/>
                <a:gd name="T35" fmla="*/ 2147483646 h 1281"/>
                <a:gd name="T36" fmla="*/ 2147483646 w 1104"/>
                <a:gd name="T37" fmla="*/ 2147483646 h 1281"/>
                <a:gd name="T38" fmla="*/ 2147483646 w 1104"/>
                <a:gd name="T39" fmla="*/ 2147483646 h 1281"/>
                <a:gd name="T40" fmla="*/ 2147483646 w 1104"/>
                <a:gd name="T41" fmla="*/ 2147483646 h 1281"/>
                <a:gd name="T42" fmla="*/ 2147483646 w 1104"/>
                <a:gd name="T43" fmla="*/ 2147483646 h 1281"/>
                <a:gd name="T44" fmla="*/ 2147483646 w 1104"/>
                <a:gd name="T45" fmla="*/ 2147483646 h 1281"/>
                <a:gd name="T46" fmla="*/ 2147483646 w 1104"/>
                <a:gd name="T47" fmla="*/ 2147483646 h 1281"/>
                <a:gd name="T48" fmla="*/ 2147483646 w 1104"/>
                <a:gd name="T49" fmla="*/ 2147483646 h 1281"/>
                <a:gd name="T50" fmla="*/ 2147483646 w 1104"/>
                <a:gd name="T51" fmla="*/ 2147483646 h 1281"/>
                <a:gd name="T52" fmla="*/ 2147483646 w 1104"/>
                <a:gd name="T53" fmla="*/ 2147483646 h 1281"/>
                <a:gd name="T54" fmla="*/ 2147483646 w 1104"/>
                <a:gd name="T55" fmla="*/ 2147483646 h 1281"/>
                <a:gd name="T56" fmla="*/ 2147483646 w 1104"/>
                <a:gd name="T57" fmla="*/ 2147483646 h 1281"/>
                <a:gd name="T58" fmla="*/ 2147483646 w 1104"/>
                <a:gd name="T59" fmla="*/ 2147483646 h 1281"/>
                <a:gd name="T60" fmla="*/ 2147483646 w 1104"/>
                <a:gd name="T61" fmla="*/ 2147483646 h 1281"/>
                <a:gd name="T62" fmla="*/ 2147483646 w 1104"/>
                <a:gd name="T63" fmla="*/ 2147483646 h 1281"/>
                <a:gd name="T64" fmla="*/ 2147483646 w 1104"/>
                <a:gd name="T65" fmla="*/ 2147483646 h 1281"/>
                <a:gd name="T66" fmla="*/ 2147483646 w 1104"/>
                <a:gd name="T67" fmla="*/ 2147483646 h 1281"/>
                <a:gd name="T68" fmla="*/ 2147483646 w 1104"/>
                <a:gd name="T69" fmla="*/ 2147483646 h 1281"/>
                <a:gd name="T70" fmla="*/ 2147483646 w 1104"/>
                <a:gd name="T71" fmla="*/ 2147483646 h 1281"/>
                <a:gd name="T72" fmla="*/ 2147483646 w 1104"/>
                <a:gd name="T73" fmla="*/ 2147483646 h 1281"/>
                <a:gd name="T74" fmla="*/ 2147483646 w 1104"/>
                <a:gd name="T75" fmla="*/ 2147483646 h 1281"/>
                <a:gd name="T76" fmla="*/ 2147483646 w 1104"/>
                <a:gd name="T77" fmla="*/ 2147483646 h 1281"/>
                <a:gd name="T78" fmla="*/ 2147483646 w 1104"/>
                <a:gd name="T79" fmla="*/ 2147483646 h 1281"/>
                <a:gd name="T80" fmla="*/ 2147483646 w 1104"/>
                <a:gd name="T81" fmla="*/ 2147483646 h 1281"/>
                <a:gd name="T82" fmla="*/ 2147483646 w 1104"/>
                <a:gd name="T83" fmla="*/ 2147483646 h 1281"/>
                <a:gd name="T84" fmla="*/ 2147483646 w 1104"/>
                <a:gd name="T85" fmla="*/ 2147483646 h 1281"/>
                <a:gd name="T86" fmla="*/ 2147483646 w 1104"/>
                <a:gd name="T87" fmla="*/ 2147483646 h 1281"/>
                <a:gd name="T88" fmla="*/ 2147483646 w 1104"/>
                <a:gd name="T89" fmla="*/ 2147483646 h 1281"/>
                <a:gd name="T90" fmla="*/ 2147483646 w 1104"/>
                <a:gd name="T91" fmla="*/ 2147483646 h 1281"/>
                <a:gd name="T92" fmla="*/ 2147483646 w 1104"/>
                <a:gd name="T93" fmla="*/ 2147483646 h 1281"/>
                <a:gd name="T94" fmla="*/ 2147483646 w 1104"/>
                <a:gd name="T95" fmla="*/ 2147483646 h 1281"/>
                <a:gd name="T96" fmla="*/ 2147483646 w 1104"/>
                <a:gd name="T97" fmla="*/ 2147483646 h 1281"/>
                <a:gd name="T98" fmla="*/ 0 w 1104"/>
                <a:gd name="T99" fmla="*/ 2147483646 h 1281"/>
                <a:gd name="T100" fmla="*/ 2147483646 w 1104"/>
                <a:gd name="T101" fmla="*/ 2147483646 h 1281"/>
                <a:gd name="T102" fmla="*/ 2147483646 w 1104"/>
                <a:gd name="T103" fmla="*/ 2147483646 h 1281"/>
                <a:gd name="T104" fmla="*/ 2147483646 w 1104"/>
                <a:gd name="T105" fmla="*/ 2147483646 h 12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4"/>
                <a:gd name="T160" fmla="*/ 0 h 1281"/>
                <a:gd name="T161" fmla="*/ 1104 w 1104"/>
                <a:gd name="T162" fmla="*/ 1281 h 12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4" h="1281">
                  <a:moveTo>
                    <a:pt x="942" y="1280"/>
                  </a:moveTo>
                  <a:lnTo>
                    <a:pt x="1104" y="127"/>
                  </a:lnTo>
                  <a:lnTo>
                    <a:pt x="301" y="1"/>
                  </a:lnTo>
                  <a:lnTo>
                    <a:pt x="301" y="0"/>
                  </a:lnTo>
                  <a:lnTo>
                    <a:pt x="281" y="107"/>
                  </a:lnTo>
                  <a:lnTo>
                    <a:pt x="251" y="193"/>
                  </a:lnTo>
                  <a:lnTo>
                    <a:pt x="233" y="193"/>
                  </a:lnTo>
                  <a:lnTo>
                    <a:pt x="221" y="180"/>
                  </a:lnTo>
                  <a:lnTo>
                    <a:pt x="223" y="174"/>
                  </a:lnTo>
                  <a:lnTo>
                    <a:pt x="211" y="159"/>
                  </a:lnTo>
                  <a:lnTo>
                    <a:pt x="179" y="152"/>
                  </a:lnTo>
                  <a:lnTo>
                    <a:pt x="155" y="157"/>
                  </a:lnTo>
                  <a:lnTo>
                    <a:pt x="147" y="167"/>
                  </a:lnTo>
                  <a:lnTo>
                    <a:pt x="155" y="205"/>
                  </a:lnTo>
                  <a:lnTo>
                    <a:pt x="144" y="301"/>
                  </a:lnTo>
                  <a:lnTo>
                    <a:pt x="151" y="317"/>
                  </a:lnTo>
                  <a:lnTo>
                    <a:pt x="140" y="358"/>
                  </a:lnTo>
                  <a:lnTo>
                    <a:pt x="132" y="373"/>
                  </a:lnTo>
                  <a:lnTo>
                    <a:pt x="132" y="384"/>
                  </a:lnTo>
                  <a:lnTo>
                    <a:pt x="132" y="413"/>
                  </a:lnTo>
                  <a:lnTo>
                    <a:pt x="134" y="423"/>
                  </a:lnTo>
                  <a:lnTo>
                    <a:pt x="132" y="431"/>
                  </a:lnTo>
                  <a:lnTo>
                    <a:pt x="144" y="456"/>
                  </a:lnTo>
                  <a:lnTo>
                    <a:pt x="144" y="476"/>
                  </a:lnTo>
                  <a:lnTo>
                    <a:pt x="151" y="491"/>
                  </a:lnTo>
                  <a:lnTo>
                    <a:pt x="157" y="515"/>
                  </a:lnTo>
                  <a:lnTo>
                    <a:pt x="166" y="521"/>
                  </a:lnTo>
                  <a:lnTo>
                    <a:pt x="177" y="534"/>
                  </a:lnTo>
                  <a:lnTo>
                    <a:pt x="179" y="553"/>
                  </a:lnTo>
                  <a:lnTo>
                    <a:pt x="177" y="559"/>
                  </a:lnTo>
                  <a:lnTo>
                    <a:pt x="170" y="554"/>
                  </a:lnTo>
                  <a:lnTo>
                    <a:pt x="150" y="572"/>
                  </a:lnTo>
                  <a:lnTo>
                    <a:pt x="126" y="581"/>
                  </a:lnTo>
                  <a:lnTo>
                    <a:pt x="107" y="604"/>
                  </a:lnTo>
                  <a:lnTo>
                    <a:pt x="95" y="659"/>
                  </a:lnTo>
                  <a:lnTo>
                    <a:pt x="63" y="701"/>
                  </a:lnTo>
                  <a:lnTo>
                    <a:pt x="45" y="701"/>
                  </a:lnTo>
                  <a:lnTo>
                    <a:pt x="44" y="712"/>
                  </a:lnTo>
                  <a:lnTo>
                    <a:pt x="49" y="727"/>
                  </a:lnTo>
                  <a:lnTo>
                    <a:pt x="46" y="739"/>
                  </a:lnTo>
                  <a:lnTo>
                    <a:pt x="39" y="764"/>
                  </a:lnTo>
                  <a:lnTo>
                    <a:pt x="44" y="775"/>
                  </a:lnTo>
                  <a:lnTo>
                    <a:pt x="67" y="795"/>
                  </a:lnTo>
                  <a:lnTo>
                    <a:pt x="72" y="804"/>
                  </a:lnTo>
                  <a:lnTo>
                    <a:pt x="65" y="813"/>
                  </a:lnTo>
                  <a:lnTo>
                    <a:pt x="61" y="826"/>
                  </a:lnTo>
                  <a:lnTo>
                    <a:pt x="48" y="841"/>
                  </a:lnTo>
                  <a:lnTo>
                    <a:pt x="39" y="838"/>
                  </a:lnTo>
                  <a:lnTo>
                    <a:pt x="13" y="834"/>
                  </a:lnTo>
                  <a:lnTo>
                    <a:pt x="0" y="883"/>
                  </a:lnTo>
                  <a:lnTo>
                    <a:pt x="594" y="1226"/>
                  </a:lnTo>
                  <a:lnTo>
                    <a:pt x="942" y="1281"/>
                  </a:lnTo>
                  <a:lnTo>
                    <a:pt x="942" y="128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 name="Freeform 179">
              <a:extLst>
                <a:ext uri="{FF2B5EF4-FFF2-40B4-BE49-F238E27FC236}">
                  <a16:creationId xmlns:a16="http://schemas.microsoft.com/office/drawing/2014/main" id="{78796BB4-528F-B8DC-A1C7-1C18A64F3204}"/>
                </a:ext>
              </a:extLst>
            </p:cNvPr>
            <p:cNvSpPr>
              <a:spLocks/>
            </p:cNvSpPr>
            <p:nvPr/>
          </p:nvSpPr>
          <p:spPr bwMode="auto">
            <a:xfrm>
              <a:off x="2938463" y="3856038"/>
              <a:ext cx="850900" cy="989012"/>
            </a:xfrm>
            <a:custGeom>
              <a:avLst/>
              <a:gdLst>
                <a:gd name="T0" fmla="*/ 2147483646 w 1104"/>
                <a:gd name="T1" fmla="*/ 2147483646 h 1281"/>
                <a:gd name="T2" fmla="*/ 2147483646 w 1104"/>
                <a:gd name="T3" fmla="*/ 2147483646 h 1281"/>
                <a:gd name="T4" fmla="*/ 2147483646 w 1104"/>
                <a:gd name="T5" fmla="*/ 2147483646 h 1281"/>
                <a:gd name="T6" fmla="*/ 2147483646 w 1104"/>
                <a:gd name="T7" fmla="*/ 0 h 1281"/>
                <a:gd name="T8" fmla="*/ 2147483646 w 1104"/>
                <a:gd name="T9" fmla="*/ 2147483646 h 1281"/>
                <a:gd name="T10" fmla="*/ 2147483646 w 1104"/>
                <a:gd name="T11" fmla="*/ 2147483646 h 1281"/>
                <a:gd name="T12" fmla="*/ 2147483646 w 1104"/>
                <a:gd name="T13" fmla="*/ 2147483646 h 1281"/>
                <a:gd name="T14" fmla="*/ 2147483646 w 1104"/>
                <a:gd name="T15" fmla="*/ 2147483646 h 1281"/>
                <a:gd name="T16" fmla="*/ 2147483646 w 1104"/>
                <a:gd name="T17" fmla="*/ 2147483646 h 1281"/>
                <a:gd name="T18" fmla="*/ 2147483646 w 1104"/>
                <a:gd name="T19" fmla="*/ 2147483646 h 1281"/>
                <a:gd name="T20" fmla="*/ 2147483646 w 1104"/>
                <a:gd name="T21" fmla="*/ 2147483646 h 1281"/>
                <a:gd name="T22" fmla="*/ 2147483646 w 1104"/>
                <a:gd name="T23" fmla="*/ 2147483646 h 1281"/>
                <a:gd name="T24" fmla="*/ 2147483646 w 1104"/>
                <a:gd name="T25" fmla="*/ 2147483646 h 1281"/>
                <a:gd name="T26" fmla="*/ 2147483646 w 1104"/>
                <a:gd name="T27" fmla="*/ 2147483646 h 1281"/>
                <a:gd name="T28" fmla="*/ 2147483646 w 1104"/>
                <a:gd name="T29" fmla="*/ 2147483646 h 1281"/>
                <a:gd name="T30" fmla="*/ 2147483646 w 1104"/>
                <a:gd name="T31" fmla="*/ 2147483646 h 1281"/>
                <a:gd name="T32" fmla="*/ 2147483646 w 1104"/>
                <a:gd name="T33" fmla="*/ 2147483646 h 1281"/>
                <a:gd name="T34" fmla="*/ 2147483646 w 1104"/>
                <a:gd name="T35" fmla="*/ 2147483646 h 1281"/>
                <a:gd name="T36" fmla="*/ 2147483646 w 1104"/>
                <a:gd name="T37" fmla="*/ 2147483646 h 1281"/>
                <a:gd name="T38" fmla="*/ 2147483646 w 1104"/>
                <a:gd name="T39" fmla="*/ 2147483646 h 1281"/>
                <a:gd name="T40" fmla="*/ 2147483646 w 1104"/>
                <a:gd name="T41" fmla="*/ 2147483646 h 1281"/>
                <a:gd name="T42" fmla="*/ 2147483646 w 1104"/>
                <a:gd name="T43" fmla="*/ 2147483646 h 1281"/>
                <a:gd name="T44" fmla="*/ 2147483646 w 1104"/>
                <a:gd name="T45" fmla="*/ 2147483646 h 1281"/>
                <a:gd name="T46" fmla="*/ 2147483646 w 1104"/>
                <a:gd name="T47" fmla="*/ 2147483646 h 1281"/>
                <a:gd name="T48" fmla="*/ 2147483646 w 1104"/>
                <a:gd name="T49" fmla="*/ 2147483646 h 1281"/>
                <a:gd name="T50" fmla="*/ 2147483646 w 1104"/>
                <a:gd name="T51" fmla="*/ 2147483646 h 1281"/>
                <a:gd name="T52" fmla="*/ 2147483646 w 1104"/>
                <a:gd name="T53" fmla="*/ 2147483646 h 1281"/>
                <a:gd name="T54" fmla="*/ 2147483646 w 1104"/>
                <a:gd name="T55" fmla="*/ 2147483646 h 1281"/>
                <a:gd name="T56" fmla="*/ 2147483646 w 1104"/>
                <a:gd name="T57" fmla="*/ 2147483646 h 1281"/>
                <a:gd name="T58" fmla="*/ 2147483646 w 1104"/>
                <a:gd name="T59" fmla="*/ 2147483646 h 1281"/>
                <a:gd name="T60" fmla="*/ 2147483646 w 1104"/>
                <a:gd name="T61" fmla="*/ 2147483646 h 1281"/>
                <a:gd name="T62" fmla="*/ 2147483646 w 1104"/>
                <a:gd name="T63" fmla="*/ 2147483646 h 1281"/>
                <a:gd name="T64" fmla="*/ 2147483646 w 1104"/>
                <a:gd name="T65" fmla="*/ 2147483646 h 1281"/>
                <a:gd name="T66" fmla="*/ 2147483646 w 1104"/>
                <a:gd name="T67" fmla="*/ 2147483646 h 1281"/>
                <a:gd name="T68" fmla="*/ 2147483646 w 1104"/>
                <a:gd name="T69" fmla="*/ 2147483646 h 1281"/>
                <a:gd name="T70" fmla="*/ 2147483646 w 1104"/>
                <a:gd name="T71" fmla="*/ 2147483646 h 1281"/>
                <a:gd name="T72" fmla="*/ 2147483646 w 1104"/>
                <a:gd name="T73" fmla="*/ 2147483646 h 1281"/>
                <a:gd name="T74" fmla="*/ 2147483646 w 1104"/>
                <a:gd name="T75" fmla="*/ 2147483646 h 1281"/>
                <a:gd name="T76" fmla="*/ 2147483646 w 1104"/>
                <a:gd name="T77" fmla="*/ 2147483646 h 1281"/>
                <a:gd name="T78" fmla="*/ 2147483646 w 1104"/>
                <a:gd name="T79" fmla="*/ 2147483646 h 1281"/>
                <a:gd name="T80" fmla="*/ 2147483646 w 1104"/>
                <a:gd name="T81" fmla="*/ 2147483646 h 1281"/>
                <a:gd name="T82" fmla="*/ 2147483646 w 1104"/>
                <a:gd name="T83" fmla="*/ 2147483646 h 1281"/>
                <a:gd name="T84" fmla="*/ 2147483646 w 1104"/>
                <a:gd name="T85" fmla="*/ 2147483646 h 1281"/>
                <a:gd name="T86" fmla="*/ 2147483646 w 1104"/>
                <a:gd name="T87" fmla="*/ 2147483646 h 1281"/>
                <a:gd name="T88" fmla="*/ 2147483646 w 1104"/>
                <a:gd name="T89" fmla="*/ 2147483646 h 1281"/>
                <a:gd name="T90" fmla="*/ 2147483646 w 1104"/>
                <a:gd name="T91" fmla="*/ 2147483646 h 1281"/>
                <a:gd name="T92" fmla="*/ 2147483646 w 1104"/>
                <a:gd name="T93" fmla="*/ 2147483646 h 1281"/>
                <a:gd name="T94" fmla="*/ 2147483646 w 1104"/>
                <a:gd name="T95" fmla="*/ 2147483646 h 1281"/>
                <a:gd name="T96" fmla="*/ 2147483646 w 1104"/>
                <a:gd name="T97" fmla="*/ 2147483646 h 1281"/>
                <a:gd name="T98" fmla="*/ 0 w 1104"/>
                <a:gd name="T99" fmla="*/ 2147483646 h 1281"/>
                <a:gd name="T100" fmla="*/ 2147483646 w 1104"/>
                <a:gd name="T101" fmla="*/ 2147483646 h 1281"/>
                <a:gd name="T102" fmla="*/ 2147483646 w 1104"/>
                <a:gd name="T103" fmla="*/ 2147483646 h 1281"/>
                <a:gd name="T104" fmla="*/ 2147483646 w 1104"/>
                <a:gd name="T105" fmla="*/ 2147483646 h 12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4"/>
                <a:gd name="T160" fmla="*/ 0 h 1281"/>
                <a:gd name="T161" fmla="*/ 1104 w 1104"/>
                <a:gd name="T162" fmla="*/ 1281 h 12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4" h="1281">
                  <a:moveTo>
                    <a:pt x="942" y="1280"/>
                  </a:moveTo>
                  <a:lnTo>
                    <a:pt x="1104" y="127"/>
                  </a:lnTo>
                  <a:lnTo>
                    <a:pt x="301" y="1"/>
                  </a:lnTo>
                  <a:lnTo>
                    <a:pt x="301" y="0"/>
                  </a:lnTo>
                  <a:lnTo>
                    <a:pt x="281" y="107"/>
                  </a:lnTo>
                  <a:lnTo>
                    <a:pt x="251" y="193"/>
                  </a:lnTo>
                  <a:lnTo>
                    <a:pt x="233" y="193"/>
                  </a:lnTo>
                  <a:lnTo>
                    <a:pt x="221" y="180"/>
                  </a:lnTo>
                  <a:lnTo>
                    <a:pt x="223" y="174"/>
                  </a:lnTo>
                  <a:lnTo>
                    <a:pt x="211" y="159"/>
                  </a:lnTo>
                  <a:lnTo>
                    <a:pt x="179" y="152"/>
                  </a:lnTo>
                  <a:lnTo>
                    <a:pt x="155" y="157"/>
                  </a:lnTo>
                  <a:lnTo>
                    <a:pt x="147" y="167"/>
                  </a:lnTo>
                  <a:lnTo>
                    <a:pt x="155" y="205"/>
                  </a:lnTo>
                  <a:lnTo>
                    <a:pt x="144" y="301"/>
                  </a:lnTo>
                  <a:lnTo>
                    <a:pt x="151" y="317"/>
                  </a:lnTo>
                  <a:lnTo>
                    <a:pt x="140" y="358"/>
                  </a:lnTo>
                  <a:lnTo>
                    <a:pt x="132" y="373"/>
                  </a:lnTo>
                  <a:lnTo>
                    <a:pt x="132" y="384"/>
                  </a:lnTo>
                  <a:lnTo>
                    <a:pt x="132" y="413"/>
                  </a:lnTo>
                  <a:lnTo>
                    <a:pt x="134" y="423"/>
                  </a:lnTo>
                  <a:lnTo>
                    <a:pt x="132" y="431"/>
                  </a:lnTo>
                  <a:lnTo>
                    <a:pt x="144" y="456"/>
                  </a:lnTo>
                  <a:lnTo>
                    <a:pt x="144" y="476"/>
                  </a:lnTo>
                  <a:lnTo>
                    <a:pt x="151" y="491"/>
                  </a:lnTo>
                  <a:lnTo>
                    <a:pt x="157" y="515"/>
                  </a:lnTo>
                  <a:lnTo>
                    <a:pt x="166" y="521"/>
                  </a:lnTo>
                  <a:lnTo>
                    <a:pt x="177" y="534"/>
                  </a:lnTo>
                  <a:lnTo>
                    <a:pt x="179" y="553"/>
                  </a:lnTo>
                  <a:lnTo>
                    <a:pt x="177" y="559"/>
                  </a:lnTo>
                  <a:lnTo>
                    <a:pt x="170" y="554"/>
                  </a:lnTo>
                  <a:lnTo>
                    <a:pt x="150" y="572"/>
                  </a:lnTo>
                  <a:lnTo>
                    <a:pt x="126" y="581"/>
                  </a:lnTo>
                  <a:lnTo>
                    <a:pt x="107" y="604"/>
                  </a:lnTo>
                  <a:lnTo>
                    <a:pt x="95" y="659"/>
                  </a:lnTo>
                  <a:lnTo>
                    <a:pt x="63" y="701"/>
                  </a:lnTo>
                  <a:lnTo>
                    <a:pt x="45" y="701"/>
                  </a:lnTo>
                  <a:lnTo>
                    <a:pt x="44" y="712"/>
                  </a:lnTo>
                  <a:lnTo>
                    <a:pt x="49" y="727"/>
                  </a:lnTo>
                  <a:lnTo>
                    <a:pt x="46" y="739"/>
                  </a:lnTo>
                  <a:lnTo>
                    <a:pt x="39" y="764"/>
                  </a:lnTo>
                  <a:lnTo>
                    <a:pt x="44" y="775"/>
                  </a:lnTo>
                  <a:lnTo>
                    <a:pt x="67" y="795"/>
                  </a:lnTo>
                  <a:lnTo>
                    <a:pt x="72" y="804"/>
                  </a:lnTo>
                  <a:lnTo>
                    <a:pt x="65" y="813"/>
                  </a:lnTo>
                  <a:lnTo>
                    <a:pt x="61" y="826"/>
                  </a:lnTo>
                  <a:lnTo>
                    <a:pt x="48" y="841"/>
                  </a:lnTo>
                  <a:lnTo>
                    <a:pt x="39" y="838"/>
                  </a:lnTo>
                  <a:lnTo>
                    <a:pt x="13" y="834"/>
                  </a:lnTo>
                  <a:lnTo>
                    <a:pt x="0" y="883"/>
                  </a:lnTo>
                  <a:lnTo>
                    <a:pt x="594" y="1226"/>
                  </a:lnTo>
                  <a:lnTo>
                    <a:pt x="942" y="1281"/>
                  </a:lnTo>
                  <a:lnTo>
                    <a:pt x="942" y="1280"/>
                  </a:lnTo>
                </a:path>
              </a:pathLst>
            </a:custGeom>
            <a:solidFill>
              <a:srgbClr val="FEFEFE"/>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40046"/>
                </a:solidFill>
                <a:effectLst/>
                <a:uLnTx/>
                <a:uFillTx/>
                <a:latin typeface="Rockwell"/>
                <a:ea typeface="+mn-ea"/>
                <a:cs typeface="+mn-cs"/>
              </a:endParaRPr>
            </a:p>
          </p:txBody>
        </p:sp>
        <p:sp>
          <p:nvSpPr>
            <p:cNvPr id="26" name="Freeform 180">
              <a:extLst>
                <a:ext uri="{FF2B5EF4-FFF2-40B4-BE49-F238E27FC236}">
                  <a16:creationId xmlns:a16="http://schemas.microsoft.com/office/drawing/2014/main" id="{645EACF4-2A47-15CC-709B-8137E038B041}"/>
                </a:ext>
              </a:extLst>
            </p:cNvPr>
            <p:cNvSpPr>
              <a:spLocks/>
            </p:cNvSpPr>
            <p:nvPr/>
          </p:nvSpPr>
          <p:spPr bwMode="auto">
            <a:xfrm>
              <a:off x="3789363" y="3327400"/>
              <a:ext cx="909637" cy="719138"/>
            </a:xfrm>
            <a:custGeom>
              <a:avLst/>
              <a:gdLst>
                <a:gd name="T0" fmla="*/ 0 w 1177"/>
                <a:gd name="T1" fmla="*/ 2147483646 h 931"/>
                <a:gd name="T2" fmla="*/ 2147483646 w 1177"/>
                <a:gd name="T3" fmla="*/ 0 h 931"/>
                <a:gd name="T4" fmla="*/ 2147483646 w 1177"/>
                <a:gd name="T5" fmla="*/ 2147483646 h 931"/>
                <a:gd name="T6" fmla="*/ 2147483646 w 1177"/>
                <a:gd name="T7" fmla="*/ 2147483646 h 931"/>
                <a:gd name="T8" fmla="*/ 2147483646 w 1177"/>
                <a:gd name="T9" fmla="*/ 2147483646 h 931"/>
                <a:gd name="T10" fmla="*/ 2147483646 w 1177"/>
                <a:gd name="T11" fmla="*/ 2147483646 h 931"/>
                <a:gd name="T12" fmla="*/ 2147483646 w 1177"/>
                <a:gd name="T13" fmla="*/ 2147483646 h 931"/>
                <a:gd name="T14" fmla="*/ 0 w 1177"/>
                <a:gd name="T15" fmla="*/ 2147483646 h 931"/>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931"/>
                <a:gd name="T26" fmla="*/ 1177 w 1177"/>
                <a:gd name="T27" fmla="*/ 931 h 9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931">
                  <a:moveTo>
                    <a:pt x="0" y="812"/>
                  </a:moveTo>
                  <a:lnTo>
                    <a:pt x="112" y="0"/>
                  </a:lnTo>
                  <a:lnTo>
                    <a:pt x="872" y="83"/>
                  </a:lnTo>
                  <a:lnTo>
                    <a:pt x="1177" y="108"/>
                  </a:lnTo>
                  <a:lnTo>
                    <a:pt x="1166" y="313"/>
                  </a:lnTo>
                  <a:lnTo>
                    <a:pt x="1130" y="931"/>
                  </a:lnTo>
                  <a:lnTo>
                    <a:pt x="972" y="921"/>
                  </a:lnTo>
                  <a:lnTo>
                    <a:pt x="0" y="81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 name="Freeform 181">
              <a:extLst>
                <a:ext uri="{FF2B5EF4-FFF2-40B4-BE49-F238E27FC236}">
                  <a16:creationId xmlns:a16="http://schemas.microsoft.com/office/drawing/2014/main" id="{44156434-0A88-055C-3F86-9B5FA3B12887}"/>
                </a:ext>
              </a:extLst>
            </p:cNvPr>
            <p:cNvSpPr>
              <a:spLocks/>
            </p:cNvSpPr>
            <p:nvPr/>
          </p:nvSpPr>
          <p:spPr bwMode="auto">
            <a:xfrm>
              <a:off x="3789363" y="3327400"/>
              <a:ext cx="909637" cy="719138"/>
            </a:xfrm>
            <a:custGeom>
              <a:avLst/>
              <a:gdLst>
                <a:gd name="T0" fmla="*/ 0 w 1177"/>
                <a:gd name="T1" fmla="*/ 2147483646 h 931"/>
                <a:gd name="T2" fmla="*/ 2147483646 w 1177"/>
                <a:gd name="T3" fmla="*/ 0 h 931"/>
                <a:gd name="T4" fmla="*/ 2147483646 w 1177"/>
                <a:gd name="T5" fmla="*/ 2147483646 h 931"/>
                <a:gd name="T6" fmla="*/ 2147483646 w 1177"/>
                <a:gd name="T7" fmla="*/ 2147483646 h 931"/>
                <a:gd name="T8" fmla="*/ 2147483646 w 1177"/>
                <a:gd name="T9" fmla="*/ 2147483646 h 931"/>
                <a:gd name="T10" fmla="*/ 2147483646 w 1177"/>
                <a:gd name="T11" fmla="*/ 2147483646 h 931"/>
                <a:gd name="T12" fmla="*/ 2147483646 w 1177"/>
                <a:gd name="T13" fmla="*/ 2147483646 h 931"/>
                <a:gd name="T14" fmla="*/ 0 w 1177"/>
                <a:gd name="T15" fmla="*/ 2147483646 h 931"/>
                <a:gd name="T16" fmla="*/ 0 60000 65536"/>
                <a:gd name="T17" fmla="*/ 0 60000 65536"/>
                <a:gd name="T18" fmla="*/ 0 60000 65536"/>
                <a:gd name="T19" fmla="*/ 0 60000 65536"/>
                <a:gd name="T20" fmla="*/ 0 60000 65536"/>
                <a:gd name="T21" fmla="*/ 0 60000 65536"/>
                <a:gd name="T22" fmla="*/ 0 60000 65536"/>
                <a:gd name="T23" fmla="*/ 0 60000 65536"/>
                <a:gd name="T24" fmla="*/ 0 w 1177"/>
                <a:gd name="T25" fmla="*/ 0 h 931"/>
                <a:gd name="T26" fmla="*/ 1177 w 1177"/>
                <a:gd name="T27" fmla="*/ 931 h 9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7" h="931">
                  <a:moveTo>
                    <a:pt x="0" y="812"/>
                  </a:moveTo>
                  <a:lnTo>
                    <a:pt x="112" y="0"/>
                  </a:lnTo>
                  <a:lnTo>
                    <a:pt x="872" y="83"/>
                  </a:lnTo>
                  <a:lnTo>
                    <a:pt x="1177" y="108"/>
                  </a:lnTo>
                  <a:lnTo>
                    <a:pt x="1166" y="313"/>
                  </a:lnTo>
                  <a:lnTo>
                    <a:pt x="1130" y="931"/>
                  </a:lnTo>
                  <a:lnTo>
                    <a:pt x="972" y="921"/>
                  </a:lnTo>
                  <a:lnTo>
                    <a:pt x="0" y="81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8" name="Freeform 182">
              <a:extLst>
                <a:ext uri="{FF2B5EF4-FFF2-40B4-BE49-F238E27FC236}">
                  <a16:creationId xmlns:a16="http://schemas.microsoft.com/office/drawing/2014/main" id="{5A86B36F-B3BA-455C-2FA5-3A94361A5B95}"/>
                </a:ext>
              </a:extLst>
            </p:cNvPr>
            <p:cNvSpPr>
              <a:spLocks/>
            </p:cNvSpPr>
            <p:nvPr/>
          </p:nvSpPr>
          <p:spPr bwMode="auto">
            <a:xfrm>
              <a:off x="3663950" y="3954463"/>
              <a:ext cx="876300" cy="901700"/>
            </a:xfrm>
            <a:custGeom>
              <a:avLst/>
              <a:gdLst>
                <a:gd name="T0" fmla="*/ 2147483646 w 1134"/>
                <a:gd name="T1" fmla="*/ 0 h 1171"/>
                <a:gd name="T2" fmla="*/ 0 w 1134"/>
                <a:gd name="T3" fmla="*/ 2147483646 h 1171"/>
                <a:gd name="T4" fmla="*/ 0 w 1134"/>
                <a:gd name="T5" fmla="*/ 2147483646 h 1171"/>
                <a:gd name="T6" fmla="*/ 2147483646 w 1134"/>
                <a:gd name="T7" fmla="*/ 2147483646 h 1171"/>
                <a:gd name="T8" fmla="*/ 2147483646 w 1134"/>
                <a:gd name="T9" fmla="*/ 2147483646 h 1171"/>
                <a:gd name="T10" fmla="*/ 2147483646 w 1134"/>
                <a:gd name="T11" fmla="*/ 2147483646 h 1171"/>
                <a:gd name="T12" fmla="*/ 2147483646 w 1134"/>
                <a:gd name="T13" fmla="*/ 2147483646 h 1171"/>
                <a:gd name="T14" fmla="*/ 2147483646 w 1134"/>
                <a:gd name="T15" fmla="*/ 2147483646 h 1171"/>
                <a:gd name="T16" fmla="*/ 2147483646 w 1134"/>
                <a:gd name="T17" fmla="*/ 2147483646 h 1171"/>
                <a:gd name="T18" fmla="*/ 2147483646 w 1134"/>
                <a:gd name="T19" fmla="*/ 2147483646 h 1171"/>
                <a:gd name="T20" fmla="*/ 2147483646 w 1134"/>
                <a:gd name="T21" fmla="*/ 2147483646 h 1171"/>
                <a:gd name="T22" fmla="*/ 2147483646 w 1134"/>
                <a:gd name="T23" fmla="*/ 2147483646 h 1171"/>
                <a:gd name="T24" fmla="*/ 2147483646 w 1134"/>
                <a:gd name="T25" fmla="*/ 2147483646 h 1171"/>
                <a:gd name="T26" fmla="*/ 2147483646 w 1134"/>
                <a:gd name="T27" fmla="*/ 2147483646 h 1171"/>
                <a:gd name="T28" fmla="*/ 2147483646 w 1134"/>
                <a:gd name="T29" fmla="*/ 2147483646 h 1171"/>
                <a:gd name="T30" fmla="*/ 2147483646 w 1134"/>
                <a:gd name="T31" fmla="*/ 2147483646 h 1171"/>
                <a:gd name="T32" fmla="*/ 2147483646 w 1134"/>
                <a:gd name="T33" fmla="*/ 0 h 1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1171"/>
                <a:gd name="T53" fmla="*/ 1134 w 1134"/>
                <a:gd name="T54" fmla="*/ 1171 h 1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1171">
                  <a:moveTo>
                    <a:pt x="162" y="0"/>
                  </a:moveTo>
                  <a:lnTo>
                    <a:pt x="0" y="1153"/>
                  </a:lnTo>
                  <a:lnTo>
                    <a:pt x="0" y="1154"/>
                  </a:lnTo>
                  <a:lnTo>
                    <a:pt x="148" y="1171"/>
                  </a:lnTo>
                  <a:lnTo>
                    <a:pt x="160" y="1080"/>
                  </a:lnTo>
                  <a:lnTo>
                    <a:pt x="441" y="1116"/>
                  </a:lnTo>
                  <a:lnTo>
                    <a:pt x="438" y="1113"/>
                  </a:lnTo>
                  <a:lnTo>
                    <a:pt x="430" y="1097"/>
                  </a:lnTo>
                  <a:lnTo>
                    <a:pt x="438" y="1085"/>
                  </a:lnTo>
                  <a:lnTo>
                    <a:pt x="436" y="1080"/>
                  </a:lnTo>
                  <a:lnTo>
                    <a:pt x="430" y="1075"/>
                  </a:lnTo>
                  <a:lnTo>
                    <a:pt x="435" y="1071"/>
                  </a:lnTo>
                  <a:lnTo>
                    <a:pt x="1046" y="1130"/>
                  </a:lnTo>
                  <a:lnTo>
                    <a:pt x="1119" y="208"/>
                  </a:lnTo>
                  <a:lnTo>
                    <a:pt x="1129" y="208"/>
                  </a:lnTo>
                  <a:lnTo>
                    <a:pt x="1134" y="109"/>
                  </a:lnTo>
                  <a:lnTo>
                    <a:pt x="162"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9" name="Freeform 183">
              <a:extLst>
                <a:ext uri="{FF2B5EF4-FFF2-40B4-BE49-F238E27FC236}">
                  <a16:creationId xmlns:a16="http://schemas.microsoft.com/office/drawing/2014/main" id="{FCCB8189-594A-A9DC-672C-8AA9047772A8}"/>
                </a:ext>
              </a:extLst>
            </p:cNvPr>
            <p:cNvSpPr>
              <a:spLocks/>
            </p:cNvSpPr>
            <p:nvPr/>
          </p:nvSpPr>
          <p:spPr bwMode="auto">
            <a:xfrm>
              <a:off x="3663950" y="3954463"/>
              <a:ext cx="876300" cy="901700"/>
            </a:xfrm>
            <a:custGeom>
              <a:avLst/>
              <a:gdLst>
                <a:gd name="T0" fmla="*/ 2147483646 w 1134"/>
                <a:gd name="T1" fmla="*/ 0 h 1171"/>
                <a:gd name="T2" fmla="*/ 0 w 1134"/>
                <a:gd name="T3" fmla="*/ 2147483646 h 1171"/>
                <a:gd name="T4" fmla="*/ 0 w 1134"/>
                <a:gd name="T5" fmla="*/ 2147483646 h 1171"/>
                <a:gd name="T6" fmla="*/ 2147483646 w 1134"/>
                <a:gd name="T7" fmla="*/ 2147483646 h 1171"/>
                <a:gd name="T8" fmla="*/ 2147483646 w 1134"/>
                <a:gd name="T9" fmla="*/ 2147483646 h 1171"/>
                <a:gd name="T10" fmla="*/ 2147483646 w 1134"/>
                <a:gd name="T11" fmla="*/ 2147483646 h 1171"/>
                <a:gd name="T12" fmla="*/ 2147483646 w 1134"/>
                <a:gd name="T13" fmla="*/ 2147483646 h 1171"/>
                <a:gd name="T14" fmla="*/ 2147483646 w 1134"/>
                <a:gd name="T15" fmla="*/ 2147483646 h 1171"/>
                <a:gd name="T16" fmla="*/ 2147483646 w 1134"/>
                <a:gd name="T17" fmla="*/ 2147483646 h 1171"/>
                <a:gd name="T18" fmla="*/ 2147483646 w 1134"/>
                <a:gd name="T19" fmla="*/ 2147483646 h 1171"/>
                <a:gd name="T20" fmla="*/ 2147483646 w 1134"/>
                <a:gd name="T21" fmla="*/ 2147483646 h 1171"/>
                <a:gd name="T22" fmla="*/ 2147483646 w 1134"/>
                <a:gd name="T23" fmla="*/ 2147483646 h 1171"/>
                <a:gd name="T24" fmla="*/ 2147483646 w 1134"/>
                <a:gd name="T25" fmla="*/ 2147483646 h 1171"/>
                <a:gd name="T26" fmla="*/ 2147483646 w 1134"/>
                <a:gd name="T27" fmla="*/ 2147483646 h 1171"/>
                <a:gd name="T28" fmla="*/ 2147483646 w 1134"/>
                <a:gd name="T29" fmla="*/ 2147483646 h 1171"/>
                <a:gd name="T30" fmla="*/ 2147483646 w 1134"/>
                <a:gd name="T31" fmla="*/ 2147483646 h 1171"/>
                <a:gd name="T32" fmla="*/ 2147483646 w 1134"/>
                <a:gd name="T33" fmla="*/ 0 h 1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1171"/>
                <a:gd name="T53" fmla="*/ 1134 w 1134"/>
                <a:gd name="T54" fmla="*/ 1171 h 1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1171">
                  <a:moveTo>
                    <a:pt x="162" y="0"/>
                  </a:moveTo>
                  <a:lnTo>
                    <a:pt x="0" y="1153"/>
                  </a:lnTo>
                  <a:lnTo>
                    <a:pt x="0" y="1154"/>
                  </a:lnTo>
                  <a:lnTo>
                    <a:pt x="148" y="1171"/>
                  </a:lnTo>
                  <a:lnTo>
                    <a:pt x="160" y="1080"/>
                  </a:lnTo>
                  <a:lnTo>
                    <a:pt x="441" y="1116"/>
                  </a:lnTo>
                  <a:lnTo>
                    <a:pt x="438" y="1113"/>
                  </a:lnTo>
                  <a:lnTo>
                    <a:pt x="430" y="1097"/>
                  </a:lnTo>
                  <a:lnTo>
                    <a:pt x="438" y="1085"/>
                  </a:lnTo>
                  <a:lnTo>
                    <a:pt x="436" y="1080"/>
                  </a:lnTo>
                  <a:lnTo>
                    <a:pt x="430" y="1075"/>
                  </a:lnTo>
                  <a:lnTo>
                    <a:pt x="435" y="1071"/>
                  </a:lnTo>
                  <a:lnTo>
                    <a:pt x="1046" y="1130"/>
                  </a:lnTo>
                  <a:lnTo>
                    <a:pt x="1119" y="208"/>
                  </a:lnTo>
                  <a:lnTo>
                    <a:pt x="1129" y="208"/>
                  </a:lnTo>
                  <a:lnTo>
                    <a:pt x="1134" y="109"/>
                  </a:lnTo>
                  <a:lnTo>
                    <a:pt x="162"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0" name="Freeform 184">
              <a:extLst>
                <a:ext uri="{FF2B5EF4-FFF2-40B4-BE49-F238E27FC236}">
                  <a16:creationId xmlns:a16="http://schemas.microsoft.com/office/drawing/2014/main" id="{0264FE68-2C4F-7B62-3C2D-0CF5028C9EBC}"/>
                </a:ext>
              </a:extLst>
            </p:cNvPr>
            <p:cNvSpPr>
              <a:spLocks/>
            </p:cNvSpPr>
            <p:nvPr/>
          </p:nvSpPr>
          <p:spPr bwMode="auto">
            <a:xfrm>
              <a:off x="4529138" y="2133600"/>
              <a:ext cx="820737" cy="514350"/>
            </a:xfrm>
            <a:custGeom>
              <a:avLst/>
              <a:gdLst>
                <a:gd name="T0" fmla="*/ 0 w 1065"/>
                <a:gd name="T1" fmla="*/ 2147483646 h 666"/>
                <a:gd name="T2" fmla="*/ 2147483646 w 1065"/>
                <a:gd name="T3" fmla="*/ 0 h 666"/>
                <a:gd name="T4" fmla="*/ 2147483646 w 1065"/>
                <a:gd name="T5" fmla="*/ 2147483646 h 666"/>
                <a:gd name="T6" fmla="*/ 2147483646 w 1065"/>
                <a:gd name="T7" fmla="*/ 2147483646 h 666"/>
                <a:gd name="T8" fmla="*/ 2147483646 w 1065"/>
                <a:gd name="T9" fmla="*/ 2147483646 h 666"/>
                <a:gd name="T10" fmla="*/ 2147483646 w 1065"/>
                <a:gd name="T11" fmla="*/ 2147483646 h 666"/>
                <a:gd name="T12" fmla="*/ 2147483646 w 1065"/>
                <a:gd name="T13" fmla="*/ 2147483646 h 666"/>
                <a:gd name="T14" fmla="*/ 2147483646 w 1065"/>
                <a:gd name="T15" fmla="*/ 2147483646 h 666"/>
                <a:gd name="T16" fmla="*/ 2147483646 w 1065"/>
                <a:gd name="T17" fmla="*/ 2147483646 h 666"/>
                <a:gd name="T18" fmla="*/ 2147483646 w 1065"/>
                <a:gd name="T19" fmla="*/ 2147483646 h 666"/>
                <a:gd name="T20" fmla="*/ 2147483646 w 1065"/>
                <a:gd name="T21" fmla="*/ 2147483646 h 666"/>
                <a:gd name="T22" fmla="*/ 2147483646 w 1065"/>
                <a:gd name="T23" fmla="*/ 2147483646 h 666"/>
                <a:gd name="T24" fmla="*/ 2147483646 w 1065"/>
                <a:gd name="T25" fmla="*/ 2147483646 h 666"/>
                <a:gd name="T26" fmla="*/ 2147483646 w 1065"/>
                <a:gd name="T27" fmla="*/ 2147483646 h 666"/>
                <a:gd name="T28" fmla="*/ 2147483646 w 1065"/>
                <a:gd name="T29" fmla="*/ 2147483646 h 666"/>
                <a:gd name="T30" fmla="*/ 2147483646 w 1065"/>
                <a:gd name="T31" fmla="*/ 2147483646 h 666"/>
                <a:gd name="T32" fmla="*/ 2147483646 w 1065"/>
                <a:gd name="T33" fmla="*/ 2147483646 h 666"/>
                <a:gd name="T34" fmla="*/ 2147483646 w 1065"/>
                <a:gd name="T35" fmla="*/ 2147483646 h 666"/>
                <a:gd name="T36" fmla="*/ 2147483646 w 1065"/>
                <a:gd name="T37" fmla="*/ 2147483646 h 666"/>
                <a:gd name="T38" fmla="*/ 0 w 1065"/>
                <a:gd name="T39" fmla="*/ 2147483646 h 6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5"/>
                <a:gd name="T61" fmla="*/ 0 h 666"/>
                <a:gd name="T62" fmla="*/ 1065 w 1065"/>
                <a:gd name="T63" fmla="*/ 666 h 6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5" h="666">
                  <a:moveTo>
                    <a:pt x="0" y="618"/>
                  </a:moveTo>
                  <a:lnTo>
                    <a:pt x="51" y="0"/>
                  </a:lnTo>
                  <a:lnTo>
                    <a:pt x="520" y="33"/>
                  </a:lnTo>
                  <a:lnTo>
                    <a:pt x="980" y="46"/>
                  </a:lnTo>
                  <a:lnTo>
                    <a:pt x="981" y="61"/>
                  </a:lnTo>
                  <a:lnTo>
                    <a:pt x="996" y="110"/>
                  </a:lnTo>
                  <a:lnTo>
                    <a:pt x="990" y="124"/>
                  </a:lnTo>
                  <a:lnTo>
                    <a:pt x="986" y="159"/>
                  </a:lnTo>
                  <a:lnTo>
                    <a:pt x="988" y="216"/>
                  </a:lnTo>
                  <a:lnTo>
                    <a:pt x="1000" y="282"/>
                  </a:lnTo>
                  <a:lnTo>
                    <a:pt x="1018" y="300"/>
                  </a:lnTo>
                  <a:lnTo>
                    <a:pt x="1029" y="359"/>
                  </a:lnTo>
                  <a:lnTo>
                    <a:pt x="1033" y="462"/>
                  </a:lnTo>
                  <a:lnTo>
                    <a:pt x="1037" y="482"/>
                  </a:lnTo>
                  <a:lnTo>
                    <a:pt x="1037" y="519"/>
                  </a:lnTo>
                  <a:lnTo>
                    <a:pt x="1041" y="533"/>
                  </a:lnTo>
                  <a:lnTo>
                    <a:pt x="1065" y="608"/>
                  </a:lnTo>
                  <a:lnTo>
                    <a:pt x="1062" y="635"/>
                  </a:lnTo>
                  <a:lnTo>
                    <a:pt x="1063" y="666"/>
                  </a:lnTo>
                  <a:lnTo>
                    <a:pt x="0" y="618"/>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1" name="Freeform 185">
              <a:extLst>
                <a:ext uri="{FF2B5EF4-FFF2-40B4-BE49-F238E27FC236}">
                  <a16:creationId xmlns:a16="http://schemas.microsoft.com/office/drawing/2014/main" id="{ABCAD471-D5D0-FCBC-E7BC-863535D9194D}"/>
                </a:ext>
              </a:extLst>
            </p:cNvPr>
            <p:cNvSpPr>
              <a:spLocks/>
            </p:cNvSpPr>
            <p:nvPr/>
          </p:nvSpPr>
          <p:spPr bwMode="auto">
            <a:xfrm>
              <a:off x="4529138" y="2133600"/>
              <a:ext cx="820737" cy="514350"/>
            </a:xfrm>
            <a:custGeom>
              <a:avLst/>
              <a:gdLst>
                <a:gd name="T0" fmla="*/ 0 w 1065"/>
                <a:gd name="T1" fmla="*/ 2147483646 h 666"/>
                <a:gd name="T2" fmla="*/ 2147483646 w 1065"/>
                <a:gd name="T3" fmla="*/ 0 h 666"/>
                <a:gd name="T4" fmla="*/ 2147483646 w 1065"/>
                <a:gd name="T5" fmla="*/ 2147483646 h 666"/>
                <a:gd name="T6" fmla="*/ 2147483646 w 1065"/>
                <a:gd name="T7" fmla="*/ 2147483646 h 666"/>
                <a:gd name="T8" fmla="*/ 2147483646 w 1065"/>
                <a:gd name="T9" fmla="*/ 2147483646 h 666"/>
                <a:gd name="T10" fmla="*/ 2147483646 w 1065"/>
                <a:gd name="T11" fmla="*/ 2147483646 h 666"/>
                <a:gd name="T12" fmla="*/ 2147483646 w 1065"/>
                <a:gd name="T13" fmla="*/ 2147483646 h 666"/>
                <a:gd name="T14" fmla="*/ 2147483646 w 1065"/>
                <a:gd name="T15" fmla="*/ 2147483646 h 666"/>
                <a:gd name="T16" fmla="*/ 2147483646 w 1065"/>
                <a:gd name="T17" fmla="*/ 2147483646 h 666"/>
                <a:gd name="T18" fmla="*/ 2147483646 w 1065"/>
                <a:gd name="T19" fmla="*/ 2147483646 h 666"/>
                <a:gd name="T20" fmla="*/ 2147483646 w 1065"/>
                <a:gd name="T21" fmla="*/ 2147483646 h 666"/>
                <a:gd name="T22" fmla="*/ 2147483646 w 1065"/>
                <a:gd name="T23" fmla="*/ 2147483646 h 666"/>
                <a:gd name="T24" fmla="*/ 2147483646 w 1065"/>
                <a:gd name="T25" fmla="*/ 2147483646 h 666"/>
                <a:gd name="T26" fmla="*/ 2147483646 w 1065"/>
                <a:gd name="T27" fmla="*/ 2147483646 h 666"/>
                <a:gd name="T28" fmla="*/ 2147483646 w 1065"/>
                <a:gd name="T29" fmla="*/ 2147483646 h 666"/>
                <a:gd name="T30" fmla="*/ 2147483646 w 1065"/>
                <a:gd name="T31" fmla="*/ 2147483646 h 666"/>
                <a:gd name="T32" fmla="*/ 2147483646 w 1065"/>
                <a:gd name="T33" fmla="*/ 2147483646 h 666"/>
                <a:gd name="T34" fmla="*/ 2147483646 w 1065"/>
                <a:gd name="T35" fmla="*/ 2147483646 h 666"/>
                <a:gd name="T36" fmla="*/ 2147483646 w 1065"/>
                <a:gd name="T37" fmla="*/ 2147483646 h 666"/>
                <a:gd name="T38" fmla="*/ 0 w 1065"/>
                <a:gd name="T39" fmla="*/ 2147483646 h 6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5"/>
                <a:gd name="T61" fmla="*/ 0 h 666"/>
                <a:gd name="T62" fmla="*/ 1065 w 1065"/>
                <a:gd name="T63" fmla="*/ 666 h 6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5" h="666">
                  <a:moveTo>
                    <a:pt x="0" y="618"/>
                  </a:moveTo>
                  <a:lnTo>
                    <a:pt x="51" y="0"/>
                  </a:lnTo>
                  <a:lnTo>
                    <a:pt x="520" y="33"/>
                  </a:lnTo>
                  <a:lnTo>
                    <a:pt x="980" y="46"/>
                  </a:lnTo>
                  <a:lnTo>
                    <a:pt x="981" y="61"/>
                  </a:lnTo>
                  <a:lnTo>
                    <a:pt x="996" y="110"/>
                  </a:lnTo>
                  <a:lnTo>
                    <a:pt x="990" y="124"/>
                  </a:lnTo>
                  <a:lnTo>
                    <a:pt x="986" y="159"/>
                  </a:lnTo>
                  <a:lnTo>
                    <a:pt x="988" y="216"/>
                  </a:lnTo>
                  <a:lnTo>
                    <a:pt x="1000" y="282"/>
                  </a:lnTo>
                  <a:lnTo>
                    <a:pt x="1018" y="300"/>
                  </a:lnTo>
                  <a:lnTo>
                    <a:pt x="1029" y="359"/>
                  </a:lnTo>
                  <a:lnTo>
                    <a:pt x="1033" y="462"/>
                  </a:lnTo>
                  <a:lnTo>
                    <a:pt x="1037" y="482"/>
                  </a:lnTo>
                  <a:lnTo>
                    <a:pt x="1037" y="519"/>
                  </a:lnTo>
                  <a:lnTo>
                    <a:pt x="1041" y="533"/>
                  </a:lnTo>
                  <a:lnTo>
                    <a:pt x="1065" y="608"/>
                  </a:lnTo>
                  <a:lnTo>
                    <a:pt x="1062" y="635"/>
                  </a:lnTo>
                  <a:lnTo>
                    <a:pt x="1063" y="666"/>
                  </a:lnTo>
                  <a:lnTo>
                    <a:pt x="0" y="618"/>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2" name="Freeform 186">
              <a:extLst>
                <a:ext uri="{FF2B5EF4-FFF2-40B4-BE49-F238E27FC236}">
                  <a16:creationId xmlns:a16="http://schemas.microsoft.com/office/drawing/2014/main" id="{A1A60237-57BC-6FAF-38FA-0B41290CEC57}"/>
                </a:ext>
              </a:extLst>
            </p:cNvPr>
            <p:cNvSpPr>
              <a:spLocks/>
            </p:cNvSpPr>
            <p:nvPr/>
          </p:nvSpPr>
          <p:spPr bwMode="auto">
            <a:xfrm>
              <a:off x="4489450" y="2609850"/>
              <a:ext cx="874713" cy="590550"/>
            </a:xfrm>
            <a:custGeom>
              <a:avLst/>
              <a:gdLst>
                <a:gd name="T0" fmla="*/ 0 w 1133"/>
                <a:gd name="T1" fmla="*/ 2147483646 h 765"/>
                <a:gd name="T2" fmla="*/ 2147483646 w 1133"/>
                <a:gd name="T3" fmla="*/ 2147483646 h 765"/>
                <a:gd name="T4" fmla="*/ 2147483646 w 1133"/>
                <a:gd name="T5" fmla="*/ 0 h 765"/>
                <a:gd name="T6" fmla="*/ 2147483646 w 1133"/>
                <a:gd name="T7" fmla="*/ 2147483646 h 765"/>
                <a:gd name="T8" fmla="*/ 2147483646 w 1133"/>
                <a:gd name="T9" fmla="*/ 2147483646 h 765"/>
                <a:gd name="T10" fmla="*/ 2147483646 w 1133"/>
                <a:gd name="T11" fmla="*/ 2147483646 h 765"/>
                <a:gd name="T12" fmla="*/ 2147483646 w 1133"/>
                <a:gd name="T13" fmla="*/ 2147483646 h 765"/>
                <a:gd name="T14" fmla="*/ 2147483646 w 1133"/>
                <a:gd name="T15" fmla="*/ 2147483646 h 765"/>
                <a:gd name="T16" fmla="*/ 2147483646 w 1133"/>
                <a:gd name="T17" fmla="*/ 2147483646 h 765"/>
                <a:gd name="T18" fmla="*/ 2147483646 w 1133"/>
                <a:gd name="T19" fmla="*/ 2147483646 h 765"/>
                <a:gd name="T20" fmla="*/ 2147483646 w 1133"/>
                <a:gd name="T21" fmla="*/ 2147483646 h 765"/>
                <a:gd name="T22" fmla="*/ 2147483646 w 1133"/>
                <a:gd name="T23" fmla="*/ 2147483646 h 765"/>
                <a:gd name="T24" fmla="*/ 2147483646 w 1133"/>
                <a:gd name="T25" fmla="*/ 2147483646 h 765"/>
                <a:gd name="T26" fmla="*/ 2147483646 w 1133"/>
                <a:gd name="T27" fmla="*/ 2147483646 h 765"/>
                <a:gd name="T28" fmla="*/ 2147483646 w 1133"/>
                <a:gd name="T29" fmla="*/ 2147483646 h 765"/>
                <a:gd name="T30" fmla="*/ 2147483646 w 1133"/>
                <a:gd name="T31" fmla="*/ 2147483646 h 765"/>
                <a:gd name="T32" fmla="*/ 2147483646 w 1133"/>
                <a:gd name="T33" fmla="*/ 2147483646 h 765"/>
                <a:gd name="T34" fmla="*/ 2147483646 w 1133"/>
                <a:gd name="T35" fmla="*/ 2147483646 h 765"/>
                <a:gd name="T36" fmla="*/ 2147483646 w 1133"/>
                <a:gd name="T37" fmla="*/ 2147483646 h 765"/>
                <a:gd name="T38" fmla="*/ 2147483646 w 1133"/>
                <a:gd name="T39" fmla="*/ 2147483646 h 765"/>
                <a:gd name="T40" fmla="*/ 2147483646 w 1133"/>
                <a:gd name="T41" fmla="*/ 2147483646 h 765"/>
                <a:gd name="T42" fmla="*/ 2147483646 w 1133"/>
                <a:gd name="T43" fmla="*/ 2147483646 h 765"/>
                <a:gd name="T44" fmla="*/ 2147483646 w 1133"/>
                <a:gd name="T45" fmla="*/ 2147483646 h 765"/>
                <a:gd name="T46" fmla="*/ 2147483646 w 1133"/>
                <a:gd name="T47" fmla="*/ 2147483646 h 765"/>
                <a:gd name="T48" fmla="*/ 2147483646 w 1133"/>
                <a:gd name="T49" fmla="*/ 2147483646 h 765"/>
                <a:gd name="T50" fmla="*/ 2147483646 w 1133"/>
                <a:gd name="T51" fmla="*/ 2147483646 h 765"/>
                <a:gd name="T52" fmla="*/ 2147483646 w 1133"/>
                <a:gd name="T53" fmla="*/ 2147483646 h 765"/>
                <a:gd name="T54" fmla="*/ 2147483646 w 1133"/>
                <a:gd name="T55" fmla="*/ 2147483646 h 765"/>
                <a:gd name="T56" fmla="*/ 2147483646 w 1133"/>
                <a:gd name="T57" fmla="*/ 2147483646 h 765"/>
                <a:gd name="T58" fmla="*/ 2147483646 w 1133"/>
                <a:gd name="T59" fmla="*/ 2147483646 h 765"/>
                <a:gd name="T60" fmla="*/ 2147483646 w 1133"/>
                <a:gd name="T61" fmla="*/ 2147483646 h 765"/>
                <a:gd name="T62" fmla="*/ 2147483646 w 1133"/>
                <a:gd name="T63" fmla="*/ 2147483646 h 765"/>
                <a:gd name="T64" fmla="*/ 2147483646 w 1133"/>
                <a:gd name="T65" fmla="*/ 2147483646 h 765"/>
                <a:gd name="T66" fmla="*/ 2147483646 w 1133"/>
                <a:gd name="T67" fmla="*/ 2147483646 h 765"/>
                <a:gd name="T68" fmla="*/ 2147483646 w 1133"/>
                <a:gd name="T69" fmla="*/ 2147483646 h 765"/>
                <a:gd name="T70" fmla="*/ 0 w 1133"/>
                <a:gd name="T71" fmla="*/ 2147483646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3"/>
                <a:gd name="T109" fmla="*/ 0 h 765"/>
                <a:gd name="T110" fmla="*/ 1133 w 1133"/>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3" h="765">
                  <a:moveTo>
                    <a:pt x="0" y="603"/>
                  </a:moveTo>
                  <a:lnTo>
                    <a:pt x="34" y="200"/>
                  </a:lnTo>
                  <a:lnTo>
                    <a:pt x="51" y="0"/>
                  </a:lnTo>
                  <a:lnTo>
                    <a:pt x="1114" y="48"/>
                  </a:lnTo>
                  <a:lnTo>
                    <a:pt x="1115" y="65"/>
                  </a:lnTo>
                  <a:lnTo>
                    <a:pt x="1106" y="84"/>
                  </a:lnTo>
                  <a:lnTo>
                    <a:pt x="1079" y="111"/>
                  </a:lnTo>
                  <a:lnTo>
                    <a:pt x="1081" y="131"/>
                  </a:lnTo>
                  <a:lnTo>
                    <a:pt x="1133" y="178"/>
                  </a:lnTo>
                  <a:lnTo>
                    <a:pt x="1133" y="551"/>
                  </a:lnTo>
                  <a:lnTo>
                    <a:pt x="1124" y="550"/>
                  </a:lnTo>
                  <a:lnTo>
                    <a:pt x="1111" y="552"/>
                  </a:lnTo>
                  <a:lnTo>
                    <a:pt x="1118" y="565"/>
                  </a:lnTo>
                  <a:lnTo>
                    <a:pt x="1124" y="576"/>
                  </a:lnTo>
                  <a:lnTo>
                    <a:pt x="1116" y="597"/>
                  </a:lnTo>
                  <a:lnTo>
                    <a:pt x="1126" y="607"/>
                  </a:lnTo>
                  <a:lnTo>
                    <a:pt x="1133" y="637"/>
                  </a:lnTo>
                  <a:lnTo>
                    <a:pt x="1121" y="648"/>
                  </a:lnTo>
                  <a:lnTo>
                    <a:pt x="1124" y="666"/>
                  </a:lnTo>
                  <a:lnTo>
                    <a:pt x="1110" y="702"/>
                  </a:lnTo>
                  <a:lnTo>
                    <a:pt x="1124" y="740"/>
                  </a:lnTo>
                  <a:lnTo>
                    <a:pt x="1129" y="760"/>
                  </a:lnTo>
                  <a:lnTo>
                    <a:pt x="1128" y="765"/>
                  </a:lnTo>
                  <a:lnTo>
                    <a:pt x="1096" y="743"/>
                  </a:lnTo>
                  <a:lnTo>
                    <a:pt x="1031" y="701"/>
                  </a:lnTo>
                  <a:lnTo>
                    <a:pt x="1015" y="695"/>
                  </a:lnTo>
                  <a:lnTo>
                    <a:pt x="987" y="695"/>
                  </a:lnTo>
                  <a:lnTo>
                    <a:pt x="966" y="711"/>
                  </a:lnTo>
                  <a:lnTo>
                    <a:pt x="944" y="717"/>
                  </a:lnTo>
                  <a:lnTo>
                    <a:pt x="922" y="711"/>
                  </a:lnTo>
                  <a:lnTo>
                    <a:pt x="912" y="683"/>
                  </a:lnTo>
                  <a:lnTo>
                    <a:pt x="895" y="673"/>
                  </a:lnTo>
                  <a:lnTo>
                    <a:pt x="874" y="679"/>
                  </a:lnTo>
                  <a:lnTo>
                    <a:pt x="846" y="679"/>
                  </a:lnTo>
                  <a:lnTo>
                    <a:pt x="825" y="647"/>
                  </a:lnTo>
                  <a:lnTo>
                    <a:pt x="0" y="603"/>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3" name="Freeform 187">
              <a:extLst>
                <a:ext uri="{FF2B5EF4-FFF2-40B4-BE49-F238E27FC236}">
                  <a16:creationId xmlns:a16="http://schemas.microsoft.com/office/drawing/2014/main" id="{B43C6313-A7C5-59ED-011C-DB3B91E300B7}"/>
                </a:ext>
              </a:extLst>
            </p:cNvPr>
            <p:cNvSpPr>
              <a:spLocks/>
            </p:cNvSpPr>
            <p:nvPr/>
          </p:nvSpPr>
          <p:spPr bwMode="auto">
            <a:xfrm>
              <a:off x="4489450" y="2609850"/>
              <a:ext cx="874713" cy="590550"/>
            </a:xfrm>
            <a:custGeom>
              <a:avLst/>
              <a:gdLst>
                <a:gd name="T0" fmla="*/ 0 w 1133"/>
                <a:gd name="T1" fmla="*/ 2147483646 h 765"/>
                <a:gd name="T2" fmla="*/ 2147483646 w 1133"/>
                <a:gd name="T3" fmla="*/ 2147483646 h 765"/>
                <a:gd name="T4" fmla="*/ 2147483646 w 1133"/>
                <a:gd name="T5" fmla="*/ 0 h 765"/>
                <a:gd name="T6" fmla="*/ 2147483646 w 1133"/>
                <a:gd name="T7" fmla="*/ 2147483646 h 765"/>
                <a:gd name="T8" fmla="*/ 2147483646 w 1133"/>
                <a:gd name="T9" fmla="*/ 2147483646 h 765"/>
                <a:gd name="T10" fmla="*/ 2147483646 w 1133"/>
                <a:gd name="T11" fmla="*/ 2147483646 h 765"/>
                <a:gd name="T12" fmla="*/ 2147483646 w 1133"/>
                <a:gd name="T13" fmla="*/ 2147483646 h 765"/>
                <a:gd name="T14" fmla="*/ 2147483646 w 1133"/>
                <a:gd name="T15" fmla="*/ 2147483646 h 765"/>
                <a:gd name="T16" fmla="*/ 2147483646 w 1133"/>
                <a:gd name="T17" fmla="*/ 2147483646 h 765"/>
                <a:gd name="T18" fmla="*/ 2147483646 w 1133"/>
                <a:gd name="T19" fmla="*/ 2147483646 h 765"/>
                <a:gd name="T20" fmla="*/ 2147483646 w 1133"/>
                <a:gd name="T21" fmla="*/ 2147483646 h 765"/>
                <a:gd name="T22" fmla="*/ 2147483646 w 1133"/>
                <a:gd name="T23" fmla="*/ 2147483646 h 765"/>
                <a:gd name="T24" fmla="*/ 2147483646 w 1133"/>
                <a:gd name="T25" fmla="*/ 2147483646 h 765"/>
                <a:gd name="T26" fmla="*/ 2147483646 w 1133"/>
                <a:gd name="T27" fmla="*/ 2147483646 h 765"/>
                <a:gd name="T28" fmla="*/ 2147483646 w 1133"/>
                <a:gd name="T29" fmla="*/ 2147483646 h 765"/>
                <a:gd name="T30" fmla="*/ 2147483646 w 1133"/>
                <a:gd name="T31" fmla="*/ 2147483646 h 765"/>
                <a:gd name="T32" fmla="*/ 2147483646 w 1133"/>
                <a:gd name="T33" fmla="*/ 2147483646 h 765"/>
                <a:gd name="T34" fmla="*/ 2147483646 w 1133"/>
                <a:gd name="T35" fmla="*/ 2147483646 h 765"/>
                <a:gd name="T36" fmla="*/ 2147483646 w 1133"/>
                <a:gd name="T37" fmla="*/ 2147483646 h 765"/>
                <a:gd name="T38" fmla="*/ 2147483646 w 1133"/>
                <a:gd name="T39" fmla="*/ 2147483646 h 765"/>
                <a:gd name="T40" fmla="*/ 2147483646 w 1133"/>
                <a:gd name="T41" fmla="*/ 2147483646 h 765"/>
                <a:gd name="T42" fmla="*/ 2147483646 w 1133"/>
                <a:gd name="T43" fmla="*/ 2147483646 h 765"/>
                <a:gd name="T44" fmla="*/ 2147483646 w 1133"/>
                <a:gd name="T45" fmla="*/ 2147483646 h 765"/>
                <a:gd name="T46" fmla="*/ 2147483646 w 1133"/>
                <a:gd name="T47" fmla="*/ 2147483646 h 765"/>
                <a:gd name="T48" fmla="*/ 2147483646 w 1133"/>
                <a:gd name="T49" fmla="*/ 2147483646 h 765"/>
                <a:gd name="T50" fmla="*/ 2147483646 w 1133"/>
                <a:gd name="T51" fmla="*/ 2147483646 h 765"/>
                <a:gd name="T52" fmla="*/ 2147483646 w 1133"/>
                <a:gd name="T53" fmla="*/ 2147483646 h 765"/>
                <a:gd name="T54" fmla="*/ 2147483646 w 1133"/>
                <a:gd name="T55" fmla="*/ 2147483646 h 765"/>
                <a:gd name="T56" fmla="*/ 2147483646 w 1133"/>
                <a:gd name="T57" fmla="*/ 2147483646 h 765"/>
                <a:gd name="T58" fmla="*/ 2147483646 w 1133"/>
                <a:gd name="T59" fmla="*/ 2147483646 h 765"/>
                <a:gd name="T60" fmla="*/ 2147483646 w 1133"/>
                <a:gd name="T61" fmla="*/ 2147483646 h 765"/>
                <a:gd name="T62" fmla="*/ 2147483646 w 1133"/>
                <a:gd name="T63" fmla="*/ 2147483646 h 765"/>
                <a:gd name="T64" fmla="*/ 2147483646 w 1133"/>
                <a:gd name="T65" fmla="*/ 2147483646 h 765"/>
                <a:gd name="T66" fmla="*/ 2147483646 w 1133"/>
                <a:gd name="T67" fmla="*/ 2147483646 h 765"/>
                <a:gd name="T68" fmla="*/ 2147483646 w 1133"/>
                <a:gd name="T69" fmla="*/ 2147483646 h 765"/>
                <a:gd name="T70" fmla="*/ 0 w 1133"/>
                <a:gd name="T71" fmla="*/ 2147483646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3"/>
                <a:gd name="T109" fmla="*/ 0 h 765"/>
                <a:gd name="T110" fmla="*/ 1133 w 1133"/>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3" h="765">
                  <a:moveTo>
                    <a:pt x="0" y="603"/>
                  </a:moveTo>
                  <a:lnTo>
                    <a:pt x="34" y="200"/>
                  </a:lnTo>
                  <a:lnTo>
                    <a:pt x="51" y="0"/>
                  </a:lnTo>
                  <a:lnTo>
                    <a:pt x="1114" y="48"/>
                  </a:lnTo>
                  <a:lnTo>
                    <a:pt x="1115" y="65"/>
                  </a:lnTo>
                  <a:lnTo>
                    <a:pt x="1106" y="84"/>
                  </a:lnTo>
                  <a:lnTo>
                    <a:pt x="1079" y="111"/>
                  </a:lnTo>
                  <a:lnTo>
                    <a:pt x="1081" y="131"/>
                  </a:lnTo>
                  <a:lnTo>
                    <a:pt x="1133" y="178"/>
                  </a:lnTo>
                  <a:lnTo>
                    <a:pt x="1133" y="551"/>
                  </a:lnTo>
                  <a:lnTo>
                    <a:pt x="1124" y="550"/>
                  </a:lnTo>
                  <a:lnTo>
                    <a:pt x="1111" y="552"/>
                  </a:lnTo>
                  <a:lnTo>
                    <a:pt x="1118" y="565"/>
                  </a:lnTo>
                  <a:lnTo>
                    <a:pt x="1124" y="576"/>
                  </a:lnTo>
                  <a:lnTo>
                    <a:pt x="1116" y="597"/>
                  </a:lnTo>
                  <a:lnTo>
                    <a:pt x="1126" y="607"/>
                  </a:lnTo>
                  <a:lnTo>
                    <a:pt x="1133" y="637"/>
                  </a:lnTo>
                  <a:lnTo>
                    <a:pt x="1121" y="648"/>
                  </a:lnTo>
                  <a:lnTo>
                    <a:pt x="1124" y="666"/>
                  </a:lnTo>
                  <a:lnTo>
                    <a:pt x="1110" y="702"/>
                  </a:lnTo>
                  <a:lnTo>
                    <a:pt x="1124" y="740"/>
                  </a:lnTo>
                  <a:lnTo>
                    <a:pt x="1129" y="760"/>
                  </a:lnTo>
                  <a:lnTo>
                    <a:pt x="1128" y="765"/>
                  </a:lnTo>
                  <a:lnTo>
                    <a:pt x="1096" y="743"/>
                  </a:lnTo>
                  <a:lnTo>
                    <a:pt x="1031" y="701"/>
                  </a:lnTo>
                  <a:lnTo>
                    <a:pt x="1015" y="695"/>
                  </a:lnTo>
                  <a:lnTo>
                    <a:pt x="987" y="695"/>
                  </a:lnTo>
                  <a:lnTo>
                    <a:pt x="966" y="711"/>
                  </a:lnTo>
                  <a:lnTo>
                    <a:pt x="944" y="717"/>
                  </a:lnTo>
                  <a:lnTo>
                    <a:pt x="922" y="711"/>
                  </a:lnTo>
                  <a:lnTo>
                    <a:pt x="912" y="683"/>
                  </a:lnTo>
                  <a:lnTo>
                    <a:pt x="895" y="673"/>
                  </a:lnTo>
                  <a:lnTo>
                    <a:pt x="874" y="679"/>
                  </a:lnTo>
                  <a:lnTo>
                    <a:pt x="846" y="679"/>
                  </a:lnTo>
                  <a:lnTo>
                    <a:pt x="825" y="647"/>
                  </a:lnTo>
                  <a:lnTo>
                    <a:pt x="0" y="603"/>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4" name="Freeform 188">
              <a:extLst>
                <a:ext uri="{FF2B5EF4-FFF2-40B4-BE49-F238E27FC236}">
                  <a16:creationId xmlns:a16="http://schemas.microsoft.com/office/drawing/2014/main" id="{50970C3B-FFC1-660C-9770-24C8AEFFABF3}"/>
                </a:ext>
              </a:extLst>
            </p:cNvPr>
            <p:cNvSpPr>
              <a:spLocks/>
            </p:cNvSpPr>
            <p:nvPr/>
          </p:nvSpPr>
          <p:spPr bwMode="auto">
            <a:xfrm>
              <a:off x="4462463" y="3074988"/>
              <a:ext cx="1031875" cy="511175"/>
            </a:xfrm>
            <a:custGeom>
              <a:avLst/>
              <a:gdLst>
                <a:gd name="T0" fmla="*/ 0 w 1338"/>
                <a:gd name="T1" fmla="*/ 2147483646 h 663"/>
                <a:gd name="T2" fmla="*/ 2147483646 w 1338"/>
                <a:gd name="T3" fmla="*/ 0 h 663"/>
                <a:gd name="T4" fmla="*/ 2147483646 w 1338"/>
                <a:gd name="T5" fmla="*/ 2147483646 h 663"/>
                <a:gd name="T6" fmla="*/ 2147483646 w 1338"/>
                <a:gd name="T7" fmla="*/ 2147483646 h 663"/>
                <a:gd name="T8" fmla="*/ 2147483646 w 1338"/>
                <a:gd name="T9" fmla="*/ 2147483646 h 663"/>
                <a:gd name="T10" fmla="*/ 2147483646 w 1338"/>
                <a:gd name="T11" fmla="*/ 2147483646 h 663"/>
                <a:gd name="T12" fmla="*/ 2147483646 w 1338"/>
                <a:gd name="T13" fmla="*/ 2147483646 h 663"/>
                <a:gd name="T14" fmla="*/ 2147483646 w 1338"/>
                <a:gd name="T15" fmla="*/ 2147483646 h 663"/>
                <a:gd name="T16" fmla="*/ 2147483646 w 1338"/>
                <a:gd name="T17" fmla="*/ 2147483646 h 663"/>
                <a:gd name="T18" fmla="*/ 2147483646 w 1338"/>
                <a:gd name="T19" fmla="*/ 2147483646 h 663"/>
                <a:gd name="T20" fmla="*/ 2147483646 w 1338"/>
                <a:gd name="T21" fmla="*/ 2147483646 h 663"/>
                <a:gd name="T22" fmla="*/ 2147483646 w 1338"/>
                <a:gd name="T23" fmla="*/ 2147483646 h 663"/>
                <a:gd name="T24" fmla="*/ 2147483646 w 1338"/>
                <a:gd name="T25" fmla="*/ 2147483646 h 663"/>
                <a:gd name="T26" fmla="*/ 2147483646 w 1338"/>
                <a:gd name="T27" fmla="*/ 2147483646 h 663"/>
                <a:gd name="T28" fmla="*/ 2147483646 w 1338"/>
                <a:gd name="T29" fmla="*/ 2147483646 h 663"/>
                <a:gd name="T30" fmla="*/ 2147483646 w 1338"/>
                <a:gd name="T31" fmla="*/ 2147483646 h 663"/>
                <a:gd name="T32" fmla="*/ 2147483646 w 1338"/>
                <a:gd name="T33" fmla="*/ 2147483646 h 663"/>
                <a:gd name="T34" fmla="*/ 2147483646 w 1338"/>
                <a:gd name="T35" fmla="*/ 2147483646 h 663"/>
                <a:gd name="T36" fmla="*/ 2147483646 w 1338"/>
                <a:gd name="T37" fmla="*/ 2147483646 h 663"/>
                <a:gd name="T38" fmla="*/ 2147483646 w 1338"/>
                <a:gd name="T39" fmla="*/ 2147483646 h 663"/>
                <a:gd name="T40" fmla="*/ 2147483646 w 1338"/>
                <a:gd name="T41" fmla="*/ 2147483646 h 663"/>
                <a:gd name="T42" fmla="*/ 2147483646 w 1338"/>
                <a:gd name="T43" fmla="*/ 2147483646 h 663"/>
                <a:gd name="T44" fmla="*/ 2147483646 w 1338"/>
                <a:gd name="T45" fmla="*/ 2147483646 h 663"/>
                <a:gd name="T46" fmla="*/ 2147483646 w 1338"/>
                <a:gd name="T47" fmla="*/ 2147483646 h 663"/>
                <a:gd name="T48" fmla="*/ 2147483646 w 1338"/>
                <a:gd name="T49" fmla="*/ 2147483646 h 663"/>
                <a:gd name="T50" fmla="*/ 2147483646 w 1338"/>
                <a:gd name="T51" fmla="*/ 2147483646 h 663"/>
                <a:gd name="T52" fmla="*/ 2147483646 w 1338"/>
                <a:gd name="T53" fmla="*/ 2147483646 h 663"/>
                <a:gd name="T54" fmla="*/ 2147483646 w 1338"/>
                <a:gd name="T55" fmla="*/ 2147483646 h 663"/>
                <a:gd name="T56" fmla="*/ 2147483646 w 1338"/>
                <a:gd name="T57" fmla="*/ 2147483646 h 663"/>
                <a:gd name="T58" fmla="*/ 2147483646 w 1338"/>
                <a:gd name="T59" fmla="*/ 2147483646 h 663"/>
                <a:gd name="T60" fmla="*/ 2147483646 w 1338"/>
                <a:gd name="T61" fmla="*/ 2147483646 h 663"/>
                <a:gd name="T62" fmla="*/ 2147483646 w 1338"/>
                <a:gd name="T63" fmla="*/ 2147483646 h 663"/>
                <a:gd name="T64" fmla="*/ 2147483646 w 1338"/>
                <a:gd name="T65" fmla="*/ 2147483646 h 663"/>
                <a:gd name="T66" fmla="*/ 2147483646 w 1338"/>
                <a:gd name="T67" fmla="*/ 2147483646 h 663"/>
                <a:gd name="T68" fmla="*/ 2147483646 w 1338"/>
                <a:gd name="T69" fmla="*/ 2147483646 h 663"/>
                <a:gd name="T70" fmla="*/ 2147483646 w 1338"/>
                <a:gd name="T71" fmla="*/ 2147483646 h 663"/>
                <a:gd name="T72" fmla="*/ 2147483646 w 1338"/>
                <a:gd name="T73" fmla="*/ 2147483646 h 663"/>
                <a:gd name="T74" fmla="*/ 2147483646 w 1338"/>
                <a:gd name="T75" fmla="*/ 2147483646 h 663"/>
                <a:gd name="T76" fmla="*/ 2147483646 w 1338"/>
                <a:gd name="T77" fmla="*/ 2147483646 h 663"/>
                <a:gd name="T78" fmla="*/ 2147483646 w 1338"/>
                <a:gd name="T79" fmla="*/ 2147483646 h 663"/>
                <a:gd name="T80" fmla="*/ 2147483646 w 1338"/>
                <a:gd name="T81" fmla="*/ 2147483646 h 663"/>
                <a:gd name="T82" fmla="*/ 2147483646 w 1338"/>
                <a:gd name="T83" fmla="*/ 2147483646 h 663"/>
                <a:gd name="T84" fmla="*/ 2147483646 w 1338"/>
                <a:gd name="T85" fmla="*/ 2147483646 h 663"/>
                <a:gd name="T86" fmla="*/ 2147483646 w 1338"/>
                <a:gd name="T87" fmla="*/ 2147483646 h 663"/>
                <a:gd name="T88" fmla="*/ 2147483646 w 1338"/>
                <a:gd name="T89" fmla="*/ 2147483646 h 663"/>
                <a:gd name="T90" fmla="*/ 0 w 1338"/>
                <a:gd name="T91" fmla="*/ 2147483646 h 663"/>
                <a:gd name="T92" fmla="*/ 0 w 1338"/>
                <a:gd name="T93" fmla="*/ 2147483646 h 6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8"/>
                <a:gd name="T142" fmla="*/ 0 h 663"/>
                <a:gd name="T143" fmla="*/ 1338 w 1338"/>
                <a:gd name="T144" fmla="*/ 663 h 6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8" h="663">
                  <a:moveTo>
                    <a:pt x="0" y="409"/>
                  </a:moveTo>
                  <a:lnTo>
                    <a:pt x="35" y="0"/>
                  </a:lnTo>
                  <a:lnTo>
                    <a:pt x="860" y="44"/>
                  </a:lnTo>
                  <a:lnTo>
                    <a:pt x="881" y="76"/>
                  </a:lnTo>
                  <a:lnTo>
                    <a:pt x="909" y="76"/>
                  </a:lnTo>
                  <a:lnTo>
                    <a:pt x="930" y="70"/>
                  </a:lnTo>
                  <a:lnTo>
                    <a:pt x="947" y="80"/>
                  </a:lnTo>
                  <a:lnTo>
                    <a:pt x="957" y="108"/>
                  </a:lnTo>
                  <a:lnTo>
                    <a:pt x="979" y="114"/>
                  </a:lnTo>
                  <a:lnTo>
                    <a:pt x="1001" y="108"/>
                  </a:lnTo>
                  <a:lnTo>
                    <a:pt x="1022" y="92"/>
                  </a:lnTo>
                  <a:lnTo>
                    <a:pt x="1050" y="92"/>
                  </a:lnTo>
                  <a:lnTo>
                    <a:pt x="1066" y="98"/>
                  </a:lnTo>
                  <a:lnTo>
                    <a:pt x="1131" y="140"/>
                  </a:lnTo>
                  <a:lnTo>
                    <a:pt x="1163" y="162"/>
                  </a:lnTo>
                  <a:lnTo>
                    <a:pt x="1164" y="184"/>
                  </a:lnTo>
                  <a:lnTo>
                    <a:pt x="1186" y="196"/>
                  </a:lnTo>
                  <a:lnTo>
                    <a:pt x="1186" y="211"/>
                  </a:lnTo>
                  <a:lnTo>
                    <a:pt x="1175" y="238"/>
                  </a:lnTo>
                  <a:lnTo>
                    <a:pt x="1191" y="254"/>
                  </a:lnTo>
                  <a:lnTo>
                    <a:pt x="1202" y="287"/>
                  </a:lnTo>
                  <a:lnTo>
                    <a:pt x="1218" y="304"/>
                  </a:lnTo>
                  <a:lnTo>
                    <a:pt x="1213" y="320"/>
                  </a:lnTo>
                  <a:lnTo>
                    <a:pt x="1218" y="336"/>
                  </a:lnTo>
                  <a:lnTo>
                    <a:pt x="1241" y="352"/>
                  </a:lnTo>
                  <a:lnTo>
                    <a:pt x="1245" y="370"/>
                  </a:lnTo>
                  <a:lnTo>
                    <a:pt x="1241" y="386"/>
                  </a:lnTo>
                  <a:lnTo>
                    <a:pt x="1235" y="418"/>
                  </a:lnTo>
                  <a:lnTo>
                    <a:pt x="1256" y="428"/>
                  </a:lnTo>
                  <a:lnTo>
                    <a:pt x="1262" y="444"/>
                  </a:lnTo>
                  <a:lnTo>
                    <a:pt x="1251" y="461"/>
                  </a:lnTo>
                  <a:lnTo>
                    <a:pt x="1256" y="478"/>
                  </a:lnTo>
                  <a:lnTo>
                    <a:pt x="1267" y="493"/>
                  </a:lnTo>
                  <a:lnTo>
                    <a:pt x="1262" y="510"/>
                  </a:lnTo>
                  <a:lnTo>
                    <a:pt x="1267" y="531"/>
                  </a:lnTo>
                  <a:lnTo>
                    <a:pt x="1273" y="540"/>
                  </a:lnTo>
                  <a:lnTo>
                    <a:pt x="1283" y="559"/>
                  </a:lnTo>
                  <a:lnTo>
                    <a:pt x="1301" y="575"/>
                  </a:lnTo>
                  <a:lnTo>
                    <a:pt x="1305" y="602"/>
                  </a:lnTo>
                  <a:lnTo>
                    <a:pt x="1327" y="630"/>
                  </a:lnTo>
                  <a:lnTo>
                    <a:pt x="1338" y="635"/>
                  </a:lnTo>
                  <a:lnTo>
                    <a:pt x="1333" y="658"/>
                  </a:lnTo>
                  <a:lnTo>
                    <a:pt x="1335" y="663"/>
                  </a:lnTo>
                  <a:lnTo>
                    <a:pt x="294" y="639"/>
                  </a:lnTo>
                  <a:lnTo>
                    <a:pt x="305" y="434"/>
                  </a:lnTo>
                  <a:lnTo>
                    <a:pt x="0" y="409"/>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5" name="Freeform 189">
              <a:extLst>
                <a:ext uri="{FF2B5EF4-FFF2-40B4-BE49-F238E27FC236}">
                  <a16:creationId xmlns:a16="http://schemas.microsoft.com/office/drawing/2014/main" id="{8728E4FB-8EC6-604D-7636-92468DA8A08A}"/>
                </a:ext>
              </a:extLst>
            </p:cNvPr>
            <p:cNvSpPr>
              <a:spLocks/>
            </p:cNvSpPr>
            <p:nvPr/>
          </p:nvSpPr>
          <p:spPr bwMode="auto">
            <a:xfrm>
              <a:off x="4462463" y="3074988"/>
              <a:ext cx="1031875" cy="511175"/>
            </a:xfrm>
            <a:custGeom>
              <a:avLst/>
              <a:gdLst>
                <a:gd name="T0" fmla="*/ 0 w 1338"/>
                <a:gd name="T1" fmla="*/ 2147483646 h 663"/>
                <a:gd name="T2" fmla="*/ 2147483646 w 1338"/>
                <a:gd name="T3" fmla="*/ 0 h 663"/>
                <a:gd name="T4" fmla="*/ 2147483646 w 1338"/>
                <a:gd name="T5" fmla="*/ 2147483646 h 663"/>
                <a:gd name="T6" fmla="*/ 2147483646 w 1338"/>
                <a:gd name="T7" fmla="*/ 2147483646 h 663"/>
                <a:gd name="T8" fmla="*/ 2147483646 w 1338"/>
                <a:gd name="T9" fmla="*/ 2147483646 h 663"/>
                <a:gd name="T10" fmla="*/ 2147483646 w 1338"/>
                <a:gd name="T11" fmla="*/ 2147483646 h 663"/>
                <a:gd name="T12" fmla="*/ 2147483646 w 1338"/>
                <a:gd name="T13" fmla="*/ 2147483646 h 663"/>
                <a:gd name="T14" fmla="*/ 2147483646 w 1338"/>
                <a:gd name="T15" fmla="*/ 2147483646 h 663"/>
                <a:gd name="T16" fmla="*/ 2147483646 w 1338"/>
                <a:gd name="T17" fmla="*/ 2147483646 h 663"/>
                <a:gd name="T18" fmla="*/ 2147483646 w 1338"/>
                <a:gd name="T19" fmla="*/ 2147483646 h 663"/>
                <a:gd name="T20" fmla="*/ 2147483646 w 1338"/>
                <a:gd name="T21" fmla="*/ 2147483646 h 663"/>
                <a:gd name="T22" fmla="*/ 2147483646 w 1338"/>
                <a:gd name="T23" fmla="*/ 2147483646 h 663"/>
                <a:gd name="T24" fmla="*/ 2147483646 w 1338"/>
                <a:gd name="T25" fmla="*/ 2147483646 h 663"/>
                <a:gd name="T26" fmla="*/ 2147483646 w 1338"/>
                <a:gd name="T27" fmla="*/ 2147483646 h 663"/>
                <a:gd name="T28" fmla="*/ 2147483646 w 1338"/>
                <a:gd name="T29" fmla="*/ 2147483646 h 663"/>
                <a:gd name="T30" fmla="*/ 2147483646 w 1338"/>
                <a:gd name="T31" fmla="*/ 2147483646 h 663"/>
                <a:gd name="T32" fmla="*/ 2147483646 w 1338"/>
                <a:gd name="T33" fmla="*/ 2147483646 h 663"/>
                <a:gd name="T34" fmla="*/ 2147483646 w 1338"/>
                <a:gd name="T35" fmla="*/ 2147483646 h 663"/>
                <a:gd name="T36" fmla="*/ 2147483646 w 1338"/>
                <a:gd name="T37" fmla="*/ 2147483646 h 663"/>
                <a:gd name="T38" fmla="*/ 2147483646 w 1338"/>
                <a:gd name="T39" fmla="*/ 2147483646 h 663"/>
                <a:gd name="T40" fmla="*/ 2147483646 w 1338"/>
                <a:gd name="T41" fmla="*/ 2147483646 h 663"/>
                <a:gd name="T42" fmla="*/ 2147483646 w 1338"/>
                <a:gd name="T43" fmla="*/ 2147483646 h 663"/>
                <a:gd name="T44" fmla="*/ 2147483646 w 1338"/>
                <a:gd name="T45" fmla="*/ 2147483646 h 663"/>
                <a:gd name="T46" fmla="*/ 2147483646 w 1338"/>
                <a:gd name="T47" fmla="*/ 2147483646 h 663"/>
                <a:gd name="T48" fmla="*/ 2147483646 w 1338"/>
                <a:gd name="T49" fmla="*/ 2147483646 h 663"/>
                <a:gd name="T50" fmla="*/ 2147483646 w 1338"/>
                <a:gd name="T51" fmla="*/ 2147483646 h 663"/>
                <a:gd name="T52" fmla="*/ 2147483646 w 1338"/>
                <a:gd name="T53" fmla="*/ 2147483646 h 663"/>
                <a:gd name="T54" fmla="*/ 2147483646 w 1338"/>
                <a:gd name="T55" fmla="*/ 2147483646 h 663"/>
                <a:gd name="T56" fmla="*/ 2147483646 w 1338"/>
                <a:gd name="T57" fmla="*/ 2147483646 h 663"/>
                <a:gd name="T58" fmla="*/ 2147483646 w 1338"/>
                <a:gd name="T59" fmla="*/ 2147483646 h 663"/>
                <a:gd name="T60" fmla="*/ 2147483646 w 1338"/>
                <a:gd name="T61" fmla="*/ 2147483646 h 663"/>
                <a:gd name="T62" fmla="*/ 2147483646 w 1338"/>
                <a:gd name="T63" fmla="*/ 2147483646 h 663"/>
                <a:gd name="T64" fmla="*/ 2147483646 w 1338"/>
                <a:gd name="T65" fmla="*/ 2147483646 h 663"/>
                <a:gd name="T66" fmla="*/ 2147483646 w 1338"/>
                <a:gd name="T67" fmla="*/ 2147483646 h 663"/>
                <a:gd name="T68" fmla="*/ 2147483646 w 1338"/>
                <a:gd name="T69" fmla="*/ 2147483646 h 663"/>
                <a:gd name="T70" fmla="*/ 2147483646 w 1338"/>
                <a:gd name="T71" fmla="*/ 2147483646 h 663"/>
                <a:gd name="T72" fmla="*/ 2147483646 w 1338"/>
                <a:gd name="T73" fmla="*/ 2147483646 h 663"/>
                <a:gd name="T74" fmla="*/ 2147483646 w 1338"/>
                <a:gd name="T75" fmla="*/ 2147483646 h 663"/>
                <a:gd name="T76" fmla="*/ 2147483646 w 1338"/>
                <a:gd name="T77" fmla="*/ 2147483646 h 663"/>
                <a:gd name="T78" fmla="*/ 2147483646 w 1338"/>
                <a:gd name="T79" fmla="*/ 2147483646 h 663"/>
                <a:gd name="T80" fmla="*/ 2147483646 w 1338"/>
                <a:gd name="T81" fmla="*/ 2147483646 h 663"/>
                <a:gd name="T82" fmla="*/ 2147483646 w 1338"/>
                <a:gd name="T83" fmla="*/ 2147483646 h 663"/>
                <a:gd name="T84" fmla="*/ 2147483646 w 1338"/>
                <a:gd name="T85" fmla="*/ 2147483646 h 663"/>
                <a:gd name="T86" fmla="*/ 2147483646 w 1338"/>
                <a:gd name="T87" fmla="*/ 2147483646 h 663"/>
                <a:gd name="T88" fmla="*/ 2147483646 w 1338"/>
                <a:gd name="T89" fmla="*/ 2147483646 h 663"/>
                <a:gd name="T90" fmla="*/ 0 w 1338"/>
                <a:gd name="T91" fmla="*/ 2147483646 h 663"/>
                <a:gd name="T92" fmla="*/ 0 w 1338"/>
                <a:gd name="T93" fmla="*/ 2147483646 h 6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8"/>
                <a:gd name="T142" fmla="*/ 0 h 663"/>
                <a:gd name="T143" fmla="*/ 1338 w 1338"/>
                <a:gd name="T144" fmla="*/ 663 h 6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8" h="663">
                  <a:moveTo>
                    <a:pt x="0" y="409"/>
                  </a:moveTo>
                  <a:lnTo>
                    <a:pt x="35" y="0"/>
                  </a:lnTo>
                  <a:lnTo>
                    <a:pt x="860" y="44"/>
                  </a:lnTo>
                  <a:lnTo>
                    <a:pt x="881" y="76"/>
                  </a:lnTo>
                  <a:lnTo>
                    <a:pt x="909" y="76"/>
                  </a:lnTo>
                  <a:lnTo>
                    <a:pt x="930" y="70"/>
                  </a:lnTo>
                  <a:lnTo>
                    <a:pt x="947" y="80"/>
                  </a:lnTo>
                  <a:lnTo>
                    <a:pt x="957" y="108"/>
                  </a:lnTo>
                  <a:lnTo>
                    <a:pt x="979" y="114"/>
                  </a:lnTo>
                  <a:lnTo>
                    <a:pt x="1001" y="108"/>
                  </a:lnTo>
                  <a:lnTo>
                    <a:pt x="1022" y="92"/>
                  </a:lnTo>
                  <a:lnTo>
                    <a:pt x="1050" y="92"/>
                  </a:lnTo>
                  <a:lnTo>
                    <a:pt x="1066" y="98"/>
                  </a:lnTo>
                  <a:lnTo>
                    <a:pt x="1131" y="140"/>
                  </a:lnTo>
                  <a:lnTo>
                    <a:pt x="1163" y="162"/>
                  </a:lnTo>
                  <a:lnTo>
                    <a:pt x="1164" y="184"/>
                  </a:lnTo>
                  <a:lnTo>
                    <a:pt x="1186" y="196"/>
                  </a:lnTo>
                  <a:lnTo>
                    <a:pt x="1186" y="211"/>
                  </a:lnTo>
                  <a:lnTo>
                    <a:pt x="1175" y="238"/>
                  </a:lnTo>
                  <a:lnTo>
                    <a:pt x="1191" y="254"/>
                  </a:lnTo>
                  <a:lnTo>
                    <a:pt x="1202" y="287"/>
                  </a:lnTo>
                  <a:lnTo>
                    <a:pt x="1218" y="304"/>
                  </a:lnTo>
                  <a:lnTo>
                    <a:pt x="1213" y="320"/>
                  </a:lnTo>
                  <a:lnTo>
                    <a:pt x="1218" y="336"/>
                  </a:lnTo>
                  <a:lnTo>
                    <a:pt x="1241" y="352"/>
                  </a:lnTo>
                  <a:lnTo>
                    <a:pt x="1245" y="370"/>
                  </a:lnTo>
                  <a:lnTo>
                    <a:pt x="1241" y="386"/>
                  </a:lnTo>
                  <a:lnTo>
                    <a:pt x="1235" y="418"/>
                  </a:lnTo>
                  <a:lnTo>
                    <a:pt x="1256" y="428"/>
                  </a:lnTo>
                  <a:lnTo>
                    <a:pt x="1262" y="444"/>
                  </a:lnTo>
                  <a:lnTo>
                    <a:pt x="1251" y="461"/>
                  </a:lnTo>
                  <a:lnTo>
                    <a:pt x="1256" y="478"/>
                  </a:lnTo>
                  <a:lnTo>
                    <a:pt x="1267" y="493"/>
                  </a:lnTo>
                  <a:lnTo>
                    <a:pt x="1262" y="510"/>
                  </a:lnTo>
                  <a:lnTo>
                    <a:pt x="1267" y="531"/>
                  </a:lnTo>
                  <a:lnTo>
                    <a:pt x="1273" y="540"/>
                  </a:lnTo>
                  <a:lnTo>
                    <a:pt x="1283" y="559"/>
                  </a:lnTo>
                  <a:lnTo>
                    <a:pt x="1301" y="575"/>
                  </a:lnTo>
                  <a:lnTo>
                    <a:pt x="1305" y="602"/>
                  </a:lnTo>
                  <a:lnTo>
                    <a:pt x="1327" y="630"/>
                  </a:lnTo>
                  <a:lnTo>
                    <a:pt x="1338" y="635"/>
                  </a:lnTo>
                  <a:lnTo>
                    <a:pt x="1333" y="658"/>
                  </a:lnTo>
                  <a:lnTo>
                    <a:pt x="1335" y="663"/>
                  </a:lnTo>
                  <a:lnTo>
                    <a:pt x="294" y="639"/>
                  </a:lnTo>
                  <a:lnTo>
                    <a:pt x="305" y="434"/>
                  </a:lnTo>
                  <a:lnTo>
                    <a:pt x="0" y="409"/>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6" name="Freeform 190">
              <a:extLst>
                <a:ext uri="{FF2B5EF4-FFF2-40B4-BE49-F238E27FC236}">
                  <a16:creationId xmlns:a16="http://schemas.microsoft.com/office/drawing/2014/main" id="{F12CC55D-414B-3F6A-65DE-6245747EECCE}"/>
                </a:ext>
              </a:extLst>
            </p:cNvPr>
            <p:cNvSpPr>
              <a:spLocks/>
            </p:cNvSpPr>
            <p:nvPr/>
          </p:nvSpPr>
          <p:spPr bwMode="auto">
            <a:xfrm>
              <a:off x="4662488" y="3570288"/>
              <a:ext cx="925512" cy="495300"/>
            </a:xfrm>
            <a:custGeom>
              <a:avLst/>
              <a:gdLst>
                <a:gd name="T0" fmla="*/ 2147483646 w 1201"/>
                <a:gd name="T1" fmla="*/ 0 h 643"/>
                <a:gd name="T2" fmla="*/ 2147483646 w 1201"/>
                <a:gd name="T3" fmla="*/ 2147483646 h 643"/>
                <a:gd name="T4" fmla="*/ 2147483646 w 1201"/>
                <a:gd name="T5" fmla="*/ 2147483646 h 643"/>
                <a:gd name="T6" fmla="*/ 2147483646 w 1201"/>
                <a:gd name="T7" fmla="*/ 2147483646 h 643"/>
                <a:gd name="T8" fmla="*/ 2147483646 w 1201"/>
                <a:gd name="T9" fmla="*/ 2147483646 h 643"/>
                <a:gd name="T10" fmla="*/ 2147483646 w 1201"/>
                <a:gd name="T11" fmla="*/ 2147483646 h 643"/>
                <a:gd name="T12" fmla="*/ 2147483646 w 1201"/>
                <a:gd name="T13" fmla="*/ 2147483646 h 643"/>
                <a:gd name="T14" fmla="*/ 2147483646 w 1201"/>
                <a:gd name="T15" fmla="*/ 2147483646 h 643"/>
                <a:gd name="T16" fmla="*/ 2147483646 w 1201"/>
                <a:gd name="T17" fmla="*/ 2147483646 h 643"/>
                <a:gd name="T18" fmla="*/ 2147483646 w 1201"/>
                <a:gd name="T19" fmla="*/ 2147483646 h 643"/>
                <a:gd name="T20" fmla="*/ 2147483646 w 1201"/>
                <a:gd name="T21" fmla="*/ 2147483646 h 643"/>
                <a:gd name="T22" fmla="*/ 2147483646 w 1201"/>
                <a:gd name="T23" fmla="*/ 2147483646 h 643"/>
                <a:gd name="T24" fmla="*/ 0 w 1201"/>
                <a:gd name="T25" fmla="*/ 2147483646 h 643"/>
                <a:gd name="T26" fmla="*/ 2147483646 w 1201"/>
                <a:gd name="T27" fmla="*/ 0 h 6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643"/>
                <a:gd name="T44" fmla="*/ 1201 w 1201"/>
                <a:gd name="T45" fmla="*/ 643 h 6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643">
                  <a:moveTo>
                    <a:pt x="36" y="0"/>
                  </a:moveTo>
                  <a:lnTo>
                    <a:pt x="1077" y="24"/>
                  </a:lnTo>
                  <a:lnTo>
                    <a:pt x="1144" y="75"/>
                  </a:lnTo>
                  <a:lnTo>
                    <a:pt x="1125" y="100"/>
                  </a:lnTo>
                  <a:lnTo>
                    <a:pt x="1120" y="125"/>
                  </a:lnTo>
                  <a:lnTo>
                    <a:pt x="1130" y="140"/>
                  </a:lnTo>
                  <a:lnTo>
                    <a:pt x="1148" y="146"/>
                  </a:lnTo>
                  <a:lnTo>
                    <a:pt x="1157" y="182"/>
                  </a:lnTo>
                  <a:lnTo>
                    <a:pt x="1174" y="193"/>
                  </a:lnTo>
                  <a:lnTo>
                    <a:pt x="1189" y="197"/>
                  </a:lnTo>
                  <a:lnTo>
                    <a:pt x="1196" y="201"/>
                  </a:lnTo>
                  <a:lnTo>
                    <a:pt x="1201" y="643"/>
                  </a:lnTo>
                  <a:lnTo>
                    <a:pt x="0" y="618"/>
                  </a:lnTo>
                  <a:lnTo>
                    <a:pt x="36"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7" name="Freeform 191">
              <a:extLst>
                <a:ext uri="{FF2B5EF4-FFF2-40B4-BE49-F238E27FC236}">
                  <a16:creationId xmlns:a16="http://schemas.microsoft.com/office/drawing/2014/main" id="{49C01201-AF92-E185-0C0D-A1BC7CD70AA7}"/>
                </a:ext>
              </a:extLst>
            </p:cNvPr>
            <p:cNvSpPr>
              <a:spLocks/>
            </p:cNvSpPr>
            <p:nvPr/>
          </p:nvSpPr>
          <p:spPr bwMode="auto">
            <a:xfrm>
              <a:off x="4662488" y="3570288"/>
              <a:ext cx="925512" cy="495300"/>
            </a:xfrm>
            <a:custGeom>
              <a:avLst/>
              <a:gdLst>
                <a:gd name="T0" fmla="*/ 2147483646 w 1201"/>
                <a:gd name="T1" fmla="*/ 0 h 643"/>
                <a:gd name="T2" fmla="*/ 2147483646 w 1201"/>
                <a:gd name="T3" fmla="*/ 2147483646 h 643"/>
                <a:gd name="T4" fmla="*/ 2147483646 w 1201"/>
                <a:gd name="T5" fmla="*/ 2147483646 h 643"/>
                <a:gd name="T6" fmla="*/ 2147483646 w 1201"/>
                <a:gd name="T7" fmla="*/ 2147483646 h 643"/>
                <a:gd name="T8" fmla="*/ 2147483646 w 1201"/>
                <a:gd name="T9" fmla="*/ 2147483646 h 643"/>
                <a:gd name="T10" fmla="*/ 2147483646 w 1201"/>
                <a:gd name="T11" fmla="*/ 2147483646 h 643"/>
                <a:gd name="T12" fmla="*/ 2147483646 w 1201"/>
                <a:gd name="T13" fmla="*/ 2147483646 h 643"/>
                <a:gd name="T14" fmla="*/ 2147483646 w 1201"/>
                <a:gd name="T15" fmla="*/ 2147483646 h 643"/>
                <a:gd name="T16" fmla="*/ 2147483646 w 1201"/>
                <a:gd name="T17" fmla="*/ 2147483646 h 643"/>
                <a:gd name="T18" fmla="*/ 2147483646 w 1201"/>
                <a:gd name="T19" fmla="*/ 2147483646 h 643"/>
                <a:gd name="T20" fmla="*/ 2147483646 w 1201"/>
                <a:gd name="T21" fmla="*/ 2147483646 h 643"/>
                <a:gd name="T22" fmla="*/ 2147483646 w 1201"/>
                <a:gd name="T23" fmla="*/ 2147483646 h 643"/>
                <a:gd name="T24" fmla="*/ 0 w 1201"/>
                <a:gd name="T25" fmla="*/ 2147483646 h 643"/>
                <a:gd name="T26" fmla="*/ 2147483646 w 1201"/>
                <a:gd name="T27" fmla="*/ 0 h 6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643"/>
                <a:gd name="T44" fmla="*/ 1201 w 1201"/>
                <a:gd name="T45" fmla="*/ 643 h 6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643">
                  <a:moveTo>
                    <a:pt x="36" y="0"/>
                  </a:moveTo>
                  <a:lnTo>
                    <a:pt x="1077" y="24"/>
                  </a:lnTo>
                  <a:lnTo>
                    <a:pt x="1144" y="75"/>
                  </a:lnTo>
                  <a:lnTo>
                    <a:pt x="1125" y="100"/>
                  </a:lnTo>
                  <a:lnTo>
                    <a:pt x="1120" y="125"/>
                  </a:lnTo>
                  <a:lnTo>
                    <a:pt x="1130" y="140"/>
                  </a:lnTo>
                  <a:lnTo>
                    <a:pt x="1148" y="146"/>
                  </a:lnTo>
                  <a:lnTo>
                    <a:pt x="1157" y="182"/>
                  </a:lnTo>
                  <a:lnTo>
                    <a:pt x="1174" y="193"/>
                  </a:lnTo>
                  <a:lnTo>
                    <a:pt x="1189" y="197"/>
                  </a:lnTo>
                  <a:lnTo>
                    <a:pt x="1196" y="201"/>
                  </a:lnTo>
                  <a:lnTo>
                    <a:pt x="1201" y="643"/>
                  </a:lnTo>
                  <a:lnTo>
                    <a:pt x="0" y="618"/>
                  </a:lnTo>
                  <a:lnTo>
                    <a:pt x="36"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8" name="Freeform 192">
              <a:extLst>
                <a:ext uri="{FF2B5EF4-FFF2-40B4-BE49-F238E27FC236}">
                  <a16:creationId xmlns:a16="http://schemas.microsoft.com/office/drawing/2014/main" id="{1316FF5F-C0D7-7BE3-B838-790186E65A19}"/>
                </a:ext>
              </a:extLst>
            </p:cNvPr>
            <p:cNvSpPr>
              <a:spLocks/>
            </p:cNvSpPr>
            <p:nvPr/>
          </p:nvSpPr>
          <p:spPr bwMode="auto">
            <a:xfrm>
              <a:off x="4535488" y="4037013"/>
              <a:ext cx="1076325" cy="557212"/>
            </a:xfrm>
            <a:custGeom>
              <a:avLst/>
              <a:gdLst>
                <a:gd name="T0" fmla="*/ 2147483646 w 1395"/>
                <a:gd name="T1" fmla="*/ 2147483646 h 721"/>
                <a:gd name="T2" fmla="*/ 0 w 1395"/>
                <a:gd name="T3" fmla="*/ 2147483646 h 721"/>
                <a:gd name="T4" fmla="*/ 2147483646 w 1395"/>
                <a:gd name="T5" fmla="*/ 2147483646 h 721"/>
                <a:gd name="T6" fmla="*/ 2147483646 w 1395"/>
                <a:gd name="T7" fmla="*/ 2147483646 h 721"/>
                <a:gd name="T8" fmla="*/ 2147483646 w 1395"/>
                <a:gd name="T9" fmla="*/ 2147483646 h 721"/>
                <a:gd name="T10" fmla="*/ 2147483646 w 1395"/>
                <a:gd name="T11" fmla="*/ 2147483646 h 721"/>
                <a:gd name="T12" fmla="*/ 2147483646 w 1395"/>
                <a:gd name="T13" fmla="*/ 2147483646 h 721"/>
                <a:gd name="T14" fmla="*/ 2147483646 w 1395"/>
                <a:gd name="T15" fmla="*/ 2147483646 h 721"/>
                <a:gd name="T16" fmla="*/ 2147483646 w 1395"/>
                <a:gd name="T17" fmla="*/ 2147483646 h 721"/>
                <a:gd name="T18" fmla="*/ 2147483646 w 1395"/>
                <a:gd name="T19" fmla="*/ 2147483646 h 721"/>
                <a:gd name="T20" fmla="*/ 2147483646 w 1395"/>
                <a:gd name="T21" fmla="*/ 2147483646 h 721"/>
                <a:gd name="T22" fmla="*/ 2147483646 w 1395"/>
                <a:gd name="T23" fmla="*/ 2147483646 h 721"/>
                <a:gd name="T24" fmla="*/ 2147483646 w 1395"/>
                <a:gd name="T25" fmla="*/ 2147483646 h 721"/>
                <a:gd name="T26" fmla="*/ 2147483646 w 1395"/>
                <a:gd name="T27" fmla="*/ 2147483646 h 721"/>
                <a:gd name="T28" fmla="*/ 2147483646 w 1395"/>
                <a:gd name="T29" fmla="*/ 2147483646 h 721"/>
                <a:gd name="T30" fmla="*/ 2147483646 w 1395"/>
                <a:gd name="T31" fmla="*/ 2147483646 h 721"/>
                <a:gd name="T32" fmla="*/ 2147483646 w 1395"/>
                <a:gd name="T33" fmla="*/ 2147483646 h 721"/>
                <a:gd name="T34" fmla="*/ 2147483646 w 1395"/>
                <a:gd name="T35" fmla="*/ 2147483646 h 721"/>
                <a:gd name="T36" fmla="*/ 2147483646 w 1395"/>
                <a:gd name="T37" fmla="*/ 2147483646 h 721"/>
                <a:gd name="T38" fmla="*/ 2147483646 w 1395"/>
                <a:gd name="T39" fmla="*/ 2147483646 h 721"/>
                <a:gd name="T40" fmla="*/ 2147483646 w 1395"/>
                <a:gd name="T41" fmla="*/ 2147483646 h 721"/>
                <a:gd name="T42" fmla="*/ 2147483646 w 1395"/>
                <a:gd name="T43" fmla="*/ 2147483646 h 721"/>
                <a:gd name="T44" fmla="*/ 2147483646 w 1395"/>
                <a:gd name="T45" fmla="*/ 2147483646 h 721"/>
                <a:gd name="T46" fmla="*/ 2147483646 w 1395"/>
                <a:gd name="T47" fmla="*/ 2147483646 h 721"/>
                <a:gd name="T48" fmla="*/ 2147483646 w 1395"/>
                <a:gd name="T49" fmla="*/ 2147483646 h 721"/>
                <a:gd name="T50" fmla="*/ 2147483646 w 1395"/>
                <a:gd name="T51" fmla="*/ 2147483646 h 721"/>
                <a:gd name="T52" fmla="*/ 2147483646 w 1395"/>
                <a:gd name="T53" fmla="*/ 2147483646 h 721"/>
                <a:gd name="T54" fmla="*/ 2147483646 w 1395"/>
                <a:gd name="T55" fmla="*/ 2147483646 h 721"/>
                <a:gd name="T56" fmla="*/ 2147483646 w 1395"/>
                <a:gd name="T57" fmla="*/ 2147483646 h 721"/>
                <a:gd name="T58" fmla="*/ 2147483646 w 1395"/>
                <a:gd name="T59" fmla="*/ 2147483646 h 721"/>
                <a:gd name="T60" fmla="*/ 2147483646 w 1395"/>
                <a:gd name="T61" fmla="*/ 2147483646 h 721"/>
                <a:gd name="T62" fmla="*/ 2147483646 w 1395"/>
                <a:gd name="T63" fmla="*/ 2147483646 h 721"/>
                <a:gd name="T64" fmla="*/ 2147483646 w 1395"/>
                <a:gd name="T65" fmla="*/ 2147483646 h 721"/>
                <a:gd name="T66" fmla="*/ 2147483646 w 1395"/>
                <a:gd name="T67" fmla="*/ 2147483646 h 721"/>
                <a:gd name="T68" fmla="*/ 2147483646 w 1395"/>
                <a:gd name="T69" fmla="*/ 2147483646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5"/>
                <a:gd name="T106" fmla="*/ 0 h 721"/>
                <a:gd name="T107" fmla="*/ 1395 w 139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5" h="721">
                  <a:moveTo>
                    <a:pt x="1364" y="35"/>
                  </a:moveTo>
                  <a:lnTo>
                    <a:pt x="163" y="10"/>
                  </a:lnTo>
                  <a:lnTo>
                    <a:pt x="5" y="0"/>
                  </a:lnTo>
                  <a:lnTo>
                    <a:pt x="0" y="99"/>
                  </a:lnTo>
                  <a:lnTo>
                    <a:pt x="487" y="128"/>
                  </a:lnTo>
                  <a:lnTo>
                    <a:pt x="474" y="523"/>
                  </a:lnTo>
                  <a:lnTo>
                    <a:pt x="491" y="526"/>
                  </a:lnTo>
                  <a:lnTo>
                    <a:pt x="501" y="533"/>
                  </a:lnTo>
                  <a:lnTo>
                    <a:pt x="524" y="565"/>
                  </a:lnTo>
                  <a:lnTo>
                    <a:pt x="535" y="568"/>
                  </a:lnTo>
                  <a:lnTo>
                    <a:pt x="570" y="566"/>
                  </a:lnTo>
                  <a:lnTo>
                    <a:pt x="580" y="556"/>
                  </a:lnTo>
                  <a:lnTo>
                    <a:pt x="599" y="566"/>
                  </a:lnTo>
                  <a:lnTo>
                    <a:pt x="606" y="576"/>
                  </a:lnTo>
                  <a:lnTo>
                    <a:pt x="604" y="584"/>
                  </a:lnTo>
                  <a:lnTo>
                    <a:pt x="612" y="600"/>
                  </a:lnTo>
                  <a:lnTo>
                    <a:pt x="617" y="603"/>
                  </a:lnTo>
                  <a:lnTo>
                    <a:pt x="662" y="611"/>
                  </a:lnTo>
                  <a:lnTo>
                    <a:pt x="679" y="619"/>
                  </a:lnTo>
                  <a:lnTo>
                    <a:pt x="688" y="619"/>
                  </a:lnTo>
                  <a:lnTo>
                    <a:pt x="692" y="615"/>
                  </a:lnTo>
                  <a:lnTo>
                    <a:pt x="705" y="613"/>
                  </a:lnTo>
                  <a:lnTo>
                    <a:pt x="714" y="628"/>
                  </a:lnTo>
                  <a:lnTo>
                    <a:pt x="732" y="637"/>
                  </a:lnTo>
                  <a:lnTo>
                    <a:pt x="744" y="624"/>
                  </a:lnTo>
                  <a:lnTo>
                    <a:pt x="785" y="628"/>
                  </a:lnTo>
                  <a:lnTo>
                    <a:pt x="788" y="636"/>
                  </a:lnTo>
                  <a:lnTo>
                    <a:pt x="805" y="652"/>
                  </a:lnTo>
                  <a:lnTo>
                    <a:pt x="812" y="656"/>
                  </a:lnTo>
                  <a:lnTo>
                    <a:pt x="812" y="676"/>
                  </a:lnTo>
                  <a:lnTo>
                    <a:pt x="844" y="683"/>
                  </a:lnTo>
                  <a:lnTo>
                    <a:pt x="850" y="662"/>
                  </a:lnTo>
                  <a:lnTo>
                    <a:pt x="862" y="658"/>
                  </a:lnTo>
                  <a:lnTo>
                    <a:pt x="904" y="687"/>
                  </a:lnTo>
                  <a:lnTo>
                    <a:pt x="910" y="687"/>
                  </a:lnTo>
                  <a:lnTo>
                    <a:pt x="928" y="675"/>
                  </a:lnTo>
                  <a:lnTo>
                    <a:pt x="941" y="675"/>
                  </a:lnTo>
                  <a:lnTo>
                    <a:pt x="944" y="683"/>
                  </a:lnTo>
                  <a:lnTo>
                    <a:pt x="940" y="700"/>
                  </a:lnTo>
                  <a:lnTo>
                    <a:pt x="947" y="712"/>
                  </a:lnTo>
                  <a:lnTo>
                    <a:pt x="958" y="704"/>
                  </a:lnTo>
                  <a:lnTo>
                    <a:pt x="956" y="694"/>
                  </a:lnTo>
                  <a:lnTo>
                    <a:pt x="968" y="676"/>
                  </a:lnTo>
                  <a:lnTo>
                    <a:pt x="986" y="667"/>
                  </a:lnTo>
                  <a:lnTo>
                    <a:pt x="990" y="667"/>
                  </a:lnTo>
                  <a:lnTo>
                    <a:pt x="994" y="681"/>
                  </a:lnTo>
                  <a:lnTo>
                    <a:pt x="1012" y="688"/>
                  </a:lnTo>
                  <a:lnTo>
                    <a:pt x="1020" y="687"/>
                  </a:lnTo>
                  <a:lnTo>
                    <a:pt x="1027" y="679"/>
                  </a:lnTo>
                  <a:lnTo>
                    <a:pt x="1040" y="680"/>
                  </a:lnTo>
                  <a:lnTo>
                    <a:pt x="1042" y="683"/>
                  </a:lnTo>
                  <a:lnTo>
                    <a:pt x="1041" y="687"/>
                  </a:lnTo>
                  <a:lnTo>
                    <a:pt x="1059" y="696"/>
                  </a:lnTo>
                  <a:lnTo>
                    <a:pt x="1085" y="715"/>
                  </a:lnTo>
                  <a:lnTo>
                    <a:pt x="1110" y="693"/>
                  </a:lnTo>
                  <a:lnTo>
                    <a:pt x="1122" y="687"/>
                  </a:lnTo>
                  <a:lnTo>
                    <a:pt x="1159" y="683"/>
                  </a:lnTo>
                  <a:lnTo>
                    <a:pt x="1187" y="673"/>
                  </a:lnTo>
                  <a:lnTo>
                    <a:pt x="1199" y="671"/>
                  </a:lnTo>
                  <a:lnTo>
                    <a:pt x="1214" y="671"/>
                  </a:lnTo>
                  <a:lnTo>
                    <a:pt x="1250" y="676"/>
                  </a:lnTo>
                  <a:lnTo>
                    <a:pt x="1275" y="670"/>
                  </a:lnTo>
                  <a:lnTo>
                    <a:pt x="1279" y="665"/>
                  </a:lnTo>
                  <a:lnTo>
                    <a:pt x="1360" y="708"/>
                  </a:lnTo>
                  <a:lnTo>
                    <a:pt x="1375" y="711"/>
                  </a:lnTo>
                  <a:lnTo>
                    <a:pt x="1382" y="719"/>
                  </a:lnTo>
                  <a:lnTo>
                    <a:pt x="1390" y="721"/>
                  </a:lnTo>
                  <a:lnTo>
                    <a:pt x="1395" y="361"/>
                  </a:lnTo>
                  <a:lnTo>
                    <a:pt x="1365" y="137"/>
                  </a:lnTo>
                  <a:lnTo>
                    <a:pt x="1364" y="35"/>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9" name="Freeform 193">
              <a:extLst>
                <a:ext uri="{FF2B5EF4-FFF2-40B4-BE49-F238E27FC236}">
                  <a16:creationId xmlns:a16="http://schemas.microsoft.com/office/drawing/2014/main" id="{98E445BF-5201-B5BD-0D6C-A87F3AC97E73}"/>
                </a:ext>
              </a:extLst>
            </p:cNvPr>
            <p:cNvSpPr>
              <a:spLocks/>
            </p:cNvSpPr>
            <p:nvPr/>
          </p:nvSpPr>
          <p:spPr bwMode="auto">
            <a:xfrm>
              <a:off x="4535488" y="4037013"/>
              <a:ext cx="1076325" cy="557212"/>
            </a:xfrm>
            <a:custGeom>
              <a:avLst/>
              <a:gdLst>
                <a:gd name="T0" fmla="*/ 2147483646 w 1395"/>
                <a:gd name="T1" fmla="*/ 2147483646 h 721"/>
                <a:gd name="T2" fmla="*/ 0 w 1395"/>
                <a:gd name="T3" fmla="*/ 2147483646 h 721"/>
                <a:gd name="T4" fmla="*/ 2147483646 w 1395"/>
                <a:gd name="T5" fmla="*/ 2147483646 h 721"/>
                <a:gd name="T6" fmla="*/ 2147483646 w 1395"/>
                <a:gd name="T7" fmla="*/ 2147483646 h 721"/>
                <a:gd name="T8" fmla="*/ 2147483646 w 1395"/>
                <a:gd name="T9" fmla="*/ 2147483646 h 721"/>
                <a:gd name="T10" fmla="*/ 2147483646 w 1395"/>
                <a:gd name="T11" fmla="*/ 2147483646 h 721"/>
                <a:gd name="T12" fmla="*/ 2147483646 w 1395"/>
                <a:gd name="T13" fmla="*/ 2147483646 h 721"/>
                <a:gd name="T14" fmla="*/ 2147483646 w 1395"/>
                <a:gd name="T15" fmla="*/ 2147483646 h 721"/>
                <a:gd name="T16" fmla="*/ 2147483646 w 1395"/>
                <a:gd name="T17" fmla="*/ 2147483646 h 721"/>
                <a:gd name="T18" fmla="*/ 2147483646 w 1395"/>
                <a:gd name="T19" fmla="*/ 2147483646 h 721"/>
                <a:gd name="T20" fmla="*/ 2147483646 w 1395"/>
                <a:gd name="T21" fmla="*/ 2147483646 h 721"/>
                <a:gd name="T22" fmla="*/ 2147483646 w 1395"/>
                <a:gd name="T23" fmla="*/ 2147483646 h 721"/>
                <a:gd name="T24" fmla="*/ 2147483646 w 1395"/>
                <a:gd name="T25" fmla="*/ 2147483646 h 721"/>
                <a:gd name="T26" fmla="*/ 2147483646 w 1395"/>
                <a:gd name="T27" fmla="*/ 2147483646 h 721"/>
                <a:gd name="T28" fmla="*/ 2147483646 w 1395"/>
                <a:gd name="T29" fmla="*/ 2147483646 h 721"/>
                <a:gd name="T30" fmla="*/ 2147483646 w 1395"/>
                <a:gd name="T31" fmla="*/ 2147483646 h 721"/>
                <a:gd name="T32" fmla="*/ 2147483646 w 1395"/>
                <a:gd name="T33" fmla="*/ 2147483646 h 721"/>
                <a:gd name="T34" fmla="*/ 2147483646 w 1395"/>
                <a:gd name="T35" fmla="*/ 2147483646 h 721"/>
                <a:gd name="T36" fmla="*/ 2147483646 w 1395"/>
                <a:gd name="T37" fmla="*/ 2147483646 h 721"/>
                <a:gd name="T38" fmla="*/ 2147483646 w 1395"/>
                <a:gd name="T39" fmla="*/ 2147483646 h 721"/>
                <a:gd name="T40" fmla="*/ 2147483646 w 1395"/>
                <a:gd name="T41" fmla="*/ 2147483646 h 721"/>
                <a:gd name="T42" fmla="*/ 2147483646 w 1395"/>
                <a:gd name="T43" fmla="*/ 2147483646 h 721"/>
                <a:gd name="T44" fmla="*/ 2147483646 w 1395"/>
                <a:gd name="T45" fmla="*/ 2147483646 h 721"/>
                <a:gd name="T46" fmla="*/ 2147483646 w 1395"/>
                <a:gd name="T47" fmla="*/ 2147483646 h 721"/>
                <a:gd name="T48" fmla="*/ 2147483646 w 1395"/>
                <a:gd name="T49" fmla="*/ 2147483646 h 721"/>
                <a:gd name="T50" fmla="*/ 2147483646 w 1395"/>
                <a:gd name="T51" fmla="*/ 2147483646 h 721"/>
                <a:gd name="T52" fmla="*/ 2147483646 w 1395"/>
                <a:gd name="T53" fmla="*/ 2147483646 h 721"/>
                <a:gd name="T54" fmla="*/ 2147483646 w 1395"/>
                <a:gd name="T55" fmla="*/ 2147483646 h 721"/>
                <a:gd name="T56" fmla="*/ 2147483646 w 1395"/>
                <a:gd name="T57" fmla="*/ 2147483646 h 721"/>
                <a:gd name="T58" fmla="*/ 2147483646 w 1395"/>
                <a:gd name="T59" fmla="*/ 2147483646 h 721"/>
                <a:gd name="T60" fmla="*/ 2147483646 w 1395"/>
                <a:gd name="T61" fmla="*/ 2147483646 h 721"/>
                <a:gd name="T62" fmla="*/ 2147483646 w 1395"/>
                <a:gd name="T63" fmla="*/ 2147483646 h 721"/>
                <a:gd name="T64" fmla="*/ 2147483646 w 1395"/>
                <a:gd name="T65" fmla="*/ 2147483646 h 721"/>
                <a:gd name="T66" fmla="*/ 2147483646 w 1395"/>
                <a:gd name="T67" fmla="*/ 2147483646 h 721"/>
                <a:gd name="T68" fmla="*/ 2147483646 w 1395"/>
                <a:gd name="T69" fmla="*/ 2147483646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5"/>
                <a:gd name="T106" fmla="*/ 0 h 721"/>
                <a:gd name="T107" fmla="*/ 1395 w 139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5" h="721">
                  <a:moveTo>
                    <a:pt x="1364" y="35"/>
                  </a:moveTo>
                  <a:lnTo>
                    <a:pt x="163" y="10"/>
                  </a:lnTo>
                  <a:lnTo>
                    <a:pt x="5" y="0"/>
                  </a:lnTo>
                  <a:lnTo>
                    <a:pt x="0" y="99"/>
                  </a:lnTo>
                  <a:lnTo>
                    <a:pt x="487" y="128"/>
                  </a:lnTo>
                  <a:lnTo>
                    <a:pt x="474" y="523"/>
                  </a:lnTo>
                  <a:lnTo>
                    <a:pt x="491" y="526"/>
                  </a:lnTo>
                  <a:lnTo>
                    <a:pt x="501" y="533"/>
                  </a:lnTo>
                  <a:lnTo>
                    <a:pt x="524" y="565"/>
                  </a:lnTo>
                  <a:lnTo>
                    <a:pt x="535" y="568"/>
                  </a:lnTo>
                  <a:lnTo>
                    <a:pt x="570" y="566"/>
                  </a:lnTo>
                  <a:lnTo>
                    <a:pt x="580" y="556"/>
                  </a:lnTo>
                  <a:lnTo>
                    <a:pt x="599" y="566"/>
                  </a:lnTo>
                  <a:lnTo>
                    <a:pt x="606" y="576"/>
                  </a:lnTo>
                  <a:lnTo>
                    <a:pt x="604" y="584"/>
                  </a:lnTo>
                  <a:lnTo>
                    <a:pt x="612" y="600"/>
                  </a:lnTo>
                  <a:lnTo>
                    <a:pt x="617" y="603"/>
                  </a:lnTo>
                  <a:lnTo>
                    <a:pt x="662" y="611"/>
                  </a:lnTo>
                  <a:lnTo>
                    <a:pt x="679" y="619"/>
                  </a:lnTo>
                  <a:lnTo>
                    <a:pt x="688" y="619"/>
                  </a:lnTo>
                  <a:lnTo>
                    <a:pt x="692" y="615"/>
                  </a:lnTo>
                  <a:lnTo>
                    <a:pt x="705" y="613"/>
                  </a:lnTo>
                  <a:lnTo>
                    <a:pt x="714" y="628"/>
                  </a:lnTo>
                  <a:lnTo>
                    <a:pt x="732" y="637"/>
                  </a:lnTo>
                  <a:lnTo>
                    <a:pt x="744" y="624"/>
                  </a:lnTo>
                  <a:lnTo>
                    <a:pt x="785" y="628"/>
                  </a:lnTo>
                  <a:lnTo>
                    <a:pt x="788" y="636"/>
                  </a:lnTo>
                  <a:lnTo>
                    <a:pt x="805" y="652"/>
                  </a:lnTo>
                  <a:lnTo>
                    <a:pt x="812" y="656"/>
                  </a:lnTo>
                  <a:lnTo>
                    <a:pt x="812" y="676"/>
                  </a:lnTo>
                  <a:lnTo>
                    <a:pt x="844" y="683"/>
                  </a:lnTo>
                  <a:lnTo>
                    <a:pt x="850" y="662"/>
                  </a:lnTo>
                  <a:lnTo>
                    <a:pt x="862" y="658"/>
                  </a:lnTo>
                  <a:lnTo>
                    <a:pt x="904" y="687"/>
                  </a:lnTo>
                  <a:lnTo>
                    <a:pt x="910" y="687"/>
                  </a:lnTo>
                  <a:lnTo>
                    <a:pt x="928" y="675"/>
                  </a:lnTo>
                  <a:lnTo>
                    <a:pt x="941" y="675"/>
                  </a:lnTo>
                  <a:lnTo>
                    <a:pt x="944" y="683"/>
                  </a:lnTo>
                  <a:lnTo>
                    <a:pt x="940" y="700"/>
                  </a:lnTo>
                  <a:lnTo>
                    <a:pt x="947" y="712"/>
                  </a:lnTo>
                  <a:lnTo>
                    <a:pt x="958" y="704"/>
                  </a:lnTo>
                  <a:lnTo>
                    <a:pt x="956" y="694"/>
                  </a:lnTo>
                  <a:lnTo>
                    <a:pt x="968" y="676"/>
                  </a:lnTo>
                  <a:lnTo>
                    <a:pt x="986" y="667"/>
                  </a:lnTo>
                  <a:lnTo>
                    <a:pt x="990" y="667"/>
                  </a:lnTo>
                  <a:lnTo>
                    <a:pt x="994" y="681"/>
                  </a:lnTo>
                  <a:lnTo>
                    <a:pt x="1012" y="688"/>
                  </a:lnTo>
                  <a:lnTo>
                    <a:pt x="1020" y="687"/>
                  </a:lnTo>
                  <a:lnTo>
                    <a:pt x="1027" y="679"/>
                  </a:lnTo>
                  <a:lnTo>
                    <a:pt x="1040" y="680"/>
                  </a:lnTo>
                  <a:lnTo>
                    <a:pt x="1042" y="683"/>
                  </a:lnTo>
                  <a:lnTo>
                    <a:pt x="1041" y="687"/>
                  </a:lnTo>
                  <a:lnTo>
                    <a:pt x="1059" y="696"/>
                  </a:lnTo>
                  <a:lnTo>
                    <a:pt x="1085" y="715"/>
                  </a:lnTo>
                  <a:lnTo>
                    <a:pt x="1110" y="693"/>
                  </a:lnTo>
                  <a:lnTo>
                    <a:pt x="1122" y="687"/>
                  </a:lnTo>
                  <a:lnTo>
                    <a:pt x="1159" y="683"/>
                  </a:lnTo>
                  <a:lnTo>
                    <a:pt x="1187" y="673"/>
                  </a:lnTo>
                  <a:lnTo>
                    <a:pt x="1199" y="671"/>
                  </a:lnTo>
                  <a:lnTo>
                    <a:pt x="1214" y="671"/>
                  </a:lnTo>
                  <a:lnTo>
                    <a:pt x="1250" y="676"/>
                  </a:lnTo>
                  <a:lnTo>
                    <a:pt x="1275" y="670"/>
                  </a:lnTo>
                  <a:lnTo>
                    <a:pt x="1279" y="665"/>
                  </a:lnTo>
                  <a:lnTo>
                    <a:pt x="1360" y="708"/>
                  </a:lnTo>
                  <a:lnTo>
                    <a:pt x="1375" y="711"/>
                  </a:lnTo>
                  <a:lnTo>
                    <a:pt x="1382" y="719"/>
                  </a:lnTo>
                  <a:lnTo>
                    <a:pt x="1390" y="721"/>
                  </a:lnTo>
                  <a:lnTo>
                    <a:pt x="1395" y="361"/>
                  </a:lnTo>
                  <a:lnTo>
                    <a:pt x="1365" y="137"/>
                  </a:lnTo>
                  <a:lnTo>
                    <a:pt x="1364" y="35"/>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0" name="Freeform 194">
              <a:extLst>
                <a:ext uri="{FF2B5EF4-FFF2-40B4-BE49-F238E27FC236}">
                  <a16:creationId xmlns:a16="http://schemas.microsoft.com/office/drawing/2014/main" id="{622DC959-0A22-DFDE-E083-44AEF763D405}"/>
                </a:ext>
              </a:extLst>
            </p:cNvPr>
            <p:cNvSpPr>
              <a:spLocks/>
            </p:cNvSpPr>
            <p:nvPr/>
          </p:nvSpPr>
          <p:spPr bwMode="auto">
            <a:xfrm>
              <a:off x="3997325" y="4114800"/>
              <a:ext cx="1747838" cy="1706563"/>
            </a:xfrm>
            <a:custGeom>
              <a:avLst/>
              <a:gdLst>
                <a:gd name="T0" fmla="*/ 2147483646 w 2268"/>
                <a:gd name="T1" fmla="*/ 2147483646 h 2212"/>
                <a:gd name="T2" fmla="*/ 2147483646 w 2268"/>
                <a:gd name="T3" fmla="*/ 2147483646 h 2212"/>
                <a:gd name="T4" fmla="*/ 2147483646 w 2268"/>
                <a:gd name="T5" fmla="*/ 2147483646 h 2212"/>
                <a:gd name="T6" fmla="*/ 2147483646 w 2268"/>
                <a:gd name="T7" fmla="*/ 2147483646 h 2212"/>
                <a:gd name="T8" fmla="*/ 2147483646 w 2268"/>
                <a:gd name="T9" fmla="*/ 2147483646 h 2212"/>
                <a:gd name="T10" fmla="*/ 2147483646 w 2268"/>
                <a:gd name="T11" fmla="*/ 2147483646 h 2212"/>
                <a:gd name="T12" fmla="*/ 2147483646 w 2268"/>
                <a:gd name="T13" fmla="*/ 2147483646 h 2212"/>
                <a:gd name="T14" fmla="*/ 2147483646 w 2268"/>
                <a:gd name="T15" fmla="*/ 2147483646 h 2212"/>
                <a:gd name="T16" fmla="*/ 2147483646 w 2268"/>
                <a:gd name="T17" fmla="*/ 2147483646 h 2212"/>
                <a:gd name="T18" fmla="*/ 2147483646 w 2268"/>
                <a:gd name="T19" fmla="*/ 2147483646 h 2212"/>
                <a:gd name="T20" fmla="*/ 2147483646 w 2268"/>
                <a:gd name="T21" fmla="*/ 2147483646 h 2212"/>
                <a:gd name="T22" fmla="*/ 2147483646 w 2268"/>
                <a:gd name="T23" fmla="*/ 2147483646 h 2212"/>
                <a:gd name="T24" fmla="*/ 2147483646 w 2268"/>
                <a:gd name="T25" fmla="*/ 2147483646 h 2212"/>
                <a:gd name="T26" fmla="*/ 2147483646 w 2268"/>
                <a:gd name="T27" fmla="*/ 2147483646 h 2212"/>
                <a:gd name="T28" fmla="*/ 2147483646 w 2268"/>
                <a:gd name="T29" fmla="*/ 2147483646 h 2212"/>
                <a:gd name="T30" fmla="*/ 2147483646 w 2268"/>
                <a:gd name="T31" fmla="*/ 0 h 2212"/>
                <a:gd name="T32" fmla="*/ 0 w 2268"/>
                <a:gd name="T33" fmla="*/ 2147483646 h 2212"/>
                <a:gd name="T34" fmla="*/ 2147483646 w 2268"/>
                <a:gd name="T35" fmla="*/ 2147483646 h 2212"/>
                <a:gd name="T36" fmla="*/ 2147483646 w 2268"/>
                <a:gd name="T37" fmla="*/ 2147483646 h 2212"/>
                <a:gd name="T38" fmla="*/ 2147483646 w 2268"/>
                <a:gd name="T39" fmla="*/ 2147483646 h 2212"/>
                <a:gd name="T40" fmla="*/ 2147483646 w 2268"/>
                <a:gd name="T41" fmla="*/ 2147483646 h 2212"/>
                <a:gd name="T42" fmla="*/ 2147483646 w 2268"/>
                <a:gd name="T43" fmla="*/ 2147483646 h 2212"/>
                <a:gd name="T44" fmla="*/ 2147483646 w 2268"/>
                <a:gd name="T45" fmla="*/ 2147483646 h 2212"/>
                <a:gd name="T46" fmla="*/ 2147483646 w 2268"/>
                <a:gd name="T47" fmla="*/ 2147483646 h 2212"/>
                <a:gd name="T48" fmla="*/ 2147483646 w 2268"/>
                <a:gd name="T49" fmla="*/ 2147483646 h 2212"/>
                <a:gd name="T50" fmla="*/ 2147483646 w 2268"/>
                <a:gd name="T51" fmla="*/ 2147483646 h 2212"/>
                <a:gd name="T52" fmla="*/ 2147483646 w 2268"/>
                <a:gd name="T53" fmla="*/ 2147483646 h 2212"/>
                <a:gd name="T54" fmla="*/ 2147483646 w 2268"/>
                <a:gd name="T55" fmla="*/ 2147483646 h 2212"/>
                <a:gd name="T56" fmla="*/ 2147483646 w 2268"/>
                <a:gd name="T57" fmla="*/ 2147483646 h 2212"/>
                <a:gd name="T58" fmla="*/ 2147483646 w 2268"/>
                <a:gd name="T59" fmla="*/ 2147483646 h 2212"/>
                <a:gd name="T60" fmla="*/ 2147483646 w 2268"/>
                <a:gd name="T61" fmla="*/ 2147483646 h 2212"/>
                <a:gd name="T62" fmla="*/ 2147483646 w 2268"/>
                <a:gd name="T63" fmla="*/ 2147483646 h 2212"/>
                <a:gd name="T64" fmla="*/ 2147483646 w 2268"/>
                <a:gd name="T65" fmla="*/ 2147483646 h 2212"/>
                <a:gd name="T66" fmla="*/ 2147483646 w 2268"/>
                <a:gd name="T67" fmla="*/ 2147483646 h 2212"/>
                <a:gd name="T68" fmla="*/ 2147483646 w 2268"/>
                <a:gd name="T69" fmla="*/ 2147483646 h 2212"/>
                <a:gd name="T70" fmla="*/ 2147483646 w 2268"/>
                <a:gd name="T71" fmla="*/ 2147483646 h 2212"/>
                <a:gd name="T72" fmla="*/ 2147483646 w 2268"/>
                <a:gd name="T73" fmla="*/ 2147483646 h 2212"/>
                <a:gd name="T74" fmla="*/ 2147483646 w 2268"/>
                <a:gd name="T75" fmla="*/ 2147483646 h 2212"/>
                <a:gd name="T76" fmla="*/ 2147483646 w 2268"/>
                <a:gd name="T77" fmla="*/ 2147483646 h 2212"/>
                <a:gd name="T78" fmla="*/ 2147483646 w 2268"/>
                <a:gd name="T79" fmla="*/ 2147483646 h 2212"/>
                <a:gd name="T80" fmla="*/ 2147483646 w 2268"/>
                <a:gd name="T81" fmla="*/ 2147483646 h 2212"/>
                <a:gd name="T82" fmla="*/ 2147483646 w 2268"/>
                <a:gd name="T83" fmla="*/ 2147483646 h 2212"/>
                <a:gd name="T84" fmla="*/ 2147483646 w 2268"/>
                <a:gd name="T85" fmla="*/ 2147483646 h 2212"/>
                <a:gd name="T86" fmla="*/ 2147483646 w 2268"/>
                <a:gd name="T87" fmla="*/ 2147483646 h 2212"/>
                <a:gd name="T88" fmla="*/ 2147483646 w 2268"/>
                <a:gd name="T89" fmla="*/ 2147483646 h 2212"/>
                <a:gd name="T90" fmla="*/ 2147483646 w 2268"/>
                <a:gd name="T91" fmla="*/ 2147483646 h 2212"/>
                <a:gd name="T92" fmla="*/ 2147483646 w 2268"/>
                <a:gd name="T93" fmla="*/ 2147483646 h 2212"/>
                <a:gd name="T94" fmla="*/ 2147483646 w 2268"/>
                <a:gd name="T95" fmla="*/ 2147483646 h 2212"/>
                <a:gd name="T96" fmla="*/ 2147483646 w 2268"/>
                <a:gd name="T97" fmla="*/ 2147483646 h 2212"/>
                <a:gd name="T98" fmla="*/ 2147483646 w 2268"/>
                <a:gd name="T99" fmla="*/ 2147483646 h 2212"/>
                <a:gd name="T100" fmla="*/ 2147483646 w 2268"/>
                <a:gd name="T101" fmla="*/ 2147483646 h 2212"/>
                <a:gd name="T102" fmla="*/ 2147483646 w 2268"/>
                <a:gd name="T103" fmla="*/ 2147483646 h 2212"/>
                <a:gd name="T104" fmla="*/ 2147483646 w 2268"/>
                <a:gd name="T105" fmla="*/ 2147483646 h 2212"/>
                <a:gd name="T106" fmla="*/ 2147483646 w 2268"/>
                <a:gd name="T107" fmla="*/ 2147483646 h 2212"/>
                <a:gd name="T108" fmla="*/ 2147483646 w 2268"/>
                <a:gd name="T109" fmla="*/ 2147483646 h 2212"/>
                <a:gd name="T110" fmla="*/ 2147483646 w 2268"/>
                <a:gd name="T111" fmla="*/ 2147483646 h 2212"/>
                <a:gd name="T112" fmla="*/ 2147483646 w 2268"/>
                <a:gd name="T113" fmla="*/ 2147483646 h 2212"/>
                <a:gd name="T114" fmla="*/ 2147483646 w 2268"/>
                <a:gd name="T115" fmla="*/ 2147483646 h 2212"/>
                <a:gd name="T116" fmla="*/ 2147483646 w 2268"/>
                <a:gd name="T117" fmla="*/ 2147483646 h 2212"/>
                <a:gd name="T118" fmla="*/ 2147483646 w 2268"/>
                <a:gd name="T119" fmla="*/ 2147483646 h 2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68"/>
                <a:gd name="T181" fmla="*/ 0 h 2212"/>
                <a:gd name="T182" fmla="*/ 2268 w 2268"/>
                <a:gd name="T183" fmla="*/ 2212 h 2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68" h="2212">
                  <a:moveTo>
                    <a:pt x="2089" y="622"/>
                  </a:moveTo>
                  <a:lnTo>
                    <a:pt x="2081" y="620"/>
                  </a:lnTo>
                  <a:lnTo>
                    <a:pt x="2074" y="612"/>
                  </a:lnTo>
                  <a:lnTo>
                    <a:pt x="2059" y="609"/>
                  </a:lnTo>
                  <a:lnTo>
                    <a:pt x="1978" y="566"/>
                  </a:lnTo>
                  <a:lnTo>
                    <a:pt x="1974" y="571"/>
                  </a:lnTo>
                  <a:lnTo>
                    <a:pt x="1949" y="577"/>
                  </a:lnTo>
                  <a:lnTo>
                    <a:pt x="1913" y="572"/>
                  </a:lnTo>
                  <a:lnTo>
                    <a:pt x="1898" y="572"/>
                  </a:lnTo>
                  <a:lnTo>
                    <a:pt x="1886" y="574"/>
                  </a:lnTo>
                  <a:lnTo>
                    <a:pt x="1858" y="584"/>
                  </a:lnTo>
                  <a:lnTo>
                    <a:pt x="1821" y="588"/>
                  </a:lnTo>
                  <a:lnTo>
                    <a:pt x="1809" y="594"/>
                  </a:lnTo>
                  <a:lnTo>
                    <a:pt x="1784" y="616"/>
                  </a:lnTo>
                  <a:lnTo>
                    <a:pt x="1758" y="597"/>
                  </a:lnTo>
                  <a:lnTo>
                    <a:pt x="1740" y="588"/>
                  </a:lnTo>
                  <a:lnTo>
                    <a:pt x="1741" y="584"/>
                  </a:lnTo>
                  <a:lnTo>
                    <a:pt x="1739" y="581"/>
                  </a:lnTo>
                  <a:lnTo>
                    <a:pt x="1726" y="580"/>
                  </a:lnTo>
                  <a:lnTo>
                    <a:pt x="1719" y="588"/>
                  </a:lnTo>
                  <a:lnTo>
                    <a:pt x="1711" y="589"/>
                  </a:lnTo>
                  <a:lnTo>
                    <a:pt x="1693" y="582"/>
                  </a:lnTo>
                  <a:lnTo>
                    <a:pt x="1689" y="568"/>
                  </a:lnTo>
                  <a:lnTo>
                    <a:pt x="1685" y="568"/>
                  </a:lnTo>
                  <a:lnTo>
                    <a:pt x="1667" y="577"/>
                  </a:lnTo>
                  <a:lnTo>
                    <a:pt x="1655" y="595"/>
                  </a:lnTo>
                  <a:lnTo>
                    <a:pt x="1657" y="605"/>
                  </a:lnTo>
                  <a:lnTo>
                    <a:pt x="1646" y="613"/>
                  </a:lnTo>
                  <a:lnTo>
                    <a:pt x="1639" y="601"/>
                  </a:lnTo>
                  <a:lnTo>
                    <a:pt x="1643" y="584"/>
                  </a:lnTo>
                  <a:lnTo>
                    <a:pt x="1640" y="576"/>
                  </a:lnTo>
                  <a:lnTo>
                    <a:pt x="1627" y="576"/>
                  </a:lnTo>
                  <a:lnTo>
                    <a:pt x="1609" y="588"/>
                  </a:lnTo>
                  <a:lnTo>
                    <a:pt x="1603" y="588"/>
                  </a:lnTo>
                  <a:lnTo>
                    <a:pt x="1561" y="559"/>
                  </a:lnTo>
                  <a:lnTo>
                    <a:pt x="1549" y="563"/>
                  </a:lnTo>
                  <a:lnTo>
                    <a:pt x="1543" y="584"/>
                  </a:lnTo>
                  <a:lnTo>
                    <a:pt x="1511" y="577"/>
                  </a:lnTo>
                  <a:lnTo>
                    <a:pt x="1511" y="557"/>
                  </a:lnTo>
                  <a:lnTo>
                    <a:pt x="1504" y="553"/>
                  </a:lnTo>
                  <a:lnTo>
                    <a:pt x="1487" y="537"/>
                  </a:lnTo>
                  <a:lnTo>
                    <a:pt x="1484" y="529"/>
                  </a:lnTo>
                  <a:lnTo>
                    <a:pt x="1443" y="525"/>
                  </a:lnTo>
                  <a:lnTo>
                    <a:pt x="1431" y="538"/>
                  </a:lnTo>
                  <a:lnTo>
                    <a:pt x="1413" y="529"/>
                  </a:lnTo>
                  <a:lnTo>
                    <a:pt x="1404" y="514"/>
                  </a:lnTo>
                  <a:lnTo>
                    <a:pt x="1391" y="516"/>
                  </a:lnTo>
                  <a:lnTo>
                    <a:pt x="1387" y="520"/>
                  </a:lnTo>
                  <a:lnTo>
                    <a:pt x="1378" y="520"/>
                  </a:lnTo>
                  <a:lnTo>
                    <a:pt x="1361" y="512"/>
                  </a:lnTo>
                  <a:lnTo>
                    <a:pt x="1316" y="504"/>
                  </a:lnTo>
                  <a:lnTo>
                    <a:pt x="1311" y="501"/>
                  </a:lnTo>
                  <a:lnTo>
                    <a:pt x="1303" y="485"/>
                  </a:lnTo>
                  <a:lnTo>
                    <a:pt x="1305" y="477"/>
                  </a:lnTo>
                  <a:lnTo>
                    <a:pt x="1298" y="467"/>
                  </a:lnTo>
                  <a:lnTo>
                    <a:pt x="1279" y="457"/>
                  </a:lnTo>
                  <a:lnTo>
                    <a:pt x="1269" y="467"/>
                  </a:lnTo>
                  <a:lnTo>
                    <a:pt x="1234" y="469"/>
                  </a:lnTo>
                  <a:lnTo>
                    <a:pt x="1223" y="466"/>
                  </a:lnTo>
                  <a:lnTo>
                    <a:pt x="1200" y="434"/>
                  </a:lnTo>
                  <a:lnTo>
                    <a:pt x="1190" y="427"/>
                  </a:lnTo>
                  <a:lnTo>
                    <a:pt x="1173" y="424"/>
                  </a:lnTo>
                  <a:lnTo>
                    <a:pt x="1186" y="29"/>
                  </a:lnTo>
                  <a:lnTo>
                    <a:pt x="699" y="0"/>
                  </a:lnTo>
                  <a:lnTo>
                    <a:pt x="689" y="0"/>
                  </a:lnTo>
                  <a:lnTo>
                    <a:pt x="616" y="922"/>
                  </a:lnTo>
                  <a:lnTo>
                    <a:pt x="5" y="863"/>
                  </a:lnTo>
                  <a:lnTo>
                    <a:pt x="0" y="867"/>
                  </a:lnTo>
                  <a:lnTo>
                    <a:pt x="6" y="872"/>
                  </a:lnTo>
                  <a:lnTo>
                    <a:pt x="8" y="877"/>
                  </a:lnTo>
                  <a:lnTo>
                    <a:pt x="0" y="889"/>
                  </a:lnTo>
                  <a:lnTo>
                    <a:pt x="8" y="905"/>
                  </a:lnTo>
                  <a:lnTo>
                    <a:pt x="11" y="908"/>
                  </a:lnTo>
                  <a:lnTo>
                    <a:pt x="43" y="929"/>
                  </a:lnTo>
                  <a:lnTo>
                    <a:pt x="50" y="951"/>
                  </a:lnTo>
                  <a:lnTo>
                    <a:pt x="64" y="978"/>
                  </a:lnTo>
                  <a:lnTo>
                    <a:pt x="96" y="999"/>
                  </a:lnTo>
                  <a:lnTo>
                    <a:pt x="189" y="1112"/>
                  </a:lnTo>
                  <a:lnTo>
                    <a:pt x="270" y="1176"/>
                  </a:lnTo>
                  <a:lnTo>
                    <a:pt x="275" y="1188"/>
                  </a:lnTo>
                  <a:lnTo>
                    <a:pt x="280" y="1202"/>
                  </a:lnTo>
                  <a:lnTo>
                    <a:pt x="279" y="1220"/>
                  </a:lnTo>
                  <a:lnTo>
                    <a:pt x="285" y="1229"/>
                  </a:lnTo>
                  <a:lnTo>
                    <a:pt x="303" y="1258"/>
                  </a:lnTo>
                  <a:lnTo>
                    <a:pt x="302" y="1322"/>
                  </a:lnTo>
                  <a:lnTo>
                    <a:pt x="307" y="1345"/>
                  </a:lnTo>
                  <a:lnTo>
                    <a:pt x="336" y="1390"/>
                  </a:lnTo>
                  <a:lnTo>
                    <a:pt x="453" y="1477"/>
                  </a:lnTo>
                  <a:lnTo>
                    <a:pt x="536" y="1528"/>
                  </a:lnTo>
                  <a:lnTo>
                    <a:pt x="559" y="1531"/>
                  </a:lnTo>
                  <a:lnTo>
                    <a:pt x="574" y="1523"/>
                  </a:lnTo>
                  <a:lnTo>
                    <a:pt x="593" y="1500"/>
                  </a:lnTo>
                  <a:lnTo>
                    <a:pt x="606" y="1490"/>
                  </a:lnTo>
                  <a:lnTo>
                    <a:pt x="641" y="1409"/>
                  </a:lnTo>
                  <a:lnTo>
                    <a:pt x="658" y="1385"/>
                  </a:lnTo>
                  <a:lnTo>
                    <a:pt x="671" y="1377"/>
                  </a:lnTo>
                  <a:lnTo>
                    <a:pt x="699" y="1385"/>
                  </a:lnTo>
                  <a:lnTo>
                    <a:pt x="705" y="1384"/>
                  </a:lnTo>
                  <a:lnTo>
                    <a:pt x="711" y="1371"/>
                  </a:lnTo>
                  <a:lnTo>
                    <a:pt x="719" y="1362"/>
                  </a:lnTo>
                  <a:lnTo>
                    <a:pt x="734" y="1368"/>
                  </a:lnTo>
                  <a:lnTo>
                    <a:pt x="748" y="1377"/>
                  </a:lnTo>
                  <a:lnTo>
                    <a:pt x="795" y="1384"/>
                  </a:lnTo>
                  <a:lnTo>
                    <a:pt x="807" y="1390"/>
                  </a:lnTo>
                  <a:lnTo>
                    <a:pt x="838" y="1399"/>
                  </a:lnTo>
                  <a:lnTo>
                    <a:pt x="853" y="1392"/>
                  </a:lnTo>
                  <a:lnTo>
                    <a:pt x="889" y="1414"/>
                  </a:lnTo>
                  <a:lnTo>
                    <a:pt x="897" y="1433"/>
                  </a:lnTo>
                  <a:lnTo>
                    <a:pt x="904" y="1436"/>
                  </a:lnTo>
                  <a:lnTo>
                    <a:pt x="907" y="1445"/>
                  </a:lnTo>
                  <a:lnTo>
                    <a:pt x="913" y="1447"/>
                  </a:lnTo>
                  <a:lnTo>
                    <a:pt x="929" y="1456"/>
                  </a:lnTo>
                  <a:lnTo>
                    <a:pt x="951" y="1486"/>
                  </a:lnTo>
                  <a:lnTo>
                    <a:pt x="984" y="1515"/>
                  </a:lnTo>
                  <a:lnTo>
                    <a:pt x="1003" y="1543"/>
                  </a:lnTo>
                  <a:lnTo>
                    <a:pt x="1004" y="1554"/>
                  </a:lnTo>
                  <a:lnTo>
                    <a:pt x="1058" y="1683"/>
                  </a:lnTo>
                  <a:lnTo>
                    <a:pt x="1066" y="1706"/>
                  </a:lnTo>
                  <a:lnTo>
                    <a:pt x="1124" y="1773"/>
                  </a:lnTo>
                  <a:lnTo>
                    <a:pt x="1128" y="1788"/>
                  </a:lnTo>
                  <a:lnTo>
                    <a:pt x="1167" y="1831"/>
                  </a:lnTo>
                  <a:lnTo>
                    <a:pt x="1179" y="1839"/>
                  </a:lnTo>
                  <a:lnTo>
                    <a:pt x="1195" y="1857"/>
                  </a:lnTo>
                  <a:lnTo>
                    <a:pt x="1200" y="1869"/>
                  </a:lnTo>
                  <a:lnTo>
                    <a:pt x="1196" y="1911"/>
                  </a:lnTo>
                  <a:lnTo>
                    <a:pt x="1209" y="1928"/>
                  </a:lnTo>
                  <a:lnTo>
                    <a:pt x="1214" y="1976"/>
                  </a:lnTo>
                  <a:lnTo>
                    <a:pt x="1227" y="1991"/>
                  </a:lnTo>
                  <a:lnTo>
                    <a:pt x="1268" y="2070"/>
                  </a:lnTo>
                  <a:lnTo>
                    <a:pt x="1272" y="2095"/>
                  </a:lnTo>
                  <a:lnTo>
                    <a:pt x="1300" y="2096"/>
                  </a:lnTo>
                  <a:lnTo>
                    <a:pt x="1332" y="2116"/>
                  </a:lnTo>
                  <a:lnTo>
                    <a:pt x="1370" y="2129"/>
                  </a:lnTo>
                  <a:lnTo>
                    <a:pt x="1427" y="2165"/>
                  </a:lnTo>
                  <a:lnTo>
                    <a:pt x="1506" y="2172"/>
                  </a:lnTo>
                  <a:lnTo>
                    <a:pt x="1520" y="2175"/>
                  </a:lnTo>
                  <a:lnTo>
                    <a:pt x="1561" y="2203"/>
                  </a:lnTo>
                  <a:lnTo>
                    <a:pt x="1584" y="2212"/>
                  </a:lnTo>
                  <a:lnTo>
                    <a:pt x="1603" y="2188"/>
                  </a:lnTo>
                  <a:lnTo>
                    <a:pt x="1621" y="2191"/>
                  </a:lnTo>
                  <a:lnTo>
                    <a:pt x="1625" y="2187"/>
                  </a:lnTo>
                  <a:lnTo>
                    <a:pt x="1625" y="2175"/>
                  </a:lnTo>
                  <a:lnTo>
                    <a:pt x="1609" y="2168"/>
                  </a:lnTo>
                  <a:lnTo>
                    <a:pt x="1611" y="2162"/>
                  </a:lnTo>
                  <a:lnTo>
                    <a:pt x="1594" y="2141"/>
                  </a:lnTo>
                  <a:lnTo>
                    <a:pt x="1568" y="2045"/>
                  </a:lnTo>
                  <a:lnTo>
                    <a:pt x="1556" y="2007"/>
                  </a:lnTo>
                  <a:lnTo>
                    <a:pt x="1575" y="1949"/>
                  </a:lnTo>
                  <a:lnTo>
                    <a:pt x="1573" y="1931"/>
                  </a:lnTo>
                  <a:lnTo>
                    <a:pt x="1566" y="1928"/>
                  </a:lnTo>
                  <a:lnTo>
                    <a:pt x="1561" y="1926"/>
                  </a:lnTo>
                  <a:lnTo>
                    <a:pt x="1559" y="1922"/>
                  </a:lnTo>
                  <a:lnTo>
                    <a:pt x="1559" y="1918"/>
                  </a:lnTo>
                  <a:lnTo>
                    <a:pt x="1564" y="1915"/>
                  </a:lnTo>
                  <a:lnTo>
                    <a:pt x="1588" y="1898"/>
                  </a:lnTo>
                  <a:lnTo>
                    <a:pt x="1604" y="1845"/>
                  </a:lnTo>
                  <a:lnTo>
                    <a:pt x="1591" y="1841"/>
                  </a:lnTo>
                  <a:lnTo>
                    <a:pt x="1586" y="1815"/>
                  </a:lnTo>
                  <a:lnTo>
                    <a:pt x="1599" y="1800"/>
                  </a:lnTo>
                  <a:lnTo>
                    <a:pt x="1617" y="1812"/>
                  </a:lnTo>
                  <a:lnTo>
                    <a:pt x="1646" y="1793"/>
                  </a:lnTo>
                  <a:lnTo>
                    <a:pt x="1652" y="1763"/>
                  </a:lnTo>
                  <a:lnTo>
                    <a:pt x="1639" y="1754"/>
                  </a:lnTo>
                  <a:lnTo>
                    <a:pt x="1646" y="1741"/>
                  </a:lnTo>
                  <a:lnTo>
                    <a:pt x="1652" y="1742"/>
                  </a:lnTo>
                  <a:lnTo>
                    <a:pt x="1661" y="1744"/>
                  </a:lnTo>
                  <a:lnTo>
                    <a:pt x="1666" y="1737"/>
                  </a:lnTo>
                  <a:lnTo>
                    <a:pt x="1676" y="1742"/>
                  </a:lnTo>
                  <a:lnTo>
                    <a:pt x="1686" y="1742"/>
                  </a:lnTo>
                  <a:lnTo>
                    <a:pt x="1693" y="1737"/>
                  </a:lnTo>
                  <a:lnTo>
                    <a:pt x="1694" y="1733"/>
                  </a:lnTo>
                  <a:lnTo>
                    <a:pt x="1694" y="1711"/>
                  </a:lnTo>
                  <a:lnTo>
                    <a:pt x="1699" y="1703"/>
                  </a:lnTo>
                  <a:lnTo>
                    <a:pt x="1705" y="1702"/>
                  </a:lnTo>
                  <a:lnTo>
                    <a:pt x="1710" y="1705"/>
                  </a:lnTo>
                  <a:lnTo>
                    <a:pt x="1717" y="1706"/>
                  </a:lnTo>
                  <a:lnTo>
                    <a:pt x="1760" y="1697"/>
                  </a:lnTo>
                  <a:lnTo>
                    <a:pt x="1765" y="1693"/>
                  </a:lnTo>
                  <a:lnTo>
                    <a:pt x="1767" y="1687"/>
                  </a:lnTo>
                  <a:lnTo>
                    <a:pt x="1763" y="1683"/>
                  </a:lnTo>
                  <a:lnTo>
                    <a:pt x="1740" y="1668"/>
                  </a:lnTo>
                  <a:lnTo>
                    <a:pt x="1740" y="1659"/>
                  </a:lnTo>
                  <a:lnTo>
                    <a:pt x="1781" y="1648"/>
                  </a:lnTo>
                  <a:lnTo>
                    <a:pt x="1787" y="1641"/>
                  </a:lnTo>
                  <a:lnTo>
                    <a:pt x="1800" y="1636"/>
                  </a:lnTo>
                  <a:lnTo>
                    <a:pt x="1802" y="1641"/>
                  </a:lnTo>
                  <a:lnTo>
                    <a:pt x="1798" y="1645"/>
                  </a:lnTo>
                  <a:lnTo>
                    <a:pt x="1803" y="1656"/>
                  </a:lnTo>
                  <a:lnTo>
                    <a:pt x="1809" y="1656"/>
                  </a:lnTo>
                  <a:lnTo>
                    <a:pt x="1817" y="1650"/>
                  </a:lnTo>
                  <a:lnTo>
                    <a:pt x="1879" y="1630"/>
                  </a:lnTo>
                  <a:lnTo>
                    <a:pt x="1983" y="1562"/>
                  </a:lnTo>
                  <a:lnTo>
                    <a:pt x="1988" y="1537"/>
                  </a:lnTo>
                  <a:lnTo>
                    <a:pt x="2037" y="1497"/>
                  </a:lnTo>
                  <a:lnTo>
                    <a:pt x="2038" y="1490"/>
                  </a:lnTo>
                  <a:lnTo>
                    <a:pt x="2019" y="1461"/>
                  </a:lnTo>
                  <a:lnTo>
                    <a:pt x="2022" y="1438"/>
                  </a:lnTo>
                  <a:lnTo>
                    <a:pt x="2053" y="1424"/>
                  </a:lnTo>
                  <a:lnTo>
                    <a:pt x="2060" y="1425"/>
                  </a:lnTo>
                  <a:lnTo>
                    <a:pt x="2056" y="1449"/>
                  </a:lnTo>
                  <a:lnTo>
                    <a:pt x="2059" y="1459"/>
                  </a:lnTo>
                  <a:lnTo>
                    <a:pt x="2097" y="1454"/>
                  </a:lnTo>
                  <a:lnTo>
                    <a:pt x="2102" y="1463"/>
                  </a:lnTo>
                  <a:lnTo>
                    <a:pt x="2177" y="1431"/>
                  </a:lnTo>
                  <a:lnTo>
                    <a:pt x="2219" y="1428"/>
                  </a:lnTo>
                  <a:lnTo>
                    <a:pt x="2222" y="1426"/>
                  </a:lnTo>
                  <a:lnTo>
                    <a:pt x="2218" y="1422"/>
                  </a:lnTo>
                  <a:lnTo>
                    <a:pt x="2211" y="1414"/>
                  </a:lnTo>
                  <a:lnTo>
                    <a:pt x="2207" y="1400"/>
                  </a:lnTo>
                  <a:lnTo>
                    <a:pt x="2212" y="1394"/>
                  </a:lnTo>
                  <a:lnTo>
                    <a:pt x="2217" y="1382"/>
                  </a:lnTo>
                  <a:lnTo>
                    <a:pt x="2230" y="1367"/>
                  </a:lnTo>
                  <a:lnTo>
                    <a:pt x="2245" y="1322"/>
                  </a:lnTo>
                  <a:lnTo>
                    <a:pt x="2234" y="1304"/>
                  </a:lnTo>
                  <a:lnTo>
                    <a:pt x="2234" y="1289"/>
                  </a:lnTo>
                  <a:lnTo>
                    <a:pt x="2237" y="1280"/>
                  </a:lnTo>
                  <a:lnTo>
                    <a:pt x="2235" y="1267"/>
                  </a:lnTo>
                  <a:lnTo>
                    <a:pt x="2241" y="1243"/>
                  </a:lnTo>
                  <a:lnTo>
                    <a:pt x="2254" y="1232"/>
                  </a:lnTo>
                  <a:lnTo>
                    <a:pt x="2261" y="1212"/>
                  </a:lnTo>
                  <a:lnTo>
                    <a:pt x="2268" y="1175"/>
                  </a:lnTo>
                  <a:lnTo>
                    <a:pt x="2268" y="1153"/>
                  </a:lnTo>
                  <a:lnTo>
                    <a:pt x="2261" y="1121"/>
                  </a:lnTo>
                  <a:lnTo>
                    <a:pt x="2248" y="1100"/>
                  </a:lnTo>
                  <a:lnTo>
                    <a:pt x="2242" y="1095"/>
                  </a:lnTo>
                  <a:lnTo>
                    <a:pt x="2243" y="1082"/>
                  </a:lnTo>
                  <a:lnTo>
                    <a:pt x="2238" y="1074"/>
                  </a:lnTo>
                  <a:lnTo>
                    <a:pt x="2230" y="1056"/>
                  </a:lnTo>
                  <a:lnTo>
                    <a:pt x="2217" y="1046"/>
                  </a:lnTo>
                  <a:lnTo>
                    <a:pt x="2214" y="1039"/>
                  </a:lnTo>
                  <a:lnTo>
                    <a:pt x="2222" y="1019"/>
                  </a:lnTo>
                  <a:lnTo>
                    <a:pt x="2207" y="988"/>
                  </a:lnTo>
                  <a:lnTo>
                    <a:pt x="2181" y="966"/>
                  </a:lnTo>
                  <a:lnTo>
                    <a:pt x="2174" y="953"/>
                  </a:lnTo>
                  <a:lnTo>
                    <a:pt x="2170" y="748"/>
                  </a:lnTo>
                  <a:lnTo>
                    <a:pt x="2169" y="640"/>
                  </a:lnTo>
                  <a:lnTo>
                    <a:pt x="2143" y="634"/>
                  </a:lnTo>
                  <a:lnTo>
                    <a:pt x="2121" y="643"/>
                  </a:lnTo>
                  <a:lnTo>
                    <a:pt x="2114" y="641"/>
                  </a:lnTo>
                  <a:lnTo>
                    <a:pt x="2089" y="62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1" name="Freeform 195">
              <a:extLst>
                <a:ext uri="{FF2B5EF4-FFF2-40B4-BE49-F238E27FC236}">
                  <a16:creationId xmlns:a16="http://schemas.microsoft.com/office/drawing/2014/main" id="{CFAE6695-83E6-18BD-69A3-CE24ABCD6FC0}"/>
                </a:ext>
              </a:extLst>
            </p:cNvPr>
            <p:cNvSpPr>
              <a:spLocks/>
            </p:cNvSpPr>
            <p:nvPr/>
          </p:nvSpPr>
          <p:spPr bwMode="auto">
            <a:xfrm>
              <a:off x="3997325" y="4114800"/>
              <a:ext cx="1747838" cy="1706563"/>
            </a:xfrm>
            <a:custGeom>
              <a:avLst/>
              <a:gdLst>
                <a:gd name="T0" fmla="*/ 2147483646 w 2268"/>
                <a:gd name="T1" fmla="*/ 2147483646 h 2212"/>
                <a:gd name="T2" fmla="*/ 2147483646 w 2268"/>
                <a:gd name="T3" fmla="*/ 2147483646 h 2212"/>
                <a:gd name="T4" fmla="*/ 2147483646 w 2268"/>
                <a:gd name="T5" fmla="*/ 2147483646 h 2212"/>
                <a:gd name="T6" fmla="*/ 2147483646 w 2268"/>
                <a:gd name="T7" fmla="*/ 2147483646 h 2212"/>
                <a:gd name="T8" fmla="*/ 2147483646 w 2268"/>
                <a:gd name="T9" fmla="*/ 2147483646 h 2212"/>
                <a:gd name="T10" fmla="*/ 2147483646 w 2268"/>
                <a:gd name="T11" fmla="*/ 2147483646 h 2212"/>
                <a:gd name="T12" fmla="*/ 2147483646 w 2268"/>
                <a:gd name="T13" fmla="*/ 2147483646 h 2212"/>
                <a:gd name="T14" fmla="*/ 2147483646 w 2268"/>
                <a:gd name="T15" fmla="*/ 2147483646 h 2212"/>
                <a:gd name="T16" fmla="*/ 2147483646 w 2268"/>
                <a:gd name="T17" fmla="*/ 2147483646 h 2212"/>
                <a:gd name="T18" fmla="*/ 2147483646 w 2268"/>
                <a:gd name="T19" fmla="*/ 2147483646 h 2212"/>
                <a:gd name="T20" fmla="*/ 2147483646 w 2268"/>
                <a:gd name="T21" fmla="*/ 2147483646 h 2212"/>
                <a:gd name="T22" fmla="*/ 2147483646 w 2268"/>
                <a:gd name="T23" fmla="*/ 2147483646 h 2212"/>
                <a:gd name="T24" fmla="*/ 2147483646 w 2268"/>
                <a:gd name="T25" fmla="*/ 2147483646 h 2212"/>
                <a:gd name="T26" fmla="*/ 2147483646 w 2268"/>
                <a:gd name="T27" fmla="*/ 2147483646 h 2212"/>
                <a:gd name="T28" fmla="*/ 2147483646 w 2268"/>
                <a:gd name="T29" fmla="*/ 2147483646 h 2212"/>
                <a:gd name="T30" fmla="*/ 2147483646 w 2268"/>
                <a:gd name="T31" fmla="*/ 0 h 2212"/>
                <a:gd name="T32" fmla="*/ 0 w 2268"/>
                <a:gd name="T33" fmla="*/ 2147483646 h 2212"/>
                <a:gd name="T34" fmla="*/ 2147483646 w 2268"/>
                <a:gd name="T35" fmla="*/ 2147483646 h 2212"/>
                <a:gd name="T36" fmla="*/ 2147483646 w 2268"/>
                <a:gd name="T37" fmla="*/ 2147483646 h 2212"/>
                <a:gd name="T38" fmla="*/ 2147483646 w 2268"/>
                <a:gd name="T39" fmla="*/ 2147483646 h 2212"/>
                <a:gd name="T40" fmla="*/ 2147483646 w 2268"/>
                <a:gd name="T41" fmla="*/ 2147483646 h 2212"/>
                <a:gd name="T42" fmla="*/ 2147483646 w 2268"/>
                <a:gd name="T43" fmla="*/ 2147483646 h 2212"/>
                <a:gd name="T44" fmla="*/ 2147483646 w 2268"/>
                <a:gd name="T45" fmla="*/ 2147483646 h 2212"/>
                <a:gd name="T46" fmla="*/ 2147483646 w 2268"/>
                <a:gd name="T47" fmla="*/ 2147483646 h 2212"/>
                <a:gd name="T48" fmla="*/ 2147483646 w 2268"/>
                <a:gd name="T49" fmla="*/ 2147483646 h 2212"/>
                <a:gd name="T50" fmla="*/ 2147483646 w 2268"/>
                <a:gd name="T51" fmla="*/ 2147483646 h 2212"/>
                <a:gd name="T52" fmla="*/ 2147483646 w 2268"/>
                <a:gd name="T53" fmla="*/ 2147483646 h 2212"/>
                <a:gd name="T54" fmla="*/ 2147483646 w 2268"/>
                <a:gd name="T55" fmla="*/ 2147483646 h 2212"/>
                <a:gd name="T56" fmla="*/ 2147483646 w 2268"/>
                <a:gd name="T57" fmla="*/ 2147483646 h 2212"/>
                <a:gd name="T58" fmla="*/ 2147483646 w 2268"/>
                <a:gd name="T59" fmla="*/ 2147483646 h 2212"/>
                <a:gd name="T60" fmla="*/ 2147483646 w 2268"/>
                <a:gd name="T61" fmla="*/ 2147483646 h 2212"/>
                <a:gd name="T62" fmla="*/ 2147483646 w 2268"/>
                <a:gd name="T63" fmla="*/ 2147483646 h 2212"/>
                <a:gd name="T64" fmla="*/ 2147483646 w 2268"/>
                <a:gd name="T65" fmla="*/ 2147483646 h 2212"/>
                <a:gd name="T66" fmla="*/ 2147483646 w 2268"/>
                <a:gd name="T67" fmla="*/ 2147483646 h 2212"/>
                <a:gd name="T68" fmla="*/ 2147483646 w 2268"/>
                <a:gd name="T69" fmla="*/ 2147483646 h 2212"/>
                <a:gd name="T70" fmla="*/ 2147483646 w 2268"/>
                <a:gd name="T71" fmla="*/ 2147483646 h 2212"/>
                <a:gd name="T72" fmla="*/ 2147483646 w 2268"/>
                <a:gd name="T73" fmla="*/ 2147483646 h 2212"/>
                <a:gd name="T74" fmla="*/ 2147483646 w 2268"/>
                <a:gd name="T75" fmla="*/ 2147483646 h 2212"/>
                <a:gd name="T76" fmla="*/ 2147483646 w 2268"/>
                <a:gd name="T77" fmla="*/ 2147483646 h 2212"/>
                <a:gd name="T78" fmla="*/ 2147483646 w 2268"/>
                <a:gd name="T79" fmla="*/ 2147483646 h 2212"/>
                <a:gd name="T80" fmla="*/ 2147483646 w 2268"/>
                <a:gd name="T81" fmla="*/ 2147483646 h 2212"/>
                <a:gd name="T82" fmla="*/ 2147483646 w 2268"/>
                <a:gd name="T83" fmla="*/ 2147483646 h 2212"/>
                <a:gd name="T84" fmla="*/ 2147483646 w 2268"/>
                <a:gd name="T85" fmla="*/ 2147483646 h 2212"/>
                <a:gd name="T86" fmla="*/ 2147483646 w 2268"/>
                <a:gd name="T87" fmla="*/ 2147483646 h 2212"/>
                <a:gd name="T88" fmla="*/ 2147483646 w 2268"/>
                <a:gd name="T89" fmla="*/ 2147483646 h 2212"/>
                <a:gd name="T90" fmla="*/ 2147483646 w 2268"/>
                <a:gd name="T91" fmla="*/ 2147483646 h 2212"/>
                <a:gd name="T92" fmla="*/ 2147483646 w 2268"/>
                <a:gd name="T93" fmla="*/ 2147483646 h 2212"/>
                <a:gd name="T94" fmla="*/ 2147483646 w 2268"/>
                <a:gd name="T95" fmla="*/ 2147483646 h 2212"/>
                <a:gd name="T96" fmla="*/ 2147483646 w 2268"/>
                <a:gd name="T97" fmla="*/ 2147483646 h 2212"/>
                <a:gd name="T98" fmla="*/ 2147483646 w 2268"/>
                <a:gd name="T99" fmla="*/ 2147483646 h 2212"/>
                <a:gd name="T100" fmla="*/ 2147483646 w 2268"/>
                <a:gd name="T101" fmla="*/ 2147483646 h 2212"/>
                <a:gd name="T102" fmla="*/ 2147483646 w 2268"/>
                <a:gd name="T103" fmla="*/ 2147483646 h 2212"/>
                <a:gd name="T104" fmla="*/ 2147483646 w 2268"/>
                <a:gd name="T105" fmla="*/ 2147483646 h 2212"/>
                <a:gd name="T106" fmla="*/ 2147483646 w 2268"/>
                <a:gd name="T107" fmla="*/ 2147483646 h 2212"/>
                <a:gd name="T108" fmla="*/ 2147483646 w 2268"/>
                <a:gd name="T109" fmla="*/ 2147483646 h 2212"/>
                <a:gd name="T110" fmla="*/ 2147483646 w 2268"/>
                <a:gd name="T111" fmla="*/ 2147483646 h 2212"/>
                <a:gd name="T112" fmla="*/ 2147483646 w 2268"/>
                <a:gd name="T113" fmla="*/ 2147483646 h 2212"/>
                <a:gd name="T114" fmla="*/ 2147483646 w 2268"/>
                <a:gd name="T115" fmla="*/ 2147483646 h 2212"/>
                <a:gd name="T116" fmla="*/ 2147483646 w 2268"/>
                <a:gd name="T117" fmla="*/ 2147483646 h 2212"/>
                <a:gd name="T118" fmla="*/ 2147483646 w 2268"/>
                <a:gd name="T119" fmla="*/ 2147483646 h 2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68"/>
                <a:gd name="T181" fmla="*/ 0 h 2212"/>
                <a:gd name="T182" fmla="*/ 2268 w 2268"/>
                <a:gd name="T183" fmla="*/ 2212 h 2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68" h="2212">
                  <a:moveTo>
                    <a:pt x="2089" y="622"/>
                  </a:moveTo>
                  <a:lnTo>
                    <a:pt x="2081" y="620"/>
                  </a:lnTo>
                  <a:lnTo>
                    <a:pt x="2074" y="612"/>
                  </a:lnTo>
                  <a:lnTo>
                    <a:pt x="2059" y="609"/>
                  </a:lnTo>
                  <a:lnTo>
                    <a:pt x="1978" y="566"/>
                  </a:lnTo>
                  <a:lnTo>
                    <a:pt x="1974" y="571"/>
                  </a:lnTo>
                  <a:lnTo>
                    <a:pt x="1949" y="577"/>
                  </a:lnTo>
                  <a:lnTo>
                    <a:pt x="1913" y="572"/>
                  </a:lnTo>
                  <a:lnTo>
                    <a:pt x="1898" y="572"/>
                  </a:lnTo>
                  <a:lnTo>
                    <a:pt x="1886" y="574"/>
                  </a:lnTo>
                  <a:lnTo>
                    <a:pt x="1858" y="584"/>
                  </a:lnTo>
                  <a:lnTo>
                    <a:pt x="1821" y="588"/>
                  </a:lnTo>
                  <a:lnTo>
                    <a:pt x="1809" y="594"/>
                  </a:lnTo>
                  <a:lnTo>
                    <a:pt x="1784" y="616"/>
                  </a:lnTo>
                  <a:lnTo>
                    <a:pt x="1758" y="597"/>
                  </a:lnTo>
                  <a:lnTo>
                    <a:pt x="1740" y="588"/>
                  </a:lnTo>
                  <a:lnTo>
                    <a:pt x="1741" y="584"/>
                  </a:lnTo>
                  <a:lnTo>
                    <a:pt x="1739" y="581"/>
                  </a:lnTo>
                  <a:lnTo>
                    <a:pt x="1726" y="580"/>
                  </a:lnTo>
                  <a:lnTo>
                    <a:pt x="1719" y="588"/>
                  </a:lnTo>
                  <a:lnTo>
                    <a:pt x="1711" y="589"/>
                  </a:lnTo>
                  <a:lnTo>
                    <a:pt x="1693" y="582"/>
                  </a:lnTo>
                  <a:lnTo>
                    <a:pt x="1689" y="568"/>
                  </a:lnTo>
                  <a:lnTo>
                    <a:pt x="1685" y="568"/>
                  </a:lnTo>
                  <a:lnTo>
                    <a:pt x="1667" y="577"/>
                  </a:lnTo>
                  <a:lnTo>
                    <a:pt x="1655" y="595"/>
                  </a:lnTo>
                  <a:lnTo>
                    <a:pt x="1657" y="605"/>
                  </a:lnTo>
                  <a:lnTo>
                    <a:pt x="1646" y="613"/>
                  </a:lnTo>
                  <a:lnTo>
                    <a:pt x="1639" y="601"/>
                  </a:lnTo>
                  <a:lnTo>
                    <a:pt x="1643" y="584"/>
                  </a:lnTo>
                  <a:lnTo>
                    <a:pt x="1640" y="576"/>
                  </a:lnTo>
                  <a:lnTo>
                    <a:pt x="1627" y="576"/>
                  </a:lnTo>
                  <a:lnTo>
                    <a:pt x="1609" y="588"/>
                  </a:lnTo>
                  <a:lnTo>
                    <a:pt x="1603" y="588"/>
                  </a:lnTo>
                  <a:lnTo>
                    <a:pt x="1561" y="559"/>
                  </a:lnTo>
                  <a:lnTo>
                    <a:pt x="1549" y="563"/>
                  </a:lnTo>
                  <a:lnTo>
                    <a:pt x="1543" y="584"/>
                  </a:lnTo>
                  <a:lnTo>
                    <a:pt x="1511" y="577"/>
                  </a:lnTo>
                  <a:lnTo>
                    <a:pt x="1511" y="557"/>
                  </a:lnTo>
                  <a:lnTo>
                    <a:pt x="1504" y="553"/>
                  </a:lnTo>
                  <a:lnTo>
                    <a:pt x="1487" y="537"/>
                  </a:lnTo>
                  <a:lnTo>
                    <a:pt x="1484" y="529"/>
                  </a:lnTo>
                  <a:lnTo>
                    <a:pt x="1443" y="525"/>
                  </a:lnTo>
                  <a:lnTo>
                    <a:pt x="1431" y="538"/>
                  </a:lnTo>
                  <a:lnTo>
                    <a:pt x="1413" y="529"/>
                  </a:lnTo>
                  <a:lnTo>
                    <a:pt x="1404" y="514"/>
                  </a:lnTo>
                  <a:lnTo>
                    <a:pt x="1391" y="516"/>
                  </a:lnTo>
                  <a:lnTo>
                    <a:pt x="1387" y="520"/>
                  </a:lnTo>
                  <a:lnTo>
                    <a:pt x="1378" y="520"/>
                  </a:lnTo>
                  <a:lnTo>
                    <a:pt x="1361" y="512"/>
                  </a:lnTo>
                  <a:lnTo>
                    <a:pt x="1316" y="504"/>
                  </a:lnTo>
                  <a:lnTo>
                    <a:pt x="1311" y="501"/>
                  </a:lnTo>
                  <a:lnTo>
                    <a:pt x="1303" y="485"/>
                  </a:lnTo>
                  <a:lnTo>
                    <a:pt x="1305" y="477"/>
                  </a:lnTo>
                  <a:lnTo>
                    <a:pt x="1298" y="467"/>
                  </a:lnTo>
                  <a:lnTo>
                    <a:pt x="1279" y="457"/>
                  </a:lnTo>
                  <a:lnTo>
                    <a:pt x="1269" y="467"/>
                  </a:lnTo>
                  <a:lnTo>
                    <a:pt x="1234" y="469"/>
                  </a:lnTo>
                  <a:lnTo>
                    <a:pt x="1223" y="466"/>
                  </a:lnTo>
                  <a:lnTo>
                    <a:pt x="1200" y="434"/>
                  </a:lnTo>
                  <a:lnTo>
                    <a:pt x="1190" y="427"/>
                  </a:lnTo>
                  <a:lnTo>
                    <a:pt x="1173" y="424"/>
                  </a:lnTo>
                  <a:lnTo>
                    <a:pt x="1186" y="29"/>
                  </a:lnTo>
                  <a:lnTo>
                    <a:pt x="699" y="0"/>
                  </a:lnTo>
                  <a:lnTo>
                    <a:pt x="689" y="0"/>
                  </a:lnTo>
                  <a:lnTo>
                    <a:pt x="616" y="922"/>
                  </a:lnTo>
                  <a:lnTo>
                    <a:pt x="5" y="863"/>
                  </a:lnTo>
                  <a:lnTo>
                    <a:pt x="0" y="867"/>
                  </a:lnTo>
                  <a:lnTo>
                    <a:pt x="6" y="872"/>
                  </a:lnTo>
                  <a:lnTo>
                    <a:pt x="8" y="877"/>
                  </a:lnTo>
                  <a:lnTo>
                    <a:pt x="0" y="889"/>
                  </a:lnTo>
                  <a:lnTo>
                    <a:pt x="8" y="905"/>
                  </a:lnTo>
                  <a:lnTo>
                    <a:pt x="11" y="908"/>
                  </a:lnTo>
                  <a:lnTo>
                    <a:pt x="43" y="929"/>
                  </a:lnTo>
                  <a:lnTo>
                    <a:pt x="50" y="951"/>
                  </a:lnTo>
                  <a:lnTo>
                    <a:pt x="64" y="978"/>
                  </a:lnTo>
                  <a:lnTo>
                    <a:pt x="96" y="999"/>
                  </a:lnTo>
                  <a:lnTo>
                    <a:pt x="189" y="1112"/>
                  </a:lnTo>
                  <a:lnTo>
                    <a:pt x="270" y="1176"/>
                  </a:lnTo>
                  <a:lnTo>
                    <a:pt x="275" y="1188"/>
                  </a:lnTo>
                  <a:lnTo>
                    <a:pt x="280" y="1202"/>
                  </a:lnTo>
                  <a:lnTo>
                    <a:pt x="279" y="1220"/>
                  </a:lnTo>
                  <a:lnTo>
                    <a:pt x="285" y="1229"/>
                  </a:lnTo>
                  <a:lnTo>
                    <a:pt x="303" y="1258"/>
                  </a:lnTo>
                  <a:lnTo>
                    <a:pt x="302" y="1322"/>
                  </a:lnTo>
                  <a:lnTo>
                    <a:pt x="307" y="1345"/>
                  </a:lnTo>
                  <a:lnTo>
                    <a:pt x="336" y="1390"/>
                  </a:lnTo>
                  <a:lnTo>
                    <a:pt x="453" y="1477"/>
                  </a:lnTo>
                  <a:lnTo>
                    <a:pt x="536" y="1528"/>
                  </a:lnTo>
                  <a:lnTo>
                    <a:pt x="559" y="1531"/>
                  </a:lnTo>
                  <a:lnTo>
                    <a:pt x="574" y="1523"/>
                  </a:lnTo>
                  <a:lnTo>
                    <a:pt x="593" y="1500"/>
                  </a:lnTo>
                  <a:lnTo>
                    <a:pt x="606" y="1490"/>
                  </a:lnTo>
                  <a:lnTo>
                    <a:pt x="641" y="1409"/>
                  </a:lnTo>
                  <a:lnTo>
                    <a:pt x="658" y="1385"/>
                  </a:lnTo>
                  <a:lnTo>
                    <a:pt x="671" y="1377"/>
                  </a:lnTo>
                  <a:lnTo>
                    <a:pt x="699" y="1385"/>
                  </a:lnTo>
                  <a:lnTo>
                    <a:pt x="705" y="1384"/>
                  </a:lnTo>
                  <a:lnTo>
                    <a:pt x="711" y="1371"/>
                  </a:lnTo>
                  <a:lnTo>
                    <a:pt x="719" y="1362"/>
                  </a:lnTo>
                  <a:lnTo>
                    <a:pt x="734" y="1368"/>
                  </a:lnTo>
                  <a:lnTo>
                    <a:pt x="748" y="1377"/>
                  </a:lnTo>
                  <a:lnTo>
                    <a:pt x="795" y="1384"/>
                  </a:lnTo>
                  <a:lnTo>
                    <a:pt x="807" y="1390"/>
                  </a:lnTo>
                  <a:lnTo>
                    <a:pt x="838" y="1399"/>
                  </a:lnTo>
                  <a:lnTo>
                    <a:pt x="853" y="1392"/>
                  </a:lnTo>
                  <a:lnTo>
                    <a:pt x="889" y="1414"/>
                  </a:lnTo>
                  <a:lnTo>
                    <a:pt x="897" y="1433"/>
                  </a:lnTo>
                  <a:lnTo>
                    <a:pt x="904" y="1436"/>
                  </a:lnTo>
                  <a:lnTo>
                    <a:pt x="907" y="1445"/>
                  </a:lnTo>
                  <a:lnTo>
                    <a:pt x="913" y="1447"/>
                  </a:lnTo>
                  <a:lnTo>
                    <a:pt x="929" y="1456"/>
                  </a:lnTo>
                  <a:lnTo>
                    <a:pt x="951" y="1486"/>
                  </a:lnTo>
                  <a:lnTo>
                    <a:pt x="984" y="1515"/>
                  </a:lnTo>
                  <a:lnTo>
                    <a:pt x="1003" y="1543"/>
                  </a:lnTo>
                  <a:lnTo>
                    <a:pt x="1004" y="1554"/>
                  </a:lnTo>
                  <a:lnTo>
                    <a:pt x="1058" y="1683"/>
                  </a:lnTo>
                  <a:lnTo>
                    <a:pt x="1066" y="1706"/>
                  </a:lnTo>
                  <a:lnTo>
                    <a:pt x="1124" y="1773"/>
                  </a:lnTo>
                  <a:lnTo>
                    <a:pt x="1128" y="1788"/>
                  </a:lnTo>
                  <a:lnTo>
                    <a:pt x="1167" y="1831"/>
                  </a:lnTo>
                  <a:lnTo>
                    <a:pt x="1179" y="1839"/>
                  </a:lnTo>
                  <a:lnTo>
                    <a:pt x="1195" y="1857"/>
                  </a:lnTo>
                  <a:lnTo>
                    <a:pt x="1200" y="1869"/>
                  </a:lnTo>
                  <a:lnTo>
                    <a:pt x="1196" y="1911"/>
                  </a:lnTo>
                  <a:lnTo>
                    <a:pt x="1209" y="1928"/>
                  </a:lnTo>
                  <a:lnTo>
                    <a:pt x="1214" y="1976"/>
                  </a:lnTo>
                  <a:lnTo>
                    <a:pt x="1227" y="1991"/>
                  </a:lnTo>
                  <a:lnTo>
                    <a:pt x="1268" y="2070"/>
                  </a:lnTo>
                  <a:lnTo>
                    <a:pt x="1272" y="2095"/>
                  </a:lnTo>
                  <a:lnTo>
                    <a:pt x="1300" y="2096"/>
                  </a:lnTo>
                  <a:lnTo>
                    <a:pt x="1332" y="2116"/>
                  </a:lnTo>
                  <a:lnTo>
                    <a:pt x="1370" y="2129"/>
                  </a:lnTo>
                  <a:lnTo>
                    <a:pt x="1427" y="2165"/>
                  </a:lnTo>
                  <a:lnTo>
                    <a:pt x="1506" y="2172"/>
                  </a:lnTo>
                  <a:lnTo>
                    <a:pt x="1520" y="2175"/>
                  </a:lnTo>
                  <a:lnTo>
                    <a:pt x="1561" y="2203"/>
                  </a:lnTo>
                  <a:lnTo>
                    <a:pt x="1584" y="2212"/>
                  </a:lnTo>
                  <a:lnTo>
                    <a:pt x="1603" y="2188"/>
                  </a:lnTo>
                  <a:lnTo>
                    <a:pt x="1621" y="2191"/>
                  </a:lnTo>
                  <a:lnTo>
                    <a:pt x="1625" y="2187"/>
                  </a:lnTo>
                  <a:lnTo>
                    <a:pt x="1625" y="2175"/>
                  </a:lnTo>
                  <a:lnTo>
                    <a:pt x="1609" y="2168"/>
                  </a:lnTo>
                  <a:lnTo>
                    <a:pt x="1611" y="2162"/>
                  </a:lnTo>
                  <a:lnTo>
                    <a:pt x="1594" y="2141"/>
                  </a:lnTo>
                  <a:lnTo>
                    <a:pt x="1568" y="2045"/>
                  </a:lnTo>
                  <a:lnTo>
                    <a:pt x="1556" y="2007"/>
                  </a:lnTo>
                  <a:lnTo>
                    <a:pt x="1575" y="1949"/>
                  </a:lnTo>
                  <a:lnTo>
                    <a:pt x="1573" y="1931"/>
                  </a:lnTo>
                  <a:lnTo>
                    <a:pt x="1566" y="1928"/>
                  </a:lnTo>
                  <a:lnTo>
                    <a:pt x="1561" y="1926"/>
                  </a:lnTo>
                  <a:lnTo>
                    <a:pt x="1559" y="1922"/>
                  </a:lnTo>
                  <a:lnTo>
                    <a:pt x="1559" y="1918"/>
                  </a:lnTo>
                  <a:lnTo>
                    <a:pt x="1564" y="1915"/>
                  </a:lnTo>
                  <a:lnTo>
                    <a:pt x="1588" y="1898"/>
                  </a:lnTo>
                  <a:lnTo>
                    <a:pt x="1604" y="1845"/>
                  </a:lnTo>
                  <a:lnTo>
                    <a:pt x="1591" y="1841"/>
                  </a:lnTo>
                  <a:lnTo>
                    <a:pt x="1586" y="1815"/>
                  </a:lnTo>
                  <a:lnTo>
                    <a:pt x="1599" y="1800"/>
                  </a:lnTo>
                  <a:lnTo>
                    <a:pt x="1617" y="1812"/>
                  </a:lnTo>
                  <a:lnTo>
                    <a:pt x="1646" y="1793"/>
                  </a:lnTo>
                  <a:lnTo>
                    <a:pt x="1652" y="1763"/>
                  </a:lnTo>
                  <a:lnTo>
                    <a:pt x="1639" y="1754"/>
                  </a:lnTo>
                  <a:lnTo>
                    <a:pt x="1646" y="1741"/>
                  </a:lnTo>
                  <a:lnTo>
                    <a:pt x="1652" y="1742"/>
                  </a:lnTo>
                  <a:lnTo>
                    <a:pt x="1661" y="1744"/>
                  </a:lnTo>
                  <a:lnTo>
                    <a:pt x="1666" y="1737"/>
                  </a:lnTo>
                  <a:lnTo>
                    <a:pt x="1676" y="1742"/>
                  </a:lnTo>
                  <a:lnTo>
                    <a:pt x="1686" y="1742"/>
                  </a:lnTo>
                  <a:lnTo>
                    <a:pt x="1693" y="1737"/>
                  </a:lnTo>
                  <a:lnTo>
                    <a:pt x="1694" y="1733"/>
                  </a:lnTo>
                  <a:lnTo>
                    <a:pt x="1694" y="1711"/>
                  </a:lnTo>
                  <a:lnTo>
                    <a:pt x="1699" y="1703"/>
                  </a:lnTo>
                  <a:lnTo>
                    <a:pt x="1705" y="1702"/>
                  </a:lnTo>
                  <a:lnTo>
                    <a:pt x="1710" y="1705"/>
                  </a:lnTo>
                  <a:lnTo>
                    <a:pt x="1717" y="1706"/>
                  </a:lnTo>
                  <a:lnTo>
                    <a:pt x="1760" y="1697"/>
                  </a:lnTo>
                  <a:lnTo>
                    <a:pt x="1765" y="1693"/>
                  </a:lnTo>
                  <a:lnTo>
                    <a:pt x="1767" y="1687"/>
                  </a:lnTo>
                  <a:lnTo>
                    <a:pt x="1763" y="1683"/>
                  </a:lnTo>
                  <a:lnTo>
                    <a:pt x="1740" y="1668"/>
                  </a:lnTo>
                  <a:lnTo>
                    <a:pt x="1740" y="1659"/>
                  </a:lnTo>
                  <a:lnTo>
                    <a:pt x="1781" y="1648"/>
                  </a:lnTo>
                  <a:lnTo>
                    <a:pt x="1787" y="1641"/>
                  </a:lnTo>
                  <a:lnTo>
                    <a:pt x="1800" y="1636"/>
                  </a:lnTo>
                  <a:lnTo>
                    <a:pt x="1802" y="1641"/>
                  </a:lnTo>
                  <a:lnTo>
                    <a:pt x="1798" y="1645"/>
                  </a:lnTo>
                  <a:lnTo>
                    <a:pt x="1803" y="1656"/>
                  </a:lnTo>
                  <a:lnTo>
                    <a:pt x="1809" y="1656"/>
                  </a:lnTo>
                  <a:lnTo>
                    <a:pt x="1817" y="1650"/>
                  </a:lnTo>
                  <a:lnTo>
                    <a:pt x="1879" y="1630"/>
                  </a:lnTo>
                  <a:lnTo>
                    <a:pt x="1983" y="1562"/>
                  </a:lnTo>
                  <a:lnTo>
                    <a:pt x="1988" y="1537"/>
                  </a:lnTo>
                  <a:lnTo>
                    <a:pt x="2037" y="1497"/>
                  </a:lnTo>
                  <a:lnTo>
                    <a:pt x="2038" y="1490"/>
                  </a:lnTo>
                  <a:lnTo>
                    <a:pt x="2019" y="1461"/>
                  </a:lnTo>
                  <a:lnTo>
                    <a:pt x="2022" y="1438"/>
                  </a:lnTo>
                  <a:lnTo>
                    <a:pt x="2053" y="1424"/>
                  </a:lnTo>
                  <a:lnTo>
                    <a:pt x="2060" y="1425"/>
                  </a:lnTo>
                  <a:lnTo>
                    <a:pt x="2056" y="1449"/>
                  </a:lnTo>
                  <a:lnTo>
                    <a:pt x="2059" y="1459"/>
                  </a:lnTo>
                  <a:lnTo>
                    <a:pt x="2097" y="1454"/>
                  </a:lnTo>
                  <a:lnTo>
                    <a:pt x="2102" y="1463"/>
                  </a:lnTo>
                  <a:lnTo>
                    <a:pt x="2177" y="1431"/>
                  </a:lnTo>
                  <a:lnTo>
                    <a:pt x="2219" y="1428"/>
                  </a:lnTo>
                  <a:lnTo>
                    <a:pt x="2222" y="1426"/>
                  </a:lnTo>
                  <a:lnTo>
                    <a:pt x="2218" y="1422"/>
                  </a:lnTo>
                  <a:lnTo>
                    <a:pt x="2211" y="1414"/>
                  </a:lnTo>
                  <a:lnTo>
                    <a:pt x="2207" y="1400"/>
                  </a:lnTo>
                  <a:lnTo>
                    <a:pt x="2212" y="1394"/>
                  </a:lnTo>
                  <a:lnTo>
                    <a:pt x="2217" y="1382"/>
                  </a:lnTo>
                  <a:lnTo>
                    <a:pt x="2230" y="1367"/>
                  </a:lnTo>
                  <a:lnTo>
                    <a:pt x="2245" y="1322"/>
                  </a:lnTo>
                  <a:lnTo>
                    <a:pt x="2234" y="1304"/>
                  </a:lnTo>
                  <a:lnTo>
                    <a:pt x="2234" y="1289"/>
                  </a:lnTo>
                  <a:lnTo>
                    <a:pt x="2237" y="1280"/>
                  </a:lnTo>
                  <a:lnTo>
                    <a:pt x="2235" y="1267"/>
                  </a:lnTo>
                  <a:lnTo>
                    <a:pt x="2241" y="1243"/>
                  </a:lnTo>
                  <a:lnTo>
                    <a:pt x="2254" y="1232"/>
                  </a:lnTo>
                  <a:lnTo>
                    <a:pt x="2261" y="1212"/>
                  </a:lnTo>
                  <a:lnTo>
                    <a:pt x="2268" y="1175"/>
                  </a:lnTo>
                  <a:lnTo>
                    <a:pt x="2268" y="1153"/>
                  </a:lnTo>
                  <a:lnTo>
                    <a:pt x="2261" y="1121"/>
                  </a:lnTo>
                  <a:lnTo>
                    <a:pt x="2248" y="1100"/>
                  </a:lnTo>
                  <a:lnTo>
                    <a:pt x="2242" y="1095"/>
                  </a:lnTo>
                  <a:lnTo>
                    <a:pt x="2243" y="1082"/>
                  </a:lnTo>
                  <a:lnTo>
                    <a:pt x="2238" y="1074"/>
                  </a:lnTo>
                  <a:lnTo>
                    <a:pt x="2230" y="1056"/>
                  </a:lnTo>
                  <a:lnTo>
                    <a:pt x="2217" y="1046"/>
                  </a:lnTo>
                  <a:lnTo>
                    <a:pt x="2214" y="1039"/>
                  </a:lnTo>
                  <a:lnTo>
                    <a:pt x="2222" y="1019"/>
                  </a:lnTo>
                  <a:lnTo>
                    <a:pt x="2207" y="988"/>
                  </a:lnTo>
                  <a:lnTo>
                    <a:pt x="2181" y="966"/>
                  </a:lnTo>
                  <a:lnTo>
                    <a:pt x="2174" y="953"/>
                  </a:lnTo>
                  <a:lnTo>
                    <a:pt x="2170" y="748"/>
                  </a:lnTo>
                  <a:lnTo>
                    <a:pt x="2169" y="640"/>
                  </a:lnTo>
                  <a:lnTo>
                    <a:pt x="2143" y="634"/>
                  </a:lnTo>
                  <a:lnTo>
                    <a:pt x="2121" y="643"/>
                  </a:lnTo>
                  <a:lnTo>
                    <a:pt x="2114" y="641"/>
                  </a:lnTo>
                  <a:lnTo>
                    <a:pt x="2089" y="622"/>
                  </a:lnTo>
                </a:path>
              </a:pathLst>
            </a:custGeom>
            <a:noFill/>
            <a:ln w="0">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2" name="Freeform 196">
              <a:extLst>
                <a:ext uri="{FF2B5EF4-FFF2-40B4-BE49-F238E27FC236}">
                  <a16:creationId xmlns:a16="http://schemas.microsoft.com/office/drawing/2014/main" id="{A7F514D3-F0DA-157E-2DAA-773C70227232}"/>
                </a:ext>
              </a:extLst>
            </p:cNvPr>
            <p:cNvSpPr>
              <a:spLocks/>
            </p:cNvSpPr>
            <p:nvPr/>
          </p:nvSpPr>
          <p:spPr bwMode="auto">
            <a:xfrm>
              <a:off x="5283200" y="2111375"/>
              <a:ext cx="823913" cy="925513"/>
            </a:xfrm>
            <a:custGeom>
              <a:avLst/>
              <a:gdLst>
                <a:gd name="T0" fmla="*/ 2147483646 w 1065"/>
                <a:gd name="T1" fmla="*/ 2147483646 h 1199"/>
                <a:gd name="T2" fmla="*/ 2147483646 w 1065"/>
                <a:gd name="T3" fmla="*/ 2147483646 h 1199"/>
                <a:gd name="T4" fmla="*/ 2147483646 w 1065"/>
                <a:gd name="T5" fmla="*/ 2147483646 h 1199"/>
                <a:gd name="T6" fmla="*/ 2147483646 w 1065"/>
                <a:gd name="T7" fmla="*/ 2147483646 h 1199"/>
                <a:gd name="T8" fmla="*/ 2147483646 w 1065"/>
                <a:gd name="T9" fmla="*/ 2147483646 h 1199"/>
                <a:gd name="T10" fmla="*/ 2147483646 w 1065"/>
                <a:gd name="T11" fmla="*/ 2147483646 h 1199"/>
                <a:gd name="T12" fmla="*/ 2147483646 w 1065"/>
                <a:gd name="T13" fmla="*/ 2147483646 h 1199"/>
                <a:gd name="T14" fmla="*/ 2147483646 w 1065"/>
                <a:gd name="T15" fmla="*/ 2147483646 h 1199"/>
                <a:gd name="T16" fmla="*/ 2147483646 w 1065"/>
                <a:gd name="T17" fmla="*/ 2147483646 h 1199"/>
                <a:gd name="T18" fmla="*/ 2147483646 w 1065"/>
                <a:gd name="T19" fmla="*/ 2147483646 h 1199"/>
                <a:gd name="T20" fmla="*/ 0 w 1065"/>
                <a:gd name="T21" fmla="*/ 2147483646 h 1199"/>
                <a:gd name="T22" fmla="*/ 2147483646 w 1065"/>
                <a:gd name="T23" fmla="*/ 2147483646 h 1199"/>
                <a:gd name="T24" fmla="*/ 2147483646 w 1065"/>
                <a:gd name="T25" fmla="*/ 2147483646 h 1199"/>
                <a:gd name="T26" fmla="*/ 2147483646 w 1065"/>
                <a:gd name="T27" fmla="*/ 2147483646 h 1199"/>
                <a:gd name="T28" fmla="*/ 2147483646 w 1065"/>
                <a:gd name="T29" fmla="*/ 2147483646 h 1199"/>
                <a:gd name="T30" fmla="*/ 2147483646 w 1065"/>
                <a:gd name="T31" fmla="*/ 2147483646 h 1199"/>
                <a:gd name="T32" fmla="*/ 2147483646 w 1065"/>
                <a:gd name="T33" fmla="*/ 2147483646 h 1199"/>
                <a:gd name="T34" fmla="*/ 2147483646 w 1065"/>
                <a:gd name="T35" fmla="*/ 2147483646 h 1199"/>
                <a:gd name="T36" fmla="*/ 2147483646 w 1065"/>
                <a:gd name="T37" fmla="*/ 2147483646 h 1199"/>
                <a:gd name="T38" fmla="*/ 2147483646 w 1065"/>
                <a:gd name="T39" fmla="*/ 2147483646 h 1199"/>
                <a:gd name="T40" fmla="*/ 2147483646 w 1065"/>
                <a:gd name="T41" fmla="*/ 2147483646 h 1199"/>
                <a:gd name="T42" fmla="*/ 2147483646 w 1065"/>
                <a:gd name="T43" fmla="*/ 2147483646 h 1199"/>
                <a:gd name="T44" fmla="*/ 2147483646 w 1065"/>
                <a:gd name="T45" fmla="*/ 2147483646 h 1199"/>
                <a:gd name="T46" fmla="*/ 2147483646 w 1065"/>
                <a:gd name="T47" fmla="*/ 2147483646 h 1199"/>
                <a:gd name="T48" fmla="*/ 2147483646 w 1065"/>
                <a:gd name="T49" fmla="*/ 2147483646 h 1199"/>
                <a:gd name="T50" fmla="*/ 2147483646 w 1065"/>
                <a:gd name="T51" fmla="*/ 2147483646 h 1199"/>
                <a:gd name="T52" fmla="*/ 2147483646 w 1065"/>
                <a:gd name="T53" fmla="*/ 2147483646 h 1199"/>
                <a:gd name="T54" fmla="*/ 2147483646 w 1065"/>
                <a:gd name="T55" fmla="*/ 2147483646 h 1199"/>
                <a:gd name="T56" fmla="*/ 2147483646 w 1065"/>
                <a:gd name="T57" fmla="*/ 2147483646 h 1199"/>
                <a:gd name="T58" fmla="*/ 2147483646 w 1065"/>
                <a:gd name="T59" fmla="*/ 2147483646 h 1199"/>
                <a:gd name="T60" fmla="*/ 2147483646 w 1065"/>
                <a:gd name="T61" fmla="*/ 2147483646 h 1199"/>
                <a:gd name="T62" fmla="*/ 2147483646 w 1065"/>
                <a:gd name="T63" fmla="*/ 2147483646 h 1199"/>
                <a:gd name="T64" fmla="*/ 2147483646 w 1065"/>
                <a:gd name="T65" fmla="*/ 2147483646 h 1199"/>
                <a:gd name="T66" fmla="*/ 2147483646 w 1065"/>
                <a:gd name="T67" fmla="*/ 2147483646 h 1199"/>
                <a:gd name="T68" fmla="*/ 2147483646 w 1065"/>
                <a:gd name="T69" fmla="*/ 2147483646 h 1199"/>
                <a:gd name="T70" fmla="*/ 2147483646 w 1065"/>
                <a:gd name="T71" fmla="*/ 2147483646 h 1199"/>
                <a:gd name="T72" fmla="*/ 2147483646 w 1065"/>
                <a:gd name="T73" fmla="*/ 2147483646 h 1199"/>
                <a:gd name="T74" fmla="*/ 2147483646 w 1065"/>
                <a:gd name="T75" fmla="*/ 2147483646 h 1199"/>
                <a:gd name="T76" fmla="*/ 2147483646 w 1065"/>
                <a:gd name="T77" fmla="*/ 2147483646 h 1199"/>
                <a:gd name="T78" fmla="*/ 2147483646 w 1065"/>
                <a:gd name="T79" fmla="*/ 2147483646 h 1199"/>
                <a:gd name="T80" fmla="*/ 2147483646 w 1065"/>
                <a:gd name="T81" fmla="*/ 2147483646 h 1199"/>
                <a:gd name="T82" fmla="*/ 2147483646 w 1065"/>
                <a:gd name="T83" fmla="*/ 2147483646 h 1199"/>
                <a:gd name="T84" fmla="*/ 2147483646 w 1065"/>
                <a:gd name="T85" fmla="*/ 2147483646 h 1199"/>
                <a:gd name="T86" fmla="*/ 2147483646 w 1065"/>
                <a:gd name="T87" fmla="*/ 2147483646 h 1199"/>
                <a:gd name="T88" fmla="*/ 2147483646 w 1065"/>
                <a:gd name="T89" fmla="*/ 2147483646 h 1199"/>
                <a:gd name="T90" fmla="*/ 2147483646 w 1065"/>
                <a:gd name="T91" fmla="*/ 2147483646 h 1199"/>
                <a:gd name="T92" fmla="*/ 2147483646 w 1065"/>
                <a:gd name="T93" fmla="*/ 2147483646 h 1199"/>
                <a:gd name="T94" fmla="*/ 2147483646 w 1065"/>
                <a:gd name="T95" fmla="*/ 2147483646 h 1199"/>
                <a:gd name="T96" fmla="*/ 2147483646 w 1065"/>
                <a:gd name="T97" fmla="*/ 2147483646 h 1199"/>
                <a:gd name="T98" fmla="*/ 2147483646 w 1065"/>
                <a:gd name="T99" fmla="*/ 2147483646 h 1199"/>
                <a:gd name="T100" fmla="*/ 2147483646 w 1065"/>
                <a:gd name="T101" fmla="*/ 2147483646 h 1199"/>
                <a:gd name="T102" fmla="*/ 2147483646 w 1065"/>
                <a:gd name="T103" fmla="*/ 2147483646 h 1199"/>
                <a:gd name="T104" fmla="*/ 2147483646 w 1065"/>
                <a:gd name="T105" fmla="*/ 2147483646 h 1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5"/>
                <a:gd name="T160" fmla="*/ 0 h 1199"/>
                <a:gd name="T161" fmla="*/ 1065 w 1065"/>
                <a:gd name="T162" fmla="*/ 1199 h 1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5" h="1199">
                  <a:moveTo>
                    <a:pt x="102" y="1199"/>
                  </a:moveTo>
                  <a:lnTo>
                    <a:pt x="102" y="826"/>
                  </a:lnTo>
                  <a:lnTo>
                    <a:pt x="50" y="779"/>
                  </a:lnTo>
                  <a:lnTo>
                    <a:pt x="48" y="759"/>
                  </a:lnTo>
                  <a:lnTo>
                    <a:pt x="75" y="732"/>
                  </a:lnTo>
                  <a:lnTo>
                    <a:pt x="84" y="713"/>
                  </a:lnTo>
                  <a:lnTo>
                    <a:pt x="83" y="696"/>
                  </a:lnTo>
                  <a:lnTo>
                    <a:pt x="82" y="665"/>
                  </a:lnTo>
                  <a:lnTo>
                    <a:pt x="85" y="638"/>
                  </a:lnTo>
                  <a:lnTo>
                    <a:pt x="61" y="563"/>
                  </a:lnTo>
                  <a:lnTo>
                    <a:pt x="57" y="549"/>
                  </a:lnTo>
                  <a:lnTo>
                    <a:pt x="57" y="512"/>
                  </a:lnTo>
                  <a:lnTo>
                    <a:pt x="53" y="492"/>
                  </a:lnTo>
                  <a:lnTo>
                    <a:pt x="49" y="389"/>
                  </a:lnTo>
                  <a:lnTo>
                    <a:pt x="38" y="330"/>
                  </a:lnTo>
                  <a:lnTo>
                    <a:pt x="20" y="312"/>
                  </a:lnTo>
                  <a:lnTo>
                    <a:pt x="8" y="246"/>
                  </a:lnTo>
                  <a:lnTo>
                    <a:pt x="6" y="189"/>
                  </a:lnTo>
                  <a:lnTo>
                    <a:pt x="10" y="154"/>
                  </a:lnTo>
                  <a:lnTo>
                    <a:pt x="16" y="140"/>
                  </a:lnTo>
                  <a:lnTo>
                    <a:pt x="1" y="91"/>
                  </a:lnTo>
                  <a:lnTo>
                    <a:pt x="0" y="76"/>
                  </a:lnTo>
                  <a:lnTo>
                    <a:pt x="276" y="76"/>
                  </a:lnTo>
                  <a:lnTo>
                    <a:pt x="277" y="29"/>
                  </a:lnTo>
                  <a:lnTo>
                    <a:pt x="281" y="0"/>
                  </a:lnTo>
                  <a:lnTo>
                    <a:pt x="303" y="1"/>
                  </a:lnTo>
                  <a:lnTo>
                    <a:pt x="330" y="13"/>
                  </a:lnTo>
                  <a:lnTo>
                    <a:pt x="333" y="57"/>
                  </a:lnTo>
                  <a:lnTo>
                    <a:pt x="342" y="87"/>
                  </a:lnTo>
                  <a:lnTo>
                    <a:pt x="340" y="115"/>
                  </a:lnTo>
                  <a:lnTo>
                    <a:pt x="370" y="137"/>
                  </a:lnTo>
                  <a:lnTo>
                    <a:pt x="381" y="134"/>
                  </a:lnTo>
                  <a:lnTo>
                    <a:pt x="402" y="137"/>
                  </a:lnTo>
                  <a:lnTo>
                    <a:pt x="413" y="147"/>
                  </a:lnTo>
                  <a:lnTo>
                    <a:pt x="435" y="146"/>
                  </a:lnTo>
                  <a:lnTo>
                    <a:pt x="462" y="148"/>
                  </a:lnTo>
                  <a:lnTo>
                    <a:pt x="467" y="160"/>
                  </a:lnTo>
                  <a:lnTo>
                    <a:pt x="467" y="167"/>
                  </a:lnTo>
                  <a:lnTo>
                    <a:pt x="508" y="165"/>
                  </a:lnTo>
                  <a:lnTo>
                    <a:pt x="520" y="151"/>
                  </a:lnTo>
                  <a:lnTo>
                    <a:pt x="579" y="146"/>
                  </a:lnTo>
                  <a:lnTo>
                    <a:pt x="617" y="159"/>
                  </a:lnTo>
                  <a:lnTo>
                    <a:pt x="626" y="159"/>
                  </a:lnTo>
                  <a:lnTo>
                    <a:pt x="622" y="169"/>
                  </a:lnTo>
                  <a:lnTo>
                    <a:pt x="633" y="178"/>
                  </a:lnTo>
                  <a:lnTo>
                    <a:pt x="639" y="177"/>
                  </a:lnTo>
                  <a:lnTo>
                    <a:pt x="646" y="184"/>
                  </a:lnTo>
                  <a:lnTo>
                    <a:pt x="653" y="211"/>
                  </a:lnTo>
                  <a:lnTo>
                    <a:pt x="668" y="219"/>
                  </a:lnTo>
                  <a:lnTo>
                    <a:pt x="683" y="199"/>
                  </a:lnTo>
                  <a:lnTo>
                    <a:pt x="692" y="193"/>
                  </a:lnTo>
                  <a:lnTo>
                    <a:pt x="707" y="199"/>
                  </a:lnTo>
                  <a:lnTo>
                    <a:pt x="717" y="218"/>
                  </a:lnTo>
                  <a:lnTo>
                    <a:pt x="749" y="226"/>
                  </a:lnTo>
                  <a:lnTo>
                    <a:pt x="758" y="238"/>
                  </a:lnTo>
                  <a:lnTo>
                    <a:pt x="773" y="250"/>
                  </a:lnTo>
                  <a:lnTo>
                    <a:pt x="794" y="251"/>
                  </a:lnTo>
                  <a:lnTo>
                    <a:pt x="814" y="245"/>
                  </a:lnTo>
                  <a:lnTo>
                    <a:pt x="867" y="210"/>
                  </a:lnTo>
                  <a:lnTo>
                    <a:pt x="875" y="215"/>
                  </a:lnTo>
                  <a:lnTo>
                    <a:pt x="889" y="231"/>
                  </a:lnTo>
                  <a:lnTo>
                    <a:pt x="969" y="230"/>
                  </a:lnTo>
                  <a:lnTo>
                    <a:pt x="981" y="233"/>
                  </a:lnTo>
                  <a:lnTo>
                    <a:pt x="993" y="238"/>
                  </a:lnTo>
                  <a:lnTo>
                    <a:pt x="1012" y="254"/>
                  </a:lnTo>
                  <a:lnTo>
                    <a:pt x="1029" y="245"/>
                  </a:lnTo>
                  <a:lnTo>
                    <a:pt x="1065" y="244"/>
                  </a:lnTo>
                  <a:lnTo>
                    <a:pt x="1045" y="263"/>
                  </a:lnTo>
                  <a:lnTo>
                    <a:pt x="997" y="289"/>
                  </a:lnTo>
                  <a:lnTo>
                    <a:pt x="972" y="297"/>
                  </a:lnTo>
                  <a:lnTo>
                    <a:pt x="954" y="305"/>
                  </a:lnTo>
                  <a:lnTo>
                    <a:pt x="933" y="325"/>
                  </a:lnTo>
                  <a:lnTo>
                    <a:pt x="893" y="343"/>
                  </a:lnTo>
                  <a:lnTo>
                    <a:pt x="874" y="357"/>
                  </a:lnTo>
                  <a:lnTo>
                    <a:pt x="807" y="431"/>
                  </a:lnTo>
                  <a:lnTo>
                    <a:pt x="709" y="519"/>
                  </a:lnTo>
                  <a:lnTo>
                    <a:pt x="700" y="534"/>
                  </a:lnTo>
                  <a:lnTo>
                    <a:pt x="690" y="542"/>
                  </a:lnTo>
                  <a:lnTo>
                    <a:pt x="693" y="653"/>
                  </a:lnTo>
                  <a:lnTo>
                    <a:pt x="683" y="666"/>
                  </a:lnTo>
                  <a:lnTo>
                    <a:pt x="669" y="671"/>
                  </a:lnTo>
                  <a:lnTo>
                    <a:pt x="628" y="705"/>
                  </a:lnTo>
                  <a:lnTo>
                    <a:pt x="626" y="723"/>
                  </a:lnTo>
                  <a:lnTo>
                    <a:pt x="621" y="728"/>
                  </a:lnTo>
                  <a:lnTo>
                    <a:pt x="610" y="759"/>
                  </a:lnTo>
                  <a:lnTo>
                    <a:pt x="632" y="771"/>
                  </a:lnTo>
                  <a:lnTo>
                    <a:pt x="646" y="796"/>
                  </a:lnTo>
                  <a:lnTo>
                    <a:pt x="633" y="819"/>
                  </a:lnTo>
                  <a:lnTo>
                    <a:pt x="637" y="838"/>
                  </a:lnTo>
                  <a:lnTo>
                    <a:pt x="632" y="874"/>
                  </a:lnTo>
                  <a:lnTo>
                    <a:pt x="632" y="927"/>
                  </a:lnTo>
                  <a:lnTo>
                    <a:pt x="640" y="939"/>
                  </a:lnTo>
                  <a:lnTo>
                    <a:pt x="656" y="951"/>
                  </a:lnTo>
                  <a:lnTo>
                    <a:pt x="661" y="959"/>
                  </a:lnTo>
                  <a:lnTo>
                    <a:pt x="697" y="965"/>
                  </a:lnTo>
                  <a:lnTo>
                    <a:pt x="704" y="970"/>
                  </a:lnTo>
                  <a:lnTo>
                    <a:pt x="706" y="980"/>
                  </a:lnTo>
                  <a:lnTo>
                    <a:pt x="715" y="986"/>
                  </a:lnTo>
                  <a:lnTo>
                    <a:pt x="759" y="1007"/>
                  </a:lnTo>
                  <a:lnTo>
                    <a:pt x="775" y="1038"/>
                  </a:lnTo>
                  <a:lnTo>
                    <a:pt x="815" y="1068"/>
                  </a:lnTo>
                  <a:lnTo>
                    <a:pt x="861" y="1100"/>
                  </a:lnTo>
                  <a:lnTo>
                    <a:pt x="866" y="1111"/>
                  </a:lnTo>
                  <a:lnTo>
                    <a:pt x="866" y="1137"/>
                  </a:lnTo>
                  <a:lnTo>
                    <a:pt x="871" y="1175"/>
                  </a:lnTo>
                  <a:lnTo>
                    <a:pt x="102" y="1199"/>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3" name="Freeform 197">
              <a:extLst>
                <a:ext uri="{FF2B5EF4-FFF2-40B4-BE49-F238E27FC236}">
                  <a16:creationId xmlns:a16="http://schemas.microsoft.com/office/drawing/2014/main" id="{B4C2AB10-9E5F-BD2B-E0EA-E093A2A2123C}"/>
                </a:ext>
              </a:extLst>
            </p:cNvPr>
            <p:cNvSpPr>
              <a:spLocks/>
            </p:cNvSpPr>
            <p:nvPr/>
          </p:nvSpPr>
          <p:spPr bwMode="auto">
            <a:xfrm>
              <a:off x="5283200" y="2111375"/>
              <a:ext cx="823913" cy="925513"/>
            </a:xfrm>
            <a:custGeom>
              <a:avLst/>
              <a:gdLst>
                <a:gd name="T0" fmla="*/ 2147483646 w 1065"/>
                <a:gd name="T1" fmla="*/ 2147483646 h 1199"/>
                <a:gd name="T2" fmla="*/ 2147483646 w 1065"/>
                <a:gd name="T3" fmla="*/ 2147483646 h 1199"/>
                <a:gd name="T4" fmla="*/ 2147483646 w 1065"/>
                <a:gd name="T5" fmla="*/ 2147483646 h 1199"/>
                <a:gd name="T6" fmla="*/ 2147483646 w 1065"/>
                <a:gd name="T7" fmla="*/ 2147483646 h 1199"/>
                <a:gd name="T8" fmla="*/ 2147483646 w 1065"/>
                <a:gd name="T9" fmla="*/ 2147483646 h 1199"/>
                <a:gd name="T10" fmla="*/ 2147483646 w 1065"/>
                <a:gd name="T11" fmla="*/ 2147483646 h 1199"/>
                <a:gd name="T12" fmla="*/ 2147483646 w 1065"/>
                <a:gd name="T13" fmla="*/ 2147483646 h 1199"/>
                <a:gd name="T14" fmla="*/ 2147483646 w 1065"/>
                <a:gd name="T15" fmla="*/ 2147483646 h 1199"/>
                <a:gd name="T16" fmla="*/ 2147483646 w 1065"/>
                <a:gd name="T17" fmla="*/ 2147483646 h 1199"/>
                <a:gd name="T18" fmla="*/ 2147483646 w 1065"/>
                <a:gd name="T19" fmla="*/ 2147483646 h 1199"/>
                <a:gd name="T20" fmla="*/ 0 w 1065"/>
                <a:gd name="T21" fmla="*/ 2147483646 h 1199"/>
                <a:gd name="T22" fmla="*/ 2147483646 w 1065"/>
                <a:gd name="T23" fmla="*/ 2147483646 h 1199"/>
                <a:gd name="T24" fmla="*/ 2147483646 w 1065"/>
                <a:gd name="T25" fmla="*/ 2147483646 h 1199"/>
                <a:gd name="T26" fmla="*/ 2147483646 w 1065"/>
                <a:gd name="T27" fmla="*/ 2147483646 h 1199"/>
                <a:gd name="T28" fmla="*/ 2147483646 w 1065"/>
                <a:gd name="T29" fmla="*/ 2147483646 h 1199"/>
                <a:gd name="T30" fmla="*/ 2147483646 w 1065"/>
                <a:gd name="T31" fmla="*/ 2147483646 h 1199"/>
                <a:gd name="T32" fmla="*/ 2147483646 w 1065"/>
                <a:gd name="T33" fmla="*/ 2147483646 h 1199"/>
                <a:gd name="T34" fmla="*/ 2147483646 w 1065"/>
                <a:gd name="T35" fmla="*/ 2147483646 h 1199"/>
                <a:gd name="T36" fmla="*/ 2147483646 w 1065"/>
                <a:gd name="T37" fmla="*/ 2147483646 h 1199"/>
                <a:gd name="T38" fmla="*/ 2147483646 w 1065"/>
                <a:gd name="T39" fmla="*/ 2147483646 h 1199"/>
                <a:gd name="T40" fmla="*/ 2147483646 w 1065"/>
                <a:gd name="T41" fmla="*/ 2147483646 h 1199"/>
                <a:gd name="T42" fmla="*/ 2147483646 w 1065"/>
                <a:gd name="T43" fmla="*/ 2147483646 h 1199"/>
                <a:gd name="T44" fmla="*/ 2147483646 w 1065"/>
                <a:gd name="T45" fmla="*/ 2147483646 h 1199"/>
                <a:gd name="T46" fmla="*/ 2147483646 w 1065"/>
                <a:gd name="T47" fmla="*/ 2147483646 h 1199"/>
                <a:gd name="T48" fmla="*/ 2147483646 w 1065"/>
                <a:gd name="T49" fmla="*/ 2147483646 h 1199"/>
                <a:gd name="T50" fmla="*/ 2147483646 w 1065"/>
                <a:gd name="T51" fmla="*/ 2147483646 h 1199"/>
                <a:gd name="T52" fmla="*/ 2147483646 w 1065"/>
                <a:gd name="T53" fmla="*/ 2147483646 h 1199"/>
                <a:gd name="T54" fmla="*/ 2147483646 w 1065"/>
                <a:gd name="T55" fmla="*/ 2147483646 h 1199"/>
                <a:gd name="T56" fmla="*/ 2147483646 w 1065"/>
                <a:gd name="T57" fmla="*/ 2147483646 h 1199"/>
                <a:gd name="T58" fmla="*/ 2147483646 w 1065"/>
                <a:gd name="T59" fmla="*/ 2147483646 h 1199"/>
                <a:gd name="T60" fmla="*/ 2147483646 w 1065"/>
                <a:gd name="T61" fmla="*/ 2147483646 h 1199"/>
                <a:gd name="T62" fmla="*/ 2147483646 w 1065"/>
                <a:gd name="T63" fmla="*/ 2147483646 h 1199"/>
                <a:gd name="T64" fmla="*/ 2147483646 w 1065"/>
                <a:gd name="T65" fmla="*/ 2147483646 h 1199"/>
                <a:gd name="T66" fmla="*/ 2147483646 w 1065"/>
                <a:gd name="T67" fmla="*/ 2147483646 h 1199"/>
                <a:gd name="T68" fmla="*/ 2147483646 w 1065"/>
                <a:gd name="T69" fmla="*/ 2147483646 h 1199"/>
                <a:gd name="T70" fmla="*/ 2147483646 w 1065"/>
                <a:gd name="T71" fmla="*/ 2147483646 h 1199"/>
                <a:gd name="T72" fmla="*/ 2147483646 w 1065"/>
                <a:gd name="T73" fmla="*/ 2147483646 h 1199"/>
                <a:gd name="T74" fmla="*/ 2147483646 w 1065"/>
                <a:gd name="T75" fmla="*/ 2147483646 h 1199"/>
                <a:gd name="T76" fmla="*/ 2147483646 w 1065"/>
                <a:gd name="T77" fmla="*/ 2147483646 h 1199"/>
                <a:gd name="T78" fmla="*/ 2147483646 w 1065"/>
                <a:gd name="T79" fmla="*/ 2147483646 h 1199"/>
                <a:gd name="T80" fmla="*/ 2147483646 w 1065"/>
                <a:gd name="T81" fmla="*/ 2147483646 h 1199"/>
                <a:gd name="T82" fmla="*/ 2147483646 w 1065"/>
                <a:gd name="T83" fmla="*/ 2147483646 h 1199"/>
                <a:gd name="T84" fmla="*/ 2147483646 w 1065"/>
                <a:gd name="T85" fmla="*/ 2147483646 h 1199"/>
                <a:gd name="T86" fmla="*/ 2147483646 w 1065"/>
                <a:gd name="T87" fmla="*/ 2147483646 h 1199"/>
                <a:gd name="T88" fmla="*/ 2147483646 w 1065"/>
                <a:gd name="T89" fmla="*/ 2147483646 h 1199"/>
                <a:gd name="T90" fmla="*/ 2147483646 w 1065"/>
                <a:gd name="T91" fmla="*/ 2147483646 h 1199"/>
                <a:gd name="T92" fmla="*/ 2147483646 w 1065"/>
                <a:gd name="T93" fmla="*/ 2147483646 h 1199"/>
                <a:gd name="T94" fmla="*/ 2147483646 w 1065"/>
                <a:gd name="T95" fmla="*/ 2147483646 h 1199"/>
                <a:gd name="T96" fmla="*/ 2147483646 w 1065"/>
                <a:gd name="T97" fmla="*/ 2147483646 h 1199"/>
                <a:gd name="T98" fmla="*/ 2147483646 w 1065"/>
                <a:gd name="T99" fmla="*/ 2147483646 h 1199"/>
                <a:gd name="T100" fmla="*/ 2147483646 w 1065"/>
                <a:gd name="T101" fmla="*/ 2147483646 h 1199"/>
                <a:gd name="T102" fmla="*/ 2147483646 w 1065"/>
                <a:gd name="T103" fmla="*/ 2147483646 h 1199"/>
                <a:gd name="T104" fmla="*/ 2147483646 w 1065"/>
                <a:gd name="T105" fmla="*/ 2147483646 h 1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5"/>
                <a:gd name="T160" fmla="*/ 0 h 1199"/>
                <a:gd name="T161" fmla="*/ 1065 w 1065"/>
                <a:gd name="T162" fmla="*/ 1199 h 1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5" h="1199">
                  <a:moveTo>
                    <a:pt x="102" y="1199"/>
                  </a:moveTo>
                  <a:lnTo>
                    <a:pt x="102" y="826"/>
                  </a:lnTo>
                  <a:lnTo>
                    <a:pt x="50" y="779"/>
                  </a:lnTo>
                  <a:lnTo>
                    <a:pt x="48" y="759"/>
                  </a:lnTo>
                  <a:lnTo>
                    <a:pt x="75" y="732"/>
                  </a:lnTo>
                  <a:lnTo>
                    <a:pt x="84" y="713"/>
                  </a:lnTo>
                  <a:lnTo>
                    <a:pt x="83" y="696"/>
                  </a:lnTo>
                  <a:lnTo>
                    <a:pt x="82" y="665"/>
                  </a:lnTo>
                  <a:lnTo>
                    <a:pt x="85" y="638"/>
                  </a:lnTo>
                  <a:lnTo>
                    <a:pt x="61" y="563"/>
                  </a:lnTo>
                  <a:lnTo>
                    <a:pt x="57" y="549"/>
                  </a:lnTo>
                  <a:lnTo>
                    <a:pt x="57" y="512"/>
                  </a:lnTo>
                  <a:lnTo>
                    <a:pt x="53" y="492"/>
                  </a:lnTo>
                  <a:lnTo>
                    <a:pt x="49" y="389"/>
                  </a:lnTo>
                  <a:lnTo>
                    <a:pt x="38" y="330"/>
                  </a:lnTo>
                  <a:lnTo>
                    <a:pt x="20" y="312"/>
                  </a:lnTo>
                  <a:lnTo>
                    <a:pt x="8" y="246"/>
                  </a:lnTo>
                  <a:lnTo>
                    <a:pt x="6" y="189"/>
                  </a:lnTo>
                  <a:lnTo>
                    <a:pt x="10" y="154"/>
                  </a:lnTo>
                  <a:lnTo>
                    <a:pt x="16" y="140"/>
                  </a:lnTo>
                  <a:lnTo>
                    <a:pt x="1" y="91"/>
                  </a:lnTo>
                  <a:lnTo>
                    <a:pt x="0" y="76"/>
                  </a:lnTo>
                  <a:lnTo>
                    <a:pt x="276" y="76"/>
                  </a:lnTo>
                  <a:lnTo>
                    <a:pt x="277" y="29"/>
                  </a:lnTo>
                  <a:lnTo>
                    <a:pt x="281" y="0"/>
                  </a:lnTo>
                  <a:lnTo>
                    <a:pt x="303" y="1"/>
                  </a:lnTo>
                  <a:lnTo>
                    <a:pt x="330" y="13"/>
                  </a:lnTo>
                  <a:lnTo>
                    <a:pt x="333" y="57"/>
                  </a:lnTo>
                  <a:lnTo>
                    <a:pt x="342" y="87"/>
                  </a:lnTo>
                  <a:lnTo>
                    <a:pt x="340" y="115"/>
                  </a:lnTo>
                  <a:lnTo>
                    <a:pt x="370" y="137"/>
                  </a:lnTo>
                  <a:lnTo>
                    <a:pt x="381" y="134"/>
                  </a:lnTo>
                  <a:lnTo>
                    <a:pt x="402" y="137"/>
                  </a:lnTo>
                  <a:lnTo>
                    <a:pt x="413" y="147"/>
                  </a:lnTo>
                  <a:lnTo>
                    <a:pt x="435" y="146"/>
                  </a:lnTo>
                  <a:lnTo>
                    <a:pt x="462" y="148"/>
                  </a:lnTo>
                  <a:lnTo>
                    <a:pt x="467" y="160"/>
                  </a:lnTo>
                  <a:lnTo>
                    <a:pt x="467" y="167"/>
                  </a:lnTo>
                  <a:lnTo>
                    <a:pt x="508" y="165"/>
                  </a:lnTo>
                  <a:lnTo>
                    <a:pt x="520" y="151"/>
                  </a:lnTo>
                  <a:lnTo>
                    <a:pt x="579" y="146"/>
                  </a:lnTo>
                  <a:lnTo>
                    <a:pt x="617" y="159"/>
                  </a:lnTo>
                  <a:lnTo>
                    <a:pt x="626" y="159"/>
                  </a:lnTo>
                  <a:lnTo>
                    <a:pt x="622" y="169"/>
                  </a:lnTo>
                  <a:lnTo>
                    <a:pt x="633" y="178"/>
                  </a:lnTo>
                  <a:lnTo>
                    <a:pt x="639" y="177"/>
                  </a:lnTo>
                  <a:lnTo>
                    <a:pt x="646" y="184"/>
                  </a:lnTo>
                  <a:lnTo>
                    <a:pt x="653" y="211"/>
                  </a:lnTo>
                  <a:lnTo>
                    <a:pt x="668" y="219"/>
                  </a:lnTo>
                  <a:lnTo>
                    <a:pt x="683" y="199"/>
                  </a:lnTo>
                  <a:lnTo>
                    <a:pt x="692" y="193"/>
                  </a:lnTo>
                  <a:lnTo>
                    <a:pt x="707" y="199"/>
                  </a:lnTo>
                  <a:lnTo>
                    <a:pt x="717" y="218"/>
                  </a:lnTo>
                  <a:lnTo>
                    <a:pt x="749" y="226"/>
                  </a:lnTo>
                  <a:lnTo>
                    <a:pt x="758" y="238"/>
                  </a:lnTo>
                  <a:lnTo>
                    <a:pt x="773" y="250"/>
                  </a:lnTo>
                  <a:lnTo>
                    <a:pt x="794" y="251"/>
                  </a:lnTo>
                  <a:lnTo>
                    <a:pt x="814" y="245"/>
                  </a:lnTo>
                  <a:lnTo>
                    <a:pt x="867" y="210"/>
                  </a:lnTo>
                  <a:lnTo>
                    <a:pt x="875" y="215"/>
                  </a:lnTo>
                  <a:lnTo>
                    <a:pt x="889" y="231"/>
                  </a:lnTo>
                  <a:lnTo>
                    <a:pt x="969" y="230"/>
                  </a:lnTo>
                  <a:lnTo>
                    <a:pt x="981" y="233"/>
                  </a:lnTo>
                  <a:lnTo>
                    <a:pt x="993" y="238"/>
                  </a:lnTo>
                  <a:lnTo>
                    <a:pt x="1012" y="254"/>
                  </a:lnTo>
                  <a:lnTo>
                    <a:pt x="1029" y="245"/>
                  </a:lnTo>
                  <a:lnTo>
                    <a:pt x="1065" y="244"/>
                  </a:lnTo>
                  <a:lnTo>
                    <a:pt x="1045" y="263"/>
                  </a:lnTo>
                  <a:lnTo>
                    <a:pt x="997" y="289"/>
                  </a:lnTo>
                  <a:lnTo>
                    <a:pt x="972" y="297"/>
                  </a:lnTo>
                  <a:lnTo>
                    <a:pt x="954" y="305"/>
                  </a:lnTo>
                  <a:lnTo>
                    <a:pt x="933" y="325"/>
                  </a:lnTo>
                  <a:lnTo>
                    <a:pt x="893" y="343"/>
                  </a:lnTo>
                  <a:lnTo>
                    <a:pt x="874" y="357"/>
                  </a:lnTo>
                  <a:lnTo>
                    <a:pt x="807" y="431"/>
                  </a:lnTo>
                  <a:lnTo>
                    <a:pt x="709" y="519"/>
                  </a:lnTo>
                  <a:lnTo>
                    <a:pt x="700" y="534"/>
                  </a:lnTo>
                  <a:lnTo>
                    <a:pt x="690" y="542"/>
                  </a:lnTo>
                  <a:lnTo>
                    <a:pt x="693" y="653"/>
                  </a:lnTo>
                  <a:lnTo>
                    <a:pt x="683" y="666"/>
                  </a:lnTo>
                  <a:lnTo>
                    <a:pt x="669" y="671"/>
                  </a:lnTo>
                  <a:lnTo>
                    <a:pt x="628" y="705"/>
                  </a:lnTo>
                  <a:lnTo>
                    <a:pt x="626" y="723"/>
                  </a:lnTo>
                  <a:lnTo>
                    <a:pt x="621" y="728"/>
                  </a:lnTo>
                  <a:lnTo>
                    <a:pt x="610" y="759"/>
                  </a:lnTo>
                  <a:lnTo>
                    <a:pt x="632" y="771"/>
                  </a:lnTo>
                  <a:lnTo>
                    <a:pt x="646" y="796"/>
                  </a:lnTo>
                  <a:lnTo>
                    <a:pt x="633" y="819"/>
                  </a:lnTo>
                  <a:lnTo>
                    <a:pt x="637" y="838"/>
                  </a:lnTo>
                  <a:lnTo>
                    <a:pt x="632" y="874"/>
                  </a:lnTo>
                  <a:lnTo>
                    <a:pt x="632" y="927"/>
                  </a:lnTo>
                  <a:lnTo>
                    <a:pt x="640" y="939"/>
                  </a:lnTo>
                  <a:lnTo>
                    <a:pt x="656" y="951"/>
                  </a:lnTo>
                  <a:lnTo>
                    <a:pt x="661" y="959"/>
                  </a:lnTo>
                  <a:lnTo>
                    <a:pt x="697" y="965"/>
                  </a:lnTo>
                  <a:lnTo>
                    <a:pt x="704" y="970"/>
                  </a:lnTo>
                  <a:lnTo>
                    <a:pt x="706" y="980"/>
                  </a:lnTo>
                  <a:lnTo>
                    <a:pt x="715" y="986"/>
                  </a:lnTo>
                  <a:lnTo>
                    <a:pt x="759" y="1007"/>
                  </a:lnTo>
                  <a:lnTo>
                    <a:pt x="775" y="1038"/>
                  </a:lnTo>
                  <a:lnTo>
                    <a:pt x="815" y="1068"/>
                  </a:lnTo>
                  <a:lnTo>
                    <a:pt x="861" y="1100"/>
                  </a:lnTo>
                  <a:lnTo>
                    <a:pt x="866" y="1111"/>
                  </a:lnTo>
                  <a:lnTo>
                    <a:pt x="866" y="1137"/>
                  </a:lnTo>
                  <a:lnTo>
                    <a:pt x="871" y="1175"/>
                  </a:lnTo>
                  <a:lnTo>
                    <a:pt x="102" y="1199"/>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4" name="Freeform 198">
              <a:extLst>
                <a:ext uri="{FF2B5EF4-FFF2-40B4-BE49-F238E27FC236}">
                  <a16:creationId xmlns:a16="http://schemas.microsoft.com/office/drawing/2014/main" id="{EAA685AA-D2A5-8E41-CCCA-584CCB87938C}"/>
                </a:ext>
              </a:extLst>
            </p:cNvPr>
            <p:cNvSpPr>
              <a:spLocks/>
            </p:cNvSpPr>
            <p:nvPr/>
          </p:nvSpPr>
          <p:spPr bwMode="auto">
            <a:xfrm>
              <a:off x="5345113" y="3016250"/>
              <a:ext cx="750887" cy="496888"/>
            </a:xfrm>
            <a:custGeom>
              <a:avLst/>
              <a:gdLst>
                <a:gd name="T0" fmla="*/ 2147483646 w 974"/>
                <a:gd name="T1" fmla="*/ 0 h 644"/>
                <a:gd name="T2" fmla="*/ 2147483646 w 974"/>
                <a:gd name="T3" fmla="*/ 2147483646 h 644"/>
                <a:gd name="T4" fmla="*/ 2147483646 w 974"/>
                <a:gd name="T5" fmla="*/ 2147483646 h 644"/>
                <a:gd name="T6" fmla="*/ 2147483646 w 974"/>
                <a:gd name="T7" fmla="*/ 2147483646 h 644"/>
                <a:gd name="T8" fmla="*/ 2147483646 w 974"/>
                <a:gd name="T9" fmla="*/ 2147483646 h 644"/>
                <a:gd name="T10" fmla="*/ 2147483646 w 974"/>
                <a:gd name="T11" fmla="*/ 2147483646 h 644"/>
                <a:gd name="T12" fmla="*/ 2147483646 w 974"/>
                <a:gd name="T13" fmla="*/ 2147483646 h 644"/>
                <a:gd name="T14" fmla="*/ 2147483646 w 974"/>
                <a:gd name="T15" fmla="*/ 2147483646 h 644"/>
                <a:gd name="T16" fmla="*/ 2147483646 w 974"/>
                <a:gd name="T17" fmla="*/ 2147483646 h 644"/>
                <a:gd name="T18" fmla="*/ 2147483646 w 974"/>
                <a:gd name="T19" fmla="*/ 2147483646 h 644"/>
                <a:gd name="T20" fmla="*/ 2147483646 w 974"/>
                <a:gd name="T21" fmla="*/ 2147483646 h 644"/>
                <a:gd name="T22" fmla="*/ 2147483646 w 974"/>
                <a:gd name="T23" fmla="*/ 2147483646 h 644"/>
                <a:gd name="T24" fmla="*/ 2147483646 w 974"/>
                <a:gd name="T25" fmla="*/ 2147483646 h 644"/>
                <a:gd name="T26" fmla="*/ 2147483646 w 974"/>
                <a:gd name="T27" fmla="*/ 2147483646 h 644"/>
                <a:gd name="T28" fmla="*/ 2147483646 w 974"/>
                <a:gd name="T29" fmla="*/ 2147483646 h 644"/>
                <a:gd name="T30" fmla="*/ 2147483646 w 974"/>
                <a:gd name="T31" fmla="*/ 2147483646 h 644"/>
                <a:gd name="T32" fmla="*/ 2147483646 w 974"/>
                <a:gd name="T33" fmla="*/ 2147483646 h 644"/>
                <a:gd name="T34" fmla="*/ 2147483646 w 974"/>
                <a:gd name="T35" fmla="*/ 2147483646 h 644"/>
                <a:gd name="T36" fmla="*/ 2147483646 w 974"/>
                <a:gd name="T37" fmla="*/ 2147483646 h 644"/>
                <a:gd name="T38" fmla="*/ 2147483646 w 974"/>
                <a:gd name="T39" fmla="*/ 2147483646 h 644"/>
                <a:gd name="T40" fmla="*/ 2147483646 w 974"/>
                <a:gd name="T41" fmla="*/ 2147483646 h 644"/>
                <a:gd name="T42" fmla="*/ 2147483646 w 974"/>
                <a:gd name="T43" fmla="*/ 2147483646 h 644"/>
                <a:gd name="T44" fmla="*/ 2147483646 w 974"/>
                <a:gd name="T45" fmla="*/ 2147483646 h 644"/>
                <a:gd name="T46" fmla="*/ 2147483646 w 974"/>
                <a:gd name="T47" fmla="*/ 2147483646 h 644"/>
                <a:gd name="T48" fmla="*/ 2147483646 w 974"/>
                <a:gd name="T49" fmla="*/ 2147483646 h 644"/>
                <a:gd name="T50" fmla="*/ 2147483646 w 974"/>
                <a:gd name="T51" fmla="*/ 2147483646 h 644"/>
                <a:gd name="T52" fmla="*/ 2147483646 w 974"/>
                <a:gd name="T53" fmla="*/ 2147483646 h 644"/>
                <a:gd name="T54" fmla="*/ 2147483646 w 974"/>
                <a:gd name="T55" fmla="*/ 2147483646 h 644"/>
                <a:gd name="T56" fmla="*/ 2147483646 w 974"/>
                <a:gd name="T57" fmla="*/ 2147483646 h 644"/>
                <a:gd name="T58" fmla="*/ 2147483646 w 974"/>
                <a:gd name="T59" fmla="*/ 2147483646 h 644"/>
                <a:gd name="T60" fmla="*/ 2147483646 w 974"/>
                <a:gd name="T61" fmla="*/ 2147483646 h 644"/>
                <a:gd name="T62" fmla="*/ 2147483646 w 974"/>
                <a:gd name="T63" fmla="*/ 2147483646 h 644"/>
                <a:gd name="T64" fmla="*/ 2147483646 w 974"/>
                <a:gd name="T65" fmla="*/ 2147483646 h 644"/>
                <a:gd name="T66" fmla="*/ 2147483646 w 974"/>
                <a:gd name="T67" fmla="*/ 2147483646 h 644"/>
                <a:gd name="T68" fmla="*/ 2147483646 w 974"/>
                <a:gd name="T69" fmla="*/ 2147483646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4"/>
                <a:gd name="T106" fmla="*/ 0 h 644"/>
                <a:gd name="T107" fmla="*/ 974 w 974"/>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4" h="644">
                  <a:moveTo>
                    <a:pt x="23" y="24"/>
                  </a:moveTo>
                  <a:lnTo>
                    <a:pt x="792" y="0"/>
                  </a:lnTo>
                  <a:lnTo>
                    <a:pt x="801" y="24"/>
                  </a:lnTo>
                  <a:lnTo>
                    <a:pt x="817" y="40"/>
                  </a:lnTo>
                  <a:lnTo>
                    <a:pt x="816" y="53"/>
                  </a:lnTo>
                  <a:lnTo>
                    <a:pt x="804" y="71"/>
                  </a:lnTo>
                  <a:lnTo>
                    <a:pt x="812" y="98"/>
                  </a:lnTo>
                  <a:lnTo>
                    <a:pt x="826" y="153"/>
                  </a:lnTo>
                  <a:lnTo>
                    <a:pt x="872" y="170"/>
                  </a:lnTo>
                  <a:lnTo>
                    <a:pt x="887" y="183"/>
                  </a:lnTo>
                  <a:lnTo>
                    <a:pt x="893" y="201"/>
                  </a:lnTo>
                  <a:lnTo>
                    <a:pt x="899" y="213"/>
                  </a:lnTo>
                  <a:lnTo>
                    <a:pt x="930" y="235"/>
                  </a:lnTo>
                  <a:lnTo>
                    <a:pt x="935" y="253"/>
                  </a:lnTo>
                  <a:lnTo>
                    <a:pt x="962" y="271"/>
                  </a:lnTo>
                  <a:lnTo>
                    <a:pt x="974" y="305"/>
                  </a:lnTo>
                  <a:lnTo>
                    <a:pt x="973" y="322"/>
                  </a:lnTo>
                  <a:lnTo>
                    <a:pt x="961" y="344"/>
                  </a:lnTo>
                  <a:lnTo>
                    <a:pt x="952" y="353"/>
                  </a:lnTo>
                  <a:lnTo>
                    <a:pt x="951" y="372"/>
                  </a:lnTo>
                  <a:lnTo>
                    <a:pt x="924" y="402"/>
                  </a:lnTo>
                  <a:lnTo>
                    <a:pt x="899" y="410"/>
                  </a:lnTo>
                  <a:lnTo>
                    <a:pt x="892" y="418"/>
                  </a:lnTo>
                  <a:lnTo>
                    <a:pt x="861" y="419"/>
                  </a:lnTo>
                  <a:lnTo>
                    <a:pt x="846" y="428"/>
                  </a:lnTo>
                  <a:lnTo>
                    <a:pt x="834" y="449"/>
                  </a:lnTo>
                  <a:lnTo>
                    <a:pt x="838" y="467"/>
                  </a:lnTo>
                  <a:lnTo>
                    <a:pt x="856" y="486"/>
                  </a:lnTo>
                  <a:lnTo>
                    <a:pt x="862" y="499"/>
                  </a:lnTo>
                  <a:lnTo>
                    <a:pt x="856" y="530"/>
                  </a:lnTo>
                  <a:lnTo>
                    <a:pt x="833" y="580"/>
                  </a:lnTo>
                  <a:lnTo>
                    <a:pt x="810" y="594"/>
                  </a:lnTo>
                  <a:lnTo>
                    <a:pt x="802" y="610"/>
                  </a:lnTo>
                  <a:lnTo>
                    <a:pt x="804" y="628"/>
                  </a:lnTo>
                  <a:lnTo>
                    <a:pt x="793" y="644"/>
                  </a:lnTo>
                  <a:lnTo>
                    <a:pt x="746" y="598"/>
                  </a:lnTo>
                  <a:lnTo>
                    <a:pt x="128" y="616"/>
                  </a:lnTo>
                  <a:lnTo>
                    <a:pt x="122" y="607"/>
                  </a:lnTo>
                  <a:lnTo>
                    <a:pt x="117" y="586"/>
                  </a:lnTo>
                  <a:lnTo>
                    <a:pt x="122" y="569"/>
                  </a:lnTo>
                  <a:lnTo>
                    <a:pt x="111" y="554"/>
                  </a:lnTo>
                  <a:lnTo>
                    <a:pt x="106" y="537"/>
                  </a:lnTo>
                  <a:lnTo>
                    <a:pt x="117" y="520"/>
                  </a:lnTo>
                  <a:lnTo>
                    <a:pt x="111" y="504"/>
                  </a:lnTo>
                  <a:lnTo>
                    <a:pt x="90" y="494"/>
                  </a:lnTo>
                  <a:lnTo>
                    <a:pt x="96" y="462"/>
                  </a:lnTo>
                  <a:lnTo>
                    <a:pt x="100" y="446"/>
                  </a:lnTo>
                  <a:lnTo>
                    <a:pt x="96" y="428"/>
                  </a:lnTo>
                  <a:lnTo>
                    <a:pt x="73" y="412"/>
                  </a:lnTo>
                  <a:lnTo>
                    <a:pt x="68" y="396"/>
                  </a:lnTo>
                  <a:lnTo>
                    <a:pt x="73" y="380"/>
                  </a:lnTo>
                  <a:lnTo>
                    <a:pt x="57" y="363"/>
                  </a:lnTo>
                  <a:lnTo>
                    <a:pt x="46" y="330"/>
                  </a:lnTo>
                  <a:lnTo>
                    <a:pt x="30" y="314"/>
                  </a:lnTo>
                  <a:lnTo>
                    <a:pt x="41" y="287"/>
                  </a:lnTo>
                  <a:lnTo>
                    <a:pt x="41" y="272"/>
                  </a:lnTo>
                  <a:lnTo>
                    <a:pt x="19" y="260"/>
                  </a:lnTo>
                  <a:lnTo>
                    <a:pt x="18" y="238"/>
                  </a:lnTo>
                  <a:lnTo>
                    <a:pt x="19" y="233"/>
                  </a:lnTo>
                  <a:lnTo>
                    <a:pt x="14" y="213"/>
                  </a:lnTo>
                  <a:lnTo>
                    <a:pt x="0" y="175"/>
                  </a:lnTo>
                  <a:lnTo>
                    <a:pt x="14" y="139"/>
                  </a:lnTo>
                  <a:lnTo>
                    <a:pt x="11" y="121"/>
                  </a:lnTo>
                  <a:lnTo>
                    <a:pt x="23" y="110"/>
                  </a:lnTo>
                  <a:lnTo>
                    <a:pt x="16" y="80"/>
                  </a:lnTo>
                  <a:lnTo>
                    <a:pt x="6" y="70"/>
                  </a:lnTo>
                  <a:lnTo>
                    <a:pt x="14" y="49"/>
                  </a:lnTo>
                  <a:lnTo>
                    <a:pt x="8" y="38"/>
                  </a:lnTo>
                  <a:lnTo>
                    <a:pt x="1" y="25"/>
                  </a:lnTo>
                  <a:lnTo>
                    <a:pt x="14" y="23"/>
                  </a:lnTo>
                  <a:lnTo>
                    <a:pt x="23" y="24"/>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5" name="Freeform 199">
              <a:extLst>
                <a:ext uri="{FF2B5EF4-FFF2-40B4-BE49-F238E27FC236}">
                  <a16:creationId xmlns:a16="http://schemas.microsoft.com/office/drawing/2014/main" id="{A2116DBB-A968-3E69-12D9-AE42C55B54D8}"/>
                </a:ext>
              </a:extLst>
            </p:cNvPr>
            <p:cNvSpPr>
              <a:spLocks/>
            </p:cNvSpPr>
            <p:nvPr/>
          </p:nvSpPr>
          <p:spPr bwMode="auto">
            <a:xfrm>
              <a:off x="5345113" y="3008313"/>
              <a:ext cx="750887" cy="496887"/>
            </a:xfrm>
            <a:custGeom>
              <a:avLst/>
              <a:gdLst>
                <a:gd name="T0" fmla="*/ 2147483646 w 974"/>
                <a:gd name="T1" fmla="*/ 0 h 644"/>
                <a:gd name="T2" fmla="*/ 2147483646 w 974"/>
                <a:gd name="T3" fmla="*/ 2147483646 h 644"/>
                <a:gd name="T4" fmla="*/ 2147483646 w 974"/>
                <a:gd name="T5" fmla="*/ 2147483646 h 644"/>
                <a:gd name="T6" fmla="*/ 2147483646 w 974"/>
                <a:gd name="T7" fmla="*/ 2147483646 h 644"/>
                <a:gd name="T8" fmla="*/ 2147483646 w 974"/>
                <a:gd name="T9" fmla="*/ 2147483646 h 644"/>
                <a:gd name="T10" fmla="*/ 2147483646 w 974"/>
                <a:gd name="T11" fmla="*/ 2147483646 h 644"/>
                <a:gd name="T12" fmla="*/ 2147483646 w 974"/>
                <a:gd name="T13" fmla="*/ 2147483646 h 644"/>
                <a:gd name="T14" fmla="*/ 2147483646 w 974"/>
                <a:gd name="T15" fmla="*/ 2147483646 h 644"/>
                <a:gd name="T16" fmla="*/ 2147483646 w 974"/>
                <a:gd name="T17" fmla="*/ 2147483646 h 644"/>
                <a:gd name="T18" fmla="*/ 2147483646 w 974"/>
                <a:gd name="T19" fmla="*/ 2147483646 h 644"/>
                <a:gd name="T20" fmla="*/ 2147483646 w 974"/>
                <a:gd name="T21" fmla="*/ 2147483646 h 644"/>
                <a:gd name="T22" fmla="*/ 2147483646 w 974"/>
                <a:gd name="T23" fmla="*/ 2147483646 h 644"/>
                <a:gd name="T24" fmla="*/ 2147483646 w 974"/>
                <a:gd name="T25" fmla="*/ 2147483646 h 644"/>
                <a:gd name="T26" fmla="*/ 2147483646 w 974"/>
                <a:gd name="T27" fmla="*/ 2147483646 h 644"/>
                <a:gd name="T28" fmla="*/ 2147483646 w 974"/>
                <a:gd name="T29" fmla="*/ 2147483646 h 644"/>
                <a:gd name="T30" fmla="*/ 2147483646 w 974"/>
                <a:gd name="T31" fmla="*/ 2147483646 h 644"/>
                <a:gd name="T32" fmla="*/ 2147483646 w 974"/>
                <a:gd name="T33" fmla="*/ 2147483646 h 644"/>
                <a:gd name="T34" fmla="*/ 2147483646 w 974"/>
                <a:gd name="T35" fmla="*/ 2147483646 h 644"/>
                <a:gd name="T36" fmla="*/ 2147483646 w 974"/>
                <a:gd name="T37" fmla="*/ 2147483646 h 644"/>
                <a:gd name="T38" fmla="*/ 2147483646 w 974"/>
                <a:gd name="T39" fmla="*/ 2147483646 h 644"/>
                <a:gd name="T40" fmla="*/ 2147483646 w 974"/>
                <a:gd name="T41" fmla="*/ 2147483646 h 644"/>
                <a:gd name="T42" fmla="*/ 2147483646 w 974"/>
                <a:gd name="T43" fmla="*/ 2147483646 h 644"/>
                <a:gd name="T44" fmla="*/ 2147483646 w 974"/>
                <a:gd name="T45" fmla="*/ 2147483646 h 644"/>
                <a:gd name="T46" fmla="*/ 2147483646 w 974"/>
                <a:gd name="T47" fmla="*/ 2147483646 h 644"/>
                <a:gd name="T48" fmla="*/ 2147483646 w 974"/>
                <a:gd name="T49" fmla="*/ 2147483646 h 644"/>
                <a:gd name="T50" fmla="*/ 2147483646 w 974"/>
                <a:gd name="T51" fmla="*/ 2147483646 h 644"/>
                <a:gd name="T52" fmla="*/ 2147483646 w 974"/>
                <a:gd name="T53" fmla="*/ 2147483646 h 644"/>
                <a:gd name="T54" fmla="*/ 2147483646 w 974"/>
                <a:gd name="T55" fmla="*/ 2147483646 h 644"/>
                <a:gd name="T56" fmla="*/ 2147483646 w 974"/>
                <a:gd name="T57" fmla="*/ 2147483646 h 644"/>
                <a:gd name="T58" fmla="*/ 2147483646 w 974"/>
                <a:gd name="T59" fmla="*/ 2147483646 h 644"/>
                <a:gd name="T60" fmla="*/ 2147483646 w 974"/>
                <a:gd name="T61" fmla="*/ 2147483646 h 644"/>
                <a:gd name="T62" fmla="*/ 2147483646 w 974"/>
                <a:gd name="T63" fmla="*/ 2147483646 h 644"/>
                <a:gd name="T64" fmla="*/ 2147483646 w 974"/>
                <a:gd name="T65" fmla="*/ 2147483646 h 644"/>
                <a:gd name="T66" fmla="*/ 2147483646 w 974"/>
                <a:gd name="T67" fmla="*/ 2147483646 h 644"/>
                <a:gd name="T68" fmla="*/ 2147483646 w 974"/>
                <a:gd name="T69" fmla="*/ 2147483646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4"/>
                <a:gd name="T106" fmla="*/ 0 h 644"/>
                <a:gd name="T107" fmla="*/ 974 w 974"/>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4" h="644">
                  <a:moveTo>
                    <a:pt x="23" y="24"/>
                  </a:moveTo>
                  <a:lnTo>
                    <a:pt x="792" y="0"/>
                  </a:lnTo>
                  <a:lnTo>
                    <a:pt x="801" y="24"/>
                  </a:lnTo>
                  <a:lnTo>
                    <a:pt x="817" y="40"/>
                  </a:lnTo>
                  <a:lnTo>
                    <a:pt x="816" y="53"/>
                  </a:lnTo>
                  <a:lnTo>
                    <a:pt x="804" y="71"/>
                  </a:lnTo>
                  <a:lnTo>
                    <a:pt x="812" y="98"/>
                  </a:lnTo>
                  <a:lnTo>
                    <a:pt x="826" y="153"/>
                  </a:lnTo>
                  <a:lnTo>
                    <a:pt x="872" y="170"/>
                  </a:lnTo>
                  <a:lnTo>
                    <a:pt x="887" y="183"/>
                  </a:lnTo>
                  <a:lnTo>
                    <a:pt x="893" y="201"/>
                  </a:lnTo>
                  <a:lnTo>
                    <a:pt x="899" y="213"/>
                  </a:lnTo>
                  <a:lnTo>
                    <a:pt x="930" y="235"/>
                  </a:lnTo>
                  <a:lnTo>
                    <a:pt x="935" y="253"/>
                  </a:lnTo>
                  <a:lnTo>
                    <a:pt x="962" y="271"/>
                  </a:lnTo>
                  <a:lnTo>
                    <a:pt x="974" y="305"/>
                  </a:lnTo>
                  <a:lnTo>
                    <a:pt x="973" y="322"/>
                  </a:lnTo>
                  <a:lnTo>
                    <a:pt x="961" y="344"/>
                  </a:lnTo>
                  <a:lnTo>
                    <a:pt x="952" y="353"/>
                  </a:lnTo>
                  <a:lnTo>
                    <a:pt x="951" y="372"/>
                  </a:lnTo>
                  <a:lnTo>
                    <a:pt x="924" y="402"/>
                  </a:lnTo>
                  <a:lnTo>
                    <a:pt x="899" y="410"/>
                  </a:lnTo>
                  <a:lnTo>
                    <a:pt x="892" y="418"/>
                  </a:lnTo>
                  <a:lnTo>
                    <a:pt x="861" y="419"/>
                  </a:lnTo>
                  <a:lnTo>
                    <a:pt x="846" y="428"/>
                  </a:lnTo>
                  <a:lnTo>
                    <a:pt x="834" y="449"/>
                  </a:lnTo>
                  <a:lnTo>
                    <a:pt x="838" y="467"/>
                  </a:lnTo>
                  <a:lnTo>
                    <a:pt x="856" y="486"/>
                  </a:lnTo>
                  <a:lnTo>
                    <a:pt x="862" y="499"/>
                  </a:lnTo>
                  <a:lnTo>
                    <a:pt x="856" y="530"/>
                  </a:lnTo>
                  <a:lnTo>
                    <a:pt x="833" y="580"/>
                  </a:lnTo>
                  <a:lnTo>
                    <a:pt x="810" y="594"/>
                  </a:lnTo>
                  <a:lnTo>
                    <a:pt x="802" y="610"/>
                  </a:lnTo>
                  <a:lnTo>
                    <a:pt x="804" y="628"/>
                  </a:lnTo>
                  <a:lnTo>
                    <a:pt x="793" y="644"/>
                  </a:lnTo>
                  <a:lnTo>
                    <a:pt x="746" y="598"/>
                  </a:lnTo>
                  <a:lnTo>
                    <a:pt x="128" y="616"/>
                  </a:lnTo>
                  <a:lnTo>
                    <a:pt x="122" y="607"/>
                  </a:lnTo>
                  <a:lnTo>
                    <a:pt x="117" y="586"/>
                  </a:lnTo>
                  <a:lnTo>
                    <a:pt x="122" y="569"/>
                  </a:lnTo>
                  <a:lnTo>
                    <a:pt x="111" y="554"/>
                  </a:lnTo>
                  <a:lnTo>
                    <a:pt x="106" y="537"/>
                  </a:lnTo>
                  <a:lnTo>
                    <a:pt x="117" y="520"/>
                  </a:lnTo>
                  <a:lnTo>
                    <a:pt x="111" y="504"/>
                  </a:lnTo>
                  <a:lnTo>
                    <a:pt x="90" y="494"/>
                  </a:lnTo>
                  <a:lnTo>
                    <a:pt x="96" y="462"/>
                  </a:lnTo>
                  <a:lnTo>
                    <a:pt x="100" y="446"/>
                  </a:lnTo>
                  <a:lnTo>
                    <a:pt x="96" y="428"/>
                  </a:lnTo>
                  <a:lnTo>
                    <a:pt x="73" y="412"/>
                  </a:lnTo>
                  <a:lnTo>
                    <a:pt x="68" y="396"/>
                  </a:lnTo>
                  <a:lnTo>
                    <a:pt x="73" y="380"/>
                  </a:lnTo>
                  <a:lnTo>
                    <a:pt x="57" y="363"/>
                  </a:lnTo>
                  <a:lnTo>
                    <a:pt x="46" y="330"/>
                  </a:lnTo>
                  <a:lnTo>
                    <a:pt x="30" y="314"/>
                  </a:lnTo>
                  <a:lnTo>
                    <a:pt x="41" y="287"/>
                  </a:lnTo>
                  <a:lnTo>
                    <a:pt x="41" y="272"/>
                  </a:lnTo>
                  <a:lnTo>
                    <a:pt x="19" y="260"/>
                  </a:lnTo>
                  <a:lnTo>
                    <a:pt x="18" y="238"/>
                  </a:lnTo>
                  <a:lnTo>
                    <a:pt x="19" y="233"/>
                  </a:lnTo>
                  <a:lnTo>
                    <a:pt x="14" y="213"/>
                  </a:lnTo>
                  <a:lnTo>
                    <a:pt x="0" y="175"/>
                  </a:lnTo>
                  <a:lnTo>
                    <a:pt x="14" y="139"/>
                  </a:lnTo>
                  <a:lnTo>
                    <a:pt x="11" y="121"/>
                  </a:lnTo>
                  <a:lnTo>
                    <a:pt x="23" y="110"/>
                  </a:lnTo>
                  <a:lnTo>
                    <a:pt x="16" y="80"/>
                  </a:lnTo>
                  <a:lnTo>
                    <a:pt x="6" y="70"/>
                  </a:lnTo>
                  <a:lnTo>
                    <a:pt x="14" y="49"/>
                  </a:lnTo>
                  <a:lnTo>
                    <a:pt x="8" y="38"/>
                  </a:lnTo>
                  <a:lnTo>
                    <a:pt x="1" y="25"/>
                  </a:lnTo>
                  <a:lnTo>
                    <a:pt x="14" y="23"/>
                  </a:lnTo>
                  <a:lnTo>
                    <a:pt x="23" y="24"/>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6" name="Freeform 200">
              <a:extLst>
                <a:ext uri="{FF2B5EF4-FFF2-40B4-BE49-F238E27FC236}">
                  <a16:creationId xmlns:a16="http://schemas.microsoft.com/office/drawing/2014/main" id="{DC6D857A-FBDD-2AE0-D347-2700943A4C94}"/>
                </a:ext>
              </a:extLst>
            </p:cNvPr>
            <p:cNvSpPr>
              <a:spLocks/>
            </p:cNvSpPr>
            <p:nvPr/>
          </p:nvSpPr>
          <p:spPr bwMode="auto">
            <a:xfrm>
              <a:off x="5445125" y="3478213"/>
              <a:ext cx="838200" cy="723900"/>
            </a:xfrm>
            <a:custGeom>
              <a:avLst/>
              <a:gdLst>
                <a:gd name="T0" fmla="*/ 2147483646 w 1085"/>
                <a:gd name="T1" fmla="*/ 2147483646 h 937"/>
                <a:gd name="T2" fmla="*/ 2147483646 w 1085"/>
                <a:gd name="T3" fmla="*/ 2147483646 h 937"/>
                <a:gd name="T4" fmla="*/ 2147483646 w 1085"/>
                <a:gd name="T5" fmla="*/ 2147483646 h 937"/>
                <a:gd name="T6" fmla="*/ 2147483646 w 1085"/>
                <a:gd name="T7" fmla="*/ 2147483646 h 937"/>
                <a:gd name="T8" fmla="*/ 2147483646 w 1085"/>
                <a:gd name="T9" fmla="*/ 2147483646 h 937"/>
                <a:gd name="T10" fmla="*/ 2147483646 w 1085"/>
                <a:gd name="T11" fmla="*/ 2147483646 h 937"/>
                <a:gd name="T12" fmla="*/ 2147483646 w 1085"/>
                <a:gd name="T13" fmla="*/ 2147483646 h 937"/>
                <a:gd name="T14" fmla="*/ 2147483646 w 1085"/>
                <a:gd name="T15" fmla="*/ 2147483646 h 937"/>
                <a:gd name="T16" fmla="*/ 2147483646 w 1085"/>
                <a:gd name="T17" fmla="*/ 2147483646 h 937"/>
                <a:gd name="T18" fmla="*/ 2147483646 w 1085"/>
                <a:gd name="T19" fmla="*/ 2147483646 h 937"/>
                <a:gd name="T20" fmla="*/ 2147483646 w 1085"/>
                <a:gd name="T21" fmla="*/ 2147483646 h 937"/>
                <a:gd name="T22" fmla="*/ 2147483646 w 1085"/>
                <a:gd name="T23" fmla="*/ 2147483646 h 937"/>
                <a:gd name="T24" fmla="*/ 2147483646 w 1085"/>
                <a:gd name="T25" fmla="*/ 2147483646 h 937"/>
                <a:gd name="T26" fmla="*/ 2147483646 w 1085"/>
                <a:gd name="T27" fmla="*/ 2147483646 h 937"/>
                <a:gd name="T28" fmla="*/ 2147483646 w 1085"/>
                <a:gd name="T29" fmla="*/ 2147483646 h 937"/>
                <a:gd name="T30" fmla="*/ 2147483646 w 1085"/>
                <a:gd name="T31" fmla="*/ 2147483646 h 937"/>
                <a:gd name="T32" fmla="*/ 2147483646 w 1085"/>
                <a:gd name="T33" fmla="*/ 2147483646 h 937"/>
                <a:gd name="T34" fmla="*/ 2147483646 w 1085"/>
                <a:gd name="T35" fmla="*/ 2147483646 h 937"/>
                <a:gd name="T36" fmla="*/ 2147483646 w 1085"/>
                <a:gd name="T37" fmla="*/ 2147483646 h 937"/>
                <a:gd name="T38" fmla="*/ 2147483646 w 1085"/>
                <a:gd name="T39" fmla="*/ 2147483646 h 937"/>
                <a:gd name="T40" fmla="*/ 2147483646 w 1085"/>
                <a:gd name="T41" fmla="*/ 2147483646 h 937"/>
                <a:gd name="T42" fmla="*/ 2147483646 w 1085"/>
                <a:gd name="T43" fmla="*/ 2147483646 h 937"/>
                <a:gd name="T44" fmla="*/ 2147483646 w 1085"/>
                <a:gd name="T45" fmla="*/ 2147483646 h 937"/>
                <a:gd name="T46" fmla="*/ 2147483646 w 1085"/>
                <a:gd name="T47" fmla="*/ 2147483646 h 937"/>
                <a:gd name="T48" fmla="*/ 2147483646 w 1085"/>
                <a:gd name="T49" fmla="*/ 2147483646 h 937"/>
                <a:gd name="T50" fmla="*/ 2147483646 w 1085"/>
                <a:gd name="T51" fmla="*/ 2147483646 h 937"/>
                <a:gd name="T52" fmla="*/ 2147483646 w 1085"/>
                <a:gd name="T53" fmla="*/ 2147483646 h 937"/>
                <a:gd name="T54" fmla="*/ 2147483646 w 1085"/>
                <a:gd name="T55" fmla="*/ 2147483646 h 937"/>
                <a:gd name="T56" fmla="*/ 0 w 1085"/>
                <a:gd name="T57" fmla="*/ 2147483646 h 937"/>
                <a:gd name="T58" fmla="*/ 2147483646 w 1085"/>
                <a:gd name="T59" fmla="*/ 2147483646 h 937"/>
                <a:gd name="T60" fmla="*/ 2147483646 w 1085"/>
                <a:gd name="T61" fmla="*/ 2147483646 h 937"/>
                <a:gd name="T62" fmla="*/ 2147483646 w 1085"/>
                <a:gd name="T63" fmla="*/ 2147483646 h 937"/>
                <a:gd name="T64" fmla="*/ 2147483646 w 1085"/>
                <a:gd name="T65" fmla="*/ 2147483646 h 937"/>
                <a:gd name="T66" fmla="*/ 2147483646 w 1085"/>
                <a:gd name="T67" fmla="*/ 2147483646 h 937"/>
                <a:gd name="T68" fmla="*/ 2147483646 w 1085"/>
                <a:gd name="T69" fmla="*/ 2147483646 h 937"/>
                <a:gd name="T70" fmla="*/ 2147483646 w 1085"/>
                <a:gd name="T71" fmla="*/ 2147483646 h 937"/>
                <a:gd name="T72" fmla="*/ 2147483646 w 1085"/>
                <a:gd name="T73" fmla="*/ 2147483646 h 937"/>
                <a:gd name="T74" fmla="*/ 2147483646 w 1085"/>
                <a:gd name="T75" fmla="*/ 2147483646 h 9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5"/>
                <a:gd name="T115" fmla="*/ 0 h 937"/>
                <a:gd name="T116" fmla="*/ 1085 w 1085"/>
                <a:gd name="T117" fmla="*/ 937 h 9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5" h="937">
                  <a:moveTo>
                    <a:pt x="187" y="862"/>
                  </a:moveTo>
                  <a:lnTo>
                    <a:pt x="914" y="830"/>
                  </a:lnTo>
                  <a:lnTo>
                    <a:pt x="910" y="839"/>
                  </a:lnTo>
                  <a:lnTo>
                    <a:pt x="925" y="850"/>
                  </a:lnTo>
                  <a:lnTo>
                    <a:pt x="932" y="868"/>
                  </a:lnTo>
                  <a:lnTo>
                    <a:pt x="929" y="883"/>
                  </a:lnTo>
                  <a:lnTo>
                    <a:pt x="907" y="900"/>
                  </a:lnTo>
                  <a:lnTo>
                    <a:pt x="887" y="923"/>
                  </a:lnTo>
                  <a:lnTo>
                    <a:pt x="885" y="937"/>
                  </a:lnTo>
                  <a:lnTo>
                    <a:pt x="994" y="930"/>
                  </a:lnTo>
                  <a:lnTo>
                    <a:pt x="1004" y="900"/>
                  </a:lnTo>
                  <a:lnTo>
                    <a:pt x="1000" y="889"/>
                  </a:lnTo>
                  <a:lnTo>
                    <a:pt x="1009" y="854"/>
                  </a:lnTo>
                  <a:lnTo>
                    <a:pt x="1021" y="826"/>
                  </a:lnTo>
                  <a:lnTo>
                    <a:pt x="1030" y="808"/>
                  </a:lnTo>
                  <a:lnTo>
                    <a:pt x="1052" y="801"/>
                  </a:lnTo>
                  <a:lnTo>
                    <a:pt x="1060" y="804"/>
                  </a:lnTo>
                  <a:lnTo>
                    <a:pt x="1069" y="799"/>
                  </a:lnTo>
                  <a:lnTo>
                    <a:pt x="1085" y="747"/>
                  </a:lnTo>
                  <a:lnTo>
                    <a:pt x="1081" y="728"/>
                  </a:lnTo>
                  <a:lnTo>
                    <a:pt x="1070" y="722"/>
                  </a:lnTo>
                  <a:lnTo>
                    <a:pt x="1066" y="720"/>
                  </a:lnTo>
                  <a:lnTo>
                    <a:pt x="1063" y="715"/>
                  </a:lnTo>
                  <a:lnTo>
                    <a:pt x="1060" y="710"/>
                  </a:lnTo>
                  <a:lnTo>
                    <a:pt x="1048" y="710"/>
                  </a:lnTo>
                  <a:lnTo>
                    <a:pt x="1047" y="720"/>
                  </a:lnTo>
                  <a:lnTo>
                    <a:pt x="1042" y="722"/>
                  </a:lnTo>
                  <a:lnTo>
                    <a:pt x="1007" y="667"/>
                  </a:lnTo>
                  <a:lnTo>
                    <a:pt x="1009" y="659"/>
                  </a:lnTo>
                  <a:lnTo>
                    <a:pt x="1021" y="646"/>
                  </a:lnTo>
                  <a:lnTo>
                    <a:pt x="1022" y="638"/>
                  </a:lnTo>
                  <a:lnTo>
                    <a:pt x="1007" y="619"/>
                  </a:lnTo>
                  <a:lnTo>
                    <a:pt x="998" y="585"/>
                  </a:lnTo>
                  <a:lnTo>
                    <a:pt x="953" y="544"/>
                  </a:lnTo>
                  <a:lnTo>
                    <a:pt x="930" y="536"/>
                  </a:lnTo>
                  <a:lnTo>
                    <a:pt x="885" y="509"/>
                  </a:lnTo>
                  <a:lnTo>
                    <a:pt x="858" y="482"/>
                  </a:lnTo>
                  <a:lnTo>
                    <a:pt x="847" y="459"/>
                  </a:lnTo>
                  <a:lnTo>
                    <a:pt x="854" y="447"/>
                  </a:lnTo>
                  <a:lnTo>
                    <a:pt x="883" y="412"/>
                  </a:lnTo>
                  <a:lnTo>
                    <a:pt x="878" y="383"/>
                  </a:lnTo>
                  <a:lnTo>
                    <a:pt x="887" y="358"/>
                  </a:lnTo>
                  <a:lnTo>
                    <a:pt x="881" y="346"/>
                  </a:lnTo>
                  <a:lnTo>
                    <a:pt x="842" y="326"/>
                  </a:lnTo>
                  <a:lnTo>
                    <a:pt x="831" y="333"/>
                  </a:lnTo>
                  <a:lnTo>
                    <a:pt x="815" y="348"/>
                  </a:lnTo>
                  <a:lnTo>
                    <a:pt x="807" y="341"/>
                  </a:lnTo>
                  <a:lnTo>
                    <a:pt x="780" y="266"/>
                  </a:lnTo>
                  <a:lnTo>
                    <a:pt x="767" y="254"/>
                  </a:lnTo>
                  <a:lnTo>
                    <a:pt x="721" y="219"/>
                  </a:lnTo>
                  <a:lnTo>
                    <a:pt x="674" y="163"/>
                  </a:lnTo>
                  <a:lnTo>
                    <a:pt x="673" y="149"/>
                  </a:lnTo>
                  <a:lnTo>
                    <a:pt x="659" y="114"/>
                  </a:lnTo>
                  <a:lnTo>
                    <a:pt x="657" y="76"/>
                  </a:lnTo>
                  <a:lnTo>
                    <a:pt x="665" y="55"/>
                  </a:lnTo>
                  <a:lnTo>
                    <a:pt x="665" y="46"/>
                  </a:lnTo>
                  <a:lnTo>
                    <a:pt x="618" y="0"/>
                  </a:lnTo>
                  <a:lnTo>
                    <a:pt x="0" y="18"/>
                  </a:lnTo>
                  <a:lnTo>
                    <a:pt x="10" y="37"/>
                  </a:lnTo>
                  <a:lnTo>
                    <a:pt x="28" y="53"/>
                  </a:lnTo>
                  <a:lnTo>
                    <a:pt x="32" y="80"/>
                  </a:lnTo>
                  <a:lnTo>
                    <a:pt x="54" y="108"/>
                  </a:lnTo>
                  <a:lnTo>
                    <a:pt x="65" y="113"/>
                  </a:lnTo>
                  <a:lnTo>
                    <a:pt x="60" y="136"/>
                  </a:lnTo>
                  <a:lnTo>
                    <a:pt x="62" y="141"/>
                  </a:lnTo>
                  <a:lnTo>
                    <a:pt x="129" y="192"/>
                  </a:lnTo>
                  <a:lnTo>
                    <a:pt x="110" y="217"/>
                  </a:lnTo>
                  <a:lnTo>
                    <a:pt x="105" y="242"/>
                  </a:lnTo>
                  <a:lnTo>
                    <a:pt x="115" y="257"/>
                  </a:lnTo>
                  <a:lnTo>
                    <a:pt x="133" y="263"/>
                  </a:lnTo>
                  <a:lnTo>
                    <a:pt x="142" y="299"/>
                  </a:lnTo>
                  <a:lnTo>
                    <a:pt x="159" y="310"/>
                  </a:lnTo>
                  <a:lnTo>
                    <a:pt x="174" y="314"/>
                  </a:lnTo>
                  <a:lnTo>
                    <a:pt x="181" y="318"/>
                  </a:lnTo>
                  <a:lnTo>
                    <a:pt x="186" y="760"/>
                  </a:lnTo>
                  <a:lnTo>
                    <a:pt x="187" y="86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7" name="Freeform 201">
              <a:extLst>
                <a:ext uri="{FF2B5EF4-FFF2-40B4-BE49-F238E27FC236}">
                  <a16:creationId xmlns:a16="http://schemas.microsoft.com/office/drawing/2014/main" id="{DADAB7A8-2360-13EB-357B-C825827F22A0}"/>
                </a:ext>
              </a:extLst>
            </p:cNvPr>
            <p:cNvSpPr>
              <a:spLocks/>
            </p:cNvSpPr>
            <p:nvPr/>
          </p:nvSpPr>
          <p:spPr bwMode="auto">
            <a:xfrm>
              <a:off x="5445125" y="3478213"/>
              <a:ext cx="838200" cy="723900"/>
            </a:xfrm>
            <a:custGeom>
              <a:avLst/>
              <a:gdLst>
                <a:gd name="T0" fmla="*/ 2147483646 w 1085"/>
                <a:gd name="T1" fmla="*/ 2147483646 h 937"/>
                <a:gd name="T2" fmla="*/ 2147483646 w 1085"/>
                <a:gd name="T3" fmla="*/ 2147483646 h 937"/>
                <a:gd name="T4" fmla="*/ 2147483646 w 1085"/>
                <a:gd name="T5" fmla="*/ 2147483646 h 937"/>
                <a:gd name="T6" fmla="*/ 2147483646 w 1085"/>
                <a:gd name="T7" fmla="*/ 2147483646 h 937"/>
                <a:gd name="T8" fmla="*/ 2147483646 w 1085"/>
                <a:gd name="T9" fmla="*/ 2147483646 h 937"/>
                <a:gd name="T10" fmla="*/ 2147483646 w 1085"/>
                <a:gd name="T11" fmla="*/ 2147483646 h 937"/>
                <a:gd name="T12" fmla="*/ 2147483646 w 1085"/>
                <a:gd name="T13" fmla="*/ 2147483646 h 937"/>
                <a:gd name="T14" fmla="*/ 2147483646 w 1085"/>
                <a:gd name="T15" fmla="*/ 2147483646 h 937"/>
                <a:gd name="T16" fmla="*/ 2147483646 w 1085"/>
                <a:gd name="T17" fmla="*/ 2147483646 h 937"/>
                <a:gd name="T18" fmla="*/ 2147483646 w 1085"/>
                <a:gd name="T19" fmla="*/ 2147483646 h 937"/>
                <a:gd name="T20" fmla="*/ 2147483646 w 1085"/>
                <a:gd name="T21" fmla="*/ 2147483646 h 937"/>
                <a:gd name="T22" fmla="*/ 2147483646 w 1085"/>
                <a:gd name="T23" fmla="*/ 2147483646 h 937"/>
                <a:gd name="T24" fmla="*/ 2147483646 w 1085"/>
                <a:gd name="T25" fmla="*/ 2147483646 h 937"/>
                <a:gd name="T26" fmla="*/ 2147483646 w 1085"/>
                <a:gd name="T27" fmla="*/ 2147483646 h 937"/>
                <a:gd name="T28" fmla="*/ 2147483646 w 1085"/>
                <a:gd name="T29" fmla="*/ 2147483646 h 937"/>
                <a:gd name="T30" fmla="*/ 2147483646 w 1085"/>
                <a:gd name="T31" fmla="*/ 2147483646 h 937"/>
                <a:gd name="T32" fmla="*/ 2147483646 w 1085"/>
                <a:gd name="T33" fmla="*/ 2147483646 h 937"/>
                <a:gd name="T34" fmla="*/ 2147483646 w 1085"/>
                <a:gd name="T35" fmla="*/ 2147483646 h 937"/>
                <a:gd name="T36" fmla="*/ 2147483646 w 1085"/>
                <a:gd name="T37" fmla="*/ 2147483646 h 937"/>
                <a:gd name="T38" fmla="*/ 2147483646 w 1085"/>
                <a:gd name="T39" fmla="*/ 2147483646 h 937"/>
                <a:gd name="T40" fmla="*/ 2147483646 w 1085"/>
                <a:gd name="T41" fmla="*/ 2147483646 h 937"/>
                <a:gd name="T42" fmla="*/ 2147483646 w 1085"/>
                <a:gd name="T43" fmla="*/ 2147483646 h 937"/>
                <a:gd name="T44" fmla="*/ 2147483646 w 1085"/>
                <a:gd name="T45" fmla="*/ 2147483646 h 937"/>
                <a:gd name="T46" fmla="*/ 2147483646 w 1085"/>
                <a:gd name="T47" fmla="*/ 2147483646 h 937"/>
                <a:gd name="T48" fmla="*/ 2147483646 w 1085"/>
                <a:gd name="T49" fmla="*/ 2147483646 h 937"/>
                <a:gd name="T50" fmla="*/ 2147483646 w 1085"/>
                <a:gd name="T51" fmla="*/ 2147483646 h 937"/>
                <a:gd name="T52" fmla="*/ 2147483646 w 1085"/>
                <a:gd name="T53" fmla="*/ 2147483646 h 937"/>
                <a:gd name="T54" fmla="*/ 2147483646 w 1085"/>
                <a:gd name="T55" fmla="*/ 2147483646 h 937"/>
                <a:gd name="T56" fmla="*/ 0 w 1085"/>
                <a:gd name="T57" fmla="*/ 2147483646 h 937"/>
                <a:gd name="T58" fmla="*/ 2147483646 w 1085"/>
                <a:gd name="T59" fmla="*/ 2147483646 h 937"/>
                <a:gd name="T60" fmla="*/ 2147483646 w 1085"/>
                <a:gd name="T61" fmla="*/ 2147483646 h 937"/>
                <a:gd name="T62" fmla="*/ 2147483646 w 1085"/>
                <a:gd name="T63" fmla="*/ 2147483646 h 937"/>
                <a:gd name="T64" fmla="*/ 2147483646 w 1085"/>
                <a:gd name="T65" fmla="*/ 2147483646 h 937"/>
                <a:gd name="T66" fmla="*/ 2147483646 w 1085"/>
                <a:gd name="T67" fmla="*/ 2147483646 h 937"/>
                <a:gd name="T68" fmla="*/ 2147483646 w 1085"/>
                <a:gd name="T69" fmla="*/ 2147483646 h 937"/>
                <a:gd name="T70" fmla="*/ 2147483646 w 1085"/>
                <a:gd name="T71" fmla="*/ 2147483646 h 937"/>
                <a:gd name="T72" fmla="*/ 2147483646 w 1085"/>
                <a:gd name="T73" fmla="*/ 2147483646 h 937"/>
                <a:gd name="T74" fmla="*/ 2147483646 w 1085"/>
                <a:gd name="T75" fmla="*/ 2147483646 h 9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5"/>
                <a:gd name="T115" fmla="*/ 0 h 937"/>
                <a:gd name="T116" fmla="*/ 1085 w 1085"/>
                <a:gd name="T117" fmla="*/ 937 h 9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5" h="937">
                  <a:moveTo>
                    <a:pt x="187" y="862"/>
                  </a:moveTo>
                  <a:lnTo>
                    <a:pt x="914" y="830"/>
                  </a:lnTo>
                  <a:lnTo>
                    <a:pt x="910" y="839"/>
                  </a:lnTo>
                  <a:lnTo>
                    <a:pt x="925" y="850"/>
                  </a:lnTo>
                  <a:lnTo>
                    <a:pt x="932" y="868"/>
                  </a:lnTo>
                  <a:lnTo>
                    <a:pt x="929" y="883"/>
                  </a:lnTo>
                  <a:lnTo>
                    <a:pt x="907" y="900"/>
                  </a:lnTo>
                  <a:lnTo>
                    <a:pt x="887" y="923"/>
                  </a:lnTo>
                  <a:lnTo>
                    <a:pt x="885" y="937"/>
                  </a:lnTo>
                  <a:lnTo>
                    <a:pt x="994" y="930"/>
                  </a:lnTo>
                  <a:lnTo>
                    <a:pt x="1004" y="900"/>
                  </a:lnTo>
                  <a:lnTo>
                    <a:pt x="1000" y="889"/>
                  </a:lnTo>
                  <a:lnTo>
                    <a:pt x="1009" y="854"/>
                  </a:lnTo>
                  <a:lnTo>
                    <a:pt x="1021" y="826"/>
                  </a:lnTo>
                  <a:lnTo>
                    <a:pt x="1030" y="808"/>
                  </a:lnTo>
                  <a:lnTo>
                    <a:pt x="1052" y="801"/>
                  </a:lnTo>
                  <a:lnTo>
                    <a:pt x="1060" y="804"/>
                  </a:lnTo>
                  <a:lnTo>
                    <a:pt x="1069" y="799"/>
                  </a:lnTo>
                  <a:lnTo>
                    <a:pt x="1085" y="747"/>
                  </a:lnTo>
                  <a:lnTo>
                    <a:pt x="1081" y="728"/>
                  </a:lnTo>
                  <a:lnTo>
                    <a:pt x="1070" y="722"/>
                  </a:lnTo>
                  <a:lnTo>
                    <a:pt x="1066" y="720"/>
                  </a:lnTo>
                  <a:lnTo>
                    <a:pt x="1063" y="715"/>
                  </a:lnTo>
                  <a:lnTo>
                    <a:pt x="1060" y="710"/>
                  </a:lnTo>
                  <a:lnTo>
                    <a:pt x="1048" y="710"/>
                  </a:lnTo>
                  <a:lnTo>
                    <a:pt x="1047" y="720"/>
                  </a:lnTo>
                  <a:lnTo>
                    <a:pt x="1042" y="722"/>
                  </a:lnTo>
                  <a:lnTo>
                    <a:pt x="1007" y="667"/>
                  </a:lnTo>
                  <a:lnTo>
                    <a:pt x="1009" y="659"/>
                  </a:lnTo>
                  <a:lnTo>
                    <a:pt x="1021" y="646"/>
                  </a:lnTo>
                  <a:lnTo>
                    <a:pt x="1022" y="638"/>
                  </a:lnTo>
                  <a:lnTo>
                    <a:pt x="1007" y="619"/>
                  </a:lnTo>
                  <a:lnTo>
                    <a:pt x="998" y="585"/>
                  </a:lnTo>
                  <a:lnTo>
                    <a:pt x="953" y="544"/>
                  </a:lnTo>
                  <a:lnTo>
                    <a:pt x="930" y="536"/>
                  </a:lnTo>
                  <a:lnTo>
                    <a:pt x="885" y="509"/>
                  </a:lnTo>
                  <a:lnTo>
                    <a:pt x="858" y="482"/>
                  </a:lnTo>
                  <a:lnTo>
                    <a:pt x="847" y="459"/>
                  </a:lnTo>
                  <a:lnTo>
                    <a:pt x="854" y="447"/>
                  </a:lnTo>
                  <a:lnTo>
                    <a:pt x="883" y="412"/>
                  </a:lnTo>
                  <a:lnTo>
                    <a:pt x="878" y="383"/>
                  </a:lnTo>
                  <a:lnTo>
                    <a:pt x="887" y="358"/>
                  </a:lnTo>
                  <a:lnTo>
                    <a:pt x="881" y="346"/>
                  </a:lnTo>
                  <a:lnTo>
                    <a:pt x="842" y="326"/>
                  </a:lnTo>
                  <a:lnTo>
                    <a:pt x="831" y="333"/>
                  </a:lnTo>
                  <a:lnTo>
                    <a:pt x="815" y="348"/>
                  </a:lnTo>
                  <a:lnTo>
                    <a:pt x="807" y="341"/>
                  </a:lnTo>
                  <a:lnTo>
                    <a:pt x="780" y="266"/>
                  </a:lnTo>
                  <a:lnTo>
                    <a:pt x="767" y="254"/>
                  </a:lnTo>
                  <a:lnTo>
                    <a:pt x="721" y="219"/>
                  </a:lnTo>
                  <a:lnTo>
                    <a:pt x="674" y="163"/>
                  </a:lnTo>
                  <a:lnTo>
                    <a:pt x="673" y="149"/>
                  </a:lnTo>
                  <a:lnTo>
                    <a:pt x="659" y="114"/>
                  </a:lnTo>
                  <a:lnTo>
                    <a:pt x="657" y="76"/>
                  </a:lnTo>
                  <a:lnTo>
                    <a:pt x="665" y="55"/>
                  </a:lnTo>
                  <a:lnTo>
                    <a:pt x="665" y="46"/>
                  </a:lnTo>
                  <a:lnTo>
                    <a:pt x="618" y="0"/>
                  </a:lnTo>
                  <a:lnTo>
                    <a:pt x="0" y="18"/>
                  </a:lnTo>
                  <a:lnTo>
                    <a:pt x="10" y="37"/>
                  </a:lnTo>
                  <a:lnTo>
                    <a:pt x="28" y="53"/>
                  </a:lnTo>
                  <a:lnTo>
                    <a:pt x="32" y="80"/>
                  </a:lnTo>
                  <a:lnTo>
                    <a:pt x="54" y="108"/>
                  </a:lnTo>
                  <a:lnTo>
                    <a:pt x="65" y="113"/>
                  </a:lnTo>
                  <a:lnTo>
                    <a:pt x="60" y="136"/>
                  </a:lnTo>
                  <a:lnTo>
                    <a:pt x="62" y="141"/>
                  </a:lnTo>
                  <a:lnTo>
                    <a:pt x="129" y="192"/>
                  </a:lnTo>
                  <a:lnTo>
                    <a:pt x="110" y="217"/>
                  </a:lnTo>
                  <a:lnTo>
                    <a:pt x="105" y="242"/>
                  </a:lnTo>
                  <a:lnTo>
                    <a:pt x="115" y="257"/>
                  </a:lnTo>
                  <a:lnTo>
                    <a:pt x="133" y="263"/>
                  </a:lnTo>
                  <a:lnTo>
                    <a:pt x="142" y="299"/>
                  </a:lnTo>
                  <a:lnTo>
                    <a:pt x="159" y="310"/>
                  </a:lnTo>
                  <a:lnTo>
                    <a:pt x="174" y="314"/>
                  </a:lnTo>
                  <a:lnTo>
                    <a:pt x="181" y="318"/>
                  </a:lnTo>
                  <a:lnTo>
                    <a:pt x="186" y="760"/>
                  </a:lnTo>
                  <a:lnTo>
                    <a:pt x="187" y="86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8" name="Freeform 202">
              <a:extLst>
                <a:ext uri="{FF2B5EF4-FFF2-40B4-BE49-F238E27FC236}">
                  <a16:creationId xmlns:a16="http://schemas.microsoft.com/office/drawing/2014/main" id="{36EA2668-734E-B7AC-174A-20AFF161DE05}"/>
                </a:ext>
              </a:extLst>
            </p:cNvPr>
            <p:cNvSpPr>
              <a:spLocks/>
            </p:cNvSpPr>
            <p:nvPr/>
          </p:nvSpPr>
          <p:spPr bwMode="auto">
            <a:xfrm>
              <a:off x="5668963" y="4681538"/>
              <a:ext cx="711200" cy="615950"/>
            </a:xfrm>
            <a:custGeom>
              <a:avLst/>
              <a:gdLst>
                <a:gd name="T0" fmla="*/ 2147483646 w 919"/>
                <a:gd name="T1" fmla="*/ 2147483646 h 800"/>
                <a:gd name="T2" fmla="*/ 2147483646 w 919"/>
                <a:gd name="T3" fmla="*/ 2147483646 h 800"/>
                <a:gd name="T4" fmla="*/ 2147483646 w 919"/>
                <a:gd name="T5" fmla="*/ 2147483646 h 800"/>
                <a:gd name="T6" fmla="*/ 2147483646 w 919"/>
                <a:gd name="T7" fmla="*/ 2147483646 h 800"/>
                <a:gd name="T8" fmla="*/ 2147483646 w 919"/>
                <a:gd name="T9" fmla="*/ 2147483646 h 800"/>
                <a:gd name="T10" fmla="*/ 2147483646 w 919"/>
                <a:gd name="T11" fmla="*/ 2147483646 h 800"/>
                <a:gd name="T12" fmla="*/ 2147483646 w 919"/>
                <a:gd name="T13" fmla="*/ 2147483646 h 800"/>
                <a:gd name="T14" fmla="*/ 2147483646 w 919"/>
                <a:gd name="T15" fmla="*/ 2147483646 h 800"/>
                <a:gd name="T16" fmla="*/ 2147483646 w 919"/>
                <a:gd name="T17" fmla="*/ 2147483646 h 800"/>
                <a:gd name="T18" fmla="*/ 2147483646 w 919"/>
                <a:gd name="T19" fmla="*/ 2147483646 h 800"/>
                <a:gd name="T20" fmla="*/ 2147483646 w 919"/>
                <a:gd name="T21" fmla="*/ 2147483646 h 800"/>
                <a:gd name="T22" fmla="*/ 2147483646 w 919"/>
                <a:gd name="T23" fmla="*/ 2147483646 h 800"/>
                <a:gd name="T24" fmla="*/ 2147483646 w 919"/>
                <a:gd name="T25" fmla="*/ 2147483646 h 800"/>
                <a:gd name="T26" fmla="*/ 2147483646 w 919"/>
                <a:gd name="T27" fmla="*/ 2147483646 h 800"/>
                <a:gd name="T28" fmla="*/ 2147483646 w 919"/>
                <a:gd name="T29" fmla="*/ 2147483646 h 800"/>
                <a:gd name="T30" fmla="*/ 2147483646 w 919"/>
                <a:gd name="T31" fmla="*/ 2147483646 h 800"/>
                <a:gd name="T32" fmla="*/ 2147483646 w 919"/>
                <a:gd name="T33" fmla="*/ 2147483646 h 800"/>
                <a:gd name="T34" fmla="*/ 2147483646 w 919"/>
                <a:gd name="T35" fmla="*/ 2147483646 h 800"/>
                <a:gd name="T36" fmla="*/ 2147483646 w 919"/>
                <a:gd name="T37" fmla="*/ 2147483646 h 800"/>
                <a:gd name="T38" fmla="*/ 2147483646 w 919"/>
                <a:gd name="T39" fmla="*/ 2147483646 h 800"/>
                <a:gd name="T40" fmla="*/ 2147483646 w 919"/>
                <a:gd name="T41" fmla="*/ 2147483646 h 800"/>
                <a:gd name="T42" fmla="*/ 2147483646 w 919"/>
                <a:gd name="T43" fmla="*/ 2147483646 h 800"/>
                <a:gd name="T44" fmla="*/ 2147483646 w 919"/>
                <a:gd name="T45" fmla="*/ 2147483646 h 800"/>
                <a:gd name="T46" fmla="*/ 2147483646 w 919"/>
                <a:gd name="T47" fmla="*/ 2147483646 h 800"/>
                <a:gd name="T48" fmla="*/ 2147483646 w 919"/>
                <a:gd name="T49" fmla="*/ 2147483646 h 800"/>
                <a:gd name="T50" fmla="*/ 2147483646 w 919"/>
                <a:gd name="T51" fmla="*/ 2147483646 h 800"/>
                <a:gd name="T52" fmla="*/ 2147483646 w 919"/>
                <a:gd name="T53" fmla="*/ 2147483646 h 800"/>
                <a:gd name="T54" fmla="*/ 2147483646 w 919"/>
                <a:gd name="T55" fmla="*/ 2147483646 h 800"/>
                <a:gd name="T56" fmla="*/ 2147483646 w 919"/>
                <a:gd name="T57" fmla="*/ 2147483646 h 800"/>
                <a:gd name="T58" fmla="*/ 2147483646 w 919"/>
                <a:gd name="T59" fmla="*/ 2147483646 h 800"/>
                <a:gd name="T60" fmla="*/ 2147483646 w 919"/>
                <a:gd name="T61" fmla="*/ 2147483646 h 800"/>
                <a:gd name="T62" fmla="*/ 2147483646 w 919"/>
                <a:gd name="T63" fmla="*/ 2147483646 h 800"/>
                <a:gd name="T64" fmla="*/ 2147483646 w 919"/>
                <a:gd name="T65" fmla="*/ 2147483646 h 800"/>
                <a:gd name="T66" fmla="*/ 2147483646 w 919"/>
                <a:gd name="T67" fmla="*/ 2147483646 h 800"/>
                <a:gd name="T68" fmla="*/ 2147483646 w 919"/>
                <a:gd name="T69" fmla="*/ 2147483646 h 800"/>
                <a:gd name="T70" fmla="*/ 2147483646 w 919"/>
                <a:gd name="T71" fmla="*/ 2147483646 h 800"/>
                <a:gd name="T72" fmla="*/ 2147483646 w 919"/>
                <a:gd name="T73" fmla="*/ 2147483646 h 800"/>
                <a:gd name="T74" fmla="*/ 2147483646 w 919"/>
                <a:gd name="T75" fmla="*/ 2147483646 h 800"/>
                <a:gd name="T76" fmla="*/ 2147483646 w 919"/>
                <a:gd name="T77" fmla="*/ 2147483646 h 800"/>
                <a:gd name="T78" fmla="*/ 2147483646 w 919"/>
                <a:gd name="T79" fmla="*/ 2147483646 h 800"/>
                <a:gd name="T80" fmla="*/ 2147483646 w 919"/>
                <a:gd name="T81" fmla="*/ 2147483646 h 800"/>
                <a:gd name="T82" fmla="*/ 2147483646 w 919"/>
                <a:gd name="T83" fmla="*/ 2147483646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9"/>
                <a:gd name="T127" fmla="*/ 0 h 800"/>
                <a:gd name="T128" fmla="*/ 919 w 919"/>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9" h="800">
                  <a:moveTo>
                    <a:pt x="0" y="14"/>
                  </a:moveTo>
                  <a:lnTo>
                    <a:pt x="493" y="0"/>
                  </a:lnTo>
                  <a:lnTo>
                    <a:pt x="491" y="19"/>
                  </a:lnTo>
                  <a:lnTo>
                    <a:pt x="514" y="58"/>
                  </a:lnTo>
                  <a:lnTo>
                    <a:pt x="515" y="97"/>
                  </a:lnTo>
                  <a:lnTo>
                    <a:pt x="526" y="119"/>
                  </a:lnTo>
                  <a:lnTo>
                    <a:pt x="538" y="129"/>
                  </a:lnTo>
                  <a:lnTo>
                    <a:pt x="539" y="148"/>
                  </a:lnTo>
                  <a:lnTo>
                    <a:pt x="516" y="160"/>
                  </a:lnTo>
                  <a:lnTo>
                    <a:pt x="510" y="168"/>
                  </a:lnTo>
                  <a:lnTo>
                    <a:pt x="500" y="211"/>
                  </a:lnTo>
                  <a:lnTo>
                    <a:pt x="469" y="260"/>
                  </a:lnTo>
                  <a:lnTo>
                    <a:pt x="440" y="347"/>
                  </a:lnTo>
                  <a:lnTo>
                    <a:pt x="438" y="409"/>
                  </a:lnTo>
                  <a:lnTo>
                    <a:pt x="757" y="395"/>
                  </a:lnTo>
                  <a:lnTo>
                    <a:pt x="765" y="406"/>
                  </a:lnTo>
                  <a:lnTo>
                    <a:pt x="755" y="437"/>
                  </a:lnTo>
                  <a:lnTo>
                    <a:pt x="757" y="483"/>
                  </a:lnTo>
                  <a:lnTo>
                    <a:pt x="791" y="515"/>
                  </a:lnTo>
                  <a:lnTo>
                    <a:pt x="798" y="555"/>
                  </a:lnTo>
                  <a:lnTo>
                    <a:pt x="751" y="546"/>
                  </a:lnTo>
                  <a:lnTo>
                    <a:pt x="711" y="527"/>
                  </a:lnTo>
                  <a:lnTo>
                    <a:pt x="700" y="523"/>
                  </a:lnTo>
                  <a:lnTo>
                    <a:pt x="688" y="530"/>
                  </a:lnTo>
                  <a:lnTo>
                    <a:pt x="659" y="559"/>
                  </a:lnTo>
                  <a:lnTo>
                    <a:pt x="656" y="573"/>
                  </a:lnTo>
                  <a:lnTo>
                    <a:pt x="669" y="588"/>
                  </a:lnTo>
                  <a:lnTo>
                    <a:pt x="685" y="592"/>
                  </a:lnTo>
                  <a:lnTo>
                    <a:pt x="720" y="590"/>
                  </a:lnTo>
                  <a:lnTo>
                    <a:pt x="739" y="577"/>
                  </a:lnTo>
                  <a:lnTo>
                    <a:pt x="751" y="569"/>
                  </a:lnTo>
                  <a:lnTo>
                    <a:pt x="773" y="570"/>
                  </a:lnTo>
                  <a:lnTo>
                    <a:pt x="783" y="569"/>
                  </a:lnTo>
                  <a:lnTo>
                    <a:pt x="784" y="575"/>
                  </a:lnTo>
                  <a:lnTo>
                    <a:pt x="780" y="584"/>
                  </a:lnTo>
                  <a:lnTo>
                    <a:pt x="766" y="596"/>
                  </a:lnTo>
                  <a:lnTo>
                    <a:pt x="769" y="607"/>
                  </a:lnTo>
                  <a:lnTo>
                    <a:pt x="782" y="615"/>
                  </a:lnTo>
                  <a:lnTo>
                    <a:pt x="792" y="618"/>
                  </a:lnTo>
                  <a:lnTo>
                    <a:pt x="802" y="611"/>
                  </a:lnTo>
                  <a:lnTo>
                    <a:pt x="815" y="585"/>
                  </a:lnTo>
                  <a:lnTo>
                    <a:pt x="849" y="571"/>
                  </a:lnTo>
                  <a:lnTo>
                    <a:pt x="861" y="565"/>
                  </a:lnTo>
                  <a:lnTo>
                    <a:pt x="871" y="565"/>
                  </a:lnTo>
                  <a:lnTo>
                    <a:pt x="879" y="575"/>
                  </a:lnTo>
                  <a:lnTo>
                    <a:pt x="873" y="590"/>
                  </a:lnTo>
                  <a:lnTo>
                    <a:pt x="879" y="597"/>
                  </a:lnTo>
                  <a:lnTo>
                    <a:pt x="876" y="611"/>
                  </a:lnTo>
                  <a:lnTo>
                    <a:pt x="860" y="620"/>
                  </a:lnTo>
                  <a:lnTo>
                    <a:pt x="835" y="654"/>
                  </a:lnTo>
                  <a:lnTo>
                    <a:pt x="808" y="673"/>
                  </a:lnTo>
                  <a:lnTo>
                    <a:pt x="807" y="691"/>
                  </a:lnTo>
                  <a:lnTo>
                    <a:pt x="815" y="706"/>
                  </a:lnTo>
                  <a:lnTo>
                    <a:pt x="851" y="727"/>
                  </a:lnTo>
                  <a:lnTo>
                    <a:pt x="911" y="752"/>
                  </a:lnTo>
                  <a:lnTo>
                    <a:pt x="919" y="763"/>
                  </a:lnTo>
                  <a:lnTo>
                    <a:pt x="913" y="777"/>
                  </a:lnTo>
                  <a:lnTo>
                    <a:pt x="902" y="780"/>
                  </a:lnTo>
                  <a:lnTo>
                    <a:pt x="855" y="800"/>
                  </a:lnTo>
                  <a:lnTo>
                    <a:pt x="849" y="762"/>
                  </a:lnTo>
                  <a:lnTo>
                    <a:pt x="822" y="750"/>
                  </a:lnTo>
                  <a:lnTo>
                    <a:pt x="770" y="729"/>
                  </a:lnTo>
                  <a:lnTo>
                    <a:pt x="764" y="712"/>
                  </a:lnTo>
                  <a:lnTo>
                    <a:pt x="753" y="705"/>
                  </a:lnTo>
                  <a:lnTo>
                    <a:pt x="739" y="712"/>
                  </a:lnTo>
                  <a:lnTo>
                    <a:pt x="731" y="749"/>
                  </a:lnTo>
                  <a:lnTo>
                    <a:pt x="737" y="753"/>
                  </a:lnTo>
                  <a:lnTo>
                    <a:pt x="737" y="762"/>
                  </a:lnTo>
                  <a:lnTo>
                    <a:pt x="711" y="780"/>
                  </a:lnTo>
                  <a:lnTo>
                    <a:pt x="700" y="779"/>
                  </a:lnTo>
                  <a:lnTo>
                    <a:pt x="686" y="757"/>
                  </a:lnTo>
                  <a:lnTo>
                    <a:pt x="677" y="756"/>
                  </a:lnTo>
                  <a:lnTo>
                    <a:pt x="660" y="763"/>
                  </a:lnTo>
                  <a:lnTo>
                    <a:pt x="651" y="753"/>
                  </a:lnTo>
                  <a:lnTo>
                    <a:pt x="644" y="756"/>
                  </a:lnTo>
                  <a:lnTo>
                    <a:pt x="620" y="781"/>
                  </a:lnTo>
                  <a:lnTo>
                    <a:pt x="592" y="783"/>
                  </a:lnTo>
                  <a:lnTo>
                    <a:pt x="583" y="775"/>
                  </a:lnTo>
                  <a:lnTo>
                    <a:pt x="554" y="771"/>
                  </a:lnTo>
                  <a:lnTo>
                    <a:pt x="512" y="717"/>
                  </a:lnTo>
                  <a:lnTo>
                    <a:pt x="487" y="712"/>
                  </a:lnTo>
                  <a:lnTo>
                    <a:pt x="463" y="702"/>
                  </a:lnTo>
                  <a:lnTo>
                    <a:pt x="454" y="687"/>
                  </a:lnTo>
                  <a:lnTo>
                    <a:pt x="449" y="684"/>
                  </a:lnTo>
                  <a:lnTo>
                    <a:pt x="444" y="683"/>
                  </a:lnTo>
                  <a:lnTo>
                    <a:pt x="443" y="679"/>
                  </a:lnTo>
                  <a:lnTo>
                    <a:pt x="444" y="669"/>
                  </a:lnTo>
                  <a:lnTo>
                    <a:pt x="434" y="666"/>
                  </a:lnTo>
                  <a:lnTo>
                    <a:pt x="426" y="669"/>
                  </a:lnTo>
                  <a:lnTo>
                    <a:pt x="408" y="666"/>
                  </a:lnTo>
                  <a:lnTo>
                    <a:pt x="405" y="662"/>
                  </a:lnTo>
                  <a:lnTo>
                    <a:pt x="401" y="650"/>
                  </a:lnTo>
                  <a:lnTo>
                    <a:pt x="389" y="651"/>
                  </a:lnTo>
                  <a:lnTo>
                    <a:pt x="356" y="681"/>
                  </a:lnTo>
                  <a:lnTo>
                    <a:pt x="372" y="699"/>
                  </a:lnTo>
                  <a:lnTo>
                    <a:pt x="366" y="703"/>
                  </a:lnTo>
                  <a:lnTo>
                    <a:pt x="313" y="706"/>
                  </a:lnTo>
                  <a:lnTo>
                    <a:pt x="221" y="689"/>
                  </a:lnTo>
                  <a:lnTo>
                    <a:pt x="169" y="669"/>
                  </a:lnTo>
                  <a:lnTo>
                    <a:pt x="48" y="688"/>
                  </a:lnTo>
                  <a:lnTo>
                    <a:pt x="41" y="680"/>
                  </a:lnTo>
                  <a:lnTo>
                    <a:pt x="37" y="666"/>
                  </a:lnTo>
                  <a:lnTo>
                    <a:pt x="42" y="660"/>
                  </a:lnTo>
                  <a:lnTo>
                    <a:pt x="47" y="648"/>
                  </a:lnTo>
                  <a:lnTo>
                    <a:pt x="60" y="633"/>
                  </a:lnTo>
                  <a:lnTo>
                    <a:pt x="75" y="588"/>
                  </a:lnTo>
                  <a:lnTo>
                    <a:pt x="64" y="570"/>
                  </a:lnTo>
                  <a:lnTo>
                    <a:pt x="64" y="555"/>
                  </a:lnTo>
                  <a:lnTo>
                    <a:pt x="67" y="546"/>
                  </a:lnTo>
                  <a:lnTo>
                    <a:pt x="65" y="533"/>
                  </a:lnTo>
                  <a:lnTo>
                    <a:pt x="71" y="509"/>
                  </a:lnTo>
                  <a:lnTo>
                    <a:pt x="84" y="498"/>
                  </a:lnTo>
                  <a:lnTo>
                    <a:pt x="91" y="478"/>
                  </a:lnTo>
                  <a:lnTo>
                    <a:pt x="98" y="441"/>
                  </a:lnTo>
                  <a:lnTo>
                    <a:pt x="98" y="419"/>
                  </a:lnTo>
                  <a:lnTo>
                    <a:pt x="91" y="387"/>
                  </a:lnTo>
                  <a:lnTo>
                    <a:pt x="78" y="366"/>
                  </a:lnTo>
                  <a:lnTo>
                    <a:pt x="72" y="361"/>
                  </a:lnTo>
                  <a:lnTo>
                    <a:pt x="73" y="348"/>
                  </a:lnTo>
                  <a:lnTo>
                    <a:pt x="68" y="340"/>
                  </a:lnTo>
                  <a:lnTo>
                    <a:pt x="60" y="322"/>
                  </a:lnTo>
                  <a:lnTo>
                    <a:pt x="47" y="312"/>
                  </a:lnTo>
                  <a:lnTo>
                    <a:pt x="44" y="305"/>
                  </a:lnTo>
                  <a:lnTo>
                    <a:pt x="52" y="285"/>
                  </a:lnTo>
                  <a:lnTo>
                    <a:pt x="37" y="254"/>
                  </a:lnTo>
                  <a:lnTo>
                    <a:pt x="11" y="232"/>
                  </a:lnTo>
                  <a:lnTo>
                    <a:pt x="4" y="219"/>
                  </a:lnTo>
                  <a:lnTo>
                    <a:pt x="0" y="14"/>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9" name="Freeform 203">
              <a:extLst>
                <a:ext uri="{FF2B5EF4-FFF2-40B4-BE49-F238E27FC236}">
                  <a16:creationId xmlns:a16="http://schemas.microsoft.com/office/drawing/2014/main" id="{257F00BB-1AA7-4D8D-AF05-103B982AE39C}"/>
                </a:ext>
              </a:extLst>
            </p:cNvPr>
            <p:cNvSpPr>
              <a:spLocks/>
            </p:cNvSpPr>
            <p:nvPr/>
          </p:nvSpPr>
          <p:spPr bwMode="auto">
            <a:xfrm>
              <a:off x="5668963" y="4681538"/>
              <a:ext cx="711200" cy="615950"/>
            </a:xfrm>
            <a:custGeom>
              <a:avLst/>
              <a:gdLst>
                <a:gd name="T0" fmla="*/ 2147483646 w 919"/>
                <a:gd name="T1" fmla="*/ 2147483646 h 800"/>
                <a:gd name="T2" fmla="*/ 2147483646 w 919"/>
                <a:gd name="T3" fmla="*/ 2147483646 h 800"/>
                <a:gd name="T4" fmla="*/ 2147483646 w 919"/>
                <a:gd name="T5" fmla="*/ 2147483646 h 800"/>
                <a:gd name="T6" fmla="*/ 2147483646 w 919"/>
                <a:gd name="T7" fmla="*/ 2147483646 h 800"/>
                <a:gd name="T8" fmla="*/ 2147483646 w 919"/>
                <a:gd name="T9" fmla="*/ 2147483646 h 800"/>
                <a:gd name="T10" fmla="*/ 2147483646 w 919"/>
                <a:gd name="T11" fmla="*/ 2147483646 h 800"/>
                <a:gd name="T12" fmla="*/ 2147483646 w 919"/>
                <a:gd name="T13" fmla="*/ 2147483646 h 800"/>
                <a:gd name="T14" fmla="*/ 2147483646 w 919"/>
                <a:gd name="T15" fmla="*/ 2147483646 h 800"/>
                <a:gd name="T16" fmla="*/ 2147483646 w 919"/>
                <a:gd name="T17" fmla="*/ 2147483646 h 800"/>
                <a:gd name="T18" fmla="*/ 2147483646 w 919"/>
                <a:gd name="T19" fmla="*/ 2147483646 h 800"/>
                <a:gd name="T20" fmla="*/ 2147483646 w 919"/>
                <a:gd name="T21" fmla="*/ 2147483646 h 800"/>
                <a:gd name="T22" fmla="*/ 2147483646 w 919"/>
                <a:gd name="T23" fmla="*/ 2147483646 h 800"/>
                <a:gd name="T24" fmla="*/ 2147483646 w 919"/>
                <a:gd name="T25" fmla="*/ 2147483646 h 800"/>
                <a:gd name="T26" fmla="*/ 2147483646 w 919"/>
                <a:gd name="T27" fmla="*/ 2147483646 h 800"/>
                <a:gd name="T28" fmla="*/ 2147483646 w 919"/>
                <a:gd name="T29" fmla="*/ 2147483646 h 800"/>
                <a:gd name="T30" fmla="*/ 2147483646 w 919"/>
                <a:gd name="T31" fmla="*/ 2147483646 h 800"/>
                <a:gd name="T32" fmla="*/ 2147483646 w 919"/>
                <a:gd name="T33" fmla="*/ 2147483646 h 800"/>
                <a:gd name="T34" fmla="*/ 2147483646 w 919"/>
                <a:gd name="T35" fmla="*/ 2147483646 h 800"/>
                <a:gd name="T36" fmla="*/ 2147483646 w 919"/>
                <a:gd name="T37" fmla="*/ 2147483646 h 800"/>
                <a:gd name="T38" fmla="*/ 2147483646 w 919"/>
                <a:gd name="T39" fmla="*/ 2147483646 h 800"/>
                <a:gd name="T40" fmla="*/ 2147483646 w 919"/>
                <a:gd name="T41" fmla="*/ 2147483646 h 800"/>
                <a:gd name="T42" fmla="*/ 2147483646 w 919"/>
                <a:gd name="T43" fmla="*/ 2147483646 h 800"/>
                <a:gd name="T44" fmla="*/ 2147483646 w 919"/>
                <a:gd name="T45" fmla="*/ 2147483646 h 800"/>
                <a:gd name="T46" fmla="*/ 2147483646 w 919"/>
                <a:gd name="T47" fmla="*/ 2147483646 h 800"/>
                <a:gd name="T48" fmla="*/ 2147483646 w 919"/>
                <a:gd name="T49" fmla="*/ 2147483646 h 800"/>
                <a:gd name="T50" fmla="*/ 2147483646 w 919"/>
                <a:gd name="T51" fmla="*/ 2147483646 h 800"/>
                <a:gd name="T52" fmla="*/ 2147483646 w 919"/>
                <a:gd name="T53" fmla="*/ 2147483646 h 800"/>
                <a:gd name="T54" fmla="*/ 2147483646 w 919"/>
                <a:gd name="T55" fmla="*/ 2147483646 h 800"/>
                <a:gd name="T56" fmla="*/ 2147483646 w 919"/>
                <a:gd name="T57" fmla="*/ 2147483646 h 800"/>
                <a:gd name="T58" fmla="*/ 2147483646 w 919"/>
                <a:gd name="T59" fmla="*/ 2147483646 h 800"/>
                <a:gd name="T60" fmla="*/ 2147483646 w 919"/>
                <a:gd name="T61" fmla="*/ 2147483646 h 800"/>
                <a:gd name="T62" fmla="*/ 2147483646 w 919"/>
                <a:gd name="T63" fmla="*/ 2147483646 h 800"/>
                <a:gd name="T64" fmla="*/ 2147483646 w 919"/>
                <a:gd name="T65" fmla="*/ 2147483646 h 800"/>
                <a:gd name="T66" fmla="*/ 2147483646 w 919"/>
                <a:gd name="T67" fmla="*/ 2147483646 h 800"/>
                <a:gd name="T68" fmla="*/ 2147483646 w 919"/>
                <a:gd name="T69" fmla="*/ 2147483646 h 800"/>
                <a:gd name="T70" fmla="*/ 2147483646 w 919"/>
                <a:gd name="T71" fmla="*/ 2147483646 h 800"/>
                <a:gd name="T72" fmla="*/ 2147483646 w 919"/>
                <a:gd name="T73" fmla="*/ 2147483646 h 800"/>
                <a:gd name="T74" fmla="*/ 2147483646 w 919"/>
                <a:gd name="T75" fmla="*/ 2147483646 h 800"/>
                <a:gd name="T76" fmla="*/ 2147483646 w 919"/>
                <a:gd name="T77" fmla="*/ 2147483646 h 800"/>
                <a:gd name="T78" fmla="*/ 2147483646 w 919"/>
                <a:gd name="T79" fmla="*/ 2147483646 h 800"/>
                <a:gd name="T80" fmla="*/ 2147483646 w 919"/>
                <a:gd name="T81" fmla="*/ 2147483646 h 800"/>
                <a:gd name="T82" fmla="*/ 2147483646 w 919"/>
                <a:gd name="T83" fmla="*/ 2147483646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9"/>
                <a:gd name="T127" fmla="*/ 0 h 800"/>
                <a:gd name="T128" fmla="*/ 919 w 919"/>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9" h="800">
                  <a:moveTo>
                    <a:pt x="0" y="14"/>
                  </a:moveTo>
                  <a:lnTo>
                    <a:pt x="493" y="0"/>
                  </a:lnTo>
                  <a:lnTo>
                    <a:pt x="491" y="19"/>
                  </a:lnTo>
                  <a:lnTo>
                    <a:pt x="514" y="58"/>
                  </a:lnTo>
                  <a:lnTo>
                    <a:pt x="515" y="97"/>
                  </a:lnTo>
                  <a:lnTo>
                    <a:pt x="526" y="119"/>
                  </a:lnTo>
                  <a:lnTo>
                    <a:pt x="538" y="129"/>
                  </a:lnTo>
                  <a:lnTo>
                    <a:pt x="539" y="148"/>
                  </a:lnTo>
                  <a:lnTo>
                    <a:pt x="516" y="160"/>
                  </a:lnTo>
                  <a:lnTo>
                    <a:pt x="510" y="168"/>
                  </a:lnTo>
                  <a:lnTo>
                    <a:pt x="500" y="211"/>
                  </a:lnTo>
                  <a:lnTo>
                    <a:pt x="469" y="260"/>
                  </a:lnTo>
                  <a:lnTo>
                    <a:pt x="440" y="347"/>
                  </a:lnTo>
                  <a:lnTo>
                    <a:pt x="438" y="409"/>
                  </a:lnTo>
                  <a:lnTo>
                    <a:pt x="757" y="395"/>
                  </a:lnTo>
                  <a:lnTo>
                    <a:pt x="765" y="406"/>
                  </a:lnTo>
                  <a:lnTo>
                    <a:pt x="755" y="437"/>
                  </a:lnTo>
                  <a:lnTo>
                    <a:pt x="757" y="483"/>
                  </a:lnTo>
                  <a:lnTo>
                    <a:pt x="791" y="515"/>
                  </a:lnTo>
                  <a:lnTo>
                    <a:pt x="798" y="555"/>
                  </a:lnTo>
                  <a:lnTo>
                    <a:pt x="751" y="546"/>
                  </a:lnTo>
                  <a:lnTo>
                    <a:pt x="711" y="527"/>
                  </a:lnTo>
                  <a:lnTo>
                    <a:pt x="700" y="523"/>
                  </a:lnTo>
                  <a:lnTo>
                    <a:pt x="688" y="530"/>
                  </a:lnTo>
                  <a:lnTo>
                    <a:pt x="659" y="559"/>
                  </a:lnTo>
                  <a:lnTo>
                    <a:pt x="656" y="573"/>
                  </a:lnTo>
                  <a:lnTo>
                    <a:pt x="669" y="588"/>
                  </a:lnTo>
                  <a:lnTo>
                    <a:pt x="685" y="592"/>
                  </a:lnTo>
                  <a:lnTo>
                    <a:pt x="720" y="590"/>
                  </a:lnTo>
                  <a:lnTo>
                    <a:pt x="739" y="577"/>
                  </a:lnTo>
                  <a:lnTo>
                    <a:pt x="751" y="569"/>
                  </a:lnTo>
                  <a:lnTo>
                    <a:pt x="773" y="570"/>
                  </a:lnTo>
                  <a:lnTo>
                    <a:pt x="783" y="569"/>
                  </a:lnTo>
                  <a:lnTo>
                    <a:pt x="784" y="575"/>
                  </a:lnTo>
                  <a:lnTo>
                    <a:pt x="780" y="584"/>
                  </a:lnTo>
                  <a:lnTo>
                    <a:pt x="766" y="596"/>
                  </a:lnTo>
                  <a:lnTo>
                    <a:pt x="769" y="607"/>
                  </a:lnTo>
                  <a:lnTo>
                    <a:pt x="782" y="615"/>
                  </a:lnTo>
                  <a:lnTo>
                    <a:pt x="792" y="618"/>
                  </a:lnTo>
                  <a:lnTo>
                    <a:pt x="802" y="611"/>
                  </a:lnTo>
                  <a:lnTo>
                    <a:pt x="815" y="585"/>
                  </a:lnTo>
                  <a:lnTo>
                    <a:pt x="849" y="571"/>
                  </a:lnTo>
                  <a:lnTo>
                    <a:pt x="861" y="565"/>
                  </a:lnTo>
                  <a:lnTo>
                    <a:pt x="871" y="565"/>
                  </a:lnTo>
                  <a:lnTo>
                    <a:pt x="879" y="575"/>
                  </a:lnTo>
                  <a:lnTo>
                    <a:pt x="873" y="590"/>
                  </a:lnTo>
                  <a:lnTo>
                    <a:pt x="879" y="597"/>
                  </a:lnTo>
                  <a:lnTo>
                    <a:pt x="876" y="611"/>
                  </a:lnTo>
                  <a:lnTo>
                    <a:pt x="860" y="620"/>
                  </a:lnTo>
                  <a:lnTo>
                    <a:pt x="835" y="654"/>
                  </a:lnTo>
                  <a:lnTo>
                    <a:pt x="808" y="673"/>
                  </a:lnTo>
                  <a:lnTo>
                    <a:pt x="807" y="691"/>
                  </a:lnTo>
                  <a:lnTo>
                    <a:pt x="815" y="706"/>
                  </a:lnTo>
                  <a:lnTo>
                    <a:pt x="851" y="727"/>
                  </a:lnTo>
                  <a:lnTo>
                    <a:pt x="911" y="752"/>
                  </a:lnTo>
                  <a:lnTo>
                    <a:pt x="919" y="763"/>
                  </a:lnTo>
                  <a:lnTo>
                    <a:pt x="913" y="777"/>
                  </a:lnTo>
                  <a:lnTo>
                    <a:pt x="902" y="780"/>
                  </a:lnTo>
                  <a:lnTo>
                    <a:pt x="855" y="800"/>
                  </a:lnTo>
                  <a:lnTo>
                    <a:pt x="849" y="762"/>
                  </a:lnTo>
                  <a:lnTo>
                    <a:pt x="822" y="750"/>
                  </a:lnTo>
                  <a:lnTo>
                    <a:pt x="770" y="729"/>
                  </a:lnTo>
                  <a:lnTo>
                    <a:pt x="764" y="712"/>
                  </a:lnTo>
                  <a:lnTo>
                    <a:pt x="753" y="705"/>
                  </a:lnTo>
                  <a:lnTo>
                    <a:pt x="739" y="712"/>
                  </a:lnTo>
                  <a:lnTo>
                    <a:pt x="731" y="749"/>
                  </a:lnTo>
                  <a:lnTo>
                    <a:pt x="737" y="753"/>
                  </a:lnTo>
                  <a:lnTo>
                    <a:pt x="737" y="762"/>
                  </a:lnTo>
                  <a:lnTo>
                    <a:pt x="711" y="780"/>
                  </a:lnTo>
                  <a:lnTo>
                    <a:pt x="700" y="779"/>
                  </a:lnTo>
                  <a:lnTo>
                    <a:pt x="686" y="757"/>
                  </a:lnTo>
                  <a:lnTo>
                    <a:pt x="677" y="756"/>
                  </a:lnTo>
                  <a:lnTo>
                    <a:pt x="660" y="763"/>
                  </a:lnTo>
                  <a:lnTo>
                    <a:pt x="651" y="753"/>
                  </a:lnTo>
                  <a:lnTo>
                    <a:pt x="644" y="756"/>
                  </a:lnTo>
                  <a:lnTo>
                    <a:pt x="620" y="781"/>
                  </a:lnTo>
                  <a:lnTo>
                    <a:pt x="592" y="783"/>
                  </a:lnTo>
                  <a:lnTo>
                    <a:pt x="583" y="775"/>
                  </a:lnTo>
                  <a:lnTo>
                    <a:pt x="554" y="771"/>
                  </a:lnTo>
                  <a:lnTo>
                    <a:pt x="512" y="717"/>
                  </a:lnTo>
                  <a:lnTo>
                    <a:pt x="487" y="712"/>
                  </a:lnTo>
                  <a:lnTo>
                    <a:pt x="463" y="702"/>
                  </a:lnTo>
                  <a:lnTo>
                    <a:pt x="454" y="687"/>
                  </a:lnTo>
                  <a:lnTo>
                    <a:pt x="449" y="684"/>
                  </a:lnTo>
                  <a:lnTo>
                    <a:pt x="444" y="683"/>
                  </a:lnTo>
                  <a:lnTo>
                    <a:pt x="443" y="679"/>
                  </a:lnTo>
                  <a:lnTo>
                    <a:pt x="444" y="669"/>
                  </a:lnTo>
                  <a:lnTo>
                    <a:pt x="434" y="666"/>
                  </a:lnTo>
                  <a:lnTo>
                    <a:pt x="426" y="669"/>
                  </a:lnTo>
                  <a:lnTo>
                    <a:pt x="408" y="666"/>
                  </a:lnTo>
                  <a:lnTo>
                    <a:pt x="405" y="662"/>
                  </a:lnTo>
                  <a:lnTo>
                    <a:pt x="401" y="650"/>
                  </a:lnTo>
                  <a:lnTo>
                    <a:pt x="389" y="651"/>
                  </a:lnTo>
                  <a:lnTo>
                    <a:pt x="356" y="681"/>
                  </a:lnTo>
                  <a:lnTo>
                    <a:pt x="372" y="699"/>
                  </a:lnTo>
                  <a:lnTo>
                    <a:pt x="366" y="703"/>
                  </a:lnTo>
                  <a:lnTo>
                    <a:pt x="313" y="706"/>
                  </a:lnTo>
                  <a:lnTo>
                    <a:pt x="221" y="689"/>
                  </a:lnTo>
                  <a:lnTo>
                    <a:pt x="169" y="669"/>
                  </a:lnTo>
                  <a:lnTo>
                    <a:pt x="48" y="688"/>
                  </a:lnTo>
                  <a:lnTo>
                    <a:pt x="41" y="680"/>
                  </a:lnTo>
                  <a:lnTo>
                    <a:pt x="37" y="666"/>
                  </a:lnTo>
                  <a:lnTo>
                    <a:pt x="42" y="660"/>
                  </a:lnTo>
                  <a:lnTo>
                    <a:pt x="47" y="648"/>
                  </a:lnTo>
                  <a:lnTo>
                    <a:pt x="60" y="633"/>
                  </a:lnTo>
                  <a:lnTo>
                    <a:pt x="75" y="588"/>
                  </a:lnTo>
                  <a:lnTo>
                    <a:pt x="64" y="570"/>
                  </a:lnTo>
                  <a:lnTo>
                    <a:pt x="64" y="555"/>
                  </a:lnTo>
                  <a:lnTo>
                    <a:pt x="67" y="546"/>
                  </a:lnTo>
                  <a:lnTo>
                    <a:pt x="65" y="533"/>
                  </a:lnTo>
                  <a:lnTo>
                    <a:pt x="71" y="509"/>
                  </a:lnTo>
                  <a:lnTo>
                    <a:pt x="84" y="498"/>
                  </a:lnTo>
                  <a:lnTo>
                    <a:pt x="91" y="478"/>
                  </a:lnTo>
                  <a:lnTo>
                    <a:pt x="98" y="441"/>
                  </a:lnTo>
                  <a:lnTo>
                    <a:pt x="98" y="419"/>
                  </a:lnTo>
                  <a:lnTo>
                    <a:pt x="91" y="387"/>
                  </a:lnTo>
                  <a:lnTo>
                    <a:pt x="78" y="366"/>
                  </a:lnTo>
                  <a:lnTo>
                    <a:pt x="72" y="361"/>
                  </a:lnTo>
                  <a:lnTo>
                    <a:pt x="73" y="348"/>
                  </a:lnTo>
                  <a:lnTo>
                    <a:pt x="68" y="340"/>
                  </a:lnTo>
                  <a:lnTo>
                    <a:pt x="60" y="322"/>
                  </a:lnTo>
                  <a:lnTo>
                    <a:pt x="47" y="312"/>
                  </a:lnTo>
                  <a:lnTo>
                    <a:pt x="44" y="305"/>
                  </a:lnTo>
                  <a:lnTo>
                    <a:pt x="52" y="285"/>
                  </a:lnTo>
                  <a:lnTo>
                    <a:pt x="37" y="254"/>
                  </a:lnTo>
                  <a:lnTo>
                    <a:pt x="11" y="232"/>
                  </a:lnTo>
                  <a:lnTo>
                    <a:pt x="4" y="219"/>
                  </a:lnTo>
                  <a:lnTo>
                    <a:pt x="0" y="14"/>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0" name="Freeform 204">
              <a:extLst>
                <a:ext uri="{FF2B5EF4-FFF2-40B4-BE49-F238E27FC236}">
                  <a16:creationId xmlns:a16="http://schemas.microsoft.com/office/drawing/2014/main" id="{137DCA63-B4BA-CA7A-22F8-2DA86D3E5106}"/>
                </a:ext>
              </a:extLst>
            </p:cNvPr>
            <p:cNvSpPr>
              <a:spLocks/>
            </p:cNvSpPr>
            <p:nvPr/>
          </p:nvSpPr>
          <p:spPr bwMode="auto">
            <a:xfrm>
              <a:off x="5756275" y="2471738"/>
              <a:ext cx="658813" cy="700087"/>
            </a:xfrm>
            <a:custGeom>
              <a:avLst/>
              <a:gdLst>
                <a:gd name="T0" fmla="*/ 2147483646 w 854"/>
                <a:gd name="T1" fmla="*/ 2147483646 h 908"/>
                <a:gd name="T2" fmla="*/ 2147483646 w 854"/>
                <a:gd name="T3" fmla="*/ 2147483646 h 908"/>
                <a:gd name="T4" fmla="*/ 2147483646 w 854"/>
                <a:gd name="T5" fmla="*/ 2147483646 h 908"/>
                <a:gd name="T6" fmla="*/ 2147483646 w 854"/>
                <a:gd name="T7" fmla="*/ 2147483646 h 908"/>
                <a:gd name="T8" fmla="*/ 2147483646 w 854"/>
                <a:gd name="T9" fmla="*/ 2147483646 h 908"/>
                <a:gd name="T10" fmla="*/ 2147483646 w 854"/>
                <a:gd name="T11" fmla="*/ 2147483646 h 908"/>
                <a:gd name="T12" fmla="*/ 2147483646 w 854"/>
                <a:gd name="T13" fmla="*/ 2147483646 h 908"/>
                <a:gd name="T14" fmla="*/ 2147483646 w 854"/>
                <a:gd name="T15" fmla="*/ 2147483646 h 908"/>
                <a:gd name="T16" fmla="*/ 2147483646 w 854"/>
                <a:gd name="T17" fmla="*/ 2147483646 h 908"/>
                <a:gd name="T18" fmla="*/ 2147483646 w 854"/>
                <a:gd name="T19" fmla="*/ 2147483646 h 908"/>
                <a:gd name="T20" fmla="*/ 2147483646 w 854"/>
                <a:gd name="T21" fmla="*/ 2147483646 h 908"/>
                <a:gd name="T22" fmla="*/ 2147483646 w 854"/>
                <a:gd name="T23" fmla="*/ 2147483646 h 908"/>
                <a:gd name="T24" fmla="*/ 2147483646 w 854"/>
                <a:gd name="T25" fmla="*/ 2147483646 h 908"/>
                <a:gd name="T26" fmla="*/ 2147483646 w 854"/>
                <a:gd name="T27" fmla="*/ 2147483646 h 908"/>
                <a:gd name="T28" fmla="*/ 0 w 854"/>
                <a:gd name="T29" fmla="*/ 2147483646 h 908"/>
                <a:gd name="T30" fmla="*/ 2147483646 w 854"/>
                <a:gd name="T31" fmla="*/ 2147483646 h 908"/>
                <a:gd name="T32" fmla="*/ 2147483646 w 854"/>
                <a:gd name="T33" fmla="*/ 2147483646 h 908"/>
                <a:gd name="T34" fmla="*/ 2147483646 w 854"/>
                <a:gd name="T35" fmla="*/ 2147483646 h 908"/>
                <a:gd name="T36" fmla="*/ 2147483646 w 854"/>
                <a:gd name="T37" fmla="*/ 2147483646 h 908"/>
                <a:gd name="T38" fmla="*/ 2147483646 w 854"/>
                <a:gd name="T39" fmla="*/ 2147483646 h 908"/>
                <a:gd name="T40" fmla="*/ 2147483646 w 854"/>
                <a:gd name="T41" fmla="*/ 2147483646 h 908"/>
                <a:gd name="T42" fmla="*/ 2147483646 w 854"/>
                <a:gd name="T43" fmla="*/ 2147483646 h 908"/>
                <a:gd name="T44" fmla="*/ 2147483646 w 854"/>
                <a:gd name="T45" fmla="*/ 2147483646 h 908"/>
                <a:gd name="T46" fmla="*/ 2147483646 w 854"/>
                <a:gd name="T47" fmla="*/ 2147483646 h 908"/>
                <a:gd name="T48" fmla="*/ 2147483646 w 854"/>
                <a:gd name="T49" fmla="*/ 2147483646 h 908"/>
                <a:gd name="T50" fmla="*/ 2147483646 w 854"/>
                <a:gd name="T51" fmla="*/ 2147483646 h 908"/>
                <a:gd name="T52" fmla="*/ 2147483646 w 854"/>
                <a:gd name="T53" fmla="*/ 2147483646 h 908"/>
                <a:gd name="T54" fmla="*/ 2147483646 w 854"/>
                <a:gd name="T55" fmla="*/ 2147483646 h 908"/>
                <a:gd name="T56" fmla="*/ 2147483646 w 854"/>
                <a:gd name="T57" fmla="*/ 2147483646 h 908"/>
                <a:gd name="T58" fmla="*/ 2147483646 w 854"/>
                <a:gd name="T59" fmla="*/ 2147483646 h 908"/>
                <a:gd name="T60" fmla="*/ 2147483646 w 854"/>
                <a:gd name="T61" fmla="*/ 2147483646 h 908"/>
                <a:gd name="T62" fmla="*/ 2147483646 w 854"/>
                <a:gd name="T63" fmla="*/ 2147483646 h 908"/>
                <a:gd name="T64" fmla="*/ 2147483646 w 854"/>
                <a:gd name="T65" fmla="*/ 2147483646 h 908"/>
                <a:gd name="T66" fmla="*/ 2147483646 w 854"/>
                <a:gd name="T67" fmla="*/ 2147483646 h 908"/>
                <a:gd name="T68" fmla="*/ 2147483646 w 854"/>
                <a:gd name="T69" fmla="*/ 2147483646 h 908"/>
                <a:gd name="T70" fmla="*/ 2147483646 w 854"/>
                <a:gd name="T71" fmla="*/ 2147483646 h 908"/>
                <a:gd name="T72" fmla="*/ 2147483646 w 854"/>
                <a:gd name="T73" fmla="*/ 2147483646 h 908"/>
                <a:gd name="T74" fmla="*/ 2147483646 w 854"/>
                <a:gd name="T75" fmla="*/ 2147483646 h 908"/>
                <a:gd name="T76" fmla="*/ 2147483646 w 854"/>
                <a:gd name="T77" fmla="*/ 2147483646 h 908"/>
                <a:gd name="T78" fmla="*/ 2147483646 w 854"/>
                <a:gd name="T79" fmla="*/ 2147483646 h 908"/>
                <a:gd name="T80" fmla="*/ 2147483646 w 854"/>
                <a:gd name="T81" fmla="*/ 2147483646 h 908"/>
                <a:gd name="T82" fmla="*/ 2147483646 w 854"/>
                <a:gd name="T83" fmla="*/ 2147483646 h 908"/>
                <a:gd name="T84" fmla="*/ 2147483646 w 854"/>
                <a:gd name="T85" fmla="*/ 2147483646 h 908"/>
                <a:gd name="T86" fmla="*/ 2147483646 w 854"/>
                <a:gd name="T87" fmla="*/ 2147483646 h 908"/>
                <a:gd name="T88" fmla="*/ 2147483646 w 854"/>
                <a:gd name="T89" fmla="*/ 2147483646 h 908"/>
                <a:gd name="T90" fmla="*/ 2147483646 w 854"/>
                <a:gd name="T91" fmla="*/ 2147483646 h 908"/>
                <a:gd name="T92" fmla="*/ 2147483646 w 854"/>
                <a:gd name="T93" fmla="*/ 2147483646 h 908"/>
                <a:gd name="T94" fmla="*/ 2147483646 w 854"/>
                <a:gd name="T95" fmla="*/ 2147483646 h 908"/>
                <a:gd name="T96" fmla="*/ 2147483646 w 854"/>
                <a:gd name="T97" fmla="*/ 2147483646 h 908"/>
                <a:gd name="T98" fmla="*/ 2147483646 w 854"/>
                <a:gd name="T99" fmla="*/ 2147483646 h 908"/>
                <a:gd name="T100" fmla="*/ 2147483646 w 854"/>
                <a:gd name="T101" fmla="*/ 2147483646 h 908"/>
                <a:gd name="T102" fmla="*/ 2147483646 w 854"/>
                <a:gd name="T103" fmla="*/ 2147483646 h 908"/>
                <a:gd name="T104" fmla="*/ 2147483646 w 854"/>
                <a:gd name="T105" fmla="*/ 2147483646 h 908"/>
                <a:gd name="T106" fmla="*/ 2147483646 w 854"/>
                <a:gd name="T107" fmla="*/ 2147483646 h 908"/>
                <a:gd name="T108" fmla="*/ 2147483646 w 854"/>
                <a:gd name="T109" fmla="*/ 2147483646 h 908"/>
                <a:gd name="T110" fmla="*/ 2147483646 w 854"/>
                <a:gd name="T111" fmla="*/ 2147483646 h 908"/>
                <a:gd name="T112" fmla="*/ 2147483646 w 854"/>
                <a:gd name="T113" fmla="*/ 2147483646 h 908"/>
                <a:gd name="T114" fmla="*/ 2147483646 w 854"/>
                <a:gd name="T115" fmla="*/ 2147483646 h 908"/>
                <a:gd name="T116" fmla="*/ 2147483646 w 854"/>
                <a:gd name="T117" fmla="*/ 2147483646 h 908"/>
                <a:gd name="T118" fmla="*/ 2147483646 w 854"/>
                <a:gd name="T119" fmla="*/ 2147483646 h 908"/>
                <a:gd name="T120" fmla="*/ 2147483646 w 854"/>
                <a:gd name="T121" fmla="*/ 2147483646 h 9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4"/>
                <a:gd name="T184" fmla="*/ 0 h 908"/>
                <a:gd name="T185" fmla="*/ 854 w 854"/>
                <a:gd name="T186" fmla="*/ 908 h 9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4" h="908">
                  <a:moveTo>
                    <a:pt x="362" y="908"/>
                  </a:moveTo>
                  <a:lnTo>
                    <a:pt x="356" y="890"/>
                  </a:lnTo>
                  <a:lnTo>
                    <a:pt x="341" y="877"/>
                  </a:lnTo>
                  <a:lnTo>
                    <a:pt x="295" y="860"/>
                  </a:lnTo>
                  <a:lnTo>
                    <a:pt x="281" y="805"/>
                  </a:lnTo>
                  <a:lnTo>
                    <a:pt x="273" y="778"/>
                  </a:lnTo>
                  <a:lnTo>
                    <a:pt x="285" y="760"/>
                  </a:lnTo>
                  <a:lnTo>
                    <a:pt x="286" y="747"/>
                  </a:lnTo>
                  <a:lnTo>
                    <a:pt x="270" y="731"/>
                  </a:lnTo>
                  <a:lnTo>
                    <a:pt x="261" y="707"/>
                  </a:lnTo>
                  <a:lnTo>
                    <a:pt x="256" y="669"/>
                  </a:lnTo>
                  <a:lnTo>
                    <a:pt x="256" y="643"/>
                  </a:lnTo>
                  <a:lnTo>
                    <a:pt x="251" y="632"/>
                  </a:lnTo>
                  <a:lnTo>
                    <a:pt x="205" y="600"/>
                  </a:lnTo>
                  <a:lnTo>
                    <a:pt x="165" y="570"/>
                  </a:lnTo>
                  <a:lnTo>
                    <a:pt x="149" y="539"/>
                  </a:lnTo>
                  <a:lnTo>
                    <a:pt x="105" y="518"/>
                  </a:lnTo>
                  <a:lnTo>
                    <a:pt x="96" y="512"/>
                  </a:lnTo>
                  <a:lnTo>
                    <a:pt x="94" y="502"/>
                  </a:lnTo>
                  <a:lnTo>
                    <a:pt x="87" y="497"/>
                  </a:lnTo>
                  <a:lnTo>
                    <a:pt x="51" y="491"/>
                  </a:lnTo>
                  <a:lnTo>
                    <a:pt x="46" y="483"/>
                  </a:lnTo>
                  <a:lnTo>
                    <a:pt x="30" y="471"/>
                  </a:lnTo>
                  <a:lnTo>
                    <a:pt x="22" y="459"/>
                  </a:lnTo>
                  <a:lnTo>
                    <a:pt x="22" y="406"/>
                  </a:lnTo>
                  <a:lnTo>
                    <a:pt x="27" y="370"/>
                  </a:lnTo>
                  <a:lnTo>
                    <a:pt x="23" y="351"/>
                  </a:lnTo>
                  <a:lnTo>
                    <a:pt x="36" y="328"/>
                  </a:lnTo>
                  <a:lnTo>
                    <a:pt x="22" y="303"/>
                  </a:lnTo>
                  <a:lnTo>
                    <a:pt x="0" y="291"/>
                  </a:lnTo>
                  <a:lnTo>
                    <a:pt x="11" y="260"/>
                  </a:lnTo>
                  <a:lnTo>
                    <a:pt x="16" y="255"/>
                  </a:lnTo>
                  <a:lnTo>
                    <a:pt x="18" y="237"/>
                  </a:lnTo>
                  <a:lnTo>
                    <a:pt x="59" y="203"/>
                  </a:lnTo>
                  <a:lnTo>
                    <a:pt x="73" y="198"/>
                  </a:lnTo>
                  <a:lnTo>
                    <a:pt x="83" y="185"/>
                  </a:lnTo>
                  <a:lnTo>
                    <a:pt x="80" y="74"/>
                  </a:lnTo>
                  <a:lnTo>
                    <a:pt x="90" y="66"/>
                  </a:lnTo>
                  <a:lnTo>
                    <a:pt x="99" y="51"/>
                  </a:lnTo>
                  <a:lnTo>
                    <a:pt x="116" y="59"/>
                  </a:lnTo>
                  <a:lnTo>
                    <a:pt x="134" y="63"/>
                  </a:lnTo>
                  <a:lnTo>
                    <a:pt x="159" y="61"/>
                  </a:lnTo>
                  <a:lnTo>
                    <a:pt x="197" y="38"/>
                  </a:lnTo>
                  <a:lnTo>
                    <a:pt x="269" y="2"/>
                  </a:lnTo>
                  <a:lnTo>
                    <a:pt x="281" y="0"/>
                  </a:lnTo>
                  <a:lnTo>
                    <a:pt x="287" y="6"/>
                  </a:lnTo>
                  <a:lnTo>
                    <a:pt x="287" y="23"/>
                  </a:lnTo>
                  <a:lnTo>
                    <a:pt x="280" y="34"/>
                  </a:lnTo>
                  <a:lnTo>
                    <a:pt x="279" y="43"/>
                  </a:lnTo>
                  <a:lnTo>
                    <a:pt x="271" y="71"/>
                  </a:lnTo>
                  <a:lnTo>
                    <a:pt x="299" y="58"/>
                  </a:lnTo>
                  <a:lnTo>
                    <a:pt x="314" y="58"/>
                  </a:lnTo>
                  <a:lnTo>
                    <a:pt x="330" y="74"/>
                  </a:lnTo>
                  <a:lnTo>
                    <a:pt x="346" y="72"/>
                  </a:lnTo>
                  <a:lnTo>
                    <a:pt x="354" y="82"/>
                  </a:lnTo>
                  <a:lnTo>
                    <a:pt x="375" y="86"/>
                  </a:lnTo>
                  <a:lnTo>
                    <a:pt x="385" y="94"/>
                  </a:lnTo>
                  <a:lnTo>
                    <a:pt x="391" y="117"/>
                  </a:lnTo>
                  <a:lnTo>
                    <a:pt x="401" y="123"/>
                  </a:lnTo>
                  <a:lnTo>
                    <a:pt x="535" y="149"/>
                  </a:lnTo>
                  <a:lnTo>
                    <a:pt x="551" y="149"/>
                  </a:lnTo>
                  <a:lnTo>
                    <a:pt x="580" y="173"/>
                  </a:lnTo>
                  <a:lnTo>
                    <a:pt x="599" y="172"/>
                  </a:lnTo>
                  <a:lnTo>
                    <a:pt x="604" y="180"/>
                  </a:lnTo>
                  <a:lnTo>
                    <a:pt x="612" y="175"/>
                  </a:lnTo>
                  <a:lnTo>
                    <a:pt x="622" y="173"/>
                  </a:lnTo>
                  <a:lnTo>
                    <a:pt x="655" y="179"/>
                  </a:lnTo>
                  <a:lnTo>
                    <a:pt x="675" y="186"/>
                  </a:lnTo>
                  <a:lnTo>
                    <a:pt x="685" y="194"/>
                  </a:lnTo>
                  <a:lnTo>
                    <a:pt x="680" y="200"/>
                  </a:lnTo>
                  <a:lnTo>
                    <a:pt x="679" y="207"/>
                  </a:lnTo>
                  <a:lnTo>
                    <a:pt x="701" y="213"/>
                  </a:lnTo>
                  <a:lnTo>
                    <a:pt x="727" y="225"/>
                  </a:lnTo>
                  <a:lnTo>
                    <a:pt x="731" y="245"/>
                  </a:lnTo>
                  <a:lnTo>
                    <a:pt x="723" y="294"/>
                  </a:lnTo>
                  <a:lnTo>
                    <a:pt x="728" y="297"/>
                  </a:lnTo>
                  <a:lnTo>
                    <a:pt x="751" y="292"/>
                  </a:lnTo>
                  <a:lnTo>
                    <a:pt x="756" y="294"/>
                  </a:lnTo>
                  <a:lnTo>
                    <a:pt x="754" y="306"/>
                  </a:lnTo>
                  <a:lnTo>
                    <a:pt x="745" y="315"/>
                  </a:lnTo>
                  <a:lnTo>
                    <a:pt x="751" y="337"/>
                  </a:lnTo>
                  <a:lnTo>
                    <a:pt x="773" y="351"/>
                  </a:lnTo>
                  <a:lnTo>
                    <a:pt x="769" y="354"/>
                  </a:lnTo>
                  <a:lnTo>
                    <a:pt x="739" y="385"/>
                  </a:lnTo>
                  <a:lnTo>
                    <a:pt x="722" y="425"/>
                  </a:lnTo>
                  <a:lnTo>
                    <a:pt x="713" y="451"/>
                  </a:lnTo>
                  <a:lnTo>
                    <a:pt x="711" y="463"/>
                  </a:lnTo>
                  <a:lnTo>
                    <a:pt x="718" y="468"/>
                  </a:lnTo>
                  <a:lnTo>
                    <a:pt x="739" y="457"/>
                  </a:lnTo>
                  <a:lnTo>
                    <a:pt x="763" y="412"/>
                  </a:lnTo>
                  <a:lnTo>
                    <a:pt x="788" y="391"/>
                  </a:lnTo>
                  <a:lnTo>
                    <a:pt x="801" y="385"/>
                  </a:lnTo>
                  <a:lnTo>
                    <a:pt x="806" y="374"/>
                  </a:lnTo>
                  <a:lnTo>
                    <a:pt x="817" y="364"/>
                  </a:lnTo>
                  <a:lnTo>
                    <a:pt x="822" y="351"/>
                  </a:lnTo>
                  <a:lnTo>
                    <a:pt x="821" y="336"/>
                  </a:lnTo>
                  <a:lnTo>
                    <a:pt x="824" y="324"/>
                  </a:lnTo>
                  <a:lnTo>
                    <a:pt x="830" y="319"/>
                  </a:lnTo>
                  <a:lnTo>
                    <a:pt x="836" y="307"/>
                  </a:lnTo>
                  <a:lnTo>
                    <a:pt x="842" y="301"/>
                  </a:lnTo>
                  <a:lnTo>
                    <a:pt x="851" y="300"/>
                  </a:lnTo>
                  <a:lnTo>
                    <a:pt x="854" y="309"/>
                  </a:lnTo>
                  <a:lnTo>
                    <a:pt x="852" y="332"/>
                  </a:lnTo>
                  <a:lnTo>
                    <a:pt x="831" y="385"/>
                  </a:lnTo>
                  <a:lnTo>
                    <a:pt x="821" y="398"/>
                  </a:lnTo>
                  <a:lnTo>
                    <a:pt x="815" y="415"/>
                  </a:lnTo>
                  <a:lnTo>
                    <a:pt x="816" y="427"/>
                  </a:lnTo>
                  <a:lnTo>
                    <a:pt x="798" y="470"/>
                  </a:lnTo>
                  <a:lnTo>
                    <a:pt x="798" y="506"/>
                  </a:lnTo>
                  <a:lnTo>
                    <a:pt x="795" y="533"/>
                  </a:lnTo>
                  <a:lnTo>
                    <a:pt x="777" y="552"/>
                  </a:lnTo>
                  <a:lnTo>
                    <a:pt x="772" y="564"/>
                  </a:lnTo>
                  <a:lnTo>
                    <a:pt x="778" y="593"/>
                  </a:lnTo>
                  <a:lnTo>
                    <a:pt x="779" y="642"/>
                  </a:lnTo>
                  <a:lnTo>
                    <a:pt x="772" y="653"/>
                  </a:lnTo>
                  <a:lnTo>
                    <a:pt x="756" y="703"/>
                  </a:lnTo>
                  <a:lnTo>
                    <a:pt x="765" y="779"/>
                  </a:lnTo>
                  <a:lnTo>
                    <a:pt x="787" y="830"/>
                  </a:lnTo>
                  <a:lnTo>
                    <a:pt x="781" y="839"/>
                  </a:lnTo>
                  <a:lnTo>
                    <a:pt x="785" y="850"/>
                  </a:lnTo>
                  <a:lnTo>
                    <a:pt x="783" y="859"/>
                  </a:lnTo>
                  <a:lnTo>
                    <a:pt x="785" y="881"/>
                  </a:lnTo>
                  <a:lnTo>
                    <a:pt x="362" y="908"/>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1" name="Freeform 205">
              <a:extLst>
                <a:ext uri="{FF2B5EF4-FFF2-40B4-BE49-F238E27FC236}">
                  <a16:creationId xmlns:a16="http://schemas.microsoft.com/office/drawing/2014/main" id="{405AAED8-FCF7-08C0-B89F-7B98C13F1F9A}"/>
                </a:ext>
              </a:extLst>
            </p:cNvPr>
            <p:cNvSpPr>
              <a:spLocks/>
            </p:cNvSpPr>
            <p:nvPr/>
          </p:nvSpPr>
          <p:spPr bwMode="auto">
            <a:xfrm>
              <a:off x="5756275" y="2471738"/>
              <a:ext cx="658813" cy="700087"/>
            </a:xfrm>
            <a:custGeom>
              <a:avLst/>
              <a:gdLst>
                <a:gd name="T0" fmla="*/ 2147483646 w 854"/>
                <a:gd name="T1" fmla="*/ 2147483646 h 908"/>
                <a:gd name="T2" fmla="*/ 2147483646 w 854"/>
                <a:gd name="T3" fmla="*/ 2147483646 h 908"/>
                <a:gd name="T4" fmla="*/ 2147483646 w 854"/>
                <a:gd name="T5" fmla="*/ 2147483646 h 908"/>
                <a:gd name="T6" fmla="*/ 2147483646 w 854"/>
                <a:gd name="T7" fmla="*/ 2147483646 h 908"/>
                <a:gd name="T8" fmla="*/ 2147483646 w 854"/>
                <a:gd name="T9" fmla="*/ 2147483646 h 908"/>
                <a:gd name="T10" fmla="*/ 2147483646 w 854"/>
                <a:gd name="T11" fmla="*/ 2147483646 h 908"/>
                <a:gd name="T12" fmla="*/ 2147483646 w 854"/>
                <a:gd name="T13" fmla="*/ 2147483646 h 908"/>
                <a:gd name="T14" fmla="*/ 2147483646 w 854"/>
                <a:gd name="T15" fmla="*/ 2147483646 h 908"/>
                <a:gd name="T16" fmla="*/ 2147483646 w 854"/>
                <a:gd name="T17" fmla="*/ 2147483646 h 908"/>
                <a:gd name="T18" fmla="*/ 2147483646 w 854"/>
                <a:gd name="T19" fmla="*/ 2147483646 h 908"/>
                <a:gd name="T20" fmla="*/ 2147483646 w 854"/>
                <a:gd name="T21" fmla="*/ 2147483646 h 908"/>
                <a:gd name="T22" fmla="*/ 2147483646 w 854"/>
                <a:gd name="T23" fmla="*/ 2147483646 h 908"/>
                <a:gd name="T24" fmla="*/ 2147483646 w 854"/>
                <a:gd name="T25" fmla="*/ 2147483646 h 908"/>
                <a:gd name="T26" fmla="*/ 2147483646 w 854"/>
                <a:gd name="T27" fmla="*/ 2147483646 h 908"/>
                <a:gd name="T28" fmla="*/ 0 w 854"/>
                <a:gd name="T29" fmla="*/ 2147483646 h 908"/>
                <a:gd name="T30" fmla="*/ 2147483646 w 854"/>
                <a:gd name="T31" fmla="*/ 2147483646 h 908"/>
                <a:gd name="T32" fmla="*/ 2147483646 w 854"/>
                <a:gd name="T33" fmla="*/ 2147483646 h 908"/>
                <a:gd name="T34" fmla="*/ 2147483646 w 854"/>
                <a:gd name="T35" fmla="*/ 2147483646 h 908"/>
                <a:gd name="T36" fmla="*/ 2147483646 w 854"/>
                <a:gd name="T37" fmla="*/ 2147483646 h 908"/>
                <a:gd name="T38" fmla="*/ 2147483646 w 854"/>
                <a:gd name="T39" fmla="*/ 2147483646 h 908"/>
                <a:gd name="T40" fmla="*/ 2147483646 w 854"/>
                <a:gd name="T41" fmla="*/ 2147483646 h 908"/>
                <a:gd name="T42" fmla="*/ 2147483646 w 854"/>
                <a:gd name="T43" fmla="*/ 2147483646 h 908"/>
                <a:gd name="T44" fmla="*/ 2147483646 w 854"/>
                <a:gd name="T45" fmla="*/ 2147483646 h 908"/>
                <a:gd name="T46" fmla="*/ 2147483646 w 854"/>
                <a:gd name="T47" fmla="*/ 2147483646 h 908"/>
                <a:gd name="T48" fmla="*/ 2147483646 w 854"/>
                <a:gd name="T49" fmla="*/ 2147483646 h 908"/>
                <a:gd name="T50" fmla="*/ 2147483646 w 854"/>
                <a:gd name="T51" fmla="*/ 2147483646 h 908"/>
                <a:gd name="T52" fmla="*/ 2147483646 w 854"/>
                <a:gd name="T53" fmla="*/ 2147483646 h 908"/>
                <a:gd name="T54" fmla="*/ 2147483646 w 854"/>
                <a:gd name="T55" fmla="*/ 2147483646 h 908"/>
                <a:gd name="T56" fmla="*/ 2147483646 w 854"/>
                <a:gd name="T57" fmla="*/ 2147483646 h 908"/>
                <a:gd name="T58" fmla="*/ 2147483646 w 854"/>
                <a:gd name="T59" fmla="*/ 2147483646 h 908"/>
                <a:gd name="T60" fmla="*/ 2147483646 w 854"/>
                <a:gd name="T61" fmla="*/ 2147483646 h 908"/>
                <a:gd name="T62" fmla="*/ 2147483646 w 854"/>
                <a:gd name="T63" fmla="*/ 2147483646 h 908"/>
                <a:gd name="T64" fmla="*/ 2147483646 w 854"/>
                <a:gd name="T65" fmla="*/ 2147483646 h 908"/>
                <a:gd name="T66" fmla="*/ 2147483646 w 854"/>
                <a:gd name="T67" fmla="*/ 2147483646 h 908"/>
                <a:gd name="T68" fmla="*/ 2147483646 w 854"/>
                <a:gd name="T69" fmla="*/ 2147483646 h 908"/>
                <a:gd name="T70" fmla="*/ 2147483646 w 854"/>
                <a:gd name="T71" fmla="*/ 2147483646 h 908"/>
                <a:gd name="T72" fmla="*/ 2147483646 w 854"/>
                <a:gd name="T73" fmla="*/ 2147483646 h 908"/>
                <a:gd name="T74" fmla="*/ 2147483646 w 854"/>
                <a:gd name="T75" fmla="*/ 2147483646 h 908"/>
                <a:gd name="T76" fmla="*/ 2147483646 w 854"/>
                <a:gd name="T77" fmla="*/ 2147483646 h 908"/>
                <a:gd name="T78" fmla="*/ 2147483646 w 854"/>
                <a:gd name="T79" fmla="*/ 2147483646 h 908"/>
                <a:gd name="T80" fmla="*/ 2147483646 w 854"/>
                <a:gd name="T81" fmla="*/ 2147483646 h 908"/>
                <a:gd name="T82" fmla="*/ 2147483646 w 854"/>
                <a:gd name="T83" fmla="*/ 2147483646 h 908"/>
                <a:gd name="T84" fmla="*/ 2147483646 w 854"/>
                <a:gd name="T85" fmla="*/ 2147483646 h 908"/>
                <a:gd name="T86" fmla="*/ 2147483646 w 854"/>
                <a:gd name="T87" fmla="*/ 2147483646 h 908"/>
                <a:gd name="T88" fmla="*/ 2147483646 w 854"/>
                <a:gd name="T89" fmla="*/ 2147483646 h 908"/>
                <a:gd name="T90" fmla="*/ 2147483646 w 854"/>
                <a:gd name="T91" fmla="*/ 2147483646 h 908"/>
                <a:gd name="T92" fmla="*/ 2147483646 w 854"/>
                <a:gd name="T93" fmla="*/ 2147483646 h 908"/>
                <a:gd name="T94" fmla="*/ 2147483646 w 854"/>
                <a:gd name="T95" fmla="*/ 2147483646 h 908"/>
                <a:gd name="T96" fmla="*/ 2147483646 w 854"/>
                <a:gd name="T97" fmla="*/ 2147483646 h 908"/>
                <a:gd name="T98" fmla="*/ 2147483646 w 854"/>
                <a:gd name="T99" fmla="*/ 2147483646 h 908"/>
                <a:gd name="T100" fmla="*/ 2147483646 w 854"/>
                <a:gd name="T101" fmla="*/ 2147483646 h 908"/>
                <a:gd name="T102" fmla="*/ 2147483646 w 854"/>
                <a:gd name="T103" fmla="*/ 2147483646 h 908"/>
                <a:gd name="T104" fmla="*/ 2147483646 w 854"/>
                <a:gd name="T105" fmla="*/ 2147483646 h 908"/>
                <a:gd name="T106" fmla="*/ 2147483646 w 854"/>
                <a:gd name="T107" fmla="*/ 2147483646 h 908"/>
                <a:gd name="T108" fmla="*/ 2147483646 w 854"/>
                <a:gd name="T109" fmla="*/ 2147483646 h 908"/>
                <a:gd name="T110" fmla="*/ 2147483646 w 854"/>
                <a:gd name="T111" fmla="*/ 2147483646 h 908"/>
                <a:gd name="T112" fmla="*/ 2147483646 w 854"/>
                <a:gd name="T113" fmla="*/ 2147483646 h 908"/>
                <a:gd name="T114" fmla="*/ 2147483646 w 854"/>
                <a:gd name="T115" fmla="*/ 2147483646 h 908"/>
                <a:gd name="T116" fmla="*/ 2147483646 w 854"/>
                <a:gd name="T117" fmla="*/ 2147483646 h 908"/>
                <a:gd name="T118" fmla="*/ 2147483646 w 854"/>
                <a:gd name="T119" fmla="*/ 2147483646 h 908"/>
                <a:gd name="T120" fmla="*/ 2147483646 w 854"/>
                <a:gd name="T121" fmla="*/ 2147483646 h 9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4"/>
                <a:gd name="T184" fmla="*/ 0 h 908"/>
                <a:gd name="T185" fmla="*/ 854 w 854"/>
                <a:gd name="T186" fmla="*/ 908 h 9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4" h="908">
                  <a:moveTo>
                    <a:pt x="362" y="908"/>
                  </a:moveTo>
                  <a:lnTo>
                    <a:pt x="356" y="890"/>
                  </a:lnTo>
                  <a:lnTo>
                    <a:pt x="341" y="877"/>
                  </a:lnTo>
                  <a:lnTo>
                    <a:pt x="295" y="860"/>
                  </a:lnTo>
                  <a:lnTo>
                    <a:pt x="281" y="805"/>
                  </a:lnTo>
                  <a:lnTo>
                    <a:pt x="273" y="778"/>
                  </a:lnTo>
                  <a:lnTo>
                    <a:pt x="285" y="760"/>
                  </a:lnTo>
                  <a:lnTo>
                    <a:pt x="286" y="747"/>
                  </a:lnTo>
                  <a:lnTo>
                    <a:pt x="270" y="731"/>
                  </a:lnTo>
                  <a:lnTo>
                    <a:pt x="261" y="707"/>
                  </a:lnTo>
                  <a:lnTo>
                    <a:pt x="256" y="669"/>
                  </a:lnTo>
                  <a:lnTo>
                    <a:pt x="256" y="643"/>
                  </a:lnTo>
                  <a:lnTo>
                    <a:pt x="251" y="632"/>
                  </a:lnTo>
                  <a:lnTo>
                    <a:pt x="205" y="600"/>
                  </a:lnTo>
                  <a:lnTo>
                    <a:pt x="165" y="570"/>
                  </a:lnTo>
                  <a:lnTo>
                    <a:pt x="149" y="539"/>
                  </a:lnTo>
                  <a:lnTo>
                    <a:pt x="105" y="518"/>
                  </a:lnTo>
                  <a:lnTo>
                    <a:pt x="96" y="512"/>
                  </a:lnTo>
                  <a:lnTo>
                    <a:pt x="94" y="502"/>
                  </a:lnTo>
                  <a:lnTo>
                    <a:pt x="87" y="497"/>
                  </a:lnTo>
                  <a:lnTo>
                    <a:pt x="51" y="491"/>
                  </a:lnTo>
                  <a:lnTo>
                    <a:pt x="46" y="483"/>
                  </a:lnTo>
                  <a:lnTo>
                    <a:pt x="30" y="471"/>
                  </a:lnTo>
                  <a:lnTo>
                    <a:pt x="22" y="459"/>
                  </a:lnTo>
                  <a:lnTo>
                    <a:pt x="22" y="406"/>
                  </a:lnTo>
                  <a:lnTo>
                    <a:pt x="27" y="370"/>
                  </a:lnTo>
                  <a:lnTo>
                    <a:pt x="23" y="351"/>
                  </a:lnTo>
                  <a:lnTo>
                    <a:pt x="36" y="328"/>
                  </a:lnTo>
                  <a:lnTo>
                    <a:pt x="22" y="303"/>
                  </a:lnTo>
                  <a:lnTo>
                    <a:pt x="0" y="291"/>
                  </a:lnTo>
                  <a:lnTo>
                    <a:pt x="11" y="260"/>
                  </a:lnTo>
                  <a:lnTo>
                    <a:pt x="16" y="255"/>
                  </a:lnTo>
                  <a:lnTo>
                    <a:pt x="18" y="237"/>
                  </a:lnTo>
                  <a:lnTo>
                    <a:pt x="59" y="203"/>
                  </a:lnTo>
                  <a:lnTo>
                    <a:pt x="73" y="198"/>
                  </a:lnTo>
                  <a:lnTo>
                    <a:pt x="83" y="185"/>
                  </a:lnTo>
                  <a:lnTo>
                    <a:pt x="80" y="74"/>
                  </a:lnTo>
                  <a:lnTo>
                    <a:pt x="90" y="66"/>
                  </a:lnTo>
                  <a:lnTo>
                    <a:pt x="99" y="51"/>
                  </a:lnTo>
                  <a:lnTo>
                    <a:pt x="116" y="59"/>
                  </a:lnTo>
                  <a:lnTo>
                    <a:pt x="134" y="63"/>
                  </a:lnTo>
                  <a:lnTo>
                    <a:pt x="159" y="61"/>
                  </a:lnTo>
                  <a:lnTo>
                    <a:pt x="197" y="38"/>
                  </a:lnTo>
                  <a:lnTo>
                    <a:pt x="269" y="2"/>
                  </a:lnTo>
                  <a:lnTo>
                    <a:pt x="281" y="0"/>
                  </a:lnTo>
                  <a:lnTo>
                    <a:pt x="287" y="6"/>
                  </a:lnTo>
                  <a:lnTo>
                    <a:pt x="287" y="23"/>
                  </a:lnTo>
                  <a:lnTo>
                    <a:pt x="280" y="34"/>
                  </a:lnTo>
                  <a:lnTo>
                    <a:pt x="279" y="43"/>
                  </a:lnTo>
                  <a:lnTo>
                    <a:pt x="271" y="71"/>
                  </a:lnTo>
                  <a:lnTo>
                    <a:pt x="299" y="58"/>
                  </a:lnTo>
                  <a:lnTo>
                    <a:pt x="314" y="58"/>
                  </a:lnTo>
                  <a:lnTo>
                    <a:pt x="330" y="74"/>
                  </a:lnTo>
                  <a:lnTo>
                    <a:pt x="346" y="72"/>
                  </a:lnTo>
                  <a:lnTo>
                    <a:pt x="354" y="82"/>
                  </a:lnTo>
                  <a:lnTo>
                    <a:pt x="375" y="86"/>
                  </a:lnTo>
                  <a:lnTo>
                    <a:pt x="385" y="94"/>
                  </a:lnTo>
                  <a:lnTo>
                    <a:pt x="391" y="117"/>
                  </a:lnTo>
                  <a:lnTo>
                    <a:pt x="401" y="123"/>
                  </a:lnTo>
                  <a:lnTo>
                    <a:pt x="535" y="149"/>
                  </a:lnTo>
                  <a:lnTo>
                    <a:pt x="551" y="149"/>
                  </a:lnTo>
                  <a:lnTo>
                    <a:pt x="580" y="173"/>
                  </a:lnTo>
                  <a:lnTo>
                    <a:pt x="599" y="172"/>
                  </a:lnTo>
                  <a:lnTo>
                    <a:pt x="604" y="180"/>
                  </a:lnTo>
                  <a:lnTo>
                    <a:pt x="612" y="175"/>
                  </a:lnTo>
                  <a:lnTo>
                    <a:pt x="622" y="173"/>
                  </a:lnTo>
                  <a:lnTo>
                    <a:pt x="655" y="179"/>
                  </a:lnTo>
                  <a:lnTo>
                    <a:pt x="675" y="186"/>
                  </a:lnTo>
                  <a:lnTo>
                    <a:pt x="685" y="194"/>
                  </a:lnTo>
                  <a:lnTo>
                    <a:pt x="680" y="200"/>
                  </a:lnTo>
                  <a:lnTo>
                    <a:pt x="679" y="207"/>
                  </a:lnTo>
                  <a:lnTo>
                    <a:pt x="701" y="213"/>
                  </a:lnTo>
                  <a:lnTo>
                    <a:pt x="727" y="225"/>
                  </a:lnTo>
                  <a:lnTo>
                    <a:pt x="731" y="245"/>
                  </a:lnTo>
                  <a:lnTo>
                    <a:pt x="723" y="294"/>
                  </a:lnTo>
                  <a:lnTo>
                    <a:pt x="728" y="297"/>
                  </a:lnTo>
                  <a:lnTo>
                    <a:pt x="751" y="292"/>
                  </a:lnTo>
                  <a:lnTo>
                    <a:pt x="756" y="294"/>
                  </a:lnTo>
                  <a:lnTo>
                    <a:pt x="754" y="306"/>
                  </a:lnTo>
                  <a:lnTo>
                    <a:pt x="745" y="315"/>
                  </a:lnTo>
                  <a:lnTo>
                    <a:pt x="751" y="337"/>
                  </a:lnTo>
                  <a:lnTo>
                    <a:pt x="773" y="351"/>
                  </a:lnTo>
                  <a:lnTo>
                    <a:pt x="769" y="354"/>
                  </a:lnTo>
                  <a:lnTo>
                    <a:pt x="739" y="385"/>
                  </a:lnTo>
                  <a:lnTo>
                    <a:pt x="722" y="425"/>
                  </a:lnTo>
                  <a:lnTo>
                    <a:pt x="713" y="451"/>
                  </a:lnTo>
                  <a:lnTo>
                    <a:pt x="711" y="463"/>
                  </a:lnTo>
                  <a:lnTo>
                    <a:pt x="718" y="468"/>
                  </a:lnTo>
                  <a:lnTo>
                    <a:pt x="739" y="457"/>
                  </a:lnTo>
                  <a:lnTo>
                    <a:pt x="763" y="412"/>
                  </a:lnTo>
                  <a:lnTo>
                    <a:pt x="788" y="391"/>
                  </a:lnTo>
                  <a:lnTo>
                    <a:pt x="801" y="385"/>
                  </a:lnTo>
                  <a:lnTo>
                    <a:pt x="806" y="374"/>
                  </a:lnTo>
                  <a:lnTo>
                    <a:pt x="817" y="364"/>
                  </a:lnTo>
                  <a:lnTo>
                    <a:pt x="822" y="351"/>
                  </a:lnTo>
                  <a:lnTo>
                    <a:pt x="821" y="336"/>
                  </a:lnTo>
                  <a:lnTo>
                    <a:pt x="824" y="324"/>
                  </a:lnTo>
                  <a:lnTo>
                    <a:pt x="830" y="319"/>
                  </a:lnTo>
                  <a:lnTo>
                    <a:pt x="836" y="307"/>
                  </a:lnTo>
                  <a:lnTo>
                    <a:pt x="842" y="301"/>
                  </a:lnTo>
                  <a:lnTo>
                    <a:pt x="851" y="300"/>
                  </a:lnTo>
                  <a:lnTo>
                    <a:pt x="854" y="309"/>
                  </a:lnTo>
                  <a:lnTo>
                    <a:pt x="852" y="332"/>
                  </a:lnTo>
                  <a:lnTo>
                    <a:pt x="831" y="385"/>
                  </a:lnTo>
                  <a:lnTo>
                    <a:pt x="821" y="398"/>
                  </a:lnTo>
                  <a:lnTo>
                    <a:pt x="815" y="415"/>
                  </a:lnTo>
                  <a:lnTo>
                    <a:pt x="816" y="427"/>
                  </a:lnTo>
                  <a:lnTo>
                    <a:pt x="798" y="470"/>
                  </a:lnTo>
                  <a:lnTo>
                    <a:pt x="798" y="506"/>
                  </a:lnTo>
                  <a:lnTo>
                    <a:pt x="795" y="533"/>
                  </a:lnTo>
                  <a:lnTo>
                    <a:pt x="777" y="552"/>
                  </a:lnTo>
                  <a:lnTo>
                    <a:pt x="772" y="564"/>
                  </a:lnTo>
                  <a:lnTo>
                    <a:pt x="778" y="593"/>
                  </a:lnTo>
                  <a:lnTo>
                    <a:pt x="779" y="642"/>
                  </a:lnTo>
                  <a:lnTo>
                    <a:pt x="772" y="653"/>
                  </a:lnTo>
                  <a:lnTo>
                    <a:pt x="756" y="703"/>
                  </a:lnTo>
                  <a:lnTo>
                    <a:pt x="765" y="779"/>
                  </a:lnTo>
                  <a:lnTo>
                    <a:pt x="787" y="830"/>
                  </a:lnTo>
                  <a:lnTo>
                    <a:pt x="781" y="839"/>
                  </a:lnTo>
                  <a:lnTo>
                    <a:pt x="785" y="850"/>
                  </a:lnTo>
                  <a:lnTo>
                    <a:pt x="783" y="859"/>
                  </a:lnTo>
                  <a:lnTo>
                    <a:pt x="785" y="881"/>
                  </a:lnTo>
                  <a:lnTo>
                    <a:pt x="362" y="908"/>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2" name="Freeform 206">
              <a:extLst>
                <a:ext uri="{FF2B5EF4-FFF2-40B4-BE49-F238E27FC236}">
                  <a16:creationId xmlns:a16="http://schemas.microsoft.com/office/drawing/2014/main" id="{2825E85A-3547-81A2-C046-92757CF8E902}"/>
                </a:ext>
              </a:extLst>
            </p:cNvPr>
            <p:cNvSpPr>
              <a:spLocks/>
            </p:cNvSpPr>
            <p:nvPr/>
          </p:nvSpPr>
          <p:spPr bwMode="auto">
            <a:xfrm>
              <a:off x="5951538" y="3151188"/>
              <a:ext cx="496887" cy="882650"/>
            </a:xfrm>
            <a:custGeom>
              <a:avLst/>
              <a:gdLst>
                <a:gd name="T0" fmla="*/ 2147483646 w 645"/>
                <a:gd name="T1" fmla="*/ 2147483646 h 1146"/>
                <a:gd name="T2" fmla="*/ 2147483646 w 645"/>
                <a:gd name="T3" fmla="*/ 2147483646 h 1146"/>
                <a:gd name="T4" fmla="*/ 2147483646 w 645"/>
                <a:gd name="T5" fmla="*/ 2147483646 h 1146"/>
                <a:gd name="T6" fmla="*/ 2147483646 w 645"/>
                <a:gd name="T7" fmla="*/ 2147483646 h 1146"/>
                <a:gd name="T8" fmla="*/ 2147483646 w 645"/>
                <a:gd name="T9" fmla="*/ 2147483646 h 1146"/>
                <a:gd name="T10" fmla="*/ 2147483646 w 645"/>
                <a:gd name="T11" fmla="*/ 2147483646 h 1146"/>
                <a:gd name="T12" fmla="*/ 2147483646 w 645"/>
                <a:gd name="T13" fmla="*/ 2147483646 h 1146"/>
                <a:gd name="T14" fmla="*/ 2147483646 w 645"/>
                <a:gd name="T15" fmla="*/ 2147483646 h 1146"/>
                <a:gd name="T16" fmla="*/ 2147483646 w 645"/>
                <a:gd name="T17" fmla="*/ 2147483646 h 1146"/>
                <a:gd name="T18" fmla="*/ 2147483646 w 645"/>
                <a:gd name="T19" fmla="*/ 2147483646 h 1146"/>
                <a:gd name="T20" fmla="*/ 2147483646 w 645"/>
                <a:gd name="T21" fmla="*/ 2147483646 h 1146"/>
                <a:gd name="T22" fmla="*/ 2147483646 w 645"/>
                <a:gd name="T23" fmla="*/ 2147483646 h 1146"/>
                <a:gd name="T24" fmla="*/ 2147483646 w 645"/>
                <a:gd name="T25" fmla="*/ 2147483646 h 1146"/>
                <a:gd name="T26" fmla="*/ 0 w 645"/>
                <a:gd name="T27" fmla="*/ 2147483646 h 1146"/>
                <a:gd name="T28" fmla="*/ 2147483646 w 645"/>
                <a:gd name="T29" fmla="*/ 2147483646 h 1146"/>
                <a:gd name="T30" fmla="*/ 2147483646 w 645"/>
                <a:gd name="T31" fmla="*/ 2147483646 h 1146"/>
                <a:gd name="T32" fmla="*/ 2147483646 w 645"/>
                <a:gd name="T33" fmla="*/ 2147483646 h 1146"/>
                <a:gd name="T34" fmla="*/ 2147483646 w 645"/>
                <a:gd name="T35" fmla="*/ 2147483646 h 1146"/>
                <a:gd name="T36" fmla="*/ 2147483646 w 645"/>
                <a:gd name="T37" fmla="*/ 2147483646 h 1146"/>
                <a:gd name="T38" fmla="*/ 2147483646 w 645"/>
                <a:gd name="T39" fmla="*/ 2147483646 h 1146"/>
                <a:gd name="T40" fmla="*/ 2147483646 w 645"/>
                <a:gd name="T41" fmla="*/ 2147483646 h 1146"/>
                <a:gd name="T42" fmla="*/ 2147483646 w 645"/>
                <a:gd name="T43" fmla="*/ 2147483646 h 1146"/>
                <a:gd name="T44" fmla="*/ 2147483646 w 645"/>
                <a:gd name="T45" fmla="*/ 2147483646 h 1146"/>
                <a:gd name="T46" fmla="*/ 2147483646 w 645"/>
                <a:gd name="T47" fmla="*/ 2147483646 h 1146"/>
                <a:gd name="T48" fmla="*/ 2147483646 w 645"/>
                <a:gd name="T49" fmla="*/ 2147483646 h 1146"/>
                <a:gd name="T50" fmla="*/ 2147483646 w 645"/>
                <a:gd name="T51" fmla="*/ 2147483646 h 1146"/>
                <a:gd name="T52" fmla="*/ 2147483646 w 645"/>
                <a:gd name="T53" fmla="*/ 2147483646 h 1146"/>
                <a:gd name="T54" fmla="*/ 2147483646 w 645"/>
                <a:gd name="T55" fmla="*/ 2147483646 h 1146"/>
                <a:gd name="T56" fmla="*/ 2147483646 w 645"/>
                <a:gd name="T57" fmla="*/ 2147483646 h 1146"/>
                <a:gd name="T58" fmla="*/ 2147483646 w 645"/>
                <a:gd name="T59" fmla="*/ 2147483646 h 1146"/>
                <a:gd name="T60" fmla="*/ 2147483646 w 645"/>
                <a:gd name="T61" fmla="*/ 2147483646 h 1146"/>
                <a:gd name="T62" fmla="*/ 2147483646 w 645"/>
                <a:gd name="T63" fmla="*/ 2147483646 h 1146"/>
                <a:gd name="T64" fmla="*/ 2147483646 w 645"/>
                <a:gd name="T65" fmla="*/ 2147483646 h 1146"/>
                <a:gd name="T66" fmla="*/ 2147483646 w 645"/>
                <a:gd name="T67" fmla="*/ 2147483646 h 1146"/>
                <a:gd name="T68" fmla="*/ 2147483646 w 645"/>
                <a:gd name="T69" fmla="*/ 2147483646 h 1146"/>
                <a:gd name="T70" fmla="*/ 2147483646 w 645"/>
                <a:gd name="T71" fmla="*/ 2147483646 h 1146"/>
                <a:gd name="T72" fmla="*/ 2147483646 w 645"/>
                <a:gd name="T73" fmla="*/ 2147483646 h 1146"/>
                <a:gd name="T74" fmla="*/ 2147483646 w 645"/>
                <a:gd name="T75" fmla="*/ 2147483646 h 1146"/>
                <a:gd name="T76" fmla="*/ 2147483646 w 645"/>
                <a:gd name="T77" fmla="*/ 2147483646 h 1146"/>
                <a:gd name="T78" fmla="*/ 2147483646 w 645"/>
                <a:gd name="T79" fmla="*/ 2147483646 h 1146"/>
                <a:gd name="T80" fmla="*/ 2147483646 w 645"/>
                <a:gd name="T81" fmla="*/ 2147483646 h 1146"/>
                <a:gd name="T82" fmla="*/ 2147483646 w 645"/>
                <a:gd name="T83" fmla="*/ 2147483646 h 1146"/>
                <a:gd name="T84" fmla="*/ 2147483646 w 645"/>
                <a:gd name="T85" fmla="*/ 2147483646 h 1146"/>
                <a:gd name="T86" fmla="*/ 2147483646 w 645"/>
                <a:gd name="T87" fmla="*/ 2147483646 h 1146"/>
                <a:gd name="T88" fmla="*/ 2147483646 w 645"/>
                <a:gd name="T89" fmla="*/ 2147483646 h 1146"/>
                <a:gd name="T90" fmla="*/ 2147483646 w 645"/>
                <a:gd name="T91" fmla="*/ 2147483646 h 1146"/>
                <a:gd name="T92" fmla="*/ 2147483646 w 645"/>
                <a:gd name="T93" fmla="*/ 2147483646 h 1146"/>
                <a:gd name="T94" fmla="*/ 2147483646 w 645"/>
                <a:gd name="T95" fmla="*/ 2147483646 h 1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1146"/>
                <a:gd name="T146" fmla="*/ 645 w 645"/>
                <a:gd name="T147" fmla="*/ 1146 h 1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1146">
                  <a:moveTo>
                    <a:pt x="531" y="0"/>
                  </a:moveTo>
                  <a:lnTo>
                    <a:pt x="108" y="27"/>
                  </a:lnTo>
                  <a:lnTo>
                    <a:pt x="114" y="39"/>
                  </a:lnTo>
                  <a:lnTo>
                    <a:pt x="145" y="61"/>
                  </a:lnTo>
                  <a:lnTo>
                    <a:pt x="150" y="79"/>
                  </a:lnTo>
                  <a:lnTo>
                    <a:pt x="177" y="97"/>
                  </a:lnTo>
                  <a:lnTo>
                    <a:pt x="189" y="131"/>
                  </a:lnTo>
                  <a:lnTo>
                    <a:pt x="188" y="148"/>
                  </a:lnTo>
                  <a:lnTo>
                    <a:pt x="176" y="170"/>
                  </a:lnTo>
                  <a:lnTo>
                    <a:pt x="167" y="179"/>
                  </a:lnTo>
                  <a:lnTo>
                    <a:pt x="166" y="198"/>
                  </a:lnTo>
                  <a:lnTo>
                    <a:pt x="139" y="228"/>
                  </a:lnTo>
                  <a:lnTo>
                    <a:pt x="114" y="236"/>
                  </a:lnTo>
                  <a:lnTo>
                    <a:pt x="107" y="244"/>
                  </a:lnTo>
                  <a:lnTo>
                    <a:pt x="76" y="245"/>
                  </a:lnTo>
                  <a:lnTo>
                    <a:pt x="61" y="254"/>
                  </a:lnTo>
                  <a:lnTo>
                    <a:pt x="49" y="275"/>
                  </a:lnTo>
                  <a:lnTo>
                    <a:pt x="53" y="293"/>
                  </a:lnTo>
                  <a:lnTo>
                    <a:pt x="71" y="312"/>
                  </a:lnTo>
                  <a:lnTo>
                    <a:pt x="77" y="325"/>
                  </a:lnTo>
                  <a:lnTo>
                    <a:pt x="71" y="356"/>
                  </a:lnTo>
                  <a:lnTo>
                    <a:pt x="48" y="406"/>
                  </a:lnTo>
                  <a:lnTo>
                    <a:pt x="25" y="420"/>
                  </a:lnTo>
                  <a:lnTo>
                    <a:pt x="17" y="436"/>
                  </a:lnTo>
                  <a:lnTo>
                    <a:pt x="19" y="454"/>
                  </a:lnTo>
                  <a:lnTo>
                    <a:pt x="8" y="470"/>
                  </a:lnTo>
                  <a:lnTo>
                    <a:pt x="8" y="479"/>
                  </a:lnTo>
                  <a:lnTo>
                    <a:pt x="0" y="500"/>
                  </a:lnTo>
                  <a:lnTo>
                    <a:pt x="2" y="538"/>
                  </a:lnTo>
                  <a:lnTo>
                    <a:pt x="16" y="573"/>
                  </a:lnTo>
                  <a:lnTo>
                    <a:pt x="17" y="587"/>
                  </a:lnTo>
                  <a:lnTo>
                    <a:pt x="64" y="643"/>
                  </a:lnTo>
                  <a:lnTo>
                    <a:pt x="110" y="678"/>
                  </a:lnTo>
                  <a:lnTo>
                    <a:pt x="123" y="690"/>
                  </a:lnTo>
                  <a:lnTo>
                    <a:pt x="150" y="765"/>
                  </a:lnTo>
                  <a:lnTo>
                    <a:pt x="158" y="772"/>
                  </a:lnTo>
                  <a:lnTo>
                    <a:pt x="174" y="757"/>
                  </a:lnTo>
                  <a:lnTo>
                    <a:pt x="185" y="750"/>
                  </a:lnTo>
                  <a:lnTo>
                    <a:pt x="224" y="770"/>
                  </a:lnTo>
                  <a:lnTo>
                    <a:pt x="230" y="782"/>
                  </a:lnTo>
                  <a:lnTo>
                    <a:pt x="221" y="807"/>
                  </a:lnTo>
                  <a:lnTo>
                    <a:pt x="226" y="836"/>
                  </a:lnTo>
                  <a:lnTo>
                    <a:pt x="197" y="871"/>
                  </a:lnTo>
                  <a:lnTo>
                    <a:pt x="190" y="883"/>
                  </a:lnTo>
                  <a:lnTo>
                    <a:pt x="201" y="906"/>
                  </a:lnTo>
                  <a:lnTo>
                    <a:pt x="228" y="933"/>
                  </a:lnTo>
                  <a:lnTo>
                    <a:pt x="273" y="960"/>
                  </a:lnTo>
                  <a:lnTo>
                    <a:pt x="296" y="968"/>
                  </a:lnTo>
                  <a:lnTo>
                    <a:pt x="341" y="1009"/>
                  </a:lnTo>
                  <a:lnTo>
                    <a:pt x="350" y="1043"/>
                  </a:lnTo>
                  <a:lnTo>
                    <a:pt x="365" y="1062"/>
                  </a:lnTo>
                  <a:lnTo>
                    <a:pt x="364" y="1070"/>
                  </a:lnTo>
                  <a:lnTo>
                    <a:pt x="352" y="1083"/>
                  </a:lnTo>
                  <a:lnTo>
                    <a:pt x="350" y="1091"/>
                  </a:lnTo>
                  <a:lnTo>
                    <a:pt x="385" y="1146"/>
                  </a:lnTo>
                  <a:lnTo>
                    <a:pt x="390" y="1144"/>
                  </a:lnTo>
                  <a:lnTo>
                    <a:pt x="391" y="1134"/>
                  </a:lnTo>
                  <a:lnTo>
                    <a:pt x="403" y="1134"/>
                  </a:lnTo>
                  <a:lnTo>
                    <a:pt x="406" y="1139"/>
                  </a:lnTo>
                  <a:lnTo>
                    <a:pt x="416" y="1104"/>
                  </a:lnTo>
                  <a:lnTo>
                    <a:pt x="436" y="1094"/>
                  </a:lnTo>
                  <a:lnTo>
                    <a:pt x="463" y="1099"/>
                  </a:lnTo>
                  <a:lnTo>
                    <a:pt x="483" y="1109"/>
                  </a:lnTo>
                  <a:lnTo>
                    <a:pt x="502" y="1123"/>
                  </a:lnTo>
                  <a:lnTo>
                    <a:pt x="524" y="1114"/>
                  </a:lnTo>
                  <a:lnTo>
                    <a:pt x="515" y="1072"/>
                  </a:lnTo>
                  <a:lnTo>
                    <a:pt x="512" y="1049"/>
                  </a:lnTo>
                  <a:lnTo>
                    <a:pt x="526" y="1042"/>
                  </a:lnTo>
                  <a:lnTo>
                    <a:pt x="576" y="1028"/>
                  </a:lnTo>
                  <a:lnTo>
                    <a:pt x="579" y="1024"/>
                  </a:lnTo>
                  <a:lnTo>
                    <a:pt x="564" y="1004"/>
                  </a:lnTo>
                  <a:lnTo>
                    <a:pt x="562" y="997"/>
                  </a:lnTo>
                  <a:lnTo>
                    <a:pt x="568" y="993"/>
                  </a:lnTo>
                  <a:lnTo>
                    <a:pt x="571" y="977"/>
                  </a:lnTo>
                  <a:lnTo>
                    <a:pt x="578" y="967"/>
                  </a:lnTo>
                  <a:lnTo>
                    <a:pt x="575" y="963"/>
                  </a:lnTo>
                  <a:lnTo>
                    <a:pt x="574" y="956"/>
                  </a:lnTo>
                  <a:lnTo>
                    <a:pt x="574" y="947"/>
                  </a:lnTo>
                  <a:lnTo>
                    <a:pt x="583" y="911"/>
                  </a:lnTo>
                  <a:lnTo>
                    <a:pt x="583" y="880"/>
                  </a:lnTo>
                  <a:lnTo>
                    <a:pt x="607" y="857"/>
                  </a:lnTo>
                  <a:lnTo>
                    <a:pt x="622" y="823"/>
                  </a:lnTo>
                  <a:lnTo>
                    <a:pt x="623" y="811"/>
                  </a:lnTo>
                  <a:lnTo>
                    <a:pt x="645" y="770"/>
                  </a:lnTo>
                  <a:lnTo>
                    <a:pt x="639" y="727"/>
                  </a:lnTo>
                  <a:lnTo>
                    <a:pt x="621" y="690"/>
                  </a:lnTo>
                  <a:lnTo>
                    <a:pt x="625" y="664"/>
                  </a:lnTo>
                  <a:lnTo>
                    <a:pt x="623" y="647"/>
                  </a:lnTo>
                  <a:lnTo>
                    <a:pt x="630" y="638"/>
                  </a:lnTo>
                  <a:lnTo>
                    <a:pt x="588" y="154"/>
                  </a:lnTo>
                  <a:lnTo>
                    <a:pt x="580" y="148"/>
                  </a:lnTo>
                  <a:lnTo>
                    <a:pt x="575" y="137"/>
                  </a:lnTo>
                  <a:lnTo>
                    <a:pt x="565" y="93"/>
                  </a:lnTo>
                  <a:lnTo>
                    <a:pt x="559" y="79"/>
                  </a:lnTo>
                  <a:lnTo>
                    <a:pt x="545" y="65"/>
                  </a:lnTo>
                  <a:lnTo>
                    <a:pt x="531" y="37"/>
                  </a:lnTo>
                  <a:lnTo>
                    <a:pt x="531"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3" name="Freeform 207">
              <a:extLst>
                <a:ext uri="{FF2B5EF4-FFF2-40B4-BE49-F238E27FC236}">
                  <a16:creationId xmlns:a16="http://schemas.microsoft.com/office/drawing/2014/main" id="{2567BE92-ABDF-50D1-9120-726C66ED14E9}"/>
                </a:ext>
              </a:extLst>
            </p:cNvPr>
            <p:cNvSpPr>
              <a:spLocks/>
            </p:cNvSpPr>
            <p:nvPr/>
          </p:nvSpPr>
          <p:spPr bwMode="auto">
            <a:xfrm>
              <a:off x="5951538" y="3151188"/>
              <a:ext cx="496887" cy="882650"/>
            </a:xfrm>
            <a:custGeom>
              <a:avLst/>
              <a:gdLst>
                <a:gd name="T0" fmla="*/ 2147483646 w 645"/>
                <a:gd name="T1" fmla="*/ 2147483646 h 1146"/>
                <a:gd name="T2" fmla="*/ 2147483646 w 645"/>
                <a:gd name="T3" fmla="*/ 2147483646 h 1146"/>
                <a:gd name="T4" fmla="*/ 2147483646 w 645"/>
                <a:gd name="T5" fmla="*/ 2147483646 h 1146"/>
                <a:gd name="T6" fmla="*/ 2147483646 w 645"/>
                <a:gd name="T7" fmla="*/ 2147483646 h 1146"/>
                <a:gd name="T8" fmla="*/ 2147483646 w 645"/>
                <a:gd name="T9" fmla="*/ 2147483646 h 1146"/>
                <a:gd name="T10" fmla="*/ 2147483646 w 645"/>
                <a:gd name="T11" fmla="*/ 2147483646 h 1146"/>
                <a:gd name="T12" fmla="*/ 2147483646 w 645"/>
                <a:gd name="T13" fmla="*/ 2147483646 h 1146"/>
                <a:gd name="T14" fmla="*/ 2147483646 w 645"/>
                <a:gd name="T15" fmla="*/ 2147483646 h 1146"/>
                <a:gd name="T16" fmla="*/ 2147483646 w 645"/>
                <a:gd name="T17" fmla="*/ 2147483646 h 1146"/>
                <a:gd name="T18" fmla="*/ 2147483646 w 645"/>
                <a:gd name="T19" fmla="*/ 2147483646 h 1146"/>
                <a:gd name="T20" fmla="*/ 2147483646 w 645"/>
                <a:gd name="T21" fmla="*/ 2147483646 h 1146"/>
                <a:gd name="T22" fmla="*/ 2147483646 w 645"/>
                <a:gd name="T23" fmla="*/ 2147483646 h 1146"/>
                <a:gd name="T24" fmla="*/ 2147483646 w 645"/>
                <a:gd name="T25" fmla="*/ 2147483646 h 1146"/>
                <a:gd name="T26" fmla="*/ 0 w 645"/>
                <a:gd name="T27" fmla="*/ 2147483646 h 1146"/>
                <a:gd name="T28" fmla="*/ 2147483646 w 645"/>
                <a:gd name="T29" fmla="*/ 2147483646 h 1146"/>
                <a:gd name="T30" fmla="*/ 2147483646 w 645"/>
                <a:gd name="T31" fmla="*/ 2147483646 h 1146"/>
                <a:gd name="T32" fmla="*/ 2147483646 w 645"/>
                <a:gd name="T33" fmla="*/ 2147483646 h 1146"/>
                <a:gd name="T34" fmla="*/ 2147483646 w 645"/>
                <a:gd name="T35" fmla="*/ 2147483646 h 1146"/>
                <a:gd name="T36" fmla="*/ 2147483646 w 645"/>
                <a:gd name="T37" fmla="*/ 2147483646 h 1146"/>
                <a:gd name="T38" fmla="*/ 2147483646 w 645"/>
                <a:gd name="T39" fmla="*/ 2147483646 h 1146"/>
                <a:gd name="T40" fmla="*/ 2147483646 w 645"/>
                <a:gd name="T41" fmla="*/ 2147483646 h 1146"/>
                <a:gd name="T42" fmla="*/ 2147483646 w 645"/>
                <a:gd name="T43" fmla="*/ 2147483646 h 1146"/>
                <a:gd name="T44" fmla="*/ 2147483646 w 645"/>
                <a:gd name="T45" fmla="*/ 2147483646 h 1146"/>
                <a:gd name="T46" fmla="*/ 2147483646 w 645"/>
                <a:gd name="T47" fmla="*/ 2147483646 h 1146"/>
                <a:gd name="T48" fmla="*/ 2147483646 w 645"/>
                <a:gd name="T49" fmla="*/ 2147483646 h 1146"/>
                <a:gd name="T50" fmla="*/ 2147483646 w 645"/>
                <a:gd name="T51" fmla="*/ 2147483646 h 1146"/>
                <a:gd name="T52" fmla="*/ 2147483646 w 645"/>
                <a:gd name="T53" fmla="*/ 2147483646 h 1146"/>
                <a:gd name="T54" fmla="*/ 2147483646 w 645"/>
                <a:gd name="T55" fmla="*/ 2147483646 h 1146"/>
                <a:gd name="T56" fmla="*/ 2147483646 w 645"/>
                <a:gd name="T57" fmla="*/ 2147483646 h 1146"/>
                <a:gd name="T58" fmla="*/ 2147483646 w 645"/>
                <a:gd name="T59" fmla="*/ 2147483646 h 1146"/>
                <a:gd name="T60" fmla="*/ 2147483646 w 645"/>
                <a:gd name="T61" fmla="*/ 2147483646 h 1146"/>
                <a:gd name="T62" fmla="*/ 2147483646 w 645"/>
                <a:gd name="T63" fmla="*/ 2147483646 h 1146"/>
                <a:gd name="T64" fmla="*/ 2147483646 w 645"/>
                <a:gd name="T65" fmla="*/ 2147483646 h 1146"/>
                <a:gd name="T66" fmla="*/ 2147483646 w 645"/>
                <a:gd name="T67" fmla="*/ 2147483646 h 1146"/>
                <a:gd name="T68" fmla="*/ 2147483646 w 645"/>
                <a:gd name="T69" fmla="*/ 2147483646 h 1146"/>
                <a:gd name="T70" fmla="*/ 2147483646 w 645"/>
                <a:gd name="T71" fmla="*/ 2147483646 h 1146"/>
                <a:gd name="T72" fmla="*/ 2147483646 w 645"/>
                <a:gd name="T73" fmla="*/ 2147483646 h 1146"/>
                <a:gd name="T74" fmla="*/ 2147483646 w 645"/>
                <a:gd name="T75" fmla="*/ 2147483646 h 1146"/>
                <a:gd name="T76" fmla="*/ 2147483646 w 645"/>
                <a:gd name="T77" fmla="*/ 2147483646 h 1146"/>
                <a:gd name="T78" fmla="*/ 2147483646 w 645"/>
                <a:gd name="T79" fmla="*/ 2147483646 h 1146"/>
                <a:gd name="T80" fmla="*/ 2147483646 w 645"/>
                <a:gd name="T81" fmla="*/ 2147483646 h 1146"/>
                <a:gd name="T82" fmla="*/ 2147483646 w 645"/>
                <a:gd name="T83" fmla="*/ 2147483646 h 1146"/>
                <a:gd name="T84" fmla="*/ 2147483646 w 645"/>
                <a:gd name="T85" fmla="*/ 2147483646 h 1146"/>
                <a:gd name="T86" fmla="*/ 2147483646 w 645"/>
                <a:gd name="T87" fmla="*/ 2147483646 h 1146"/>
                <a:gd name="T88" fmla="*/ 2147483646 w 645"/>
                <a:gd name="T89" fmla="*/ 2147483646 h 1146"/>
                <a:gd name="T90" fmla="*/ 2147483646 w 645"/>
                <a:gd name="T91" fmla="*/ 2147483646 h 1146"/>
                <a:gd name="T92" fmla="*/ 2147483646 w 645"/>
                <a:gd name="T93" fmla="*/ 2147483646 h 1146"/>
                <a:gd name="T94" fmla="*/ 2147483646 w 645"/>
                <a:gd name="T95" fmla="*/ 2147483646 h 1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1146"/>
                <a:gd name="T146" fmla="*/ 645 w 645"/>
                <a:gd name="T147" fmla="*/ 1146 h 1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1146">
                  <a:moveTo>
                    <a:pt x="531" y="0"/>
                  </a:moveTo>
                  <a:lnTo>
                    <a:pt x="108" y="27"/>
                  </a:lnTo>
                  <a:lnTo>
                    <a:pt x="114" y="39"/>
                  </a:lnTo>
                  <a:lnTo>
                    <a:pt x="145" y="61"/>
                  </a:lnTo>
                  <a:lnTo>
                    <a:pt x="150" y="79"/>
                  </a:lnTo>
                  <a:lnTo>
                    <a:pt x="177" y="97"/>
                  </a:lnTo>
                  <a:lnTo>
                    <a:pt x="189" y="131"/>
                  </a:lnTo>
                  <a:lnTo>
                    <a:pt x="188" y="148"/>
                  </a:lnTo>
                  <a:lnTo>
                    <a:pt x="176" y="170"/>
                  </a:lnTo>
                  <a:lnTo>
                    <a:pt x="167" y="179"/>
                  </a:lnTo>
                  <a:lnTo>
                    <a:pt x="166" y="198"/>
                  </a:lnTo>
                  <a:lnTo>
                    <a:pt x="139" y="228"/>
                  </a:lnTo>
                  <a:lnTo>
                    <a:pt x="114" y="236"/>
                  </a:lnTo>
                  <a:lnTo>
                    <a:pt x="107" y="244"/>
                  </a:lnTo>
                  <a:lnTo>
                    <a:pt x="76" y="245"/>
                  </a:lnTo>
                  <a:lnTo>
                    <a:pt x="61" y="254"/>
                  </a:lnTo>
                  <a:lnTo>
                    <a:pt x="49" y="275"/>
                  </a:lnTo>
                  <a:lnTo>
                    <a:pt x="53" y="293"/>
                  </a:lnTo>
                  <a:lnTo>
                    <a:pt x="71" y="312"/>
                  </a:lnTo>
                  <a:lnTo>
                    <a:pt x="77" y="325"/>
                  </a:lnTo>
                  <a:lnTo>
                    <a:pt x="71" y="356"/>
                  </a:lnTo>
                  <a:lnTo>
                    <a:pt x="48" y="406"/>
                  </a:lnTo>
                  <a:lnTo>
                    <a:pt x="25" y="420"/>
                  </a:lnTo>
                  <a:lnTo>
                    <a:pt x="17" y="436"/>
                  </a:lnTo>
                  <a:lnTo>
                    <a:pt x="19" y="454"/>
                  </a:lnTo>
                  <a:lnTo>
                    <a:pt x="8" y="470"/>
                  </a:lnTo>
                  <a:lnTo>
                    <a:pt x="8" y="479"/>
                  </a:lnTo>
                  <a:lnTo>
                    <a:pt x="0" y="500"/>
                  </a:lnTo>
                  <a:lnTo>
                    <a:pt x="2" y="538"/>
                  </a:lnTo>
                  <a:lnTo>
                    <a:pt x="16" y="573"/>
                  </a:lnTo>
                  <a:lnTo>
                    <a:pt x="17" y="587"/>
                  </a:lnTo>
                  <a:lnTo>
                    <a:pt x="64" y="643"/>
                  </a:lnTo>
                  <a:lnTo>
                    <a:pt x="110" y="678"/>
                  </a:lnTo>
                  <a:lnTo>
                    <a:pt x="123" y="690"/>
                  </a:lnTo>
                  <a:lnTo>
                    <a:pt x="150" y="765"/>
                  </a:lnTo>
                  <a:lnTo>
                    <a:pt x="158" y="772"/>
                  </a:lnTo>
                  <a:lnTo>
                    <a:pt x="174" y="757"/>
                  </a:lnTo>
                  <a:lnTo>
                    <a:pt x="185" y="750"/>
                  </a:lnTo>
                  <a:lnTo>
                    <a:pt x="224" y="770"/>
                  </a:lnTo>
                  <a:lnTo>
                    <a:pt x="230" y="782"/>
                  </a:lnTo>
                  <a:lnTo>
                    <a:pt x="221" y="807"/>
                  </a:lnTo>
                  <a:lnTo>
                    <a:pt x="226" y="836"/>
                  </a:lnTo>
                  <a:lnTo>
                    <a:pt x="197" y="871"/>
                  </a:lnTo>
                  <a:lnTo>
                    <a:pt x="190" y="883"/>
                  </a:lnTo>
                  <a:lnTo>
                    <a:pt x="201" y="906"/>
                  </a:lnTo>
                  <a:lnTo>
                    <a:pt x="228" y="933"/>
                  </a:lnTo>
                  <a:lnTo>
                    <a:pt x="273" y="960"/>
                  </a:lnTo>
                  <a:lnTo>
                    <a:pt x="296" y="968"/>
                  </a:lnTo>
                  <a:lnTo>
                    <a:pt x="341" y="1009"/>
                  </a:lnTo>
                  <a:lnTo>
                    <a:pt x="350" y="1043"/>
                  </a:lnTo>
                  <a:lnTo>
                    <a:pt x="365" y="1062"/>
                  </a:lnTo>
                  <a:lnTo>
                    <a:pt x="364" y="1070"/>
                  </a:lnTo>
                  <a:lnTo>
                    <a:pt x="352" y="1083"/>
                  </a:lnTo>
                  <a:lnTo>
                    <a:pt x="350" y="1091"/>
                  </a:lnTo>
                  <a:lnTo>
                    <a:pt x="385" y="1146"/>
                  </a:lnTo>
                  <a:lnTo>
                    <a:pt x="390" y="1144"/>
                  </a:lnTo>
                  <a:lnTo>
                    <a:pt x="391" y="1134"/>
                  </a:lnTo>
                  <a:lnTo>
                    <a:pt x="403" y="1134"/>
                  </a:lnTo>
                  <a:lnTo>
                    <a:pt x="406" y="1139"/>
                  </a:lnTo>
                  <a:lnTo>
                    <a:pt x="416" y="1104"/>
                  </a:lnTo>
                  <a:lnTo>
                    <a:pt x="436" y="1094"/>
                  </a:lnTo>
                  <a:lnTo>
                    <a:pt x="463" y="1099"/>
                  </a:lnTo>
                  <a:lnTo>
                    <a:pt x="483" y="1109"/>
                  </a:lnTo>
                  <a:lnTo>
                    <a:pt x="502" y="1123"/>
                  </a:lnTo>
                  <a:lnTo>
                    <a:pt x="524" y="1114"/>
                  </a:lnTo>
                  <a:lnTo>
                    <a:pt x="515" y="1072"/>
                  </a:lnTo>
                  <a:lnTo>
                    <a:pt x="512" y="1049"/>
                  </a:lnTo>
                  <a:lnTo>
                    <a:pt x="526" y="1042"/>
                  </a:lnTo>
                  <a:lnTo>
                    <a:pt x="576" y="1028"/>
                  </a:lnTo>
                  <a:lnTo>
                    <a:pt x="579" y="1024"/>
                  </a:lnTo>
                  <a:lnTo>
                    <a:pt x="564" y="1004"/>
                  </a:lnTo>
                  <a:lnTo>
                    <a:pt x="562" y="997"/>
                  </a:lnTo>
                  <a:lnTo>
                    <a:pt x="568" y="993"/>
                  </a:lnTo>
                  <a:lnTo>
                    <a:pt x="571" y="977"/>
                  </a:lnTo>
                  <a:lnTo>
                    <a:pt x="578" y="967"/>
                  </a:lnTo>
                  <a:lnTo>
                    <a:pt x="575" y="963"/>
                  </a:lnTo>
                  <a:lnTo>
                    <a:pt x="574" y="956"/>
                  </a:lnTo>
                  <a:lnTo>
                    <a:pt x="574" y="947"/>
                  </a:lnTo>
                  <a:lnTo>
                    <a:pt x="583" y="911"/>
                  </a:lnTo>
                  <a:lnTo>
                    <a:pt x="583" y="880"/>
                  </a:lnTo>
                  <a:lnTo>
                    <a:pt x="607" y="857"/>
                  </a:lnTo>
                  <a:lnTo>
                    <a:pt x="622" y="823"/>
                  </a:lnTo>
                  <a:lnTo>
                    <a:pt x="623" y="811"/>
                  </a:lnTo>
                  <a:lnTo>
                    <a:pt x="645" y="770"/>
                  </a:lnTo>
                  <a:lnTo>
                    <a:pt x="639" y="727"/>
                  </a:lnTo>
                  <a:lnTo>
                    <a:pt x="621" y="690"/>
                  </a:lnTo>
                  <a:lnTo>
                    <a:pt x="625" y="664"/>
                  </a:lnTo>
                  <a:lnTo>
                    <a:pt x="623" y="647"/>
                  </a:lnTo>
                  <a:lnTo>
                    <a:pt x="630" y="638"/>
                  </a:lnTo>
                  <a:lnTo>
                    <a:pt x="588" y="154"/>
                  </a:lnTo>
                  <a:lnTo>
                    <a:pt x="580" y="148"/>
                  </a:lnTo>
                  <a:lnTo>
                    <a:pt x="575" y="137"/>
                  </a:lnTo>
                  <a:lnTo>
                    <a:pt x="565" y="93"/>
                  </a:lnTo>
                  <a:lnTo>
                    <a:pt x="559" y="79"/>
                  </a:lnTo>
                  <a:lnTo>
                    <a:pt x="545" y="65"/>
                  </a:lnTo>
                  <a:lnTo>
                    <a:pt x="531" y="37"/>
                  </a:lnTo>
                  <a:lnTo>
                    <a:pt x="531"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4" name="Freeform 208">
              <a:extLst>
                <a:ext uri="{FF2B5EF4-FFF2-40B4-BE49-F238E27FC236}">
                  <a16:creationId xmlns:a16="http://schemas.microsoft.com/office/drawing/2014/main" id="{1C0EDE7D-9367-6735-96AF-796A36141BB5}"/>
                </a:ext>
              </a:extLst>
            </p:cNvPr>
            <p:cNvSpPr>
              <a:spLocks/>
            </p:cNvSpPr>
            <p:nvPr/>
          </p:nvSpPr>
          <p:spPr bwMode="auto">
            <a:xfrm>
              <a:off x="6480175" y="2593975"/>
              <a:ext cx="485775" cy="666750"/>
            </a:xfrm>
            <a:custGeom>
              <a:avLst/>
              <a:gdLst>
                <a:gd name="T0" fmla="*/ 2147483646 w 629"/>
                <a:gd name="T1" fmla="*/ 2147483646 h 862"/>
                <a:gd name="T2" fmla="*/ 2147483646 w 629"/>
                <a:gd name="T3" fmla="*/ 2147483646 h 862"/>
                <a:gd name="T4" fmla="*/ 2147483646 w 629"/>
                <a:gd name="T5" fmla="*/ 2147483646 h 862"/>
                <a:gd name="T6" fmla="*/ 2147483646 w 629"/>
                <a:gd name="T7" fmla="*/ 2147483646 h 862"/>
                <a:gd name="T8" fmla="*/ 2147483646 w 629"/>
                <a:gd name="T9" fmla="*/ 2147483646 h 862"/>
                <a:gd name="T10" fmla="*/ 2147483646 w 629"/>
                <a:gd name="T11" fmla="*/ 2147483646 h 862"/>
                <a:gd name="T12" fmla="*/ 2147483646 w 629"/>
                <a:gd name="T13" fmla="*/ 2147483646 h 862"/>
                <a:gd name="T14" fmla="*/ 2147483646 w 629"/>
                <a:gd name="T15" fmla="*/ 2147483646 h 862"/>
                <a:gd name="T16" fmla="*/ 2147483646 w 629"/>
                <a:gd name="T17" fmla="*/ 2147483646 h 862"/>
                <a:gd name="T18" fmla="*/ 2147483646 w 629"/>
                <a:gd name="T19" fmla="*/ 2147483646 h 862"/>
                <a:gd name="T20" fmla="*/ 2147483646 w 629"/>
                <a:gd name="T21" fmla="*/ 2147483646 h 862"/>
                <a:gd name="T22" fmla="*/ 2147483646 w 629"/>
                <a:gd name="T23" fmla="*/ 2147483646 h 862"/>
                <a:gd name="T24" fmla="*/ 2147483646 w 629"/>
                <a:gd name="T25" fmla="*/ 2147483646 h 862"/>
                <a:gd name="T26" fmla="*/ 2147483646 w 629"/>
                <a:gd name="T27" fmla="*/ 2147483646 h 862"/>
                <a:gd name="T28" fmla="*/ 2147483646 w 629"/>
                <a:gd name="T29" fmla="*/ 2147483646 h 862"/>
                <a:gd name="T30" fmla="*/ 2147483646 w 629"/>
                <a:gd name="T31" fmla="*/ 2147483646 h 862"/>
                <a:gd name="T32" fmla="*/ 2147483646 w 629"/>
                <a:gd name="T33" fmla="*/ 2147483646 h 862"/>
                <a:gd name="T34" fmla="*/ 2147483646 w 629"/>
                <a:gd name="T35" fmla="*/ 2147483646 h 862"/>
                <a:gd name="T36" fmla="*/ 2147483646 w 629"/>
                <a:gd name="T37" fmla="*/ 2147483646 h 862"/>
                <a:gd name="T38" fmla="*/ 2147483646 w 629"/>
                <a:gd name="T39" fmla="*/ 2147483646 h 862"/>
                <a:gd name="T40" fmla="*/ 2147483646 w 629"/>
                <a:gd name="T41" fmla="*/ 2147483646 h 862"/>
                <a:gd name="T42" fmla="*/ 2147483646 w 629"/>
                <a:gd name="T43" fmla="*/ 2147483646 h 862"/>
                <a:gd name="T44" fmla="*/ 2147483646 w 629"/>
                <a:gd name="T45" fmla="*/ 2147483646 h 862"/>
                <a:gd name="T46" fmla="*/ 2147483646 w 629"/>
                <a:gd name="T47" fmla="*/ 2147483646 h 862"/>
                <a:gd name="T48" fmla="*/ 2147483646 w 629"/>
                <a:gd name="T49" fmla="*/ 2147483646 h 862"/>
                <a:gd name="T50" fmla="*/ 2147483646 w 629"/>
                <a:gd name="T51" fmla="*/ 2147483646 h 862"/>
                <a:gd name="T52" fmla="*/ 2147483646 w 629"/>
                <a:gd name="T53" fmla="*/ 2147483646 h 862"/>
                <a:gd name="T54" fmla="*/ 2147483646 w 629"/>
                <a:gd name="T55" fmla="*/ 2147483646 h 862"/>
                <a:gd name="T56" fmla="*/ 2147483646 w 629"/>
                <a:gd name="T57" fmla="*/ 2147483646 h 862"/>
                <a:gd name="T58" fmla="*/ 2147483646 w 629"/>
                <a:gd name="T59" fmla="*/ 2147483646 h 862"/>
                <a:gd name="T60" fmla="*/ 2147483646 w 629"/>
                <a:gd name="T61" fmla="*/ 2147483646 h 862"/>
                <a:gd name="T62" fmla="*/ 2147483646 w 629"/>
                <a:gd name="T63" fmla="*/ 2147483646 h 862"/>
                <a:gd name="T64" fmla="*/ 2147483646 w 629"/>
                <a:gd name="T65" fmla="*/ 2147483646 h 862"/>
                <a:gd name="T66" fmla="*/ 2147483646 w 629"/>
                <a:gd name="T67" fmla="*/ 2147483646 h 862"/>
                <a:gd name="T68" fmla="*/ 2147483646 w 629"/>
                <a:gd name="T69" fmla="*/ 2147483646 h 862"/>
                <a:gd name="T70" fmla="*/ 2147483646 w 629"/>
                <a:gd name="T71" fmla="*/ 2147483646 h 862"/>
                <a:gd name="T72" fmla="*/ 2147483646 w 629"/>
                <a:gd name="T73" fmla="*/ 2147483646 h 862"/>
                <a:gd name="T74" fmla="*/ 2147483646 w 629"/>
                <a:gd name="T75" fmla="*/ 2147483646 h 862"/>
                <a:gd name="T76" fmla="*/ 2147483646 w 629"/>
                <a:gd name="T77" fmla="*/ 2147483646 h 862"/>
                <a:gd name="T78" fmla="*/ 2147483646 w 629"/>
                <a:gd name="T79" fmla="*/ 2147483646 h 862"/>
                <a:gd name="T80" fmla="*/ 2147483646 w 629"/>
                <a:gd name="T81" fmla="*/ 2147483646 h 862"/>
                <a:gd name="T82" fmla="*/ 2147483646 w 629"/>
                <a:gd name="T83" fmla="*/ 2147483646 h 862"/>
                <a:gd name="T84" fmla="*/ 2147483646 w 629"/>
                <a:gd name="T85" fmla="*/ 2147483646 h 862"/>
                <a:gd name="T86" fmla="*/ 2147483646 w 629"/>
                <a:gd name="T87" fmla="*/ 2147483646 h 862"/>
                <a:gd name="T88" fmla="*/ 2147483646 w 629"/>
                <a:gd name="T89" fmla="*/ 2147483646 h 862"/>
                <a:gd name="T90" fmla="*/ 2147483646 w 629"/>
                <a:gd name="T91" fmla="*/ 2147483646 h 862"/>
                <a:gd name="T92" fmla="*/ 2147483646 w 629"/>
                <a:gd name="T93" fmla="*/ 2147483646 h 862"/>
                <a:gd name="T94" fmla="*/ 2147483646 w 629"/>
                <a:gd name="T95" fmla="*/ 2147483646 h 862"/>
                <a:gd name="T96" fmla="*/ 2147483646 w 629"/>
                <a:gd name="T97" fmla="*/ 2147483646 h 862"/>
                <a:gd name="T98" fmla="*/ 2147483646 w 629"/>
                <a:gd name="T99" fmla="*/ 2147483646 h 862"/>
                <a:gd name="T100" fmla="*/ 2147483646 w 629"/>
                <a:gd name="T101" fmla="*/ 2147483646 h 862"/>
                <a:gd name="T102" fmla="*/ 2147483646 w 629"/>
                <a:gd name="T103" fmla="*/ 2147483646 h 862"/>
                <a:gd name="T104" fmla="*/ 2147483646 w 629"/>
                <a:gd name="T105" fmla="*/ 2147483646 h 862"/>
                <a:gd name="T106" fmla="*/ 0 w 629"/>
                <a:gd name="T107" fmla="*/ 2147483646 h 8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862"/>
                <a:gd name="T164" fmla="*/ 629 w 629"/>
                <a:gd name="T165" fmla="*/ 862 h 8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862">
                  <a:moveTo>
                    <a:pt x="0" y="862"/>
                  </a:moveTo>
                  <a:lnTo>
                    <a:pt x="315" y="824"/>
                  </a:lnTo>
                  <a:lnTo>
                    <a:pt x="316" y="833"/>
                  </a:lnTo>
                  <a:lnTo>
                    <a:pt x="514" y="806"/>
                  </a:lnTo>
                  <a:lnTo>
                    <a:pt x="516" y="797"/>
                  </a:lnTo>
                  <a:lnTo>
                    <a:pt x="539" y="749"/>
                  </a:lnTo>
                  <a:lnTo>
                    <a:pt x="549" y="737"/>
                  </a:lnTo>
                  <a:lnTo>
                    <a:pt x="547" y="706"/>
                  </a:lnTo>
                  <a:lnTo>
                    <a:pt x="557" y="678"/>
                  </a:lnTo>
                  <a:lnTo>
                    <a:pt x="582" y="658"/>
                  </a:lnTo>
                  <a:lnTo>
                    <a:pt x="582" y="632"/>
                  </a:lnTo>
                  <a:lnTo>
                    <a:pt x="586" y="626"/>
                  </a:lnTo>
                  <a:lnTo>
                    <a:pt x="588" y="612"/>
                  </a:lnTo>
                  <a:lnTo>
                    <a:pt x="602" y="600"/>
                  </a:lnTo>
                  <a:lnTo>
                    <a:pt x="609" y="613"/>
                  </a:lnTo>
                  <a:lnTo>
                    <a:pt x="613" y="615"/>
                  </a:lnTo>
                  <a:lnTo>
                    <a:pt x="622" y="610"/>
                  </a:lnTo>
                  <a:lnTo>
                    <a:pt x="627" y="602"/>
                  </a:lnTo>
                  <a:lnTo>
                    <a:pt x="629" y="588"/>
                  </a:lnTo>
                  <a:lnTo>
                    <a:pt x="625" y="562"/>
                  </a:lnTo>
                  <a:lnTo>
                    <a:pt x="629" y="526"/>
                  </a:lnTo>
                  <a:lnTo>
                    <a:pt x="619" y="503"/>
                  </a:lnTo>
                  <a:lnTo>
                    <a:pt x="613" y="453"/>
                  </a:lnTo>
                  <a:lnTo>
                    <a:pt x="567" y="338"/>
                  </a:lnTo>
                  <a:lnTo>
                    <a:pt x="523" y="324"/>
                  </a:lnTo>
                  <a:lnTo>
                    <a:pt x="506" y="336"/>
                  </a:lnTo>
                  <a:lnTo>
                    <a:pt x="485" y="355"/>
                  </a:lnTo>
                  <a:lnTo>
                    <a:pt x="432" y="434"/>
                  </a:lnTo>
                  <a:lnTo>
                    <a:pt x="425" y="434"/>
                  </a:lnTo>
                  <a:lnTo>
                    <a:pt x="423" y="430"/>
                  </a:lnTo>
                  <a:lnTo>
                    <a:pt x="401" y="422"/>
                  </a:lnTo>
                  <a:lnTo>
                    <a:pt x="394" y="415"/>
                  </a:lnTo>
                  <a:lnTo>
                    <a:pt x="387" y="398"/>
                  </a:lnTo>
                  <a:lnTo>
                    <a:pt x="393" y="366"/>
                  </a:lnTo>
                  <a:lnTo>
                    <a:pt x="403" y="352"/>
                  </a:lnTo>
                  <a:lnTo>
                    <a:pt x="429" y="336"/>
                  </a:lnTo>
                  <a:lnTo>
                    <a:pt x="436" y="322"/>
                  </a:lnTo>
                  <a:lnTo>
                    <a:pt x="436" y="311"/>
                  </a:lnTo>
                  <a:lnTo>
                    <a:pt x="440" y="297"/>
                  </a:lnTo>
                  <a:lnTo>
                    <a:pt x="452" y="289"/>
                  </a:lnTo>
                  <a:lnTo>
                    <a:pt x="463" y="264"/>
                  </a:lnTo>
                  <a:lnTo>
                    <a:pt x="463" y="214"/>
                  </a:lnTo>
                  <a:lnTo>
                    <a:pt x="456" y="187"/>
                  </a:lnTo>
                  <a:lnTo>
                    <a:pt x="448" y="173"/>
                  </a:lnTo>
                  <a:lnTo>
                    <a:pt x="432" y="154"/>
                  </a:lnTo>
                  <a:lnTo>
                    <a:pt x="427" y="145"/>
                  </a:lnTo>
                  <a:lnTo>
                    <a:pt x="430" y="132"/>
                  </a:lnTo>
                  <a:lnTo>
                    <a:pt x="448" y="126"/>
                  </a:lnTo>
                  <a:lnTo>
                    <a:pt x="451" y="120"/>
                  </a:lnTo>
                  <a:lnTo>
                    <a:pt x="430" y="82"/>
                  </a:lnTo>
                  <a:lnTo>
                    <a:pt x="413" y="74"/>
                  </a:lnTo>
                  <a:lnTo>
                    <a:pt x="361" y="54"/>
                  </a:lnTo>
                  <a:lnTo>
                    <a:pt x="322" y="46"/>
                  </a:lnTo>
                  <a:lnTo>
                    <a:pt x="309" y="32"/>
                  </a:lnTo>
                  <a:lnTo>
                    <a:pt x="278" y="24"/>
                  </a:lnTo>
                  <a:lnTo>
                    <a:pt x="250" y="16"/>
                  </a:lnTo>
                  <a:lnTo>
                    <a:pt x="228" y="0"/>
                  </a:lnTo>
                  <a:lnTo>
                    <a:pt x="217" y="12"/>
                  </a:lnTo>
                  <a:lnTo>
                    <a:pt x="201" y="18"/>
                  </a:lnTo>
                  <a:lnTo>
                    <a:pt x="185" y="46"/>
                  </a:lnTo>
                  <a:lnTo>
                    <a:pt x="183" y="70"/>
                  </a:lnTo>
                  <a:lnTo>
                    <a:pt x="187" y="78"/>
                  </a:lnTo>
                  <a:lnTo>
                    <a:pt x="194" y="80"/>
                  </a:lnTo>
                  <a:lnTo>
                    <a:pt x="196" y="88"/>
                  </a:lnTo>
                  <a:lnTo>
                    <a:pt x="190" y="92"/>
                  </a:lnTo>
                  <a:lnTo>
                    <a:pt x="178" y="96"/>
                  </a:lnTo>
                  <a:lnTo>
                    <a:pt x="168" y="103"/>
                  </a:lnTo>
                  <a:lnTo>
                    <a:pt x="156" y="119"/>
                  </a:lnTo>
                  <a:lnTo>
                    <a:pt x="147" y="139"/>
                  </a:lnTo>
                  <a:lnTo>
                    <a:pt x="149" y="161"/>
                  </a:lnTo>
                  <a:lnTo>
                    <a:pt x="153" y="183"/>
                  </a:lnTo>
                  <a:lnTo>
                    <a:pt x="141" y="207"/>
                  </a:lnTo>
                  <a:lnTo>
                    <a:pt x="122" y="215"/>
                  </a:lnTo>
                  <a:lnTo>
                    <a:pt x="119" y="198"/>
                  </a:lnTo>
                  <a:lnTo>
                    <a:pt x="127" y="178"/>
                  </a:lnTo>
                  <a:lnTo>
                    <a:pt x="119" y="156"/>
                  </a:lnTo>
                  <a:lnTo>
                    <a:pt x="124" y="146"/>
                  </a:lnTo>
                  <a:lnTo>
                    <a:pt x="119" y="141"/>
                  </a:lnTo>
                  <a:lnTo>
                    <a:pt x="112" y="146"/>
                  </a:lnTo>
                  <a:lnTo>
                    <a:pt x="103" y="160"/>
                  </a:lnTo>
                  <a:lnTo>
                    <a:pt x="99" y="182"/>
                  </a:lnTo>
                  <a:lnTo>
                    <a:pt x="92" y="192"/>
                  </a:lnTo>
                  <a:lnTo>
                    <a:pt x="82" y="192"/>
                  </a:lnTo>
                  <a:lnTo>
                    <a:pt x="64" y="208"/>
                  </a:lnTo>
                  <a:lnTo>
                    <a:pt x="56" y="223"/>
                  </a:lnTo>
                  <a:lnTo>
                    <a:pt x="54" y="233"/>
                  </a:lnTo>
                  <a:lnTo>
                    <a:pt x="37" y="253"/>
                  </a:lnTo>
                  <a:lnTo>
                    <a:pt x="36" y="285"/>
                  </a:lnTo>
                  <a:lnTo>
                    <a:pt x="35" y="321"/>
                  </a:lnTo>
                  <a:lnTo>
                    <a:pt x="31" y="343"/>
                  </a:lnTo>
                  <a:lnTo>
                    <a:pt x="19" y="370"/>
                  </a:lnTo>
                  <a:lnTo>
                    <a:pt x="8" y="387"/>
                  </a:lnTo>
                  <a:lnTo>
                    <a:pt x="9" y="403"/>
                  </a:lnTo>
                  <a:lnTo>
                    <a:pt x="24" y="449"/>
                  </a:lnTo>
                  <a:lnTo>
                    <a:pt x="16" y="476"/>
                  </a:lnTo>
                  <a:lnTo>
                    <a:pt x="27" y="498"/>
                  </a:lnTo>
                  <a:lnTo>
                    <a:pt x="57" y="559"/>
                  </a:lnTo>
                  <a:lnTo>
                    <a:pt x="77" y="609"/>
                  </a:lnTo>
                  <a:lnTo>
                    <a:pt x="77" y="650"/>
                  </a:lnTo>
                  <a:lnTo>
                    <a:pt x="87" y="660"/>
                  </a:lnTo>
                  <a:lnTo>
                    <a:pt x="87" y="666"/>
                  </a:lnTo>
                  <a:lnTo>
                    <a:pt x="81" y="673"/>
                  </a:lnTo>
                  <a:lnTo>
                    <a:pt x="75" y="716"/>
                  </a:lnTo>
                  <a:lnTo>
                    <a:pt x="68" y="747"/>
                  </a:lnTo>
                  <a:lnTo>
                    <a:pt x="56" y="777"/>
                  </a:lnTo>
                  <a:lnTo>
                    <a:pt x="30" y="836"/>
                  </a:lnTo>
                  <a:lnTo>
                    <a:pt x="8" y="855"/>
                  </a:lnTo>
                  <a:lnTo>
                    <a:pt x="0" y="86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5" name="Freeform 209">
              <a:extLst>
                <a:ext uri="{FF2B5EF4-FFF2-40B4-BE49-F238E27FC236}">
                  <a16:creationId xmlns:a16="http://schemas.microsoft.com/office/drawing/2014/main" id="{08DE5A67-5BA1-931C-4DF3-FD089E794820}"/>
                </a:ext>
              </a:extLst>
            </p:cNvPr>
            <p:cNvSpPr>
              <a:spLocks/>
            </p:cNvSpPr>
            <p:nvPr/>
          </p:nvSpPr>
          <p:spPr bwMode="auto">
            <a:xfrm>
              <a:off x="6480175" y="2593975"/>
              <a:ext cx="485775" cy="666750"/>
            </a:xfrm>
            <a:custGeom>
              <a:avLst/>
              <a:gdLst>
                <a:gd name="T0" fmla="*/ 2147483646 w 629"/>
                <a:gd name="T1" fmla="*/ 2147483646 h 862"/>
                <a:gd name="T2" fmla="*/ 2147483646 w 629"/>
                <a:gd name="T3" fmla="*/ 2147483646 h 862"/>
                <a:gd name="T4" fmla="*/ 2147483646 w 629"/>
                <a:gd name="T5" fmla="*/ 2147483646 h 862"/>
                <a:gd name="T6" fmla="*/ 2147483646 w 629"/>
                <a:gd name="T7" fmla="*/ 2147483646 h 862"/>
                <a:gd name="T8" fmla="*/ 2147483646 w 629"/>
                <a:gd name="T9" fmla="*/ 2147483646 h 862"/>
                <a:gd name="T10" fmla="*/ 2147483646 w 629"/>
                <a:gd name="T11" fmla="*/ 2147483646 h 862"/>
                <a:gd name="T12" fmla="*/ 2147483646 w 629"/>
                <a:gd name="T13" fmla="*/ 2147483646 h 862"/>
                <a:gd name="T14" fmla="*/ 2147483646 w 629"/>
                <a:gd name="T15" fmla="*/ 2147483646 h 862"/>
                <a:gd name="T16" fmla="*/ 2147483646 w 629"/>
                <a:gd name="T17" fmla="*/ 2147483646 h 862"/>
                <a:gd name="T18" fmla="*/ 2147483646 w 629"/>
                <a:gd name="T19" fmla="*/ 2147483646 h 862"/>
                <a:gd name="T20" fmla="*/ 2147483646 w 629"/>
                <a:gd name="T21" fmla="*/ 2147483646 h 862"/>
                <a:gd name="T22" fmla="*/ 2147483646 w 629"/>
                <a:gd name="T23" fmla="*/ 2147483646 h 862"/>
                <a:gd name="T24" fmla="*/ 2147483646 w 629"/>
                <a:gd name="T25" fmla="*/ 2147483646 h 862"/>
                <a:gd name="T26" fmla="*/ 2147483646 w 629"/>
                <a:gd name="T27" fmla="*/ 2147483646 h 862"/>
                <a:gd name="T28" fmla="*/ 2147483646 w 629"/>
                <a:gd name="T29" fmla="*/ 2147483646 h 862"/>
                <a:gd name="T30" fmla="*/ 2147483646 w 629"/>
                <a:gd name="T31" fmla="*/ 2147483646 h 862"/>
                <a:gd name="T32" fmla="*/ 2147483646 w 629"/>
                <a:gd name="T33" fmla="*/ 2147483646 h 862"/>
                <a:gd name="T34" fmla="*/ 2147483646 w 629"/>
                <a:gd name="T35" fmla="*/ 2147483646 h 862"/>
                <a:gd name="T36" fmla="*/ 2147483646 w 629"/>
                <a:gd name="T37" fmla="*/ 2147483646 h 862"/>
                <a:gd name="T38" fmla="*/ 2147483646 w 629"/>
                <a:gd name="T39" fmla="*/ 2147483646 h 862"/>
                <a:gd name="T40" fmla="*/ 2147483646 w 629"/>
                <a:gd name="T41" fmla="*/ 2147483646 h 862"/>
                <a:gd name="T42" fmla="*/ 2147483646 w 629"/>
                <a:gd name="T43" fmla="*/ 2147483646 h 862"/>
                <a:gd name="T44" fmla="*/ 2147483646 w 629"/>
                <a:gd name="T45" fmla="*/ 2147483646 h 862"/>
                <a:gd name="T46" fmla="*/ 2147483646 w 629"/>
                <a:gd name="T47" fmla="*/ 2147483646 h 862"/>
                <a:gd name="T48" fmla="*/ 2147483646 w 629"/>
                <a:gd name="T49" fmla="*/ 2147483646 h 862"/>
                <a:gd name="T50" fmla="*/ 2147483646 w 629"/>
                <a:gd name="T51" fmla="*/ 2147483646 h 862"/>
                <a:gd name="T52" fmla="*/ 2147483646 w 629"/>
                <a:gd name="T53" fmla="*/ 2147483646 h 862"/>
                <a:gd name="T54" fmla="*/ 2147483646 w 629"/>
                <a:gd name="T55" fmla="*/ 2147483646 h 862"/>
                <a:gd name="T56" fmla="*/ 2147483646 w 629"/>
                <a:gd name="T57" fmla="*/ 2147483646 h 862"/>
                <a:gd name="T58" fmla="*/ 2147483646 w 629"/>
                <a:gd name="T59" fmla="*/ 2147483646 h 862"/>
                <a:gd name="T60" fmla="*/ 2147483646 w 629"/>
                <a:gd name="T61" fmla="*/ 2147483646 h 862"/>
                <a:gd name="T62" fmla="*/ 2147483646 w 629"/>
                <a:gd name="T63" fmla="*/ 2147483646 h 862"/>
                <a:gd name="T64" fmla="*/ 2147483646 w 629"/>
                <a:gd name="T65" fmla="*/ 2147483646 h 862"/>
                <a:gd name="T66" fmla="*/ 2147483646 w 629"/>
                <a:gd name="T67" fmla="*/ 2147483646 h 862"/>
                <a:gd name="T68" fmla="*/ 2147483646 w 629"/>
                <a:gd name="T69" fmla="*/ 2147483646 h 862"/>
                <a:gd name="T70" fmla="*/ 2147483646 w 629"/>
                <a:gd name="T71" fmla="*/ 2147483646 h 862"/>
                <a:gd name="T72" fmla="*/ 2147483646 w 629"/>
                <a:gd name="T73" fmla="*/ 2147483646 h 862"/>
                <a:gd name="T74" fmla="*/ 2147483646 w 629"/>
                <a:gd name="T75" fmla="*/ 2147483646 h 862"/>
                <a:gd name="T76" fmla="*/ 2147483646 w 629"/>
                <a:gd name="T77" fmla="*/ 2147483646 h 862"/>
                <a:gd name="T78" fmla="*/ 2147483646 w 629"/>
                <a:gd name="T79" fmla="*/ 2147483646 h 862"/>
                <a:gd name="T80" fmla="*/ 2147483646 w 629"/>
                <a:gd name="T81" fmla="*/ 2147483646 h 862"/>
                <a:gd name="T82" fmla="*/ 2147483646 w 629"/>
                <a:gd name="T83" fmla="*/ 2147483646 h 862"/>
                <a:gd name="T84" fmla="*/ 2147483646 w 629"/>
                <a:gd name="T85" fmla="*/ 2147483646 h 862"/>
                <a:gd name="T86" fmla="*/ 2147483646 w 629"/>
                <a:gd name="T87" fmla="*/ 2147483646 h 862"/>
                <a:gd name="T88" fmla="*/ 2147483646 w 629"/>
                <a:gd name="T89" fmla="*/ 2147483646 h 862"/>
                <a:gd name="T90" fmla="*/ 2147483646 w 629"/>
                <a:gd name="T91" fmla="*/ 2147483646 h 862"/>
                <a:gd name="T92" fmla="*/ 2147483646 w 629"/>
                <a:gd name="T93" fmla="*/ 2147483646 h 862"/>
                <a:gd name="T94" fmla="*/ 2147483646 w 629"/>
                <a:gd name="T95" fmla="*/ 2147483646 h 862"/>
                <a:gd name="T96" fmla="*/ 2147483646 w 629"/>
                <a:gd name="T97" fmla="*/ 2147483646 h 862"/>
                <a:gd name="T98" fmla="*/ 2147483646 w 629"/>
                <a:gd name="T99" fmla="*/ 2147483646 h 862"/>
                <a:gd name="T100" fmla="*/ 2147483646 w 629"/>
                <a:gd name="T101" fmla="*/ 2147483646 h 862"/>
                <a:gd name="T102" fmla="*/ 2147483646 w 629"/>
                <a:gd name="T103" fmla="*/ 2147483646 h 862"/>
                <a:gd name="T104" fmla="*/ 2147483646 w 629"/>
                <a:gd name="T105" fmla="*/ 2147483646 h 862"/>
                <a:gd name="T106" fmla="*/ 0 w 629"/>
                <a:gd name="T107" fmla="*/ 2147483646 h 8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862"/>
                <a:gd name="T164" fmla="*/ 629 w 629"/>
                <a:gd name="T165" fmla="*/ 862 h 8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862">
                  <a:moveTo>
                    <a:pt x="0" y="862"/>
                  </a:moveTo>
                  <a:lnTo>
                    <a:pt x="315" y="824"/>
                  </a:lnTo>
                  <a:lnTo>
                    <a:pt x="316" y="833"/>
                  </a:lnTo>
                  <a:lnTo>
                    <a:pt x="514" y="806"/>
                  </a:lnTo>
                  <a:lnTo>
                    <a:pt x="516" y="797"/>
                  </a:lnTo>
                  <a:lnTo>
                    <a:pt x="539" y="749"/>
                  </a:lnTo>
                  <a:lnTo>
                    <a:pt x="549" y="737"/>
                  </a:lnTo>
                  <a:lnTo>
                    <a:pt x="547" y="706"/>
                  </a:lnTo>
                  <a:lnTo>
                    <a:pt x="557" y="678"/>
                  </a:lnTo>
                  <a:lnTo>
                    <a:pt x="582" y="658"/>
                  </a:lnTo>
                  <a:lnTo>
                    <a:pt x="582" y="632"/>
                  </a:lnTo>
                  <a:lnTo>
                    <a:pt x="586" y="626"/>
                  </a:lnTo>
                  <a:lnTo>
                    <a:pt x="588" y="612"/>
                  </a:lnTo>
                  <a:lnTo>
                    <a:pt x="602" y="600"/>
                  </a:lnTo>
                  <a:lnTo>
                    <a:pt x="609" y="613"/>
                  </a:lnTo>
                  <a:lnTo>
                    <a:pt x="613" y="615"/>
                  </a:lnTo>
                  <a:lnTo>
                    <a:pt x="622" y="610"/>
                  </a:lnTo>
                  <a:lnTo>
                    <a:pt x="627" y="602"/>
                  </a:lnTo>
                  <a:lnTo>
                    <a:pt x="629" y="588"/>
                  </a:lnTo>
                  <a:lnTo>
                    <a:pt x="625" y="562"/>
                  </a:lnTo>
                  <a:lnTo>
                    <a:pt x="629" y="526"/>
                  </a:lnTo>
                  <a:lnTo>
                    <a:pt x="619" y="503"/>
                  </a:lnTo>
                  <a:lnTo>
                    <a:pt x="613" y="453"/>
                  </a:lnTo>
                  <a:lnTo>
                    <a:pt x="567" y="338"/>
                  </a:lnTo>
                  <a:lnTo>
                    <a:pt x="523" y="324"/>
                  </a:lnTo>
                  <a:lnTo>
                    <a:pt x="506" y="336"/>
                  </a:lnTo>
                  <a:lnTo>
                    <a:pt x="485" y="355"/>
                  </a:lnTo>
                  <a:lnTo>
                    <a:pt x="432" y="434"/>
                  </a:lnTo>
                  <a:lnTo>
                    <a:pt x="425" y="434"/>
                  </a:lnTo>
                  <a:lnTo>
                    <a:pt x="423" y="430"/>
                  </a:lnTo>
                  <a:lnTo>
                    <a:pt x="401" y="422"/>
                  </a:lnTo>
                  <a:lnTo>
                    <a:pt x="394" y="415"/>
                  </a:lnTo>
                  <a:lnTo>
                    <a:pt x="387" y="398"/>
                  </a:lnTo>
                  <a:lnTo>
                    <a:pt x="393" y="366"/>
                  </a:lnTo>
                  <a:lnTo>
                    <a:pt x="403" y="352"/>
                  </a:lnTo>
                  <a:lnTo>
                    <a:pt x="429" y="336"/>
                  </a:lnTo>
                  <a:lnTo>
                    <a:pt x="436" y="322"/>
                  </a:lnTo>
                  <a:lnTo>
                    <a:pt x="436" y="311"/>
                  </a:lnTo>
                  <a:lnTo>
                    <a:pt x="440" y="297"/>
                  </a:lnTo>
                  <a:lnTo>
                    <a:pt x="452" y="289"/>
                  </a:lnTo>
                  <a:lnTo>
                    <a:pt x="463" y="264"/>
                  </a:lnTo>
                  <a:lnTo>
                    <a:pt x="463" y="214"/>
                  </a:lnTo>
                  <a:lnTo>
                    <a:pt x="456" y="187"/>
                  </a:lnTo>
                  <a:lnTo>
                    <a:pt x="448" y="173"/>
                  </a:lnTo>
                  <a:lnTo>
                    <a:pt x="432" y="154"/>
                  </a:lnTo>
                  <a:lnTo>
                    <a:pt x="427" y="145"/>
                  </a:lnTo>
                  <a:lnTo>
                    <a:pt x="430" y="132"/>
                  </a:lnTo>
                  <a:lnTo>
                    <a:pt x="448" y="126"/>
                  </a:lnTo>
                  <a:lnTo>
                    <a:pt x="451" y="120"/>
                  </a:lnTo>
                  <a:lnTo>
                    <a:pt x="430" y="82"/>
                  </a:lnTo>
                  <a:lnTo>
                    <a:pt x="413" y="74"/>
                  </a:lnTo>
                  <a:lnTo>
                    <a:pt x="361" y="54"/>
                  </a:lnTo>
                  <a:lnTo>
                    <a:pt x="322" y="46"/>
                  </a:lnTo>
                  <a:lnTo>
                    <a:pt x="309" y="32"/>
                  </a:lnTo>
                  <a:lnTo>
                    <a:pt x="278" y="24"/>
                  </a:lnTo>
                  <a:lnTo>
                    <a:pt x="250" y="16"/>
                  </a:lnTo>
                  <a:lnTo>
                    <a:pt x="228" y="0"/>
                  </a:lnTo>
                  <a:lnTo>
                    <a:pt x="217" y="12"/>
                  </a:lnTo>
                  <a:lnTo>
                    <a:pt x="201" y="18"/>
                  </a:lnTo>
                  <a:lnTo>
                    <a:pt x="185" y="46"/>
                  </a:lnTo>
                  <a:lnTo>
                    <a:pt x="183" y="70"/>
                  </a:lnTo>
                  <a:lnTo>
                    <a:pt x="187" y="78"/>
                  </a:lnTo>
                  <a:lnTo>
                    <a:pt x="194" y="80"/>
                  </a:lnTo>
                  <a:lnTo>
                    <a:pt x="196" y="88"/>
                  </a:lnTo>
                  <a:lnTo>
                    <a:pt x="190" y="92"/>
                  </a:lnTo>
                  <a:lnTo>
                    <a:pt x="178" y="96"/>
                  </a:lnTo>
                  <a:lnTo>
                    <a:pt x="168" y="103"/>
                  </a:lnTo>
                  <a:lnTo>
                    <a:pt x="156" y="119"/>
                  </a:lnTo>
                  <a:lnTo>
                    <a:pt x="147" y="139"/>
                  </a:lnTo>
                  <a:lnTo>
                    <a:pt x="149" y="161"/>
                  </a:lnTo>
                  <a:lnTo>
                    <a:pt x="153" y="183"/>
                  </a:lnTo>
                  <a:lnTo>
                    <a:pt x="141" y="207"/>
                  </a:lnTo>
                  <a:lnTo>
                    <a:pt x="122" y="215"/>
                  </a:lnTo>
                  <a:lnTo>
                    <a:pt x="119" y="198"/>
                  </a:lnTo>
                  <a:lnTo>
                    <a:pt x="127" y="178"/>
                  </a:lnTo>
                  <a:lnTo>
                    <a:pt x="119" y="156"/>
                  </a:lnTo>
                  <a:lnTo>
                    <a:pt x="124" y="146"/>
                  </a:lnTo>
                  <a:lnTo>
                    <a:pt x="119" y="141"/>
                  </a:lnTo>
                  <a:lnTo>
                    <a:pt x="112" y="146"/>
                  </a:lnTo>
                  <a:lnTo>
                    <a:pt x="103" y="160"/>
                  </a:lnTo>
                  <a:lnTo>
                    <a:pt x="99" y="182"/>
                  </a:lnTo>
                  <a:lnTo>
                    <a:pt x="92" y="192"/>
                  </a:lnTo>
                  <a:lnTo>
                    <a:pt x="82" y="192"/>
                  </a:lnTo>
                  <a:lnTo>
                    <a:pt x="64" y="208"/>
                  </a:lnTo>
                  <a:lnTo>
                    <a:pt x="56" y="223"/>
                  </a:lnTo>
                  <a:lnTo>
                    <a:pt x="54" y="233"/>
                  </a:lnTo>
                  <a:lnTo>
                    <a:pt x="37" y="253"/>
                  </a:lnTo>
                  <a:lnTo>
                    <a:pt x="36" y="285"/>
                  </a:lnTo>
                  <a:lnTo>
                    <a:pt x="35" y="321"/>
                  </a:lnTo>
                  <a:lnTo>
                    <a:pt x="31" y="343"/>
                  </a:lnTo>
                  <a:lnTo>
                    <a:pt x="19" y="370"/>
                  </a:lnTo>
                  <a:lnTo>
                    <a:pt x="8" y="387"/>
                  </a:lnTo>
                  <a:lnTo>
                    <a:pt x="9" y="403"/>
                  </a:lnTo>
                  <a:lnTo>
                    <a:pt x="24" y="449"/>
                  </a:lnTo>
                  <a:lnTo>
                    <a:pt x="16" y="476"/>
                  </a:lnTo>
                  <a:lnTo>
                    <a:pt x="27" y="498"/>
                  </a:lnTo>
                  <a:lnTo>
                    <a:pt x="57" y="559"/>
                  </a:lnTo>
                  <a:lnTo>
                    <a:pt x="77" y="609"/>
                  </a:lnTo>
                  <a:lnTo>
                    <a:pt x="77" y="650"/>
                  </a:lnTo>
                  <a:lnTo>
                    <a:pt x="87" y="660"/>
                  </a:lnTo>
                  <a:lnTo>
                    <a:pt x="87" y="666"/>
                  </a:lnTo>
                  <a:lnTo>
                    <a:pt x="81" y="673"/>
                  </a:lnTo>
                  <a:lnTo>
                    <a:pt x="75" y="716"/>
                  </a:lnTo>
                  <a:lnTo>
                    <a:pt x="68" y="747"/>
                  </a:lnTo>
                  <a:lnTo>
                    <a:pt x="56" y="777"/>
                  </a:lnTo>
                  <a:lnTo>
                    <a:pt x="30" y="836"/>
                  </a:lnTo>
                  <a:lnTo>
                    <a:pt x="8" y="855"/>
                  </a:lnTo>
                  <a:lnTo>
                    <a:pt x="0" y="86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6" name="Freeform 210">
              <a:extLst>
                <a:ext uri="{FF2B5EF4-FFF2-40B4-BE49-F238E27FC236}">
                  <a16:creationId xmlns:a16="http://schemas.microsoft.com/office/drawing/2014/main" id="{965D6689-F1CB-FF5A-4CE1-F6CDF6165659}"/>
                </a:ext>
              </a:extLst>
            </p:cNvPr>
            <p:cNvSpPr>
              <a:spLocks/>
            </p:cNvSpPr>
            <p:nvPr/>
          </p:nvSpPr>
          <p:spPr bwMode="auto">
            <a:xfrm>
              <a:off x="6021388" y="2368550"/>
              <a:ext cx="763587" cy="373063"/>
            </a:xfrm>
            <a:custGeom>
              <a:avLst/>
              <a:gdLst>
                <a:gd name="T0" fmla="*/ 2147483646 w 986"/>
                <a:gd name="T1" fmla="*/ 2147483646 h 485"/>
                <a:gd name="T2" fmla="*/ 2147483646 w 986"/>
                <a:gd name="T3" fmla="*/ 2147483646 h 485"/>
                <a:gd name="T4" fmla="*/ 2147483646 w 986"/>
                <a:gd name="T5" fmla="*/ 2147483646 h 485"/>
                <a:gd name="T6" fmla="*/ 2147483646 w 986"/>
                <a:gd name="T7" fmla="*/ 2147483646 h 485"/>
                <a:gd name="T8" fmla="*/ 2147483646 w 986"/>
                <a:gd name="T9" fmla="*/ 2147483646 h 485"/>
                <a:gd name="T10" fmla="*/ 2147483646 w 986"/>
                <a:gd name="T11" fmla="*/ 2147483646 h 485"/>
                <a:gd name="T12" fmla="*/ 2147483646 w 986"/>
                <a:gd name="T13" fmla="*/ 2147483646 h 485"/>
                <a:gd name="T14" fmla="*/ 2147483646 w 986"/>
                <a:gd name="T15" fmla="*/ 2147483646 h 485"/>
                <a:gd name="T16" fmla="*/ 2147483646 w 986"/>
                <a:gd name="T17" fmla="*/ 2147483646 h 485"/>
                <a:gd name="T18" fmla="*/ 2147483646 w 986"/>
                <a:gd name="T19" fmla="*/ 2147483646 h 485"/>
                <a:gd name="T20" fmla="*/ 2147483646 w 986"/>
                <a:gd name="T21" fmla="*/ 2147483646 h 485"/>
                <a:gd name="T22" fmla="*/ 2147483646 w 986"/>
                <a:gd name="T23" fmla="*/ 2147483646 h 485"/>
                <a:gd name="T24" fmla="*/ 2147483646 w 986"/>
                <a:gd name="T25" fmla="*/ 2147483646 h 485"/>
                <a:gd name="T26" fmla="*/ 2147483646 w 986"/>
                <a:gd name="T27" fmla="*/ 2147483646 h 485"/>
                <a:gd name="T28" fmla="*/ 2147483646 w 986"/>
                <a:gd name="T29" fmla="*/ 2147483646 h 485"/>
                <a:gd name="T30" fmla="*/ 2147483646 w 986"/>
                <a:gd name="T31" fmla="*/ 2147483646 h 485"/>
                <a:gd name="T32" fmla="*/ 2147483646 w 986"/>
                <a:gd name="T33" fmla="*/ 2147483646 h 485"/>
                <a:gd name="T34" fmla="*/ 2147483646 w 986"/>
                <a:gd name="T35" fmla="*/ 2147483646 h 485"/>
                <a:gd name="T36" fmla="*/ 2147483646 w 986"/>
                <a:gd name="T37" fmla="*/ 2147483646 h 485"/>
                <a:gd name="T38" fmla="*/ 2147483646 w 986"/>
                <a:gd name="T39" fmla="*/ 2147483646 h 485"/>
                <a:gd name="T40" fmla="*/ 2147483646 w 986"/>
                <a:gd name="T41" fmla="*/ 2147483646 h 485"/>
                <a:gd name="T42" fmla="*/ 2147483646 w 986"/>
                <a:gd name="T43" fmla="*/ 2147483646 h 485"/>
                <a:gd name="T44" fmla="*/ 2147483646 w 986"/>
                <a:gd name="T45" fmla="*/ 2147483646 h 485"/>
                <a:gd name="T46" fmla="*/ 2147483646 w 986"/>
                <a:gd name="T47" fmla="*/ 2147483646 h 485"/>
                <a:gd name="T48" fmla="*/ 2147483646 w 986"/>
                <a:gd name="T49" fmla="*/ 2147483646 h 485"/>
                <a:gd name="T50" fmla="*/ 2147483646 w 986"/>
                <a:gd name="T51" fmla="*/ 2147483646 h 485"/>
                <a:gd name="T52" fmla="*/ 2147483646 w 986"/>
                <a:gd name="T53" fmla="*/ 2147483646 h 485"/>
                <a:gd name="T54" fmla="*/ 2147483646 w 986"/>
                <a:gd name="T55" fmla="*/ 2147483646 h 485"/>
                <a:gd name="T56" fmla="*/ 2147483646 w 986"/>
                <a:gd name="T57" fmla="*/ 2147483646 h 485"/>
                <a:gd name="T58" fmla="*/ 2147483646 w 986"/>
                <a:gd name="T59" fmla="*/ 2147483646 h 485"/>
                <a:gd name="T60" fmla="*/ 2147483646 w 986"/>
                <a:gd name="T61" fmla="*/ 2147483646 h 485"/>
                <a:gd name="T62" fmla="*/ 2147483646 w 986"/>
                <a:gd name="T63" fmla="*/ 2147483646 h 485"/>
                <a:gd name="T64" fmla="*/ 2147483646 w 986"/>
                <a:gd name="T65" fmla="*/ 2147483646 h 485"/>
                <a:gd name="T66" fmla="*/ 2147483646 w 986"/>
                <a:gd name="T67" fmla="*/ 2147483646 h 485"/>
                <a:gd name="T68" fmla="*/ 2147483646 w 986"/>
                <a:gd name="T69" fmla="*/ 2147483646 h 485"/>
                <a:gd name="T70" fmla="*/ 2147483646 w 986"/>
                <a:gd name="T71" fmla="*/ 2147483646 h 485"/>
                <a:gd name="T72" fmla="*/ 2147483646 w 986"/>
                <a:gd name="T73" fmla="*/ 2147483646 h 485"/>
                <a:gd name="T74" fmla="*/ 2147483646 w 986"/>
                <a:gd name="T75" fmla="*/ 2147483646 h 485"/>
                <a:gd name="T76" fmla="*/ 2147483646 w 986"/>
                <a:gd name="T77" fmla="*/ 2147483646 h 485"/>
                <a:gd name="T78" fmla="*/ 2147483646 w 986"/>
                <a:gd name="T79" fmla="*/ 2147483646 h 485"/>
                <a:gd name="T80" fmla="*/ 2147483646 w 986"/>
                <a:gd name="T81" fmla="*/ 2147483646 h 485"/>
                <a:gd name="T82" fmla="*/ 2147483646 w 986"/>
                <a:gd name="T83" fmla="*/ 2147483646 h 485"/>
                <a:gd name="T84" fmla="*/ 2147483646 w 986"/>
                <a:gd name="T85" fmla="*/ 2147483646 h 485"/>
                <a:gd name="T86" fmla="*/ 0 w 986"/>
                <a:gd name="T87" fmla="*/ 2147483646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6"/>
                <a:gd name="T133" fmla="*/ 0 h 485"/>
                <a:gd name="T134" fmla="*/ 986 w 9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6" h="485">
                  <a:moveTo>
                    <a:pt x="0" y="206"/>
                  </a:moveTo>
                  <a:lnTo>
                    <a:pt x="30" y="197"/>
                  </a:lnTo>
                  <a:lnTo>
                    <a:pt x="44" y="187"/>
                  </a:lnTo>
                  <a:lnTo>
                    <a:pt x="74" y="169"/>
                  </a:lnTo>
                  <a:lnTo>
                    <a:pt x="81" y="154"/>
                  </a:lnTo>
                  <a:lnTo>
                    <a:pt x="93" y="152"/>
                  </a:lnTo>
                  <a:lnTo>
                    <a:pt x="149" y="132"/>
                  </a:lnTo>
                  <a:lnTo>
                    <a:pt x="185" y="112"/>
                  </a:lnTo>
                  <a:lnTo>
                    <a:pt x="232" y="66"/>
                  </a:lnTo>
                  <a:lnTo>
                    <a:pt x="245" y="61"/>
                  </a:lnTo>
                  <a:lnTo>
                    <a:pt x="283" y="20"/>
                  </a:lnTo>
                  <a:lnTo>
                    <a:pt x="309" y="7"/>
                  </a:lnTo>
                  <a:lnTo>
                    <a:pt x="351" y="0"/>
                  </a:lnTo>
                  <a:lnTo>
                    <a:pt x="362" y="3"/>
                  </a:lnTo>
                  <a:lnTo>
                    <a:pt x="364" y="8"/>
                  </a:lnTo>
                  <a:lnTo>
                    <a:pt x="341" y="23"/>
                  </a:lnTo>
                  <a:lnTo>
                    <a:pt x="334" y="25"/>
                  </a:lnTo>
                  <a:lnTo>
                    <a:pt x="325" y="44"/>
                  </a:lnTo>
                  <a:lnTo>
                    <a:pt x="295" y="78"/>
                  </a:lnTo>
                  <a:lnTo>
                    <a:pt x="281" y="91"/>
                  </a:lnTo>
                  <a:lnTo>
                    <a:pt x="273" y="100"/>
                  </a:lnTo>
                  <a:lnTo>
                    <a:pt x="266" y="131"/>
                  </a:lnTo>
                  <a:lnTo>
                    <a:pt x="272" y="151"/>
                  </a:lnTo>
                  <a:lnTo>
                    <a:pt x="276" y="138"/>
                  </a:lnTo>
                  <a:lnTo>
                    <a:pt x="303" y="119"/>
                  </a:lnTo>
                  <a:lnTo>
                    <a:pt x="320" y="119"/>
                  </a:lnTo>
                  <a:lnTo>
                    <a:pt x="332" y="114"/>
                  </a:lnTo>
                  <a:lnTo>
                    <a:pt x="388" y="139"/>
                  </a:lnTo>
                  <a:lnTo>
                    <a:pt x="432" y="189"/>
                  </a:lnTo>
                  <a:lnTo>
                    <a:pt x="467" y="183"/>
                  </a:lnTo>
                  <a:lnTo>
                    <a:pt x="485" y="185"/>
                  </a:lnTo>
                  <a:lnTo>
                    <a:pt x="498" y="192"/>
                  </a:lnTo>
                  <a:lnTo>
                    <a:pt x="509" y="193"/>
                  </a:lnTo>
                  <a:lnTo>
                    <a:pt x="514" y="191"/>
                  </a:lnTo>
                  <a:lnTo>
                    <a:pt x="525" y="196"/>
                  </a:lnTo>
                  <a:lnTo>
                    <a:pt x="526" y="202"/>
                  </a:lnTo>
                  <a:lnTo>
                    <a:pt x="533" y="197"/>
                  </a:lnTo>
                  <a:lnTo>
                    <a:pt x="543" y="183"/>
                  </a:lnTo>
                  <a:lnTo>
                    <a:pt x="581" y="155"/>
                  </a:lnTo>
                  <a:lnTo>
                    <a:pt x="708" y="122"/>
                  </a:lnTo>
                  <a:lnTo>
                    <a:pt x="743" y="102"/>
                  </a:lnTo>
                  <a:lnTo>
                    <a:pt x="758" y="99"/>
                  </a:lnTo>
                  <a:lnTo>
                    <a:pt x="765" y="106"/>
                  </a:lnTo>
                  <a:lnTo>
                    <a:pt x="755" y="123"/>
                  </a:lnTo>
                  <a:lnTo>
                    <a:pt x="755" y="135"/>
                  </a:lnTo>
                  <a:lnTo>
                    <a:pt x="771" y="165"/>
                  </a:lnTo>
                  <a:lnTo>
                    <a:pt x="780" y="169"/>
                  </a:lnTo>
                  <a:lnTo>
                    <a:pt x="787" y="165"/>
                  </a:lnTo>
                  <a:lnTo>
                    <a:pt x="808" y="166"/>
                  </a:lnTo>
                  <a:lnTo>
                    <a:pt x="818" y="160"/>
                  </a:lnTo>
                  <a:lnTo>
                    <a:pt x="858" y="157"/>
                  </a:lnTo>
                  <a:lnTo>
                    <a:pt x="876" y="168"/>
                  </a:lnTo>
                  <a:lnTo>
                    <a:pt x="892" y="200"/>
                  </a:lnTo>
                  <a:lnTo>
                    <a:pt x="904" y="213"/>
                  </a:lnTo>
                  <a:lnTo>
                    <a:pt x="937" y="227"/>
                  </a:lnTo>
                  <a:lnTo>
                    <a:pt x="968" y="219"/>
                  </a:lnTo>
                  <a:lnTo>
                    <a:pt x="978" y="220"/>
                  </a:lnTo>
                  <a:lnTo>
                    <a:pt x="986" y="226"/>
                  </a:lnTo>
                  <a:lnTo>
                    <a:pt x="986" y="238"/>
                  </a:lnTo>
                  <a:lnTo>
                    <a:pt x="973" y="251"/>
                  </a:lnTo>
                  <a:lnTo>
                    <a:pt x="953" y="252"/>
                  </a:lnTo>
                  <a:lnTo>
                    <a:pt x="941" y="250"/>
                  </a:lnTo>
                  <a:lnTo>
                    <a:pt x="939" y="244"/>
                  </a:lnTo>
                  <a:lnTo>
                    <a:pt x="932" y="244"/>
                  </a:lnTo>
                  <a:lnTo>
                    <a:pt x="912" y="255"/>
                  </a:lnTo>
                  <a:lnTo>
                    <a:pt x="897" y="250"/>
                  </a:lnTo>
                  <a:lnTo>
                    <a:pt x="885" y="249"/>
                  </a:lnTo>
                  <a:lnTo>
                    <a:pt x="849" y="256"/>
                  </a:lnTo>
                  <a:lnTo>
                    <a:pt x="828" y="250"/>
                  </a:lnTo>
                  <a:lnTo>
                    <a:pt x="820" y="256"/>
                  </a:lnTo>
                  <a:lnTo>
                    <a:pt x="826" y="275"/>
                  </a:lnTo>
                  <a:lnTo>
                    <a:pt x="820" y="282"/>
                  </a:lnTo>
                  <a:lnTo>
                    <a:pt x="812" y="279"/>
                  </a:lnTo>
                  <a:lnTo>
                    <a:pt x="789" y="260"/>
                  </a:lnTo>
                  <a:lnTo>
                    <a:pt x="736" y="253"/>
                  </a:lnTo>
                  <a:lnTo>
                    <a:pt x="726" y="256"/>
                  </a:lnTo>
                  <a:lnTo>
                    <a:pt x="712" y="251"/>
                  </a:lnTo>
                  <a:lnTo>
                    <a:pt x="676" y="278"/>
                  </a:lnTo>
                  <a:lnTo>
                    <a:pt x="668" y="278"/>
                  </a:lnTo>
                  <a:lnTo>
                    <a:pt x="654" y="284"/>
                  </a:lnTo>
                  <a:lnTo>
                    <a:pt x="649" y="293"/>
                  </a:lnTo>
                  <a:lnTo>
                    <a:pt x="642" y="294"/>
                  </a:lnTo>
                  <a:lnTo>
                    <a:pt x="621" y="290"/>
                  </a:lnTo>
                  <a:lnTo>
                    <a:pt x="599" y="296"/>
                  </a:lnTo>
                  <a:lnTo>
                    <a:pt x="597" y="312"/>
                  </a:lnTo>
                  <a:lnTo>
                    <a:pt x="592" y="322"/>
                  </a:lnTo>
                  <a:lnTo>
                    <a:pt x="547" y="363"/>
                  </a:lnTo>
                  <a:lnTo>
                    <a:pt x="539" y="359"/>
                  </a:lnTo>
                  <a:lnTo>
                    <a:pt x="536" y="354"/>
                  </a:lnTo>
                  <a:lnTo>
                    <a:pt x="555" y="328"/>
                  </a:lnTo>
                  <a:lnTo>
                    <a:pt x="553" y="316"/>
                  </a:lnTo>
                  <a:lnTo>
                    <a:pt x="529" y="316"/>
                  </a:lnTo>
                  <a:lnTo>
                    <a:pt x="520" y="339"/>
                  </a:lnTo>
                  <a:lnTo>
                    <a:pt x="510" y="350"/>
                  </a:lnTo>
                  <a:lnTo>
                    <a:pt x="500" y="337"/>
                  </a:lnTo>
                  <a:lnTo>
                    <a:pt x="495" y="317"/>
                  </a:lnTo>
                  <a:lnTo>
                    <a:pt x="492" y="319"/>
                  </a:lnTo>
                  <a:lnTo>
                    <a:pt x="487" y="348"/>
                  </a:lnTo>
                  <a:lnTo>
                    <a:pt x="470" y="375"/>
                  </a:lnTo>
                  <a:lnTo>
                    <a:pt x="461" y="405"/>
                  </a:lnTo>
                  <a:lnTo>
                    <a:pt x="452" y="424"/>
                  </a:lnTo>
                  <a:lnTo>
                    <a:pt x="430" y="455"/>
                  </a:lnTo>
                  <a:lnTo>
                    <a:pt x="430" y="477"/>
                  </a:lnTo>
                  <a:lnTo>
                    <a:pt x="427" y="485"/>
                  </a:lnTo>
                  <a:lnTo>
                    <a:pt x="405" y="471"/>
                  </a:lnTo>
                  <a:lnTo>
                    <a:pt x="399" y="449"/>
                  </a:lnTo>
                  <a:lnTo>
                    <a:pt x="408" y="440"/>
                  </a:lnTo>
                  <a:lnTo>
                    <a:pt x="410" y="428"/>
                  </a:lnTo>
                  <a:lnTo>
                    <a:pt x="405" y="426"/>
                  </a:lnTo>
                  <a:lnTo>
                    <a:pt x="382" y="431"/>
                  </a:lnTo>
                  <a:lnTo>
                    <a:pt x="377" y="428"/>
                  </a:lnTo>
                  <a:lnTo>
                    <a:pt x="385" y="379"/>
                  </a:lnTo>
                  <a:lnTo>
                    <a:pt x="381" y="359"/>
                  </a:lnTo>
                  <a:lnTo>
                    <a:pt x="355" y="347"/>
                  </a:lnTo>
                  <a:lnTo>
                    <a:pt x="333" y="341"/>
                  </a:lnTo>
                  <a:lnTo>
                    <a:pt x="334" y="334"/>
                  </a:lnTo>
                  <a:lnTo>
                    <a:pt x="339" y="328"/>
                  </a:lnTo>
                  <a:lnTo>
                    <a:pt x="329" y="320"/>
                  </a:lnTo>
                  <a:lnTo>
                    <a:pt x="309" y="313"/>
                  </a:lnTo>
                  <a:lnTo>
                    <a:pt x="276" y="307"/>
                  </a:lnTo>
                  <a:lnTo>
                    <a:pt x="266" y="309"/>
                  </a:lnTo>
                  <a:lnTo>
                    <a:pt x="258" y="314"/>
                  </a:lnTo>
                  <a:lnTo>
                    <a:pt x="253" y="306"/>
                  </a:lnTo>
                  <a:lnTo>
                    <a:pt x="234" y="307"/>
                  </a:lnTo>
                  <a:lnTo>
                    <a:pt x="205" y="283"/>
                  </a:lnTo>
                  <a:lnTo>
                    <a:pt x="189" y="283"/>
                  </a:lnTo>
                  <a:lnTo>
                    <a:pt x="55" y="257"/>
                  </a:lnTo>
                  <a:lnTo>
                    <a:pt x="45" y="251"/>
                  </a:lnTo>
                  <a:lnTo>
                    <a:pt x="39" y="228"/>
                  </a:lnTo>
                  <a:lnTo>
                    <a:pt x="29" y="220"/>
                  </a:lnTo>
                  <a:lnTo>
                    <a:pt x="8" y="216"/>
                  </a:lnTo>
                  <a:lnTo>
                    <a:pt x="0" y="206"/>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7" name="Freeform 211">
              <a:extLst>
                <a:ext uri="{FF2B5EF4-FFF2-40B4-BE49-F238E27FC236}">
                  <a16:creationId xmlns:a16="http://schemas.microsoft.com/office/drawing/2014/main" id="{5B6042D4-AC4C-A6C5-D037-E824F07ADE84}"/>
                </a:ext>
              </a:extLst>
            </p:cNvPr>
            <p:cNvSpPr>
              <a:spLocks/>
            </p:cNvSpPr>
            <p:nvPr/>
          </p:nvSpPr>
          <p:spPr bwMode="auto">
            <a:xfrm>
              <a:off x="6021388" y="2368550"/>
              <a:ext cx="763587" cy="373063"/>
            </a:xfrm>
            <a:custGeom>
              <a:avLst/>
              <a:gdLst>
                <a:gd name="T0" fmla="*/ 2147483646 w 986"/>
                <a:gd name="T1" fmla="*/ 2147483646 h 485"/>
                <a:gd name="T2" fmla="*/ 2147483646 w 986"/>
                <a:gd name="T3" fmla="*/ 2147483646 h 485"/>
                <a:gd name="T4" fmla="*/ 2147483646 w 986"/>
                <a:gd name="T5" fmla="*/ 2147483646 h 485"/>
                <a:gd name="T6" fmla="*/ 2147483646 w 986"/>
                <a:gd name="T7" fmla="*/ 2147483646 h 485"/>
                <a:gd name="T8" fmla="*/ 2147483646 w 986"/>
                <a:gd name="T9" fmla="*/ 2147483646 h 485"/>
                <a:gd name="T10" fmla="*/ 2147483646 w 986"/>
                <a:gd name="T11" fmla="*/ 2147483646 h 485"/>
                <a:gd name="T12" fmla="*/ 2147483646 w 986"/>
                <a:gd name="T13" fmla="*/ 2147483646 h 485"/>
                <a:gd name="T14" fmla="*/ 2147483646 w 986"/>
                <a:gd name="T15" fmla="*/ 2147483646 h 485"/>
                <a:gd name="T16" fmla="*/ 2147483646 w 986"/>
                <a:gd name="T17" fmla="*/ 2147483646 h 485"/>
                <a:gd name="T18" fmla="*/ 2147483646 w 986"/>
                <a:gd name="T19" fmla="*/ 2147483646 h 485"/>
                <a:gd name="T20" fmla="*/ 2147483646 w 986"/>
                <a:gd name="T21" fmla="*/ 2147483646 h 485"/>
                <a:gd name="T22" fmla="*/ 2147483646 w 986"/>
                <a:gd name="T23" fmla="*/ 2147483646 h 485"/>
                <a:gd name="T24" fmla="*/ 2147483646 w 986"/>
                <a:gd name="T25" fmla="*/ 2147483646 h 485"/>
                <a:gd name="T26" fmla="*/ 2147483646 w 986"/>
                <a:gd name="T27" fmla="*/ 2147483646 h 485"/>
                <a:gd name="T28" fmla="*/ 2147483646 w 986"/>
                <a:gd name="T29" fmla="*/ 2147483646 h 485"/>
                <a:gd name="T30" fmla="*/ 2147483646 w 986"/>
                <a:gd name="T31" fmla="*/ 2147483646 h 485"/>
                <a:gd name="T32" fmla="*/ 2147483646 w 986"/>
                <a:gd name="T33" fmla="*/ 2147483646 h 485"/>
                <a:gd name="T34" fmla="*/ 2147483646 w 986"/>
                <a:gd name="T35" fmla="*/ 2147483646 h 485"/>
                <a:gd name="T36" fmla="*/ 2147483646 w 986"/>
                <a:gd name="T37" fmla="*/ 2147483646 h 485"/>
                <a:gd name="T38" fmla="*/ 2147483646 w 986"/>
                <a:gd name="T39" fmla="*/ 2147483646 h 485"/>
                <a:gd name="T40" fmla="*/ 2147483646 w 986"/>
                <a:gd name="T41" fmla="*/ 2147483646 h 485"/>
                <a:gd name="T42" fmla="*/ 2147483646 w 986"/>
                <a:gd name="T43" fmla="*/ 2147483646 h 485"/>
                <a:gd name="T44" fmla="*/ 2147483646 w 986"/>
                <a:gd name="T45" fmla="*/ 2147483646 h 485"/>
                <a:gd name="T46" fmla="*/ 2147483646 w 986"/>
                <a:gd name="T47" fmla="*/ 2147483646 h 485"/>
                <a:gd name="T48" fmla="*/ 2147483646 w 986"/>
                <a:gd name="T49" fmla="*/ 2147483646 h 485"/>
                <a:gd name="T50" fmla="*/ 2147483646 w 986"/>
                <a:gd name="T51" fmla="*/ 2147483646 h 485"/>
                <a:gd name="T52" fmla="*/ 2147483646 w 986"/>
                <a:gd name="T53" fmla="*/ 2147483646 h 485"/>
                <a:gd name="T54" fmla="*/ 2147483646 w 986"/>
                <a:gd name="T55" fmla="*/ 2147483646 h 485"/>
                <a:gd name="T56" fmla="*/ 2147483646 w 986"/>
                <a:gd name="T57" fmla="*/ 2147483646 h 485"/>
                <a:gd name="T58" fmla="*/ 2147483646 w 986"/>
                <a:gd name="T59" fmla="*/ 2147483646 h 485"/>
                <a:gd name="T60" fmla="*/ 2147483646 w 986"/>
                <a:gd name="T61" fmla="*/ 2147483646 h 485"/>
                <a:gd name="T62" fmla="*/ 2147483646 w 986"/>
                <a:gd name="T63" fmla="*/ 2147483646 h 485"/>
                <a:gd name="T64" fmla="*/ 2147483646 w 986"/>
                <a:gd name="T65" fmla="*/ 2147483646 h 485"/>
                <a:gd name="T66" fmla="*/ 2147483646 w 986"/>
                <a:gd name="T67" fmla="*/ 2147483646 h 485"/>
                <a:gd name="T68" fmla="*/ 2147483646 w 986"/>
                <a:gd name="T69" fmla="*/ 2147483646 h 485"/>
                <a:gd name="T70" fmla="*/ 2147483646 w 986"/>
                <a:gd name="T71" fmla="*/ 2147483646 h 485"/>
                <a:gd name="T72" fmla="*/ 2147483646 w 986"/>
                <a:gd name="T73" fmla="*/ 2147483646 h 485"/>
                <a:gd name="T74" fmla="*/ 2147483646 w 986"/>
                <a:gd name="T75" fmla="*/ 2147483646 h 485"/>
                <a:gd name="T76" fmla="*/ 2147483646 w 986"/>
                <a:gd name="T77" fmla="*/ 2147483646 h 485"/>
                <a:gd name="T78" fmla="*/ 2147483646 w 986"/>
                <a:gd name="T79" fmla="*/ 2147483646 h 485"/>
                <a:gd name="T80" fmla="*/ 2147483646 w 986"/>
                <a:gd name="T81" fmla="*/ 2147483646 h 485"/>
                <a:gd name="T82" fmla="*/ 2147483646 w 986"/>
                <a:gd name="T83" fmla="*/ 2147483646 h 485"/>
                <a:gd name="T84" fmla="*/ 2147483646 w 986"/>
                <a:gd name="T85" fmla="*/ 2147483646 h 485"/>
                <a:gd name="T86" fmla="*/ 0 w 986"/>
                <a:gd name="T87" fmla="*/ 2147483646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6"/>
                <a:gd name="T133" fmla="*/ 0 h 485"/>
                <a:gd name="T134" fmla="*/ 986 w 986"/>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6" h="485">
                  <a:moveTo>
                    <a:pt x="0" y="206"/>
                  </a:moveTo>
                  <a:lnTo>
                    <a:pt x="30" y="197"/>
                  </a:lnTo>
                  <a:lnTo>
                    <a:pt x="44" y="187"/>
                  </a:lnTo>
                  <a:lnTo>
                    <a:pt x="74" y="169"/>
                  </a:lnTo>
                  <a:lnTo>
                    <a:pt x="81" y="154"/>
                  </a:lnTo>
                  <a:lnTo>
                    <a:pt x="93" y="152"/>
                  </a:lnTo>
                  <a:lnTo>
                    <a:pt x="149" y="132"/>
                  </a:lnTo>
                  <a:lnTo>
                    <a:pt x="185" y="112"/>
                  </a:lnTo>
                  <a:lnTo>
                    <a:pt x="232" y="66"/>
                  </a:lnTo>
                  <a:lnTo>
                    <a:pt x="245" y="61"/>
                  </a:lnTo>
                  <a:lnTo>
                    <a:pt x="283" y="20"/>
                  </a:lnTo>
                  <a:lnTo>
                    <a:pt x="309" y="7"/>
                  </a:lnTo>
                  <a:lnTo>
                    <a:pt x="351" y="0"/>
                  </a:lnTo>
                  <a:lnTo>
                    <a:pt x="362" y="3"/>
                  </a:lnTo>
                  <a:lnTo>
                    <a:pt x="364" y="8"/>
                  </a:lnTo>
                  <a:lnTo>
                    <a:pt x="341" y="23"/>
                  </a:lnTo>
                  <a:lnTo>
                    <a:pt x="334" y="25"/>
                  </a:lnTo>
                  <a:lnTo>
                    <a:pt x="325" y="44"/>
                  </a:lnTo>
                  <a:lnTo>
                    <a:pt x="295" y="78"/>
                  </a:lnTo>
                  <a:lnTo>
                    <a:pt x="281" y="91"/>
                  </a:lnTo>
                  <a:lnTo>
                    <a:pt x="273" y="100"/>
                  </a:lnTo>
                  <a:lnTo>
                    <a:pt x="266" y="131"/>
                  </a:lnTo>
                  <a:lnTo>
                    <a:pt x="272" y="151"/>
                  </a:lnTo>
                  <a:lnTo>
                    <a:pt x="276" y="138"/>
                  </a:lnTo>
                  <a:lnTo>
                    <a:pt x="303" y="119"/>
                  </a:lnTo>
                  <a:lnTo>
                    <a:pt x="320" y="119"/>
                  </a:lnTo>
                  <a:lnTo>
                    <a:pt x="332" y="114"/>
                  </a:lnTo>
                  <a:lnTo>
                    <a:pt x="388" y="139"/>
                  </a:lnTo>
                  <a:lnTo>
                    <a:pt x="432" y="189"/>
                  </a:lnTo>
                  <a:lnTo>
                    <a:pt x="467" y="183"/>
                  </a:lnTo>
                  <a:lnTo>
                    <a:pt x="485" y="185"/>
                  </a:lnTo>
                  <a:lnTo>
                    <a:pt x="498" y="192"/>
                  </a:lnTo>
                  <a:lnTo>
                    <a:pt x="509" y="193"/>
                  </a:lnTo>
                  <a:lnTo>
                    <a:pt x="514" y="191"/>
                  </a:lnTo>
                  <a:lnTo>
                    <a:pt x="525" y="196"/>
                  </a:lnTo>
                  <a:lnTo>
                    <a:pt x="526" y="202"/>
                  </a:lnTo>
                  <a:lnTo>
                    <a:pt x="533" y="197"/>
                  </a:lnTo>
                  <a:lnTo>
                    <a:pt x="543" y="183"/>
                  </a:lnTo>
                  <a:lnTo>
                    <a:pt x="581" y="155"/>
                  </a:lnTo>
                  <a:lnTo>
                    <a:pt x="708" y="122"/>
                  </a:lnTo>
                  <a:lnTo>
                    <a:pt x="743" y="102"/>
                  </a:lnTo>
                  <a:lnTo>
                    <a:pt x="758" y="99"/>
                  </a:lnTo>
                  <a:lnTo>
                    <a:pt x="765" y="106"/>
                  </a:lnTo>
                  <a:lnTo>
                    <a:pt x="755" y="123"/>
                  </a:lnTo>
                  <a:lnTo>
                    <a:pt x="755" y="135"/>
                  </a:lnTo>
                  <a:lnTo>
                    <a:pt x="771" y="165"/>
                  </a:lnTo>
                  <a:lnTo>
                    <a:pt x="780" y="169"/>
                  </a:lnTo>
                  <a:lnTo>
                    <a:pt x="787" y="165"/>
                  </a:lnTo>
                  <a:lnTo>
                    <a:pt x="808" y="166"/>
                  </a:lnTo>
                  <a:lnTo>
                    <a:pt x="818" y="160"/>
                  </a:lnTo>
                  <a:lnTo>
                    <a:pt x="858" y="157"/>
                  </a:lnTo>
                  <a:lnTo>
                    <a:pt x="876" y="168"/>
                  </a:lnTo>
                  <a:lnTo>
                    <a:pt x="892" y="200"/>
                  </a:lnTo>
                  <a:lnTo>
                    <a:pt x="904" y="213"/>
                  </a:lnTo>
                  <a:lnTo>
                    <a:pt x="937" y="227"/>
                  </a:lnTo>
                  <a:lnTo>
                    <a:pt x="968" y="219"/>
                  </a:lnTo>
                  <a:lnTo>
                    <a:pt x="978" y="220"/>
                  </a:lnTo>
                  <a:lnTo>
                    <a:pt x="986" y="226"/>
                  </a:lnTo>
                  <a:lnTo>
                    <a:pt x="986" y="238"/>
                  </a:lnTo>
                  <a:lnTo>
                    <a:pt x="973" y="251"/>
                  </a:lnTo>
                  <a:lnTo>
                    <a:pt x="953" y="252"/>
                  </a:lnTo>
                  <a:lnTo>
                    <a:pt x="941" y="250"/>
                  </a:lnTo>
                  <a:lnTo>
                    <a:pt x="939" y="244"/>
                  </a:lnTo>
                  <a:lnTo>
                    <a:pt x="932" y="244"/>
                  </a:lnTo>
                  <a:lnTo>
                    <a:pt x="912" y="255"/>
                  </a:lnTo>
                  <a:lnTo>
                    <a:pt x="897" y="250"/>
                  </a:lnTo>
                  <a:lnTo>
                    <a:pt x="885" y="249"/>
                  </a:lnTo>
                  <a:lnTo>
                    <a:pt x="849" y="256"/>
                  </a:lnTo>
                  <a:lnTo>
                    <a:pt x="828" y="250"/>
                  </a:lnTo>
                  <a:lnTo>
                    <a:pt x="820" y="256"/>
                  </a:lnTo>
                  <a:lnTo>
                    <a:pt x="826" y="275"/>
                  </a:lnTo>
                  <a:lnTo>
                    <a:pt x="820" y="282"/>
                  </a:lnTo>
                  <a:lnTo>
                    <a:pt x="812" y="279"/>
                  </a:lnTo>
                  <a:lnTo>
                    <a:pt x="789" y="260"/>
                  </a:lnTo>
                  <a:lnTo>
                    <a:pt x="736" y="253"/>
                  </a:lnTo>
                  <a:lnTo>
                    <a:pt x="726" y="256"/>
                  </a:lnTo>
                  <a:lnTo>
                    <a:pt x="712" y="251"/>
                  </a:lnTo>
                  <a:lnTo>
                    <a:pt x="676" y="278"/>
                  </a:lnTo>
                  <a:lnTo>
                    <a:pt x="668" y="278"/>
                  </a:lnTo>
                  <a:lnTo>
                    <a:pt x="654" y="284"/>
                  </a:lnTo>
                  <a:lnTo>
                    <a:pt x="649" y="293"/>
                  </a:lnTo>
                  <a:lnTo>
                    <a:pt x="642" y="294"/>
                  </a:lnTo>
                  <a:lnTo>
                    <a:pt x="621" y="290"/>
                  </a:lnTo>
                  <a:lnTo>
                    <a:pt x="599" y="296"/>
                  </a:lnTo>
                  <a:lnTo>
                    <a:pt x="597" y="312"/>
                  </a:lnTo>
                  <a:lnTo>
                    <a:pt x="592" y="322"/>
                  </a:lnTo>
                  <a:lnTo>
                    <a:pt x="547" y="363"/>
                  </a:lnTo>
                  <a:lnTo>
                    <a:pt x="539" y="359"/>
                  </a:lnTo>
                  <a:lnTo>
                    <a:pt x="536" y="354"/>
                  </a:lnTo>
                  <a:lnTo>
                    <a:pt x="555" y="328"/>
                  </a:lnTo>
                  <a:lnTo>
                    <a:pt x="553" y="316"/>
                  </a:lnTo>
                  <a:lnTo>
                    <a:pt x="529" y="316"/>
                  </a:lnTo>
                  <a:lnTo>
                    <a:pt x="520" y="339"/>
                  </a:lnTo>
                  <a:lnTo>
                    <a:pt x="510" y="350"/>
                  </a:lnTo>
                  <a:lnTo>
                    <a:pt x="500" y="337"/>
                  </a:lnTo>
                  <a:lnTo>
                    <a:pt x="495" y="317"/>
                  </a:lnTo>
                  <a:lnTo>
                    <a:pt x="492" y="319"/>
                  </a:lnTo>
                  <a:lnTo>
                    <a:pt x="487" y="348"/>
                  </a:lnTo>
                  <a:lnTo>
                    <a:pt x="470" y="375"/>
                  </a:lnTo>
                  <a:lnTo>
                    <a:pt x="461" y="405"/>
                  </a:lnTo>
                  <a:lnTo>
                    <a:pt x="452" y="424"/>
                  </a:lnTo>
                  <a:lnTo>
                    <a:pt x="430" y="455"/>
                  </a:lnTo>
                  <a:lnTo>
                    <a:pt x="430" y="477"/>
                  </a:lnTo>
                  <a:lnTo>
                    <a:pt x="427" y="485"/>
                  </a:lnTo>
                  <a:lnTo>
                    <a:pt x="405" y="471"/>
                  </a:lnTo>
                  <a:lnTo>
                    <a:pt x="399" y="449"/>
                  </a:lnTo>
                  <a:lnTo>
                    <a:pt x="408" y="440"/>
                  </a:lnTo>
                  <a:lnTo>
                    <a:pt x="410" y="428"/>
                  </a:lnTo>
                  <a:lnTo>
                    <a:pt x="405" y="426"/>
                  </a:lnTo>
                  <a:lnTo>
                    <a:pt x="382" y="431"/>
                  </a:lnTo>
                  <a:lnTo>
                    <a:pt x="377" y="428"/>
                  </a:lnTo>
                  <a:lnTo>
                    <a:pt x="385" y="379"/>
                  </a:lnTo>
                  <a:lnTo>
                    <a:pt x="381" y="359"/>
                  </a:lnTo>
                  <a:lnTo>
                    <a:pt x="355" y="347"/>
                  </a:lnTo>
                  <a:lnTo>
                    <a:pt x="333" y="341"/>
                  </a:lnTo>
                  <a:lnTo>
                    <a:pt x="334" y="334"/>
                  </a:lnTo>
                  <a:lnTo>
                    <a:pt x="339" y="328"/>
                  </a:lnTo>
                  <a:lnTo>
                    <a:pt x="329" y="320"/>
                  </a:lnTo>
                  <a:lnTo>
                    <a:pt x="309" y="313"/>
                  </a:lnTo>
                  <a:lnTo>
                    <a:pt x="276" y="307"/>
                  </a:lnTo>
                  <a:lnTo>
                    <a:pt x="266" y="309"/>
                  </a:lnTo>
                  <a:lnTo>
                    <a:pt x="258" y="314"/>
                  </a:lnTo>
                  <a:lnTo>
                    <a:pt x="253" y="306"/>
                  </a:lnTo>
                  <a:lnTo>
                    <a:pt x="234" y="307"/>
                  </a:lnTo>
                  <a:lnTo>
                    <a:pt x="205" y="283"/>
                  </a:lnTo>
                  <a:lnTo>
                    <a:pt x="189" y="283"/>
                  </a:lnTo>
                  <a:lnTo>
                    <a:pt x="55" y="257"/>
                  </a:lnTo>
                  <a:lnTo>
                    <a:pt x="45" y="251"/>
                  </a:lnTo>
                  <a:lnTo>
                    <a:pt x="39" y="228"/>
                  </a:lnTo>
                  <a:lnTo>
                    <a:pt x="29" y="220"/>
                  </a:lnTo>
                  <a:lnTo>
                    <a:pt x="8" y="216"/>
                  </a:lnTo>
                  <a:lnTo>
                    <a:pt x="0" y="206"/>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8" name="Freeform 212">
              <a:extLst>
                <a:ext uri="{FF2B5EF4-FFF2-40B4-BE49-F238E27FC236}">
                  <a16:creationId xmlns:a16="http://schemas.microsoft.com/office/drawing/2014/main" id="{388D8ACC-CAD2-0B72-A86D-D747D1C40CEB}"/>
                </a:ext>
              </a:extLst>
            </p:cNvPr>
            <p:cNvSpPr>
              <a:spLocks/>
            </p:cNvSpPr>
            <p:nvPr/>
          </p:nvSpPr>
          <p:spPr bwMode="auto">
            <a:xfrm>
              <a:off x="6392863" y="3232150"/>
              <a:ext cx="379412" cy="665163"/>
            </a:xfrm>
            <a:custGeom>
              <a:avLst/>
              <a:gdLst>
                <a:gd name="T0" fmla="*/ 2147483646 w 490"/>
                <a:gd name="T1" fmla="*/ 2147483646 h 864"/>
                <a:gd name="T2" fmla="*/ 2147483646 w 490"/>
                <a:gd name="T3" fmla="*/ 2147483646 h 864"/>
                <a:gd name="T4" fmla="*/ 2147483646 w 490"/>
                <a:gd name="T5" fmla="*/ 2147483646 h 864"/>
                <a:gd name="T6" fmla="*/ 2147483646 w 490"/>
                <a:gd name="T7" fmla="*/ 2147483646 h 864"/>
                <a:gd name="T8" fmla="*/ 2147483646 w 490"/>
                <a:gd name="T9" fmla="*/ 2147483646 h 864"/>
                <a:gd name="T10" fmla="*/ 2147483646 w 490"/>
                <a:gd name="T11" fmla="*/ 2147483646 h 864"/>
                <a:gd name="T12" fmla="*/ 2147483646 w 490"/>
                <a:gd name="T13" fmla="*/ 2147483646 h 864"/>
                <a:gd name="T14" fmla="*/ 2147483646 w 490"/>
                <a:gd name="T15" fmla="*/ 2147483646 h 864"/>
                <a:gd name="T16" fmla="*/ 2147483646 w 490"/>
                <a:gd name="T17" fmla="*/ 2147483646 h 864"/>
                <a:gd name="T18" fmla="*/ 2147483646 w 490"/>
                <a:gd name="T19" fmla="*/ 2147483646 h 864"/>
                <a:gd name="T20" fmla="*/ 2147483646 w 490"/>
                <a:gd name="T21" fmla="*/ 2147483646 h 864"/>
                <a:gd name="T22" fmla="*/ 2147483646 w 490"/>
                <a:gd name="T23" fmla="*/ 2147483646 h 864"/>
                <a:gd name="T24" fmla="*/ 0 w 490"/>
                <a:gd name="T25" fmla="*/ 2147483646 h 864"/>
                <a:gd name="T26" fmla="*/ 0 w 490"/>
                <a:gd name="T27" fmla="*/ 2147483646 h 864"/>
                <a:gd name="T28" fmla="*/ 2147483646 w 490"/>
                <a:gd name="T29" fmla="*/ 2147483646 h 864"/>
                <a:gd name="T30" fmla="*/ 2147483646 w 490"/>
                <a:gd name="T31" fmla="*/ 2147483646 h 864"/>
                <a:gd name="T32" fmla="*/ 2147483646 w 490"/>
                <a:gd name="T33" fmla="*/ 2147483646 h 864"/>
                <a:gd name="T34" fmla="*/ 2147483646 w 490"/>
                <a:gd name="T35" fmla="*/ 2147483646 h 864"/>
                <a:gd name="T36" fmla="*/ 2147483646 w 490"/>
                <a:gd name="T37" fmla="*/ 2147483646 h 864"/>
                <a:gd name="T38" fmla="*/ 2147483646 w 490"/>
                <a:gd name="T39" fmla="*/ 2147483646 h 864"/>
                <a:gd name="T40" fmla="*/ 2147483646 w 490"/>
                <a:gd name="T41" fmla="*/ 2147483646 h 864"/>
                <a:gd name="T42" fmla="*/ 2147483646 w 490"/>
                <a:gd name="T43" fmla="*/ 2147483646 h 864"/>
                <a:gd name="T44" fmla="*/ 2147483646 w 490"/>
                <a:gd name="T45" fmla="*/ 2147483646 h 864"/>
                <a:gd name="T46" fmla="*/ 2147483646 w 490"/>
                <a:gd name="T47" fmla="*/ 2147483646 h 864"/>
                <a:gd name="T48" fmla="*/ 2147483646 w 490"/>
                <a:gd name="T49" fmla="*/ 2147483646 h 864"/>
                <a:gd name="T50" fmla="*/ 2147483646 w 490"/>
                <a:gd name="T51" fmla="*/ 2147483646 h 864"/>
                <a:gd name="T52" fmla="*/ 2147483646 w 490"/>
                <a:gd name="T53" fmla="*/ 2147483646 h 864"/>
                <a:gd name="T54" fmla="*/ 2147483646 w 490"/>
                <a:gd name="T55" fmla="*/ 2147483646 h 864"/>
                <a:gd name="T56" fmla="*/ 2147483646 w 490"/>
                <a:gd name="T57" fmla="*/ 2147483646 h 864"/>
                <a:gd name="T58" fmla="*/ 2147483646 w 490"/>
                <a:gd name="T59" fmla="*/ 2147483646 h 864"/>
                <a:gd name="T60" fmla="*/ 2147483646 w 490"/>
                <a:gd name="T61" fmla="*/ 2147483646 h 864"/>
                <a:gd name="T62" fmla="*/ 2147483646 w 490"/>
                <a:gd name="T63" fmla="*/ 2147483646 h 864"/>
                <a:gd name="T64" fmla="*/ 2147483646 w 490"/>
                <a:gd name="T65" fmla="*/ 2147483646 h 864"/>
                <a:gd name="T66" fmla="*/ 2147483646 w 490"/>
                <a:gd name="T67" fmla="*/ 2147483646 h 864"/>
                <a:gd name="T68" fmla="*/ 2147483646 w 490"/>
                <a:gd name="T69" fmla="*/ 2147483646 h 864"/>
                <a:gd name="T70" fmla="*/ 2147483646 w 490"/>
                <a:gd name="T71" fmla="*/ 2147483646 h 864"/>
                <a:gd name="T72" fmla="*/ 2147483646 w 490"/>
                <a:gd name="T73" fmla="*/ 2147483646 h 864"/>
                <a:gd name="T74" fmla="*/ 2147483646 w 490"/>
                <a:gd name="T75" fmla="*/ 2147483646 h 864"/>
                <a:gd name="T76" fmla="*/ 2147483646 w 490"/>
                <a:gd name="T77" fmla="*/ 2147483646 h 864"/>
                <a:gd name="T78" fmla="*/ 2147483646 w 490"/>
                <a:gd name="T79" fmla="*/ 2147483646 h 864"/>
                <a:gd name="T80" fmla="*/ 2147483646 w 490"/>
                <a:gd name="T81" fmla="*/ 2147483646 h 864"/>
                <a:gd name="T82" fmla="*/ 2147483646 w 490"/>
                <a:gd name="T83" fmla="*/ 2147483646 h 864"/>
                <a:gd name="T84" fmla="*/ 2147483646 w 490"/>
                <a:gd name="T85" fmla="*/ 2147483646 h 864"/>
                <a:gd name="T86" fmla="*/ 2147483646 w 490"/>
                <a:gd name="T87" fmla="*/ 2147483646 h 864"/>
                <a:gd name="T88" fmla="*/ 2147483646 w 490"/>
                <a:gd name="T89" fmla="*/ 2147483646 h 864"/>
                <a:gd name="T90" fmla="*/ 2147483646 w 490"/>
                <a:gd name="T91" fmla="*/ 2147483646 h 864"/>
                <a:gd name="T92" fmla="*/ 2147483646 w 490"/>
                <a:gd name="T93" fmla="*/ 2147483646 h 864"/>
                <a:gd name="T94" fmla="*/ 2147483646 w 490"/>
                <a:gd name="T95" fmla="*/ 0 h 864"/>
                <a:gd name="T96" fmla="*/ 2147483646 w 490"/>
                <a:gd name="T97" fmla="*/ 2147483646 h 864"/>
                <a:gd name="T98" fmla="*/ 2147483646 w 490"/>
                <a:gd name="T99" fmla="*/ 2147483646 h 864"/>
                <a:gd name="T100" fmla="*/ 2147483646 w 490"/>
                <a:gd name="T101" fmla="*/ 2147483646 h 864"/>
                <a:gd name="T102" fmla="*/ 2147483646 w 490"/>
                <a:gd name="T103" fmla="*/ 2147483646 h 864"/>
                <a:gd name="T104" fmla="*/ 2147483646 w 490"/>
                <a:gd name="T105" fmla="*/ 2147483646 h 864"/>
                <a:gd name="T106" fmla="*/ 2147483646 w 490"/>
                <a:gd name="T107" fmla="*/ 2147483646 h 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864"/>
                <a:gd name="T164" fmla="*/ 490 w 490"/>
                <a:gd name="T165" fmla="*/ 864 h 8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864">
                  <a:moveTo>
                    <a:pt x="14" y="52"/>
                  </a:moveTo>
                  <a:lnTo>
                    <a:pt x="56" y="536"/>
                  </a:lnTo>
                  <a:lnTo>
                    <a:pt x="49" y="545"/>
                  </a:lnTo>
                  <a:lnTo>
                    <a:pt x="51" y="562"/>
                  </a:lnTo>
                  <a:lnTo>
                    <a:pt x="47" y="588"/>
                  </a:lnTo>
                  <a:lnTo>
                    <a:pt x="65" y="625"/>
                  </a:lnTo>
                  <a:lnTo>
                    <a:pt x="71" y="668"/>
                  </a:lnTo>
                  <a:lnTo>
                    <a:pt x="49" y="709"/>
                  </a:lnTo>
                  <a:lnTo>
                    <a:pt x="48" y="721"/>
                  </a:lnTo>
                  <a:lnTo>
                    <a:pt x="33" y="755"/>
                  </a:lnTo>
                  <a:lnTo>
                    <a:pt x="9" y="778"/>
                  </a:lnTo>
                  <a:lnTo>
                    <a:pt x="9" y="809"/>
                  </a:lnTo>
                  <a:lnTo>
                    <a:pt x="0" y="845"/>
                  </a:lnTo>
                  <a:lnTo>
                    <a:pt x="0" y="854"/>
                  </a:lnTo>
                  <a:lnTo>
                    <a:pt x="1" y="861"/>
                  </a:lnTo>
                  <a:lnTo>
                    <a:pt x="2" y="861"/>
                  </a:lnTo>
                  <a:lnTo>
                    <a:pt x="14" y="864"/>
                  </a:lnTo>
                  <a:lnTo>
                    <a:pt x="27" y="858"/>
                  </a:lnTo>
                  <a:lnTo>
                    <a:pt x="25" y="854"/>
                  </a:lnTo>
                  <a:lnTo>
                    <a:pt x="31" y="838"/>
                  </a:lnTo>
                  <a:lnTo>
                    <a:pt x="61" y="840"/>
                  </a:lnTo>
                  <a:lnTo>
                    <a:pt x="99" y="825"/>
                  </a:lnTo>
                  <a:lnTo>
                    <a:pt x="147" y="847"/>
                  </a:lnTo>
                  <a:lnTo>
                    <a:pt x="152" y="853"/>
                  </a:lnTo>
                  <a:lnTo>
                    <a:pt x="161" y="849"/>
                  </a:lnTo>
                  <a:lnTo>
                    <a:pt x="170" y="818"/>
                  </a:lnTo>
                  <a:lnTo>
                    <a:pt x="198" y="807"/>
                  </a:lnTo>
                  <a:lnTo>
                    <a:pt x="208" y="824"/>
                  </a:lnTo>
                  <a:lnTo>
                    <a:pt x="225" y="833"/>
                  </a:lnTo>
                  <a:lnTo>
                    <a:pt x="238" y="823"/>
                  </a:lnTo>
                  <a:lnTo>
                    <a:pt x="250" y="781"/>
                  </a:lnTo>
                  <a:lnTo>
                    <a:pt x="261" y="767"/>
                  </a:lnTo>
                  <a:lnTo>
                    <a:pt x="271" y="769"/>
                  </a:lnTo>
                  <a:lnTo>
                    <a:pt x="290" y="790"/>
                  </a:lnTo>
                  <a:lnTo>
                    <a:pt x="330" y="788"/>
                  </a:lnTo>
                  <a:lnTo>
                    <a:pt x="339" y="752"/>
                  </a:lnTo>
                  <a:lnTo>
                    <a:pt x="404" y="668"/>
                  </a:lnTo>
                  <a:lnTo>
                    <a:pt x="404" y="637"/>
                  </a:lnTo>
                  <a:lnTo>
                    <a:pt x="418" y="630"/>
                  </a:lnTo>
                  <a:lnTo>
                    <a:pt x="444" y="634"/>
                  </a:lnTo>
                  <a:lnTo>
                    <a:pt x="465" y="618"/>
                  </a:lnTo>
                  <a:lnTo>
                    <a:pt x="483" y="613"/>
                  </a:lnTo>
                  <a:lnTo>
                    <a:pt x="490" y="600"/>
                  </a:lnTo>
                  <a:lnTo>
                    <a:pt x="480" y="565"/>
                  </a:lnTo>
                  <a:lnTo>
                    <a:pt x="481" y="554"/>
                  </a:lnTo>
                  <a:lnTo>
                    <a:pt x="486" y="539"/>
                  </a:lnTo>
                  <a:lnTo>
                    <a:pt x="427" y="9"/>
                  </a:lnTo>
                  <a:lnTo>
                    <a:pt x="426" y="0"/>
                  </a:lnTo>
                  <a:lnTo>
                    <a:pt x="111" y="38"/>
                  </a:lnTo>
                  <a:lnTo>
                    <a:pt x="102" y="46"/>
                  </a:lnTo>
                  <a:lnTo>
                    <a:pt x="79" y="56"/>
                  </a:lnTo>
                  <a:lnTo>
                    <a:pt x="65" y="64"/>
                  </a:lnTo>
                  <a:lnTo>
                    <a:pt x="36" y="68"/>
                  </a:lnTo>
                  <a:lnTo>
                    <a:pt x="14" y="5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9" name="Freeform 213">
              <a:extLst>
                <a:ext uri="{FF2B5EF4-FFF2-40B4-BE49-F238E27FC236}">
                  <a16:creationId xmlns:a16="http://schemas.microsoft.com/office/drawing/2014/main" id="{F7AFD3F4-D691-80A5-ECD7-283CBA8D927B}"/>
                </a:ext>
              </a:extLst>
            </p:cNvPr>
            <p:cNvSpPr>
              <a:spLocks/>
            </p:cNvSpPr>
            <p:nvPr/>
          </p:nvSpPr>
          <p:spPr bwMode="auto">
            <a:xfrm>
              <a:off x="6392863" y="3232150"/>
              <a:ext cx="379412" cy="665163"/>
            </a:xfrm>
            <a:custGeom>
              <a:avLst/>
              <a:gdLst>
                <a:gd name="T0" fmla="*/ 2147483646 w 490"/>
                <a:gd name="T1" fmla="*/ 2147483646 h 864"/>
                <a:gd name="T2" fmla="*/ 2147483646 w 490"/>
                <a:gd name="T3" fmla="*/ 2147483646 h 864"/>
                <a:gd name="T4" fmla="*/ 2147483646 w 490"/>
                <a:gd name="T5" fmla="*/ 2147483646 h 864"/>
                <a:gd name="T6" fmla="*/ 2147483646 w 490"/>
                <a:gd name="T7" fmla="*/ 2147483646 h 864"/>
                <a:gd name="T8" fmla="*/ 2147483646 w 490"/>
                <a:gd name="T9" fmla="*/ 2147483646 h 864"/>
                <a:gd name="T10" fmla="*/ 2147483646 w 490"/>
                <a:gd name="T11" fmla="*/ 2147483646 h 864"/>
                <a:gd name="T12" fmla="*/ 2147483646 w 490"/>
                <a:gd name="T13" fmla="*/ 2147483646 h 864"/>
                <a:gd name="T14" fmla="*/ 2147483646 w 490"/>
                <a:gd name="T15" fmla="*/ 2147483646 h 864"/>
                <a:gd name="T16" fmla="*/ 2147483646 w 490"/>
                <a:gd name="T17" fmla="*/ 2147483646 h 864"/>
                <a:gd name="T18" fmla="*/ 2147483646 w 490"/>
                <a:gd name="T19" fmla="*/ 2147483646 h 864"/>
                <a:gd name="T20" fmla="*/ 2147483646 w 490"/>
                <a:gd name="T21" fmla="*/ 2147483646 h 864"/>
                <a:gd name="T22" fmla="*/ 2147483646 w 490"/>
                <a:gd name="T23" fmla="*/ 2147483646 h 864"/>
                <a:gd name="T24" fmla="*/ 0 w 490"/>
                <a:gd name="T25" fmla="*/ 2147483646 h 864"/>
                <a:gd name="T26" fmla="*/ 0 w 490"/>
                <a:gd name="T27" fmla="*/ 2147483646 h 864"/>
                <a:gd name="T28" fmla="*/ 2147483646 w 490"/>
                <a:gd name="T29" fmla="*/ 2147483646 h 864"/>
                <a:gd name="T30" fmla="*/ 2147483646 w 490"/>
                <a:gd name="T31" fmla="*/ 2147483646 h 864"/>
                <a:gd name="T32" fmla="*/ 2147483646 w 490"/>
                <a:gd name="T33" fmla="*/ 2147483646 h 864"/>
                <a:gd name="T34" fmla="*/ 2147483646 w 490"/>
                <a:gd name="T35" fmla="*/ 2147483646 h 864"/>
                <a:gd name="T36" fmla="*/ 2147483646 w 490"/>
                <a:gd name="T37" fmla="*/ 2147483646 h 864"/>
                <a:gd name="T38" fmla="*/ 2147483646 w 490"/>
                <a:gd name="T39" fmla="*/ 2147483646 h 864"/>
                <a:gd name="T40" fmla="*/ 2147483646 w 490"/>
                <a:gd name="T41" fmla="*/ 2147483646 h 864"/>
                <a:gd name="T42" fmla="*/ 2147483646 w 490"/>
                <a:gd name="T43" fmla="*/ 2147483646 h 864"/>
                <a:gd name="T44" fmla="*/ 2147483646 w 490"/>
                <a:gd name="T45" fmla="*/ 2147483646 h 864"/>
                <a:gd name="T46" fmla="*/ 2147483646 w 490"/>
                <a:gd name="T47" fmla="*/ 2147483646 h 864"/>
                <a:gd name="T48" fmla="*/ 2147483646 w 490"/>
                <a:gd name="T49" fmla="*/ 2147483646 h 864"/>
                <a:gd name="T50" fmla="*/ 2147483646 w 490"/>
                <a:gd name="T51" fmla="*/ 2147483646 h 864"/>
                <a:gd name="T52" fmla="*/ 2147483646 w 490"/>
                <a:gd name="T53" fmla="*/ 2147483646 h 864"/>
                <a:gd name="T54" fmla="*/ 2147483646 w 490"/>
                <a:gd name="T55" fmla="*/ 2147483646 h 864"/>
                <a:gd name="T56" fmla="*/ 2147483646 w 490"/>
                <a:gd name="T57" fmla="*/ 2147483646 h 864"/>
                <a:gd name="T58" fmla="*/ 2147483646 w 490"/>
                <a:gd name="T59" fmla="*/ 2147483646 h 864"/>
                <a:gd name="T60" fmla="*/ 2147483646 w 490"/>
                <a:gd name="T61" fmla="*/ 2147483646 h 864"/>
                <a:gd name="T62" fmla="*/ 2147483646 w 490"/>
                <a:gd name="T63" fmla="*/ 2147483646 h 864"/>
                <a:gd name="T64" fmla="*/ 2147483646 w 490"/>
                <a:gd name="T65" fmla="*/ 2147483646 h 864"/>
                <a:gd name="T66" fmla="*/ 2147483646 w 490"/>
                <a:gd name="T67" fmla="*/ 2147483646 h 864"/>
                <a:gd name="T68" fmla="*/ 2147483646 w 490"/>
                <a:gd name="T69" fmla="*/ 2147483646 h 864"/>
                <a:gd name="T70" fmla="*/ 2147483646 w 490"/>
                <a:gd name="T71" fmla="*/ 2147483646 h 864"/>
                <a:gd name="T72" fmla="*/ 2147483646 w 490"/>
                <a:gd name="T73" fmla="*/ 2147483646 h 864"/>
                <a:gd name="T74" fmla="*/ 2147483646 w 490"/>
                <a:gd name="T75" fmla="*/ 2147483646 h 864"/>
                <a:gd name="T76" fmla="*/ 2147483646 w 490"/>
                <a:gd name="T77" fmla="*/ 2147483646 h 864"/>
                <a:gd name="T78" fmla="*/ 2147483646 w 490"/>
                <a:gd name="T79" fmla="*/ 2147483646 h 864"/>
                <a:gd name="T80" fmla="*/ 2147483646 w 490"/>
                <a:gd name="T81" fmla="*/ 2147483646 h 864"/>
                <a:gd name="T82" fmla="*/ 2147483646 w 490"/>
                <a:gd name="T83" fmla="*/ 2147483646 h 864"/>
                <a:gd name="T84" fmla="*/ 2147483646 w 490"/>
                <a:gd name="T85" fmla="*/ 2147483646 h 864"/>
                <a:gd name="T86" fmla="*/ 2147483646 w 490"/>
                <a:gd name="T87" fmla="*/ 2147483646 h 864"/>
                <a:gd name="T88" fmla="*/ 2147483646 w 490"/>
                <a:gd name="T89" fmla="*/ 2147483646 h 864"/>
                <a:gd name="T90" fmla="*/ 2147483646 w 490"/>
                <a:gd name="T91" fmla="*/ 2147483646 h 864"/>
                <a:gd name="T92" fmla="*/ 2147483646 w 490"/>
                <a:gd name="T93" fmla="*/ 2147483646 h 864"/>
                <a:gd name="T94" fmla="*/ 2147483646 w 490"/>
                <a:gd name="T95" fmla="*/ 0 h 864"/>
                <a:gd name="T96" fmla="*/ 2147483646 w 490"/>
                <a:gd name="T97" fmla="*/ 2147483646 h 864"/>
                <a:gd name="T98" fmla="*/ 2147483646 w 490"/>
                <a:gd name="T99" fmla="*/ 2147483646 h 864"/>
                <a:gd name="T100" fmla="*/ 2147483646 w 490"/>
                <a:gd name="T101" fmla="*/ 2147483646 h 864"/>
                <a:gd name="T102" fmla="*/ 2147483646 w 490"/>
                <a:gd name="T103" fmla="*/ 2147483646 h 864"/>
                <a:gd name="T104" fmla="*/ 2147483646 w 490"/>
                <a:gd name="T105" fmla="*/ 2147483646 h 864"/>
                <a:gd name="T106" fmla="*/ 2147483646 w 490"/>
                <a:gd name="T107" fmla="*/ 2147483646 h 8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864"/>
                <a:gd name="T164" fmla="*/ 490 w 490"/>
                <a:gd name="T165" fmla="*/ 864 h 8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864">
                  <a:moveTo>
                    <a:pt x="14" y="52"/>
                  </a:moveTo>
                  <a:lnTo>
                    <a:pt x="56" y="536"/>
                  </a:lnTo>
                  <a:lnTo>
                    <a:pt x="49" y="545"/>
                  </a:lnTo>
                  <a:lnTo>
                    <a:pt x="51" y="562"/>
                  </a:lnTo>
                  <a:lnTo>
                    <a:pt x="47" y="588"/>
                  </a:lnTo>
                  <a:lnTo>
                    <a:pt x="65" y="625"/>
                  </a:lnTo>
                  <a:lnTo>
                    <a:pt x="71" y="668"/>
                  </a:lnTo>
                  <a:lnTo>
                    <a:pt x="49" y="709"/>
                  </a:lnTo>
                  <a:lnTo>
                    <a:pt x="48" y="721"/>
                  </a:lnTo>
                  <a:lnTo>
                    <a:pt x="33" y="755"/>
                  </a:lnTo>
                  <a:lnTo>
                    <a:pt x="9" y="778"/>
                  </a:lnTo>
                  <a:lnTo>
                    <a:pt x="9" y="809"/>
                  </a:lnTo>
                  <a:lnTo>
                    <a:pt x="0" y="845"/>
                  </a:lnTo>
                  <a:lnTo>
                    <a:pt x="0" y="854"/>
                  </a:lnTo>
                  <a:lnTo>
                    <a:pt x="1" y="861"/>
                  </a:lnTo>
                  <a:lnTo>
                    <a:pt x="2" y="861"/>
                  </a:lnTo>
                  <a:lnTo>
                    <a:pt x="14" y="864"/>
                  </a:lnTo>
                  <a:lnTo>
                    <a:pt x="27" y="858"/>
                  </a:lnTo>
                  <a:lnTo>
                    <a:pt x="25" y="854"/>
                  </a:lnTo>
                  <a:lnTo>
                    <a:pt x="31" y="838"/>
                  </a:lnTo>
                  <a:lnTo>
                    <a:pt x="61" y="840"/>
                  </a:lnTo>
                  <a:lnTo>
                    <a:pt x="99" y="825"/>
                  </a:lnTo>
                  <a:lnTo>
                    <a:pt x="147" y="847"/>
                  </a:lnTo>
                  <a:lnTo>
                    <a:pt x="152" y="853"/>
                  </a:lnTo>
                  <a:lnTo>
                    <a:pt x="161" y="849"/>
                  </a:lnTo>
                  <a:lnTo>
                    <a:pt x="170" y="818"/>
                  </a:lnTo>
                  <a:lnTo>
                    <a:pt x="198" y="807"/>
                  </a:lnTo>
                  <a:lnTo>
                    <a:pt x="208" y="824"/>
                  </a:lnTo>
                  <a:lnTo>
                    <a:pt x="225" y="833"/>
                  </a:lnTo>
                  <a:lnTo>
                    <a:pt x="238" y="823"/>
                  </a:lnTo>
                  <a:lnTo>
                    <a:pt x="250" y="781"/>
                  </a:lnTo>
                  <a:lnTo>
                    <a:pt x="261" y="767"/>
                  </a:lnTo>
                  <a:lnTo>
                    <a:pt x="271" y="769"/>
                  </a:lnTo>
                  <a:lnTo>
                    <a:pt x="290" y="790"/>
                  </a:lnTo>
                  <a:lnTo>
                    <a:pt x="330" y="788"/>
                  </a:lnTo>
                  <a:lnTo>
                    <a:pt x="339" y="752"/>
                  </a:lnTo>
                  <a:lnTo>
                    <a:pt x="404" y="668"/>
                  </a:lnTo>
                  <a:lnTo>
                    <a:pt x="404" y="637"/>
                  </a:lnTo>
                  <a:lnTo>
                    <a:pt x="418" y="630"/>
                  </a:lnTo>
                  <a:lnTo>
                    <a:pt x="444" y="634"/>
                  </a:lnTo>
                  <a:lnTo>
                    <a:pt x="465" y="618"/>
                  </a:lnTo>
                  <a:lnTo>
                    <a:pt x="483" y="613"/>
                  </a:lnTo>
                  <a:lnTo>
                    <a:pt x="490" y="600"/>
                  </a:lnTo>
                  <a:lnTo>
                    <a:pt x="480" y="565"/>
                  </a:lnTo>
                  <a:lnTo>
                    <a:pt x="481" y="554"/>
                  </a:lnTo>
                  <a:lnTo>
                    <a:pt x="486" y="539"/>
                  </a:lnTo>
                  <a:lnTo>
                    <a:pt x="427" y="9"/>
                  </a:lnTo>
                  <a:lnTo>
                    <a:pt x="426" y="0"/>
                  </a:lnTo>
                  <a:lnTo>
                    <a:pt x="111" y="38"/>
                  </a:lnTo>
                  <a:lnTo>
                    <a:pt x="102" y="46"/>
                  </a:lnTo>
                  <a:lnTo>
                    <a:pt x="79" y="56"/>
                  </a:lnTo>
                  <a:lnTo>
                    <a:pt x="65" y="64"/>
                  </a:lnTo>
                  <a:lnTo>
                    <a:pt x="36" y="68"/>
                  </a:lnTo>
                  <a:lnTo>
                    <a:pt x="14" y="5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0" name="Freeform 214">
              <a:extLst>
                <a:ext uri="{FF2B5EF4-FFF2-40B4-BE49-F238E27FC236}">
                  <a16:creationId xmlns:a16="http://schemas.microsoft.com/office/drawing/2014/main" id="{48F0E743-D77A-4E4E-FDD5-EC6AA0945FF2}"/>
                </a:ext>
              </a:extLst>
            </p:cNvPr>
            <p:cNvSpPr>
              <a:spLocks/>
            </p:cNvSpPr>
            <p:nvPr/>
          </p:nvSpPr>
          <p:spPr bwMode="auto">
            <a:xfrm>
              <a:off x="6230938" y="3644900"/>
              <a:ext cx="919162" cy="469900"/>
            </a:xfrm>
            <a:custGeom>
              <a:avLst/>
              <a:gdLst>
                <a:gd name="T0" fmla="*/ 2147483646 w 1190"/>
                <a:gd name="T1" fmla="*/ 2147483646 h 611"/>
                <a:gd name="T2" fmla="*/ 2147483646 w 1190"/>
                <a:gd name="T3" fmla="*/ 2147483646 h 611"/>
                <a:gd name="T4" fmla="*/ 2147483646 w 1190"/>
                <a:gd name="T5" fmla="*/ 2147483646 h 611"/>
                <a:gd name="T6" fmla="*/ 2147483646 w 1190"/>
                <a:gd name="T7" fmla="*/ 2147483646 h 611"/>
                <a:gd name="T8" fmla="*/ 2147483646 w 1190"/>
                <a:gd name="T9" fmla="*/ 2147483646 h 611"/>
                <a:gd name="T10" fmla="*/ 2147483646 w 1190"/>
                <a:gd name="T11" fmla="*/ 2147483646 h 611"/>
                <a:gd name="T12" fmla="*/ 2147483646 w 1190"/>
                <a:gd name="T13" fmla="*/ 2147483646 h 611"/>
                <a:gd name="T14" fmla="*/ 2147483646 w 1190"/>
                <a:gd name="T15" fmla="*/ 2147483646 h 611"/>
                <a:gd name="T16" fmla="*/ 2147483646 w 1190"/>
                <a:gd name="T17" fmla="*/ 2147483646 h 611"/>
                <a:gd name="T18" fmla="*/ 2147483646 w 1190"/>
                <a:gd name="T19" fmla="*/ 2147483646 h 611"/>
                <a:gd name="T20" fmla="*/ 2147483646 w 1190"/>
                <a:gd name="T21" fmla="*/ 2147483646 h 611"/>
                <a:gd name="T22" fmla="*/ 2147483646 w 1190"/>
                <a:gd name="T23" fmla="*/ 2147483646 h 611"/>
                <a:gd name="T24" fmla="*/ 2147483646 w 1190"/>
                <a:gd name="T25" fmla="*/ 2147483646 h 611"/>
                <a:gd name="T26" fmla="*/ 2147483646 w 1190"/>
                <a:gd name="T27" fmla="*/ 2147483646 h 611"/>
                <a:gd name="T28" fmla="*/ 2147483646 w 1190"/>
                <a:gd name="T29" fmla="*/ 2147483646 h 611"/>
                <a:gd name="T30" fmla="*/ 2147483646 w 1190"/>
                <a:gd name="T31" fmla="*/ 2147483646 h 611"/>
                <a:gd name="T32" fmla="*/ 2147483646 w 1190"/>
                <a:gd name="T33" fmla="*/ 2147483646 h 611"/>
                <a:gd name="T34" fmla="*/ 2147483646 w 1190"/>
                <a:gd name="T35" fmla="*/ 2147483646 h 611"/>
                <a:gd name="T36" fmla="*/ 2147483646 w 1190"/>
                <a:gd name="T37" fmla="*/ 2147483646 h 611"/>
                <a:gd name="T38" fmla="*/ 2147483646 w 1190"/>
                <a:gd name="T39" fmla="*/ 2147483646 h 611"/>
                <a:gd name="T40" fmla="*/ 2147483646 w 1190"/>
                <a:gd name="T41" fmla="*/ 2147483646 h 611"/>
                <a:gd name="T42" fmla="*/ 2147483646 w 1190"/>
                <a:gd name="T43" fmla="*/ 2147483646 h 611"/>
                <a:gd name="T44" fmla="*/ 2147483646 w 1190"/>
                <a:gd name="T45" fmla="*/ 2147483646 h 611"/>
                <a:gd name="T46" fmla="*/ 2147483646 w 1190"/>
                <a:gd name="T47" fmla="*/ 2147483646 h 611"/>
                <a:gd name="T48" fmla="*/ 2147483646 w 1190"/>
                <a:gd name="T49" fmla="*/ 0 h 611"/>
                <a:gd name="T50" fmla="*/ 2147483646 w 1190"/>
                <a:gd name="T51" fmla="*/ 2147483646 h 611"/>
                <a:gd name="T52" fmla="*/ 2147483646 w 1190"/>
                <a:gd name="T53" fmla="*/ 2147483646 h 611"/>
                <a:gd name="T54" fmla="*/ 2147483646 w 1190"/>
                <a:gd name="T55" fmla="*/ 2147483646 h 611"/>
                <a:gd name="T56" fmla="*/ 2147483646 w 1190"/>
                <a:gd name="T57" fmla="*/ 2147483646 h 611"/>
                <a:gd name="T58" fmla="*/ 2147483646 w 1190"/>
                <a:gd name="T59" fmla="*/ 2147483646 h 611"/>
                <a:gd name="T60" fmla="*/ 2147483646 w 1190"/>
                <a:gd name="T61" fmla="*/ 2147483646 h 611"/>
                <a:gd name="T62" fmla="*/ 2147483646 w 1190"/>
                <a:gd name="T63" fmla="*/ 2147483646 h 611"/>
                <a:gd name="T64" fmla="*/ 2147483646 w 1190"/>
                <a:gd name="T65" fmla="*/ 2147483646 h 611"/>
                <a:gd name="T66" fmla="*/ 2147483646 w 1190"/>
                <a:gd name="T67" fmla="*/ 2147483646 h 611"/>
                <a:gd name="T68" fmla="*/ 2147483646 w 1190"/>
                <a:gd name="T69" fmla="*/ 2147483646 h 611"/>
                <a:gd name="T70" fmla="*/ 2147483646 w 1190"/>
                <a:gd name="T71" fmla="*/ 2147483646 h 611"/>
                <a:gd name="T72" fmla="*/ 2147483646 w 1190"/>
                <a:gd name="T73" fmla="*/ 2147483646 h 611"/>
                <a:gd name="T74" fmla="*/ 2147483646 w 1190"/>
                <a:gd name="T75" fmla="*/ 2147483646 h 611"/>
                <a:gd name="T76" fmla="*/ 2147483646 w 1190"/>
                <a:gd name="T77" fmla="*/ 2147483646 h 611"/>
                <a:gd name="T78" fmla="*/ 2147483646 w 1190"/>
                <a:gd name="T79" fmla="*/ 2147483646 h 611"/>
                <a:gd name="T80" fmla="*/ 2147483646 w 1190"/>
                <a:gd name="T81" fmla="*/ 2147483646 h 611"/>
                <a:gd name="T82" fmla="*/ 2147483646 w 1190"/>
                <a:gd name="T83" fmla="*/ 2147483646 h 611"/>
                <a:gd name="T84" fmla="*/ 2147483646 w 1190"/>
                <a:gd name="T85" fmla="*/ 2147483646 h 611"/>
                <a:gd name="T86" fmla="*/ 2147483646 w 1190"/>
                <a:gd name="T87" fmla="*/ 2147483646 h 611"/>
                <a:gd name="T88" fmla="*/ 2147483646 w 1190"/>
                <a:gd name="T89" fmla="*/ 2147483646 h 611"/>
                <a:gd name="T90" fmla="*/ 2147483646 w 1190"/>
                <a:gd name="T91" fmla="*/ 2147483646 h 611"/>
                <a:gd name="T92" fmla="*/ 2147483646 w 1190"/>
                <a:gd name="T93" fmla="*/ 2147483646 h 611"/>
                <a:gd name="T94" fmla="*/ 2147483646 w 1190"/>
                <a:gd name="T95" fmla="*/ 2147483646 h 611"/>
                <a:gd name="T96" fmla="*/ 2147483646 w 1190"/>
                <a:gd name="T97" fmla="*/ 2147483646 h 611"/>
                <a:gd name="T98" fmla="*/ 2147483646 w 1190"/>
                <a:gd name="T99" fmla="*/ 2147483646 h 611"/>
                <a:gd name="T100" fmla="*/ 2147483646 w 1190"/>
                <a:gd name="T101" fmla="*/ 2147483646 h 611"/>
                <a:gd name="T102" fmla="*/ 2147483646 w 1190"/>
                <a:gd name="T103" fmla="*/ 2147483646 h 611"/>
                <a:gd name="T104" fmla="*/ 2147483646 w 1190"/>
                <a:gd name="T105" fmla="*/ 2147483646 h 611"/>
                <a:gd name="T106" fmla="*/ 2147483646 w 1190"/>
                <a:gd name="T107" fmla="*/ 2147483646 h 611"/>
                <a:gd name="T108" fmla="*/ 2147483646 w 1190"/>
                <a:gd name="T109" fmla="*/ 2147483646 h 6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0"/>
                <a:gd name="T166" fmla="*/ 0 h 611"/>
                <a:gd name="T167" fmla="*/ 1190 w 1190"/>
                <a:gd name="T168" fmla="*/ 611 h 6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0" h="611">
                  <a:moveTo>
                    <a:pt x="0" y="611"/>
                  </a:moveTo>
                  <a:lnTo>
                    <a:pt x="238" y="591"/>
                  </a:lnTo>
                  <a:lnTo>
                    <a:pt x="237" y="571"/>
                  </a:lnTo>
                  <a:lnTo>
                    <a:pt x="231" y="560"/>
                  </a:lnTo>
                  <a:lnTo>
                    <a:pt x="258" y="556"/>
                  </a:lnTo>
                  <a:lnTo>
                    <a:pt x="268" y="563"/>
                  </a:lnTo>
                  <a:lnTo>
                    <a:pt x="941" y="502"/>
                  </a:lnTo>
                  <a:lnTo>
                    <a:pt x="954" y="492"/>
                  </a:lnTo>
                  <a:lnTo>
                    <a:pt x="965" y="483"/>
                  </a:lnTo>
                  <a:lnTo>
                    <a:pt x="1022" y="454"/>
                  </a:lnTo>
                  <a:lnTo>
                    <a:pt x="1031" y="439"/>
                  </a:lnTo>
                  <a:lnTo>
                    <a:pt x="1062" y="417"/>
                  </a:lnTo>
                  <a:lnTo>
                    <a:pt x="1063" y="402"/>
                  </a:lnTo>
                  <a:lnTo>
                    <a:pt x="1067" y="395"/>
                  </a:lnTo>
                  <a:lnTo>
                    <a:pt x="1084" y="387"/>
                  </a:lnTo>
                  <a:lnTo>
                    <a:pt x="1085" y="369"/>
                  </a:lnTo>
                  <a:lnTo>
                    <a:pt x="1101" y="353"/>
                  </a:lnTo>
                  <a:lnTo>
                    <a:pt x="1184" y="281"/>
                  </a:lnTo>
                  <a:lnTo>
                    <a:pt x="1190" y="266"/>
                  </a:lnTo>
                  <a:lnTo>
                    <a:pt x="1178" y="266"/>
                  </a:lnTo>
                  <a:lnTo>
                    <a:pt x="1168" y="259"/>
                  </a:lnTo>
                  <a:lnTo>
                    <a:pt x="1162" y="257"/>
                  </a:lnTo>
                  <a:lnTo>
                    <a:pt x="1159" y="251"/>
                  </a:lnTo>
                  <a:lnTo>
                    <a:pt x="1140" y="244"/>
                  </a:lnTo>
                  <a:lnTo>
                    <a:pt x="1135" y="245"/>
                  </a:lnTo>
                  <a:lnTo>
                    <a:pt x="1129" y="242"/>
                  </a:lnTo>
                  <a:lnTo>
                    <a:pt x="1108" y="210"/>
                  </a:lnTo>
                  <a:lnTo>
                    <a:pt x="1075" y="168"/>
                  </a:lnTo>
                  <a:lnTo>
                    <a:pt x="1071" y="154"/>
                  </a:lnTo>
                  <a:lnTo>
                    <a:pt x="1072" y="142"/>
                  </a:lnTo>
                  <a:lnTo>
                    <a:pt x="1072" y="124"/>
                  </a:lnTo>
                  <a:lnTo>
                    <a:pt x="1069" y="99"/>
                  </a:lnTo>
                  <a:lnTo>
                    <a:pt x="1062" y="91"/>
                  </a:lnTo>
                  <a:lnTo>
                    <a:pt x="1045" y="78"/>
                  </a:lnTo>
                  <a:lnTo>
                    <a:pt x="1026" y="75"/>
                  </a:lnTo>
                  <a:lnTo>
                    <a:pt x="1011" y="51"/>
                  </a:lnTo>
                  <a:lnTo>
                    <a:pt x="1003" y="39"/>
                  </a:lnTo>
                  <a:lnTo>
                    <a:pt x="983" y="53"/>
                  </a:lnTo>
                  <a:lnTo>
                    <a:pt x="979" y="62"/>
                  </a:lnTo>
                  <a:lnTo>
                    <a:pt x="966" y="67"/>
                  </a:lnTo>
                  <a:lnTo>
                    <a:pt x="963" y="73"/>
                  </a:lnTo>
                  <a:lnTo>
                    <a:pt x="940" y="76"/>
                  </a:lnTo>
                  <a:lnTo>
                    <a:pt x="911" y="63"/>
                  </a:lnTo>
                  <a:lnTo>
                    <a:pt x="900" y="67"/>
                  </a:lnTo>
                  <a:lnTo>
                    <a:pt x="887" y="84"/>
                  </a:lnTo>
                  <a:lnTo>
                    <a:pt x="854" y="60"/>
                  </a:lnTo>
                  <a:lnTo>
                    <a:pt x="821" y="63"/>
                  </a:lnTo>
                  <a:lnTo>
                    <a:pt x="797" y="53"/>
                  </a:lnTo>
                  <a:lnTo>
                    <a:pt x="784" y="24"/>
                  </a:lnTo>
                  <a:lnTo>
                    <a:pt x="752" y="0"/>
                  </a:lnTo>
                  <a:lnTo>
                    <a:pt x="736" y="12"/>
                  </a:lnTo>
                  <a:lnTo>
                    <a:pt x="726" y="12"/>
                  </a:lnTo>
                  <a:lnTo>
                    <a:pt x="711" y="1"/>
                  </a:lnTo>
                  <a:lnTo>
                    <a:pt x="696" y="2"/>
                  </a:lnTo>
                  <a:lnTo>
                    <a:pt x="691" y="17"/>
                  </a:lnTo>
                  <a:lnTo>
                    <a:pt x="690" y="28"/>
                  </a:lnTo>
                  <a:lnTo>
                    <a:pt x="700" y="63"/>
                  </a:lnTo>
                  <a:lnTo>
                    <a:pt x="693" y="76"/>
                  </a:lnTo>
                  <a:lnTo>
                    <a:pt x="675" y="81"/>
                  </a:lnTo>
                  <a:lnTo>
                    <a:pt x="654" y="97"/>
                  </a:lnTo>
                  <a:lnTo>
                    <a:pt x="628" y="93"/>
                  </a:lnTo>
                  <a:lnTo>
                    <a:pt x="614" y="100"/>
                  </a:lnTo>
                  <a:lnTo>
                    <a:pt x="614" y="131"/>
                  </a:lnTo>
                  <a:lnTo>
                    <a:pt x="549" y="215"/>
                  </a:lnTo>
                  <a:lnTo>
                    <a:pt x="540" y="251"/>
                  </a:lnTo>
                  <a:lnTo>
                    <a:pt x="500" y="253"/>
                  </a:lnTo>
                  <a:lnTo>
                    <a:pt x="481" y="232"/>
                  </a:lnTo>
                  <a:lnTo>
                    <a:pt x="471" y="230"/>
                  </a:lnTo>
                  <a:lnTo>
                    <a:pt x="460" y="244"/>
                  </a:lnTo>
                  <a:lnTo>
                    <a:pt x="448" y="286"/>
                  </a:lnTo>
                  <a:lnTo>
                    <a:pt x="435" y="296"/>
                  </a:lnTo>
                  <a:lnTo>
                    <a:pt x="418" y="287"/>
                  </a:lnTo>
                  <a:lnTo>
                    <a:pt x="408" y="270"/>
                  </a:lnTo>
                  <a:lnTo>
                    <a:pt x="380" y="281"/>
                  </a:lnTo>
                  <a:lnTo>
                    <a:pt x="371" y="312"/>
                  </a:lnTo>
                  <a:lnTo>
                    <a:pt x="362" y="316"/>
                  </a:lnTo>
                  <a:lnTo>
                    <a:pt x="357" y="310"/>
                  </a:lnTo>
                  <a:lnTo>
                    <a:pt x="309" y="288"/>
                  </a:lnTo>
                  <a:lnTo>
                    <a:pt x="271" y="303"/>
                  </a:lnTo>
                  <a:lnTo>
                    <a:pt x="241" y="301"/>
                  </a:lnTo>
                  <a:lnTo>
                    <a:pt x="235" y="317"/>
                  </a:lnTo>
                  <a:lnTo>
                    <a:pt x="237" y="321"/>
                  </a:lnTo>
                  <a:lnTo>
                    <a:pt x="224" y="327"/>
                  </a:lnTo>
                  <a:lnTo>
                    <a:pt x="212" y="324"/>
                  </a:lnTo>
                  <a:lnTo>
                    <a:pt x="211" y="324"/>
                  </a:lnTo>
                  <a:lnTo>
                    <a:pt x="214" y="328"/>
                  </a:lnTo>
                  <a:lnTo>
                    <a:pt x="207" y="338"/>
                  </a:lnTo>
                  <a:lnTo>
                    <a:pt x="204" y="354"/>
                  </a:lnTo>
                  <a:lnTo>
                    <a:pt x="198" y="358"/>
                  </a:lnTo>
                  <a:lnTo>
                    <a:pt x="200" y="365"/>
                  </a:lnTo>
                  <a:lnTo>
                    <a:pt x="215" y="385"/>
                  </a:lnTo>
                  <a:lnTo>
                    <a:pt x="212" y="389"/>
                  </a:lnTo>
                  <a:lnTo>
                    <a:pt x="162" y="403"/>
                  </a:lnTo>
                  <a:lnTo>
                    <a:pt x="148" y="410"/>
                  </a:lnTo>
                  <a:lnTo>
                    <a:pt x="151" y="433"/>
                  </a:lnTo>
                  <a:lnTo>
                    <a:pt x="160" y="475"/>
                  </a:lnTo>
                  <a:lnTo>
                    <a:pt x="138" y="484"/>
                  </a:lnTo>
                  <a:lnTo>
                    <a:pt x="119" y="470"/>
                  </a:lnTo>
                  <a:lnTo>
                    <a:pt x="99" y="460"/>
                  </a:lnTo>
                  <a:lnTo>
                    <a:pt x="72" y="455"/>
                  </a:lnTo>
                  <a:lnTo>
                    <a:pt x="52" y="465"/>
                  </a:lnTo>
                  <a:lnTo>
                    <a:pt x="42" y="500"/>
                  </a:lnTo>
                  <a:lnTo>
                    <a:pt x="45" y="505"/>
                  </a:lnTo>
                  <a:lnTo>
                    <a:pt x="49" y="507"/>
                  </a:lnTo>
                  <a:lnTo>
                    <a:pt x="60" y="513"/>
                  </a:lnTo>
                  <a:lnTo>
                    <a:pt x="64" y="532"/>
                  </a:lnTo>
                  <a:lnTo>
                    <a:pt x="48" y="584"/>
                  </a:lnTo>
                  <a:lnTo>
                    <a:pt x="39" y="589"/>
                  </a:lnTo>
                  <a:lnTo>
                    <a:pt x="31" y="586"/>
                  </a:lnTo>
                  <a:lnTo>
                    <a:pt x="9" y="593"/>
                  </a:lnTo>
                  <a:lnTo>
                    <a:pt x="0" y="611"/>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1" name="Freeform 215">
              <a:extLst>
                <a:ext uri="{FF2B5EF4-FFF2-40B4-BE49-F238E27FC236}">
                  <a16:creationId xmlns:a16="http://schemas.microsoft.com/office/drawing/2014/main" id="{7E7101C7-10A3-EA09-BB24-0AFFE644104A}"/>
                </a:ext>
              </a:extLst>
            </p:cNvPr>
            <p:cNvSpPr>
              <a:spLocks/>
            </p:cNvSpPr>
            <p:nvPr/>
          </p:nvSpPr>
          <p:spPr bwMode="auto">
            <a:xfrm>
              <a:off x="6230938" y="3644900"/>
              <a:ext cx="919162" cy="469900"/>
            </a:xfrm>
            <a:custGeom>
              <a:avLst/>
              <a:gdLst>
                <a:gd name="T0" fmla="*/ 2147483646 w 1190"/>
                <a:gd name="T1" fmla="*/ 2147483646 h 611"/>
                <a:gd name="T2" fmla="*/ 2147483646 w 1190"/>
                <a:gd name="T3" fmla="*/ 2147483646 h 611"/>
                <a:gd name="T4" fmla="*/ 2147483646 w 1190"/>
                <a:gd name="T5" fmla="*/ 2147483646 h 611"/>
                <a:gd name="T6" fmla="*/ 2147483646 w 1190"/>
                <a:gd name="T7" fmla="*/ 2147483646 h 611"/>
                <a:gd name="T8" fmla="*/ 2147483646 w 1190"/>
                <a:gd name="T9" fmla="*/ 2147483646 h 611"/>
                <a:gd name="T10" fmla="*/ 2147483646 w 1190"/>
                <a:gd name="T11" fmla="*/ 2147483646 h 611"/>
                <a:gd name="T12" fmla="*/ 2147483646 w 1190"/>
                <a:gd name="T13" fmla="*/ 2147483646 h 611"/>
                <a:gd name="T14" fmla="*/ 2147483646 w 1190"/>
                <a:gd name="T15" fmla="*/ 2147483646 h 611"/>
                <a:gd name="T16" fmla="*/ 2147483646 w 1190"/>
                <a:gd name="T17" fmla="*/ 2147483646 h 611"/>
                <a:gd name="T18" fmla="*/ 2147483646 w 1190"/>
                <a:gd name="T19" fmla="*/ 2147483646 h 611"/>
                <a:gd name="T20" fmla="*/ 2147483646 w 1190"/>
                <a:gd name="T21" fmla="*/ 2147483646 h 611"/>
                <a:gd name="T22" fmla="*/ 2147483646 w 1190"/>
                <a:gd name="T23" fmla="*/ 2147483646 h 611"/>
                <a:gd name="T24" fmla="*/ 2147483646 w 1190"/>
                <a:gd name="T25" fmla="*/ 2147483646 h 611"/>
                <a:gd name="T26" fmla="*/ 2147483646 w 1190"/>
                <a:gd name="T27" fmla="*/ 2147483646 h 611"/>
                <a:gd name="T28" fmla="*/ 2147483646 w 1190"/>
                <a:gd name="T29" fmla="*/ 2147483646 h 611"/>
                <a:gd name="T30" fmla="*/ 2147483646 w 1190"/>
                <a:gd name="T31" fmla="*/ 2147483646 h 611"/>
                <a:gd name="T32" fmla="*/ 2147483646 w 1190"/>
                <a:gd name="T33" fmla="*/ 2147483646 h 611"/>
                <a:gd name="T34" fmla="*/ 2147483646 w 1190"/>
                <a:gd name="T35" fmla="*/ 2147483646 h 611"/>
                <a:gd name="T36" fmla="*/ 2147483646 w 1190"/>
                <a:gd name="T37" fmla="*/ 2147483646 h 611"/>
                <a:gd name="T38" fmla="*/ 2147483646 w 1190"/>
                <a:gd name="T39" fmla="*/ 2147483646 h 611"/>
                <a:gd name="T40" fmla="*/ 2147483646 w 1190"/>
                <a:gd name="T41" fmla="*/ 2147483646 h 611"/>
                <a:gd name="T42" fmla="*/ 2147483646 w 1190"/>
                <a:gd name="T43" fmla="*/ 2147483646 h 611"/>
                <a:gd name="T44" fmla="*/ 2147483646 w 1190"/>
                <a:gd name="T45" fmla="*/ 2147483646 h 611"/>
                <a:gd name="T46" fmla="*/ 2147483646 w 1190"/>
                <a:gd name="T47" fmla="*/ 2147483646 h 611"/>
                <a:gd name="T48" fmla="*/ 2147483646 w 1190"/>
                <a:gd name="T49" fmla="*/ 0 h 611"/>
                <a:gd name="T50" fmla="*/ 2147483646 w 1190"/>
                <a:gd name="T51" fmla="*/ 2147483646 h 611"/>
                <a:gd name="T52" fmla="*/ 2147483646 w 1190"/>
                <a:gd name="T53" fmla="*/ 2147483646 h 611"/>
                <a:gd name="T54" fmla="*/ 2147483646 w 1190"/>
                <a:gd name="T55" fmla="*/ 2147483646 h 611"/>
                <a:gd name="T56" fmla="*/ 2147483646 w 1190"/>
                <a:gd name="T57" fmla="*/ 2147483646 h 611"/>
                <a:gd name="T58" fmla="*/ 2147483646 w 1190"/>
                <a:gd name="T59" fmla="*/ 2147483646 h 611"/>
                <a:gd name="T60" fmla="*/ 2147483646 w 1190"/>
                <a:gd name="T61" fmla="*/ 2147483646 h 611"/>
                <a:gd name="T62" fmla="*/ 2147483646 w 1190"/>
                <a:gd name="T63" fmla="*/ 2147483646 h 611"/>
                <a:gd name="T64" fmla="*/ 2147483646 w 1190"/>
                <a:gd name="T65" fmla="*/ 2147483646 h 611"/>
                <a:gd name="T66" fmla="*/ 2147483646 w 1190"/>
                <a:gd name="T67" fmla="*/ 2147483646 h 611"/>
                <a:gd name="T68" fmla="*/ 2147483646 w 1190"/>
                <a:gd name="T69" fmla="*/ 2147483646 h 611"/>
                <a:gd name="T70" fmla="*/ 2147483646 w 1190"/>
                <a:gd name="T71" fmla="*/ 2147483646 h 611"/>
                <a:gd name="T72" fmla="*/ 2147483646 w 1190"/>
                <a:gd name="T73" fmla="*/ 2147483646 h 611"/>
                <a:gd name="T74" fmla="*/ 2147483646 w 1190"/>
                <a:gd name="T75" fmla="*/ 2147483646 h 611"/>
                <a:gd name="T76" fmla="*/ 2147483646 w 1190"/>
                <a:gd name="T77" fmla="*/ 2147483646 h 611"/>
                <a:gd name="T78" fmla="*/ 2147483646 w 1190"/>
                <a:gd name="T79" fmla="*/ 2147483646 h 611"/>
                <a:gd name="T80" fmla="*/ 2147483646 w 1190"/>
                <a:gd name="T81" fmla="*/ 2147483646 h 611"/>
                <a:gd name="T82" fmla="*/ 2147483646 w 1190"/>
                <a:gd name="T83" fmla="*/ 2147483646 h 611"/>
                <a:gd name="T84" fmla="*/ 2147483646 w 1190"/>
                <a:gd name="T85" fmla="*/ 2147483646 h 611"/>
                <a:gd name="T86" fmla="*/ 2147483646 w 1190"/>
                <a:gd name="T87" fmla="*/ 2147483646 h 611"/>
                <a:gd name="T88" fmla="*/ 2147483646 w 1190"/>
                <a:gd name="T89" fmla="*/ 2147483646 h 611"/>
                <a:gd name="T90" fmla="*/ 2147483646 w 1190"/>
                <a:gd name="T91" fmla="*/ 2147483646 h 611"/>
                <a:gd name="T92" fmla="*/ 2147483646 w 1190"/>
                <a:gd name="T93" fmla="*/ 2147483646 h 611"/>
                <a:gd name="T94" fmla="*/ 2147483646 w 1190"/>
                <a:gd name="T95" fmla="*/ 2147483646 h 611"/>
                <a:gd name="T96" fmla="*/ 2147483646 w 1190"/>
                <a:gd name="T97" fmla="*/ 2147483646 h 611"/>
                <a:gd name="T98" fmla="*/ 2147483646 w 1190"/>
                <a:gd name="T99" fmla="*/ 2147483646 h 611"/>
                <a:gd name="T100" fmla="*/ 2147483646 w 1190"/>
                <a:gd name="T101" fmla="*/ 2147483646 h 611"/>
                <a:gd name="T102" fmla="*/ 2147483646 w 1190"/>
                <a:gd name="T103" fmla="*/ 2147483646 h 611"/>
                <a:gd name="T104" fmla="*/ 2147483646 w 1190"/>
                <a:gd name="T105" fmla="*/ 2147483646 h 611"/>
                <a:gd name="T106" fmla="*/ 2147483646 w 1190"/>
                <a:gd name="T107" fmla="*/ 2147483646 h 611"/>
                <a:gd name="T108" fmla="*/ 2147483646 w 1190"/>
                <a:gd name="T109" fmla="*/ 2147483646 h 6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0"/>
                <a:gd name="T166" fmla="*/ 0 h 611"/>
                <a:gd name="T167" fmla="*/ 1190 w 1190"/>
                <a:gd name="T168" fmla="*/ 611 h 6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0" h="611">
                  <a:moveTo>
                    <a:pt x="0" y="611"/>
                  </a:moveTo>
                  <a:lnTo>
                    <a:pt x="238" y="591"/>
                  </a:lnTo>
                  <a:lnTo>
                    <a:pt x="237" y="571"/>
                  </a:lnTo>
                  <a:lnTo>
                    <a:pt x="231" y="560"/>
                  </a:lnTo>
                  <a:lnTo>
                    <a:pt x="258" y="556"/>
                  </a:lnTo>
                  <a:lnTo>
                    <a:pt x="268" y="563"/>
                  </a:lnTo>
                  <a:lnTo>
                    <a:pt x="941" y="502"/>
                  </a:lnTo>
                  <a:lnTo>
                    <a:pt x="954" y="492"/>
                  </a:lnTo>
                  <a:lnTo>
                    <a:pt x="965" y="483"/>
                  </a:lnTo>
                  <a:lnTo>
                    <a:pt x="1022" y="454"/>
                  </a:lnTo>
                  <a:lnTo>
                    <a:pt x="1031" y="439"/>
                  </a:lnTo>
                  <a:lnTo>
                    <a:pt x="1062" y="417"/>
                  </a:lnTo>
                  <a:lnTo>
                    <a:pt x="1063" y="402"/>
                  </a:lnTo>
                  <a:lnTo>
                    <a:pt x="1067" y="395"/>
                  </a:lnTo>
                  <a:lnTo>
                    <a:pt x="1084" y="387"/>
                  </a:lnTo>
                  <a:lnTo>
                    <a:pt x="1085" y="369"/>
                  </a:lnTo>
                  <a:lnTo>
                    <a:pt x="1101" y="353"/>
                  </a:lnTo>
                  <a:lnTo>
                    <a:pt x="1184" y="281"/>
                  </a:lnTo>
                  <a:lnTo>
                    <a:pt x="1190" y="266"/>
                  </a:lnTo>
                  <a:lnTo>
                    <a:pt x="1178" y="266"/>
                  </a:lnTo>
                  <a:lnTo>
                    <a:pt x="1168" y="259"/>
                  </a:lnTo>
                  <a:lnTo>
                    <a:pt x="1162" y="257"/>
                  </a:lnTo>
                  <a:lnTo>
                    <a:pt x="1159" y="251"/>
                  </a:lnTo>
                  <a:lnTo>
                    <a:pt x="1140" y="244"/>
                  </a:lnTo>
                  <a:lnTo>
                    <a:pt x="1135" y="245"/>
                  </a:lnTo>
                  <a:lnTo>
                    <a:pt x="1129" y="242"/>
                  </a:lnTo>
                  <a:lnTo>
                    <a:pt x="1108" y="210"/>
                  </a:lnTo>
                  <a:lnTo>
                    <a:pt x="1075" y="168"/>
                  </a:lnTo>
                  <a:lnTo>
                    <a:pt x="1071" y="154"/>
                  </a:lnTo>
                  <a:lnTo>
                    <a:pt x="1072" y="142"/>
                  </a:lnTo>
                  <a:lnTo>
                    <a:pt x="1072" y="124"/>
                  </a:lnTo>
                  <a:lnTo>
                    <a:pt x="1069" y="99"/>
                  </a:lnTo>
                  <a:lnTo>
                    <a:pt x="1062" y="91"/>
                  </a:lnTo>
                  <a:lnTo>
                    <a:pt x="1045" y="78"/>
                  </a:lnTo>
                  <a:lnTo>
                    <a:pt x="1026" y="75"/>
                  </a:lnTo>
                  <a:lnTo>
                    <a:pt x="1011" y="51"/>
                  </a:lnTo>
                  <a:lnTo>
                    <a:pt x="1003" y="39"/>
                  </a:lnTo>
                  <a:lnTo>
                    <a:pt x="983" y="53"/>
                  </a:lnTo>
                  <a:lnTo>
                    <a:pt x="979" y="62"/>
                  </a:lnTo>
                  <a:lnTo>
                    <a:pt x="966" y="67"/>
                  </a:lnTo>
                  <a:lnTo>
                    <a:pt x="963" y="73"/>
                  </a:lnTo>
                  <a:lnTo>
                    <a:pt x="940" y="76"/>
                  </a:lnTo>
                  <a:lnTo>
                    <a:pt x="911" y="63"/>
                  </a:lnTo>
                  <a:lnTo>
                    <a:pt x="900" y="67"/>
                  </a:lnTo>
                  <a:lnTo>
                    <a:pt x="887" y="84"/>
                  </a:lnTo>
                  <a:lnTo>
                    <a:pt x="854" y="60"/>
                  </a:lnTo>
                  <a:lnTo>
                    <a:pt x="821" y="63"/>
                  </a:lnTo>
                  <a:lnTo>
                    <a:pt x="797" y="53"/>
                  </a:lnTo>
                  <a:lnTo>
                    <a:pt x="784" y="24"/>
                  </a:lnTo>
                  <a:lnTo>
                    <a:pt x="752" y="0"/>
                  </a:lnTo>
                  <a:lnTo>
                    <a:pt x="736" y="12"/>
                  </a:lnTo>
                  <a:lnTo>
                    <a:pt x="726" y="12"/>
                  </a:lnTo>
                  <a:lnTo>
                    <a:pt x="711" y="1"/>
                  </a:lnTo>
                  <a:lnTo>
                    <a:pt x="696" y="2"/>
                  </a:lnTo>
                  <a:lnTo>
                    <a:pt x="691" y="17"/>
                  </a:lnTo>
                  <a:lnTo>
                    <a:pt x="690" y="28"/>
                  </a:lnTo>
                  <a:lnTo>
                    <a:pt x="700" y="63"/>
                  </a:lnTo>
                  <a:lnTo>
                    <a:pt x="693" y="76"/>
                  </a:lnTo>
                  <a:lnTo>
                    <a:pt x="675" y="81"/>
                  </a:lnTo>
                  <a:lnTo>
                    <a:pt x="654" y="97"/>
                  </a:lnTo>
                  <a:lnTo>
                    <a:pt x="628" y="93"/>
                  </a:lnTo>
                  <a:lnTo>
                    <a:pt x="614" y="100"/>
                  </a:lnTo>
                  <a:lnTo>
                    <a:pt x="614" y="131"/>
                  </a:lnTo>
                  <a:lnTo>
                    <a:pt x="549" y="215"/>
                  </a:lnTo>
                  <a:lnTo>
                    <a:pt x="540" y="251"/>
                  </a:lnTo>
                  <a:lnTo>
                    <a:pt x="500" y="253"/>
                  </a:lnTo>
                  <a:lnTo>
                    <a:pt x="481" y="232"/>
                  </a:lnTo>
                  <a:lnTo>
                    <a:pt x="471" y="230"/>
                  </a:lnTo>
                  <a:lnTo>
                    <a:pt x="460" y="244"/>
                  </a:lnTo>
                  <a:lnTo>
                    <a:pt x="448" y="286"/>
                  </a:lnTo>
                  <a:lnTo>
                    <a:pt x="435" y="296"/>
                  </a:lnTo>
                  <a:lnTo>
                    <a:pt x="418" y="287"/>
                  </a:lnTo>
                  <a:lnTo>
                    <a:pt x="408" y="270"/>
                  </a:lnTo>
                  <a:lnTo>
                    <a:pt x="380" y="281"/>
                  </a:lnTo>
                  <a:lnTo>
                    <a:pt x="371" y="312"/>
                  </a:lnTo>
                  <a:lnTo>
                    <a:pt x="362" y="316"/>
                  </a:lnTo>
                  <a:lnTo>
                    <a:pt x="357" y="310"/>
                  </a:lnTo>
                  <a:lnTo>
                    <a:pt x="309" y="288"/>
                  </a:lnTo>
                  <a:lnTo>
                    <a:pt x="271" y="303"/>
                  </a:lnTo>
                  <a:lnTo>
                    <a:pt x="241" y="301"/>
                  </a:lnTo>
                  <a:lnTo>
                    <a:pt x="235" y="317"/>
                  </a:lnTo>
                  <a:lnTo>
                    <a:pt x="237" y="321"/>
                  </a:lnTo>
                  <a:lnTo>
                    <a:pt x="224" y="327"/>
                  </a:lnTo>
                  <a:lnTo>
                    <a:pt x="212" y="324"/>
                  </a:lnTo>
                  <a:lnTo>
                    <a:pt x="211" y="324"/>
                  </a:lnTo>
                  <a:lnTo>
                    <a:pt x="214" y="328"/>
                  </a:lnTo>
                  <a:lnTo>
                    <a:pt x="207" y="338"/>
                  </a:lnTo>
                  <a:lnTo>
                    <a:pt x="204" y="354"/>
                  </a:lnTo>
                  <a:lnTo>
                    <a:pt x="198" y="358"/>
                  </a:lnTo>
                  <a:lnTo>
                    <a:pt x="200" y="365"/>
                  </a:lnTo>
                  <a:lnTo>
                    <a:pt x="215" y="385"/>
                  </a:lnTo>
                  <a:lnTo>
                    <a:pt x="212" y="389"/>
                  </a:lnTo>
                  <a:lnTo>
                    <a:pt x="162" y="403"/>
                  </a:lnTo>
                  <a:lnTo>
                    <a:pt x="148" y="410"/>
                  </a:lnTo>
                  <a:lnTo>
                    <a:pt x="151" y="433"/>
                  </a:lnTo>
                  <a:lnTo>
                    <a:pt x="160" y="475"/>
                  </a:lnTo>
                  <a:lnTo>
                    <a:pt x="138" y="484"/>
                  </a:lnTo>
                  <a:lnTo>
                    <a:pt x="119" y="470"/>
                  </a:lnTo>
                  <a:lnTo>
                    <a:pt x="99" y="460"/>
                  </a:lnTo>
                  <a:lnTo>
                    <a:pt x="72" y="455"/>
                  </a:lnTo>
                  <a:lnTo>
                    <a:pt x="52" y="465"/>
                  </a:lnTo>
                  <a:lnTo>
                    <a:pt x="42" y="500"/>
                  </a:lnTo>
                  <a:lnTo>
                    <a:pt x="45" y="505"/>
                  </a:lnTo>
                  <a:lnTo>
                    <a:pt x="49" y="507"/>
                  </a:lnTo>
                  <a:lnTo>
                    <a:pt x="60" y="513"/>
                  </a:lnTo>
                  <a:lnTo>
                    <a:pt x="64" y="532"/>
                  </a:lnTo>
                  <a:lnTo>
                    <a:pt x="48" y="584"/>
                  </a:lnTo>
                  <a:lnTo>
                    <a:pt x="39" y="589"/>
                  </a:lnTo>
                  <a:lnTo>
                    <a:pt x="31" y="586"/>
                  </a:lnTo>
                  <a:lnTo>
                    <a:pt x="9" y="593"/>
                  </a:lnTo>
                  <a:lnTo>
                    <a:pt x="0" y="611"/>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2" name="Freeform 216">
              <a:extLst>
                <a:ext uri="{FF2B5EF4-FFF2-40B4-BE49-F238E27FC236}">
                  <a16:creationId xmlns:a16="http://schemas.microsoft.com/office/drawing/2014/main" id="{3538B87A-2C06-0C8E-FBC4-C6E49B38E9A2}"/>
                </a:ext>
              </a:extLst>
            </p:cNvPr>
            <p:cNvSpPr>
              <a:spLocks/>
            </p:cNvSpPr>
            <p:nvPr/>
          </p:nvSpPr>
          <p:spPr bwMode="auto">
            <a:xfrm>
              <a:off x="6149975" y="4000500"/>
              <a:ext cx="1025525" cy="357188"/>
            </a:xfrm>
            <a:custGeom>
              <a:avLst/>
              <a:gdLst>
                <a:gd name="T0" fmla="*/ 2147483646 w 1329"/>
                <a:gd name="T1" fmla="*/ 0 h 466"/>
                <a:gd name="T2" fmla="*/ 2147483646 w 1329"/>
                <a:gd name="T3" fmla="*/ 2147483646 h 466"/>
                <a:gd name="T4" fmla="*/ 2147483646 w 1329"/>
                <a:gd name="T5" fmla="*/ 2147483646 h 466"/>
                <a:gd name="T6" fmla="*/ 2147483646 w 1329"/>
                <a:gd name="T7" fmla="*/ 2147483646 h 466"/>
                <a:gd name="T8" fmla="*/ 2147483646 w 1329"/>
                <a:gd name="T9" fmla="*/ 2147483646 h 466"/>
                <a:gd name="T10" fmla="*/ 2147483646 w 1329"/>
                <a:gd name="T11" fmla="*/ 2147483646 h 466"/>
                <a:gd name="T12" fmla="*/ 2147483646 w 1329"/>
                <a:gd name="T13" fmla="*/ 2147483646 h 466"/>
                <a:gd name="T14" fmla="*/ 2147483646 w 1329"/>
                <a:gd name="T15" fmla="*/ 2147483646 h 466"/>
                <a:gd name="T16" fmla="*/ 2147483646 w 1329"/>
                <a:gd name="T17" fmla="*/ 2147483646 h 466"/>
                <a:gd name="T18" fmla="*/ 2147483646 w 1329"/>
                <a:gd name="T19" fmla="*/ 2147483646 h 466"/>
                <a:gd name="T20" fmla="*/ 2147483646 w 1329"/>
                <a:gd name="T21" fmla="*/ 2147483646 h 466"/>
                <a:gd name="T22" fmla="*/ 2147483646 w 1329"/>
                <a:gd name="T23" fmla="*/ 2147483646 h 466"/>
                <a:gd name="T24" fmla="*/ 2147483646 w 1329"/>
                <a:gd name="T25" fmla="*/ 2147483646 h 466"/>
                <a:gd name="T26" fmla="*/ 2147483646 w 1329"/>
                <a:gd name="T27" fmla="*/ 2147483646 h 466"/>
                <a:gd name="T28" fmla="*/ 2147483646 w 1329"/>
                <a:gd name="T29" fmla="*/ 2147483646 h 466"/>
                <a:gd name="T30" fmla="*/ 2147483646 w 1329"/>
                <a:gd name="T31" fmla="*/ 2147483646 h 466"/>
                <a:gd name="T32" fmla="*/ 2147483646 w 1329"/>
                <a:gd name="T33" fmla="*/ 2147483646 h 466"/>
                <a:gd name="T34" fmla="*/ 2147483646 w 1329"/>
                <a:gd name="T35" fmla="*/ 2147483646 h 466"/>
                <a:gd name="T36" fmla="*/ 2147483646 w 1329"/>
                <a:gd name="T37" fmla="*/ 2147483646 h 466"/>
                <a:gd name="T38" fmla="*/ 2147483646 w 1329"/>
                <a:gd name="T39" fmla="*/ 2147483646 h 466"/>
                <a:gd name="T40" fmla="*/ 2147483646 w 1329"/>
                <a:gd name="T41" fmla="*/ 2147483646 h 466"/>
                <a:gd name="T42" fmla="*/ 2147483646 w 1329"/>
                <a:gd name="T43" fmla="*/ 2147483646 h 466"/>
                <a:gd name="T44" fmla="*/ 0 w 1329"/>
                <a:gd name="T45" fmla="*/ 2147483646 h 466"/>
                <a:gd name="T46" fmla="*/ 2147483646 w 1329"/>
                <a:gd name="T47" fmla="*/ 2147483646 h 466"/>
                <a:gd name="T48" fmla="*/ 2147483646 w 1329"/>
                <a:gd name="T49" fmla="*/ 2147483646 h 466"/>
                <a:gd name="T50" fmla="*/ 2147483646 w 1329"/>
                <a:gd name="T51" fmla="*/ 2147483646 h 466"/>
                <a:gd name="T52" fmla="*/ 2147483646 w 1329"/>
                <a:gd name="T53" fmla="*/ 2147483646 h 466"/>
                <a:gd name="T54" fmla="*/ 2147483646 w 1329"/>
                <a:gd name="T55" fmla="*/ 2147483646 h 466"/>
                <a:gd name="T56" fmla="*/ 2147483646 w 1329"/>
                <a:gd name="T57" fmla="*/ 2147483646 h 466"/>
                <a:gd name="T58" fmla="*/ 2147483646 w 1329"/>
                <a:gd name="T59" fmla="*/ 2147483646 h 466"/>
                <a:gd name="T60" fmla="*/ 2147483646 w 1329"/>
                <a:gd name="T61" fmla="*/ 2147483646 h 466"/>
                <a:gd name="T62" fmla="*/ 2147483646 w 1329"/>
                <a:gd name="T63" fmla="*/ 2147483646 h 466"/>
                <a:gd name="T64" fmla="*/ 2147483646 w 1329"/>
                <a:gd name="T65" fmla="*/ 2147483646 h 466"/>
                <a:gd name="T66" fmla="*/ 2147483646 w 1329"/>
                <a:gd name="T67" fmla="*/ 2147483646 h 466"/>
                <a:gd name="T68" fmla="*/ 2147483646 w 1329"/>
                <a:gd name="T69" fmla="*/ 2147483646 h 466"/>
                <a:gd name="T70" fmla="*/ 2147483646 w 1329"/>
                <a:gd name="T71" fmla="*/ 2147483646 h 466"/>
                <a:gd name="T72" fmla="*/ 2147483646 w 1329"/>
                <a:gd name="T73" fmla="*/ 2147483646 h 466"/>
                <a:gd name="T74" fmla="*/ 2147483646 w 1329"/>
                <a:gd name="T75" fmla="*/ 2147483646 h 466"/>
                <a:gd name="T76" fmla="*/ 2147483646 w 1329"/>
                <a:gd name="T77" fmla="*/ 2147483646 h 466"/>
                <a:gd name="T78" fmla="*/ 2147483646 w 1329"/>
                <a:gd name="T79" fmla="*/ 2147483646 h 466"/>
                <a:gd name="T80" fmla="*/ 2147483646 w 1329"/>
                <a:gd name="T81" fmla="*/ 2147483646 h 466"/>
                <a:gd name="T82" fmla="*/ 2147483646 w 1329"/>
                <a:gd name="T83" fmla="*/ 2147483646 h 466"/>
                <a:gd name="T84" fmla="*/ 2147483646 w 1329"/>
                <a:gd name="T85" fmla="*/ 2147483646 h 466"/>
                <a:gd name="T86" fmla="*/ 2147483646 w 1329"/>
                <a:gd name="T87" fmla="*/ 2147483646 h 466"/>
                <a:gd name="T88" fmla="*/ 2147483646 w 1329"/>
                <a:gd name="T89" fmla="*/ 2147483646 h 466"/>
                <a:gd name="T90" fmla="*/ 2147483646 w 1329"/>
                <a:gd name="T91" fmla="*/ 2147483646 h 466"/>
                <a:gd name="T92" fmla="*/ 2147483646 w 1329"/>
                <a:gd name="T93" fmla="*/ 2147483646 h 466"/>
                <a:gd name="T94" fmla="*/ 2147483646 w 1329"/>
                <a:gd name="T95" fmla="*/ 2147483646 h 466"/>
                <a:gd name="T96" fmla="*/ 2147483646 w 1329"/>
                <a:gd name="T97" fmla="*/ 2147483646 h 466"/>
                <a:gd name="T98" fmla="*/ 2147483646 w 1329"/>
                <a:gd name="T99" fmla="*/ 2147483646 h 466"/>
                <a:gd name="T100" fmla="*/ 2147483646 w 1329"/>
                <a:gd name="T101" fmla="*/ 2147483646 h 466"/>
                <a:gd name="T102" fmla="*/ 2147483646 w 1329"/>
                <a:gd name="T103" fmla="*/ 2147483646 h 466"/>
                <a:gd name="T104" fmla="*/ 2147483646 w 1329"/>
                <a:gd name="T105" fmla="*/ 2147483646 h 466"/>
                <a:gd name="T106" fmla="*/ 2147483646 w 1329"/>
                <a:gd name="T107" fmla="*/ 2147483646 h 466"/>
                <a:gd name="T108" fmla="*/ 2147483646 w 1329"/>
                <a:gd name="T109" fmla="*/ 2147483646 h 466"/>
                <a:gd name="T110" fmla="*/ 2147483646 w 1329"/>
                <a:gd name="T111" fmla="*/ 2147483646 h 466"/>
                <a:gd name="T112" fmla="*/ 2147483646 w 1329"/>
                <a:gd name="T113" fmla="*/ 2147483646 h 466"/>
                <a:gd name="T114" fmla="*/ 2147483646 w 1329"/>
                <a:gd name="T115" fmla="*/ 0 h 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9"/>
                <a:gd name="T175" fmla="*/ 0 h 466"/>
                <a:gd name="T176" fmla="*/ 1329 w 1329"/>
                <a:gd name="T177" fmla="*/ 466 h 4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9" h="466">
                  <a:moveTo>
                    <a:pt x="1329" y="0"/>
                  </a:moveTo>
                  <a:lnTo>
                    <a:pt x="1060" y="32"/>
                  </a:lnTo>
                  <a:lnTo>
                    <a:pt x="1047" y="42"/>
                  </a:lnTo>
                  <a:lnTo>
                    <a:pt x="374" y="103"/>
                  </a:lnTo>
                  <a:lnTo>
                    <a:pt x="364" y="96"/>
                  </a:lnTo>
                  <a:lnTo>
                    <a:pt x="337" y="100"/>
                  </a:lnTo>
                  <a:lnTo>
                    <a:pt x="343" y="111"/>
                  </a:lnTo>
                  <a:lnTo>
                    <a:pt x="344" y="131"/>
                  </a:lnTo>
                  <a:lnTo>
                    <a:pt x="106" y="151"/>
                  </a:lnTo>
                  <a:lnTo>
                    <a:pt x="94" y="179"/>
                  </a:lnTo>
                  <a:lnTo>
                    <a:pt x="85" y="214"/>
                  </a:lnTo>
                  <a:lnTo>
                    <a:pt x="89" y="225"/>
                  </a:lnTo>
                  <a:lnTo>
                    <a:pt x="79" y="255"/>
                  </a:lnTo>
                  <a:lnTo>
                    <a:pt x="75" y="265"/>
                  </a:lnTo>
                  <a:lnTo>
                    <a:pt x="78" y="275"/>
                  </a:lnTo>
                  <a:lnTo>
                    <a:pt x="70" y="292"/>
                  </a:lnTo>
                  <a:lnTo>
                    <a:pt x="51" y="313"/>
                  </a:lnTo>
                  <a:lnTo>
                    <a:pt x="42" y="357"/>
                  </a:lnTo>
                  <a:lnTo>
                    <a:pt x="21" y="383"/>
                  </a:lnTo>
                  <a:lnTo>
                    <a:pt x="25" y="411"/>
                  </a:lnTo>
                  <a:lnTo>
                    <a:pt x="24" y="448"/>
                  </a:lnTo>
                  <a:lnTo>
                    <a:pt x="18" y="449"/>
                  </a:lnTo>
                  <a:lnTo>
                    <a:pt x="0" y="466"/>
                  </a:lnTo>
                  <a:lnTo>
                    <a:pt x="343" y="441"/>
                  </a:lnTo>
                  <a:lnTo>
                    <a:pt x="771" y="404"/>
                  </a:lnTo>
                  <a:lnTo>
                    <a:pt x="936" y="384"/>
                  </a:lnTo>
                  <a:lnTo>
                    <a:pt x="941" y="336"/>
                  </a:lnTo>
                  <a:lnTo>
                    <a:pt x="956" y="337"/>
                  </a:lnTo>
                  <a:lnTo>
                    <a:pt x="963" y="335"/>
                  </a:lnTo>
                  <a:lnTo>
                    <a:pt x="976" y="323"/>
                  </a:lnTo>
                  <a:lnTo>
                    <a:pt x="977" y="311"/>
                  </a:lnTo>
                  <a:lnTo>
                    <a:pt x="976" y="300"/>
                  </a:lnTo>
                  <a:lnTo>
                    <a:pt x="980" y="289"/>
                  </a:lnTo>
                  <a:lnTo>
                    <a:pt x="993" y="274"/>
                  </a:lnTo>
                  <a:lnTo>
                    <a:pt x="1027" y="260"/>
                  </a:lnTo>
                  <a:lnTo>
                    <a:pt x="1066" y="250"/>
                  </a:lnTo>
                  <a:lnTo>
                    <a:pt x="1105" y="216"/>
                  </a:lnTo>
                  <a:lnTo>
                    <a:pt x="1119" y="210"/>
                  </a:lnTo>
                  <a:lnTo>
                    <a:pt x="1143" y="189"/>
                  </a:lnTo>
                  <a:lnTo>
                    <a:pt x="1147" y="169"/>
                  </a:lnTo>
                  <a:lnTo>
                    <a:pt x="1152" y="167"/>
                  </a:lnTo>
                  <a:lnTo>
                    <a:pt x="1161" y="168"/>
                  </a:lnTo>
                  <a:lnTo>
                    <a:pt x="1168" y="160"/>
                  </a:lnTo>
                  <a:lnTo>
                    <a:pt x="1170" y="154"/>
                  </a:lnTo>
                  <a:lnTo>
                    <a:pt x="1184" y="141"/>
                  </a:lnTo>
                  <a:lnTo>
                    <a:pt x="1189" y="142"/>
                  </a:lnTo>
                  <a:lnTo>
                    <a:pt x="1199" y="151"/>
                  </a:lnTo>
                  <a:lnTo>
                    <a:pt x="1212" y="142"/>
                  </a:lnTo>
                  <a:lnTo>
                    <a:pt x="1214" y="136"/>
                  </a:lnTo>
                  <a:lnTo>
                    <a:pt x="1234" y="119"/>
                  </a:lnTo>
                  <a:lnTo>
                    <a:pt x="1248" y="115"/>
                  </a:lnTo>
                  <a:lnTo>
                    <a:pt x="1274" y="113"/>
                  </a:lnTo>
                  <a:lnTo>
                    <a:pt x="1302" y="68"/>
                  </a:lnTo>
                  <a:lnTo>
                    <a:pt x="1324" y="53"/>
                  </a:lnTo>
                  <a:lnTo>
                    <a:pt x="1325" y="40"/>
                  </a:lnTo>
                  <a:lnTo>
                    <a:pt x="1329" y="27"/>
                  </a:lnTo>
                  <a:lnTo>
                    <a:pt x="1326" y="12"/>
                  </a:lnTo>
                  <a:lnTo>
                    <a:pt x="1329"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3" name="Freeform 217">
              <a:extLst>
                <a:ext uri="{FF2B5EF4-FFF2-40B4-BE49-F238E27FC236}">
                  <a16:creationId xmlns:a16="http://schemas.microsoft.com/office/drawing/2014/main" id="{F241579A-8EFD-DB38-83FF-E8AEEB2A0FAF}"/>
                </a:ext>
              </a:extLst>
            </p:cNvPr>
            <p:cNvSpPr>
              <a:spLocks/>
            </p:cNvSpPr>
            <p:nvPr/>
          </p:nvSpPr>
          <p:spPr bwMode="auto">
            <a:xfrm>
              <a:off x="6149975" y="4000500"/>
              <a:ext cx="1025525" cy="357188"/>
            </a:xfrm>
            <a:custGeom>
              <a:avLst/>
              <a:gdLst>
                <a:gd name="T0" fmla="*/ 2147483646 w 1329"/>
                <a:gd name="T1" fmla="*/ 0 h 466"/>
                <a:gd name="T2" fmla="*/ 2147483646 w 1329"/>
                <a:gd name="T3" fmla="*/ 2147483646 h 466"/>
                <a:gd name="T4" fmla="*/ 2147483646 w 1329"/>
                <a:gd name="T5" fmla="*/ 2147483646 h 466"/>
                <a:gd name="T6" fmla="*/ 2147483646 w 1329"/>
                <a:gd name="T7" fmla="*/ 2147483646 h 466"/>
                <a:gd name="T8" fmla="*/ 2147483646 w 1329"/>
                <a:gd name="T9" fmla="*/ 2147483646 h 466"/>
                <a:gd name="T10" fmla="*/ 2147483646 w 1329"/>
                <a:gd name="T11" fmla="*/ 2147483646 h 466"/>
                <a:gd name="T12" fmla="*/ 2147483646 w 1329"/>
                <a:gd name="T13" fmla="*/ 2147483646 h 466"/>
                <a:gd name="T14" fmla="*/ 2147483646 w 1329"/>
                <a:gd name="T15" fmla="*/ 2147483646 h 466"/>
                <a:gd name="T16" fmla="*/ 2147483646 w 1329"/>
                <a:gd name="T17" fmla="*/ 2147483646 h 466"/>
                <a:gd name="T18" fmla="*/ 2147483646 w 1329"/>
                <a:gd name="T19" fmla="*/ 2147483646 h 466"/>
                <a:gd name="T20" fmla="*/ 2147483646 w 1329"/>
                <a:gd name="T21" fmla="*/ 2147483646 h 466"/>
                <a:gd name="T22" fmla="*/ 2147483646 w 1329"/>
                <a:gd name="T23" fmla="*/ 2147483646 h 466"/>
                <a:gd name="T24" fmla="*/ 2147483646 w 1329"/>
                <a:gd name="T25" fmla="*/ 2147483646 h 466"/>
                <a:gd name="T26" fmla="*/ 2147483646 w 1329"/>
                <a:gd name="T27" fmla="*/ 2147483646 h 466"/>
                <a:gd name="T28" fmla="*/ 2147483646 w 1329"/>
                <a:gd name="T29" fmla="*/ 2147483646 h 466"/>
                <a:gd name="T30" fmla="*/ 2147483646 w 1329"/>
                <a:gd name="T31" fmla="*/ 2147483646 h 466"/>
                <a:gd name="T32" fmla="*/ 2147483646 w 1329"/>
                <a:gd name="T33" fmla="*/ 2147483646 h 466"/>
                <a:gd name="T34" fmla="*/ 2147483646 w 1329"/>
                <a:gd name="T35" fmla="*/ 2147483646 h 466"/>
                <a:gd name="T36" fmla="*/ 2147483646 w 1329"/>
                <a:gd name="T37" fmla="*/ 2147483646 h 466"/>
                <a:gd name="T38" fmla="*/ 2147483646 w 1329"/>
                <a:gd name="T39" fmla="*/ 2147483646 h 466"/>
                <a:gd name="T40" fmla="*/ 2147483646 w 1329"/>
                <a:gd name="T41" fmla="*/ 2147483646 h 466"/>
                <a:gd name="T42" fmla="*/ 2147483646 w 1329"/>
                <a:gd name="T43" fmla="*/ 2147483646 h 466"/>
                <a:gd name="T44" fmla="*/ 0 w 1329"/>
                <a:gd name="T45" fmla="*/ 2147483646 h 466"/>
                <a:gd name="T46" fmla="*/ 2147483646 w 1329"/>
                <a:gd name="T47" fmla="*/ 2147483646 h 466"/>
                <a:gd name="T48" fmla="*/ 2147483646 w 1329"/>
                <a:gd name="T49" fmla="*/ 2147483646 h 466"/>
                <a:gd name="T50" fmla="*/ 2147483646 w 1329"/>
                <a:gd name="T51" fmla="*/ 2147483646 h 466"/>
                <a:gd name="T52" fmla="*/ 2147483646 w 1329"/>
                <a:gd name="T53" fmla="*/ 2147483646 h 466"/>
                <a:gd name="T54" fmla="*/ 2147483646 w 1329"/>
                <a:gd name="T55" fmla="*/ 2147483646 h 466"/>
                <a:gd name="T56" fmla="*/ 2147483646 w 1329"/>
                <a:gd name="T57" fmla="*/ 2147483646 h 466"/>
                <a:gd name="T58" fmla="*/ 2147483646 w 1329"/>
                <a:gd name="T59" fmla="*/ 2147483646 h 466"/>
                <a:gd name="T60" fmla="*/ 2147483646 w 1329"/>
                <a:gd name="T61" fmla="*/ 2147483646 h 466"/>
                <a:gd name="T62" fmla="*/ 2147483646 w 1329"/>
                <a:gd name="T63" fmla="*/ 2147483646 h 466"/>
                <a:gd name="T64" fmla="*/ 2147483646 w 1329"/>
                <a:gd name="T65" fmla="*/ 2147483646 h 466"/>
                <a:gd name="T66" fmla="*/ 2147483646 w 1329"/>
                <a:gd name="T67" fmla="*/ 2147483646 h 466"/>
                <a:gd name="T68" fmla="*/ 2147483646 w 1329"/>
                <a:gd name="T69" fmla="*/ 2147483646 h 466"/>
                <a:gd name="T70" fmla="*/ 2147483646 w 1329"/>
                <a:gd name="T71" fmla="*/ 2147483646 h 466"/>
                <a:gd name="T72" fmla="*/ 2147483646 w 1329"/>
                <a:gd name="T73" fmla="*/ 2147483646 h 466"/>
                <a:gd name="T74" fmla="*/ 2147483646 w 1329"/>
                <a:gd name="T75" fmla="*/ 2147483646 h 466"/>
                <a:gd name="T76" fmla="*/ 2147483646 w 1329"/>
                <a:gd name="T77" fmla="*/ 2147483646 h 466"/>
                <a:gd name="T78" fmla="*/ 2147483646 w 1329"/>
                <a:gd name="T79" fmla="*/ 2147483646 h 466"/>
                <a:gd name="T80" fmla="*/ 2147483646 w 1329"/>
                <a:gd name="T81" fmla="*/ 2147483646 h 466"/>
                <a:gd name="T82" fmla="*/ 2147483646 w 1329"/>
                <a:gd name="T83" fmla="*/ 2147483646 h 466"/>
                <a:gd name="T84" fmla="*/ 2147483646 w 1329"/>
                <a:gd name="T85" fmla="*/ 2147483646 h 466"/>
                <a:gd name="T86" fmla="*/ 2147483646 w 1329"/>
                <a:gd name="T87" fmla="*/ 2147483646 h 466"/>
                <a:gd name="T88" fmla="*/ 2147483646 w 1329"/>
                <a:gd name="T89" fmla="*/ 2147483646 h 466"/>
                <a:gd name="T90" fmla="*/ 2147483646 w 1329"/>
                <a:gd name="T91" fmla="*/ 2147483646 h 466"/>
                <a:gd name="T92" fmla="*/ 2147483646 w 1329"/>
                <a:gd name="T93" fmla="*/ 2147483646 h 466"/>
                <a:gd name="T94" fmla="*/ 2147483646 w 1329"/>
                <a:gd name="T95" fmla="*/ 2147483646 h 466"/>
                <a:gd name="T96" fmla="*/ 2147483646 w 1329"/>
                <a:gd name="T97" fmla="*/ 2147483646 h 466"/>
                <a:gd name="T98" fmla="*/ 2147483646 w 1329"/>
                <a:gd name="T99" fmla="*/ 2147483646 h 466"/>
                <a:gd name="T100" fmla="*/ 2147483646 w 1329"/>
                <a:gd name="T101" fmla="*/ 2147483646 h 466"/>
                <a:gd name="T102" fmla="*/ 2147483646 w 1329"/>
                <a:gd name="T103" fmla="*/ 2147483646 h 466"/>
                <a:gd name="T104" fmla="*/ 2147483646 w 1329"/>
                <a:gd name="T105" fmla="*/ 2147483646 h 466"/>
                <a:gd name="T106" fmla="*/ 2147483646 w 1329"/>
                <a:gd name="T107" fmla="*/ 2147483646 h 466"/>
                <a:gd name="T108" fmla="*/ 2147483646 w 1329"/>
                <a:gd name="T109" fmla="*/ 2147483646 h 466"/>
                <a:gd name="T110" fmla="*/ 2147483646 w 1329"/>
                <a:gd name="T111" fmla="*/ 2147483646 h 466"/>
                <a:gd name="T112" fmla="*/ 2147483646 w 1329"/>
                <a:gd name="T113" fmla="*/ 2147483646 h 466"/>
                <a:gd name="T114" fmla="*/ 2147483646 w 1329"/>
                <a:gd name="T115" fmla="*/ 0 h 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9"/>
                <a:gd name="T175" fmla="*/ 0 h 466"/>
                <a:gd name="T176" fmla="*/ 1329 w 1329"/>
                <a:gd name="T177" fmla="*/ 466 h 4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9" h="466">
                  <a:moveTo>
                    <a:pt x="1329" y="0"/>
                  </a:moveTo>
                  <a:lnTo>
                    <a:pt x="1060" y="32"/>
                  </a:lnTo>
                  <a:lnTo>
                    <a:pt x="1047" y="42"/>
                  </a:lnTo>
                  <a:lnTo>
                    <a:pt x="374" y="103"/>
                  </a:lnTo>
                  <a:lnTo>
                    <a:pt x="364" y="96"/>
                  </a:lnTo>
                  <a:lnTo>
                    <a:pt x="337" y="100"/>
                  </a:lnTo>
                  <a:lnTo>
                    <a:pt x="343" y="111"/>
                  </a:lnTo>
                  <a:lnTo>
                    <a:pt x="344" y="131"/>
                  </a:lnTo>
                  <a:lnTo>
                    <a:pt x="106" y="151"/>
                  </a:lnTo>
                  <a:lnTo>
                    <a:pt x="94" y="179"/>
                  </a:lnTo>
                  <a:lnTo>
                    <a:pt x="85" y="214"/>
                  </a:lnTo>
                  <a:lnTo>
                    <a:pt x="89" y="225"/>
                  </a:lnTo>
                  <a:lnTo>
                    <a:pt x="79" y="255"/>
                  </a:lnTo>
                  <a:lnTo>
                    <a:pt x="75" y="265"/>
                  </a:lnTo>
                  <a:lnTo>
                    <a:pt x="78" y="275"/>
                  </a:lnTo>
                  <a:lnTo>
                    <a:pt x="70" y="292"/>
                  </a:lnTo>
                  <a:lnTo>
                    <a:pt x="51" y="313"/>
                  </a:lnTo>
                  <a:lnTo>
                    <a:pt x="42" y="357"/>
                  </a:lnTo>
                  <a:lnTo>
                    <a:pt x="21" y="383"/>
                  </a:lnTo>
                  <a:lnTo>
                    <a:pt x="25" y="411"/>
                  </a:lnTo>
                  <a:lnTo>
                    <a:pt x="24" y="448"/>
                  </a:lnTo>
                  <a:lnTo>
                    <a:pt x="18" y="449"/>
                  </a:lnTo>
                  <a:lnTo>
                    <a:pt x="0" y="466"/>
                  </a:lnTo>
                  <a:lnTo>
                    <a:pt x="343" y="441"/>
                  </a:lnTo>
                  <a:lnTo>
                    <a:pt x="771" y="404"/>
                  </a:lnTo>
                  <a:lnTo>
                    <a:pt x="936" y="384"/>
                  </a:lnTo>
                  <a:lnTo>
                    <a:pt x="941" y="336"/>
                  </a:lnTo>
                  <a:lnTo>
                    <a:pt x="956" y="337"/>
                  </a:lnTo>
                  <a:lnTo>
                    <a:pt x="963" y="335"/>
                  </a:lnTo>
                  <a:lnTo>
                    <a:pt x="976" y="323"/>
                  </a:lnTo>
                  <a:lnTo>
                    <a:pt x="977" y="311"/>
                  </a:lnTo>
                  <a:lnTo>
                    <a:pt x="976" y="300"/>
                  </a:lnTo>
                  <a:lnTo>
                    <a:pt x="980" y="289"/>
                  </a:lnTo>
                  <a:lnTo>
                    <a:pt x="993" y="274"/>
                  </a:lnTo>
                  <a:lnTo>
                    <a:pt x="1027" y="260"/>
                  </a:lnTo>
                  <a:lnTo>
                    <a:pt x="1066" y="250"/>
                  </a:lnTo>
                  <a:lnTo>
                    <a:pt x="1105" y="216"/>
                  </a:lnTo>
                  <a:lnTo>
                    <a:pt x="1119" y="210"/>
                  </a:lnTo>
                  <a:lnTo>
                    <a:pt x="1143" y="189"/>
                  </a:lnTo>
                  <a:lnTo>
                    <a:pt x="1147" y="169"/>
                  </a:lnTo>
                  <a:lnTo>
                    <a:pt x="1152" y="167"/>
                  </a:lnTo>
                  <a:lnTo>
                    <a:pt x="1161" y="168"/>
                  </a:lnTo>
                  <a:lnTo>
                    <a:pt x="1168" y="160"/>
                  </a:lnTo>
                  <a:lnTo>
                    <a:pt x="1170" y="154"/>
                  </a:lnTo>
                  <a:lnTo>
                    <a:pt x="1184" y="141"/>
                  </a:lnTo>
                  <a:lnTo>
                    <a:pt x="1189" y="142"/>
                  </a:lnTo>
                  <a:lnTo>
                    <a:pt x="1199" y="151"/>
                  </a:lnTo>
                  <a:lnTo>
                    <a:pt x="1212" y="142"/>
                  </a:lnTo>
                  <a:lnTo>
                    <a:pt x="1214" y="136"/>
                  </a:lnTo>
                  <a:lnTo>
                    <a:pt x="1234" y="119"/>
                  </a:lnTo>
                  <a:lnTo>
                    <a:pt x="1248" y="115"/>
                  </a:lnTo>
                  <a:lnTo>
                    <a:pt x="1274" y="113"/>
                  </a:lnTo>
                  <a:lnTo>
                    <a:pt x="1302" y="68"/>
                  </a:lnTo>
                  <a:lnTo>
                    <a:pt x="1324" y="53"/>
                  </a:lnTo>
                  <a:lnTo>
                    <a:pt x="1325" y="40"/>
                  </a:lnTo>
                  <a:lnTo>
                    <a:pt x="1329" y="27"/>
                  </a:lnTo>
                  <a:lnTo>
                    <a:pt x="1326" y="12"/>
                  </a:lnTo>
                  <a:lnTo>
                    <a:pt x="1329"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4" name="Freeform 218">
              <a:extLst>
                <a:ext uri="{FF2B5EF4-FFF2-40B4-BE49-F238E27FC236}">
                  <a16:creationId xmlns:a16="http://schemas.microsoft.com/office/drawing/2014/main" id="{9D8E4228-9CAE-03DF-1C30-998452856CFA}"/>
                </a:ext>
              </a:extLst>
            </p:cNvPr>
            <p:cNvSpPr>
              <a:spLocks/>
            </p:cNvSpPr>
            <p:nvPr/>
          </p:nvSpPr>
          <p:spPr bwMode="auto">
            <a:xfrm>
              <a:off x="6007100" y="4338638"/>
              <a:ext cx="441325" cy="769937"/>
            </a:xfrm>
            <a:custGeom>
              <a:avLst/>
              <a:gdLst>
                <a:gd name="T0" fmla="*/ 2147483646 w 570"/>
                <a:gd name="T1" fmla="*/ 0 h 997"/>
                <a:gd name="T2" fmla="*/ 2147483646 w 570"/>
                <a:gd name="T3" fmla="*/ 2147483646 h 997"/>
                <a:gd name="T4" fmla="*/ 2147483646 w 570"/>
                <a:gd name="T5" fmla="*/ 2147483646 h 997"/>
                <a:gd name="T6" fmla="*/ 2147483646 w 570"/>
                <a:gd name="T7" fmla="*/ 2147483646 h 997"/>
                <a:gd name="T8" fmla="*/ 2147483646 w 570"/>
                <a:gd name="T9" fmla="*/ 2147483646 h 997"/>
                <a:gd name="T10" fmla="*/ 2147483646 w 570"/>
                <a:gd name="T11" fmla="*/ 2147483646 h 997"/>
                <a:gd name="T12" fmla="*/ 2147483646 w 570"/>
                <a:gd name="T13" fmla="*/ 2147483646 h 997"/>
                <a:gd name="T14" fmla="*/ 2147483646 w 570"/>
                <a:gd name="T15" fmla="*/ 2147483646 h 997"/>
                <a:gd name="T16" fmla="*/ 2147483646 w 570"/>
                <a:gd name="T17" fmla="*/ 2147483646 h 997"/>
                <a:gd name="T18" fmla="*/ 2147483646 w 570"/>
                <a:gd name="T19" fmla="*/ 2147483646 h 997"/>
                <a:gd name="T20" fmla="*/ 2147483646 w 570"/>
                <a:gd name="T21" fmla="*/ 2147483646 h 997"/>
                <a:gd name="T22" fmla="*/ 2147483646 w 570"/>
                <a:gd name="T23" fmla="*/ 2147483646 h 997"/>
                <a:gd name="T24" fmla="*/ 2147483646 w 570"/>
                <a:gd name="T25" fmla="*/ 2147483646 h 997"/>
                <a:gd name="T26" fmla="*/ 2147483646 w 570"/>
                <a:gd name="T27" fmla="*/ 2147483646 h 997"/>
                <a:gd name="T28" fmla="*/ 2147483646 w 570"/>
                <a:gd name="T29" fmla="*/ 2147483646 h 997"/>
                <a:gd name="T30" fmla="*/ 2147483646 w 570"/>
                <a:gd name="T31" fmla="*/ 2147483646 h 997"/>
                <a:gd name="T32" fmla="*/ 2147483646 w 570"/>
                <a:gd name="T33" fmla="*/ 2147483646 h 997"/>
                <a:gd name="T34" fmla="*/ 2147483646 w 570"/>
                <a:gd name="T35" fmla="*/ 2147483646 h 997"/>
                <a:gd name="T36" fmla="*/ 2147483646 w 570"/>
                <a:gd name="T37" fmla="*/ 2147483646 h 997"/>
                <a:gd name="T38" fmla="*/ 2147483646 w 570"/>
                <a:gd name="T39" fmla="*/ 2147483646 h 997"/>
                <a:gd name="T40" fmla="*/ 2147483646 w 570"/>
                <a:gd name="T41" fmla="*/ 2147483646 h 997"/>
                <a:gd name="T42" fmla="*/ 2147483646 w 570"/>
                <a:gd name="T43" fmla="*/ 2147483646 h 997"/>
                <a:gd name="T44" fmla="*/ 2147483646 w 570"/>
                <a:gd name="T45" fmla="*/ 2147483646 h 997"/>
                <a:gd name="T46" fmla="*/ 2147483646 w 570"/>
                <a:gd name="T47" fmla="*/ 2147483646 h 997"/>
                <a:gd name="T48" fmla="*/ 2147483646 w 570"/>
                <a:gd name="T49" fmla="*/ 2147483646 h 997"/>
                <a:gd name="T50" fmla="*/ 2147483646 w 570"/>
                <a:gd name="T51" fmla="*/ 2147483646 h 997"/>
                <a:gd name="T52" fmla="*/ 2147483646 w 570"/>
                <a:gd name="T53" fmla="*/ 2147483646 h 997"/>
                <a:gd name="T54" fmla="*/ 2147483646 w 570"/>
                <a:gd name="T55" fmla="*/ 2147483646 h 997"/>
                <a:gd name="T56" fmla="*/ 2147483646 w 570"/>
                <a:gd name="T57" fmla="*/ 2147483646 h 997"/>
                <a:gd name="T58" fmla="*/ 2147483646 w 570"/>
                <a:gd name="T59" fmla="*/ 2147483646 h 997"/>
                <a:gd name="T60" fmla="*/ 2147483646 w 570"/>
                <a:gd name="T61" fmla="*/ 2147483646 h 997"/>
                <a:gd name="T62" fmla="*/ 2147483646 w 570"/>
                <a:gd name="T63" fmla="*/ 2147483646 h 997"/>
                <a:gd name="T64" fmla="*/ 2147483646 w 570"/>
                <a:gd name="T65" fmla="*/ 2147483646 h 997"/>
                <a:gd name="T66" fmla="*/ 2147483646 w 570"/>
                <a:gd name="T67" fmla="*/ 2147483646 h 997"/>
                <a:gd name="T68" fmla="*/ 0 w 570"/>
                <a:gd name="T69" fmla="*/ 2147483646 h 997"/>
                <a:gd name="T70" fmla="*/ 2147483646 w 570"/>
                <a:gd name="T71" fmla="*/ 2147483646 h 997"/>
                <a:gd name="T72" fmla="*/ 2147483646 w 570"/>
                <a:gd name="T73" fmla="*/ 2147483646 h 997"/>
                <a:gd name="T74" fmla="*/ 2147483646 w 570"/>
                <a:gd name="T75" fmla="*/ 2147483646 h 997"/>
                <a:gd name="T76" fmla="*/ 2147483646 w 570"/>
                <a:gd name="T77" fmla="*/ 2147483646 h 997"/>
                <a:gd name="T78" fmla="*/ 2147483646 w 570"/>
                <a:gd name="T79" fmla="*/ 2147483646 h 997"/>
                <a:gd name="T80" fmla="*/ 2147483646 w 570"/>
                <a:gd name="T81" fmla="*/ 2147483646 h 997"/>
                <a:gd name="T82" fmla="*/ 2147483646 w 570"/>
                <a:gd name="T83" fmla="*/ 2147483646 h 997"/>
                <a:gd name="T84" fmla="*/ 2147483646 w 570"/>
                <a:gd name="T85" fmla="*/ 2147483646 h 997"/>
                <a:gd name="T86" fmla="*/ 2147483646 w 570"/>
                <a:gd name="T87" fmla="*/ 2147483646 h 997"/>
                <a:gd name="T88" fmla="*/ 2147483646 w 570"/>
                <a:gd name="T89" fmla="*/ 2147483646 h 997"/>
                <a:gd name="T90" fmla="*/ 2147483646 w 570"/>
                <a:gd name="T91" fmla="*/ 2147483646 h 997"/>
                <a:gd name="T92" fmla="*/ 2147483646 w 570"/>
                <a:gd name="T93" fmla="*/ 2147483646 h 997"/>
                <a:gd name="T94" fmla="*/ 2147483646 w 570"/>
                <a:gd name="T95" fmla="*/ 2147483646 h 997"/>
                <a:gd name="T96" fmla="*/ 2147483646 w 570"/>
                <a:gd name="T97" fmla="*/ 2147483646 h 997"/>
                <a:gd name="T98" fmla="*/ 2147483646 w 570"/>
                <a:gd name="T99" fmla="*/ 2147483646 h 997"/>
                <a:gd name="T100" fmla="*/ 2147483646 w 570"/>
                <a:gd name="T101" fmla="*/ 2147483646 h 997"/>
                <a:gd name="T102" fmla="*/ 2147483646 w 570"/>
                <a:gd name="T103" fmla="*/ 2147483646 h 997"/>
                <a:gd name="T104" fmla="*/ 2147483646 w 570"/>
                <a:gd name="T105" fmla="*/ 0 h 9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0"/>
                <a:gd name="T160" fmla="*/ 0 h 997"/>
                <a:gd name="T161" fmla="*/ 570 w 570"/>
                <a:gd name="T162" fmla="*/ 997 h 9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0" h="997">
                  <a:moveTo>
                    <a:pt x="527" y="0"/>
                  </a:moveTo>
                  <a:lnTo>
                    <a:pt x="184" y="25"/>
                  </a:lnTo>
                  <a:lnTo>
                    <a:pt x="182" y="37"/>
                  </a:lnTo>
                  <a:lnTo>
                    <a:pt x="150" y="64"/>
                  </a:lnTo>
                  <a:lnTo>
                    <a:pt x="139" y="95"/>
                  </a:lnTo>
                  <a:lnTo>
                    <a:pt x="141" y="128"/>
                  </a:lnTo>
                  <a:lnTo>
                    <a:pt x="137" y="146"/>
                  </a:lnTo>
                  <a:lnTo>
                    <a:pt x="107" y="165"/>
                  </a:lnTo>
                  <a:lnTo>
                    <a:pt x="87" y="196"/>
                  </a:lnTo>
                  <a:lnTo>
                    <a:pt x="78" y="205"/>
                  </a:lnTo>
                  <a:lnTo>
                    <a:pt x="78" y="230"/>
                  </a:lnTo>
                  <a:lnTo>
                    <a:pt x="63" y="249"/>
                  </a:lnTo>
                  <a:lnTo>
                    <a:pt x="63" y="269"/>
                  </a:lnTo>
                  <a:lnTo>
                    <a:pt x="53" y="296"/>
                  </a:lnTo>
                  <a:lnTo>
                    <a:pt x="36" y="325"/>
                  </a:lnTo>
                  <a:lnTo>
                    <a:pt x="43" y="355"/>
                  </a:lnTo>
                  <a:lnTo>
                    <a:pt x="58" y="371"/>
                  </a:lnTo>
                  <a:lnTo>
                    <a:pt x="61" y="391"/>
                  </a:lnTo>
                  <a:lnTo>
                    <a:pt x="66" y="397"/>
                  </a:lnTo>
                  <a:lnTo>
                    <a:pt x="66" y="406"/>
                  </a:lnTo>
                  <a:lnTo>
                    <a:pt x="57" y="413"/>
                  </a:lnTo>
                  <a:lnTo>
                    <a:pt x="53" y="432"/>
                  </a:lnTo>
                  <a:lnTo>
                    <a:pt x="55" y="442"/>
                  </a:lnTo>
                  <a:lnTo>
                    <a:pt x="53" y="461"/>
                  </a:lnTo>
                  <a:lnTo>
                    <a:pt x="76" y="500"/>
                  </a:lnTo>
                  <a:lnTo>
                    <a:pt x="77" y="539"/>
                  </a:lnTo>
                  <a:lnTo>
                    <a:pt x="88" y="561"/>
                  </a:lnTo>
                  <a:lnTo>
                    <a:pt x="100" y="571"/>
                  </a:lnTo>
                  <a:lnTo>
                    <a:pt x="101" y="590"/>
                  </a:lnTo>
                  <a:lnTo>
                    <a:pt x="78" y="602"/>
                  </a:lnTo>
                  <a:lnTo>
                    <a:pt x="72" y="610"/>
                  </a:lnTo>
                  <a:lnTo>
                    <a:pt x="62" y="653"/>
                  </a:lnTo>
                  <a:lnTo>
                    <a:pt x="31" y="702"/>
                  </a:lnTo>
                  <a:lnTo>
                    <a:pt x="2" y="789"/>
                  </a:lnTo>
                  <a:lnTo>
                    <a:pt x="0" y="851"/>
                  </a:lnTo>
                  <a:lnTo>
                    <a:pt x="319" y="837"/>
                  </a:lnTo>
                  <a:lnTo>
                    <a:pt x="327" y="848"/>
                  </a:lnTo>
                  <a:lnTo>
                    <a:pt x="317" y="879"/>
                  </a:lnTo>
                  <a:lnTo>
                    <a:pt x="319" y="925"/>
                  </a:lnTo>
                  <a:lnTo>
                    <a:pt x="353" y="957"/>
                  </a:lnTo>
                  <a:lnTo>
                    <a:pt x="360" y="997"/>
                  </a:lnTo>
                  <a:lnTo>
                    <a:pt x="383" y="997"/>
                  </a:lnTo>
                  <a:lnTo>
                    <a:pt x="417" y="970"/>
                  </a:lnTo>
                  <a:lnTo>
                    <a:pt x="496" y="946"/>
                  </a:lnTo>
                  <a:lnTo>
                    <a:pt x="513" y="951"/>
                  </a:lnTo>
                  <a:lnTo>
                    <a:pt x="542" y="942"/>
                  </a:lnTo>
                  <a:lnTo>
                    <a:pt x="547" y="950"/>
                  </a:lnTo>
                  <a:lnTo>
                    <a:pt x="564" y="956"/>
                  </a:lnTo>
                  <a:lnTo>
                    <a:pt x="570" y="951"/>
                  </a:lnTo>
                  <a:lnTo>
                    <a:pt x="534" y="647"/>
                  </a:lnTo>
                  <a:lnTo>
                    <a:pt x="531" y="620"/>
                  </a:lnTo>
                  <a:lnTo>
                    <a:pt x="542" y="19"/>
                  </a:lnTo>
                  <a:lnTo>
                    <a:pt x="527"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5" name="Freeform 219">
              <a:extLst>
                <a:ext uri="{FF2B5EF4-FFF2-40B4-BE49-F238E27FC236}">
                  <a16:creationId xmlns:a16="http://schemas.microsoft.com/office/drawing/2014/main" id="{B90C36F2-FE12-5247-A653-4FAAC8A0D0A0}"/>
                </a:ext>
              </a:extLst>
            </p:cNvPr>
            <p:cNvSpPr>
              <a:spLocks/>
            </p:cNvSpPr>
            <p:nvPr/>
          </p:nvSpPr>
          <p:spPr bwMode="auto">
            <a:xfrm>
              <a:off x="6007100" y="4338638"/>
              <a:ext cx="441325" cy="769937"/>
            </a:xfrm>
            <a:custGeom>
              <a:avLst/>
              <a:gdLst>
                <a:gd name="T0" fmla="*/ 2147483646 w 570"/>
                <a:gd name="T1" fmla="*/ 0 h 997"/>
                <a:gd name="T2" fmla="*/ 2147483646 w 570"/>
                <a:gd name="T3" fmla="*/ 2147483646 h 997"/>
                <a:gd name="T4" fmla="*/ 2147483646 w 570"/>
                <a:gd name="T5" fmla="*/ 2147483646 h 997"/>
                <a:gd name="T6" fmla="*/ 2147483646 w 570"/>
                <a:gd name="T7" fmla="*/ 2147483646 h 997"/>
                <a:gd name="T8" fmla="*/ 2147483646 w 570"/>
                <a:gd name="T9" fmla="*/ 2147483646 h 997"/>
                <a:gd name="T10" fmla="*/ 2147483646 w 570"/>
                <a:gd name="T11" fmla="*/ 2147483646 h 997"/>
                <a:gd name="T12" fmla="*/ 2147483646 w 570"/>
                <a:gd name="T13" fmla="*/ 2147483646 h 997"/>
                <a:gd name="T14" fmla="*/ 2147483646 w 570"/>
                <a:gd name="T15" fmla="*/ 2147483646 h 997"/>
                <a:gd name="T16" fmla="*/ 2147483646 w 570"/>
                <a:gd name="T17" fmla="*/ 2147483646 h 997"/>
                <a:gd name="T18" fmla="*/ 2147483646 w 570"/>
                <a:gd name="T19" fmla="*/ 2147483646 h 997"/>
                <a:gd name="T20" fmla="*/ 2147483646 w 570"/>
                <a:gd name="T21" fmla="*/ 2147483646 h 997"/>
                <a:gd name="T22" fmla="*/ 2147483646 w 570"/>
                <a:gd name="T23" fmla="*/ 2147483646 h 997"/>
                <a:gd name="T24" fmla="*/ 2147483646 w 570"/>
                <a:gd name="T25" fmla="*/ 2147483646 h 997"/>
                <a:gd name="T26" fmla="*/ 2147483646 w 570"/>
                <a:gd name="T27" fmla="*/ 2147483646 h 997"/>
                <a:gd name="T28" fmla="*/ 2147483646 w 570"/>
                <a:gd name="T29" fmla="*/ 2147483646 h 997"/>
                <a:gd name="T30" fmla="*/ 2147483646 w 570"/>
                <a:gd name="T31" fmla="*/ 2147483646 h 997"/>
                <a:gd name="T32" fmla="*/ 2147483646 w 570"/>
                <a:gd name="T33" fmla="*/ 2147483646 h 997"/>
                <a:gd name="T34" fmla="*/ 2147483646 w 570"/>
                <a:gd name="T35" fmla="*/ 2147483646 h 997"/>
                <a:gd name="T36" fmla="*/ 2147483646 w 570"/>
                <a:gd name="T37" fmla="*/ 2147483646 h 997"/>
                <a:gd name="T38" fmla="*/ 2147483646 w 570"/>
                <a:gd name="T39" fmla="*/ 2147483646 h 997"/>
                <a:gd name="T40" fmla="*/ 2147483646 w 570"/>
                <a:gd name="T41" fmla="*/ 2147483646 h 997"/>
                <a:gd name="T42" fmla="*/ 2147483646 w 570"/>
                <a:gd name="T43" fmla="*/ 2147483646 h 997"/>
                <a:gd name="T44" fmla="*/ 2147483646 w 570"/>
                <a:gd name="T45" fmla="*/ 2147483646 h 997"/>
                <a:gd name="T46" fmla="*/ 2147483646 w 570"/>
                <a:gd name="T47" fmla="*/ 2147483646 h 997"/>
                <a:gd name="T48" fmla="*/ 2147483646 w 570"/>
                <a:gd name="T49" fmla="*/ 2147483646 h 997"/>
                <a:gd name="T50" fmla="*/ 2147483646 w 570"/>
                <a:gd name="T51" fmla="*/ 2147483646 h 997"/>
                <a:gd name="T52" fmla="*/ 2147483646 w 570"/>
                <a:gd name="T53" fmla="*/ 2147483646 h 997"/>
                <a:gd name="T54" fmla="*/ 2147483646 w 570"/>
                <a:gd name="T55" fmla="*/ 2147483646 h 997"/>
                <a:gd name="T56" fmla="*/ 2147483646 w 570"/>
                <a:gd name="T57" fmla="*/ 2147483646 h 997"/>
                <a:gd name="T58" fmla="*/ 2147483646 w 570"/>
                <a:gd name="T59" fmla="*/ 2147483646 h 997"/>
                <a:gd name="T60" fmla="*/ 2147483646 w 570"/>
                <a:gd name="T61" fmla="*/ 2147483646 h 997"/>
                <a:gd name="T62" fmla="*/ 2147483646 w 570"/>
                <a:gd name="T63" fmla="*/ 2147483646 h 997"/>
                <a:gd name="T64" fmla="*/ 2147483646 w 570"/>
                <a:gd name="T65" fmla="*/ 2147483646 h 997"/>
                <a:gd name="T66" fmla="*/ 2147483646 w 570"/>
                <a:gd name="T67" fmla="*/ 2147483646 h 997"/>
                <a:gd name="T68" fmla="*/ 0 w 570"/>
                <a:gd name="T69" fmla="*/ 2147483646 h 997"/>
                <a:gd name="T70" fmla="*/ 2147483646 w 570"/>
                <a:gd name="T71" fmla="*/ 2147483646 h 997"/>
                <a:gd name="T72" fmla="*/ 2147483646 w 570"/>
                <a:gd name="T73" fmla="*/ 2147483646 h 997"/>
                <a:gd name="T74" fmla="*/ 2147483646 w 570"/>
                <a:gd name="T75" fmla="*/ 2147483646 h 997"/>
                <a:gd name="T76" fmla="*/ 2147483646 w 570"/>
                <a:gd name="T77" fmla="*/ 2147483646 h 997"/>
                <a:gd name="T78" fmla="*/ 2147483646 w 570"/>
                <a:gd name="T79" fmla="*/ 2147483646 h 997"/>
                <a:gd name="T80" fmla="*/ 2147483646 w 570"/>
                <a:gd name="T81" fmla="*/ 2147483646 h 997"/>
                <a:gd name="T82" fmla="*/ 2147483646 w 570"/>
                <a:gd name="T83" fmla="*/ 2147483646 h 997"/>
                <a:gd name="T84" fmla="*/ 2147483646 w 570"/>
                <a:gd name="T85" fmla="*/ 2147483646 h 997"/>
                <a:gd name="T86" fmla="*/ 2147483646 w 570"/>
                <a:gd name="T87" fmla="*/ 2147483646 h 997"/>
                <a:gd name="T88" fmla="*/ 2147483646 w 570"/>
                <a:gd name="T89" fmla="*/ 2147483646 h 997"/>
                <a:gd name="T90" fmla="*/ 2147483646 w 570"/>
                <a:gd name="T91" fmla="*/ 2147483646 h 997"/>
                <a:gd name="T92" fmla="*/ 2147483646 w 570"/>
                <a:gd name="T93" fmla="*/ 2147483646 h 997"/>
                <a:gd name="T94" fmla="*/ 2147483646 w 570"/>
                <a:gd name="T95" fmla="*/ 2147483646 h 997"/>
                <a:gd name="T96" fmla="*/ 2147483646 w 570"/>
                <a:gd name="T97" fmla="*/ 2147483646 h 997"/>
                <a:gd name="T98" fmla="*/ 2147483646 w 570"/>
                <a:gd name="T99" fmla="*/ 2147483646 h 997"/>
                <a:gd name="T100" fmla="*/ 2147483646 w 570"/>
                <a:gd name="T101" fmla="*/ 2147483646 h 997"/>
                <a:gd name="T102" fmla="*/ 2147483646 w 570"/>
                <a:gd name="T103" fmla="*/ 2147483646 h 997"/>
                <a:gd name="T104" fmla="*/ 2147483646 w 570"/>
                <a:gd name="T105" fmla="*/ 0 h 9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0"/>
                <a:gd name="T160" fmla="*/ 0 h 997"/>
                <a:gd name="T161" fmla="*/ 570 w 570"/>
                <a:gd name="T162" fmla="*/ 997 h 9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0" h="997">
                  <a:moveTo>
                    <a:pt x="527" y="0"/>
                  </a:moveTo>
                  <a:lnTo>
                    <a:pt x="184" y="25"/>
                  </a:lnTo>
                  <a:lnTo>
                    <a:pt x="182" y="37"/>
                  </a:lnTo>
                  <a:lnTo>
                    <a:pt x="150" y="64"/>
                  </a:lnTo>
                  <a:lnTo>
                    <a:pt x="139" y="95"/>
                  </a:lnTo>
                  <a:lnTo>
                    <a:pt x="141" y="128"/>
                  </a:lnTo>
                  <a:lnTo>
                    <a:pt x="137" y="146"/>
                  </a:lnTo>
                  <a:lnTo>
                    <a:pt x="107" y="165"/>
                  </a:lnTo>
                  <a:lnTo>
                    <a:pt x="87" y="196"/>
                  </a:lnTo>
                  <a:lnTo>
                    <a:pt x="78" y="205"/>
                  </a:lnTo>
                  <a:lnTo>
                    <a:pt x="78" y="230"/>
                  </a:lnTo>
                  <a:lnTo>
                    <a:pt x="63" y="249"/>
                  </a:lnTo>
                  <a:lnTo>
                    <a:pt x="63" y="269"/>
                  </a:lnTo>
                  <a:lnTo>
                    <a:pt x="53" y="296"/>
                  </a:lnTo>
                  <a:lnTo>
                    <a:pt x="36" y="325"/>
                  </a:lnTo>
                  <a:lnTo>
                    <a:pt x="43" y="355"/>
                  </a:lnTo>
                  <a:lnTo>
                    <a:pt x="58" y="371"/>
                  </a:lnTo>
                  <a:lnTo>
                    <a:pt x="61" y="391"/>
                  </a:lnTo>
                  <a:lnTo>
                    <a:pt x="66" y="397"/>
                  </a:lnTo>
                  <a:lnTo>
                    <a:pt x="66" y="406"/>
                  </a:lnTo>
                  <a:lnTo>
                    <a:pt x="57" y="413"/>
                  </a:lnTo>
                  <a:lnTo>
                    <a:pt x="53" y="432"/>
                  </a:lnTo>
                  <a:lnTo>
                    <a:pt x="55" y="442"/>
                  </a:lnTo>
                  <a:lnTo>
                    <a:pt x="53" y="461"/>
                  </a:lnTo>
                  <a:lnTo>
                    <a:pt x="76" y="500"/>
                  </a:lnTo>
                  <a:lnTo>
                    <a:pt x="77" y="539"/>
                  </a:lnTo>
                  <a:lnTo>
                    <a:pt x="88" y="561"/>
                  </a:lnTo>
                  <a:lnTo>
                    <a:pt x="100" y="571"/>
                  </a:lnTo>
                  <a:lnTo>
                    <a:pt x="101" y="590"/>
                  </a:lnTo>
                  <a:lnTo>
                    <a:pt x="78" y="602"/>
                  </a:lnTo>
                  <a:lnTo>
                    <a:pt x="72" y="610"/>
                  </a:lnTo>
                  <a:lnTo>
                    <a:pt x="62" y="653"/>
                  </a:lnTo>
                  <a:lnTo>
                    <a:pt x="31" y="702"/>
                  </a:lnTo>
                  <a:lnTo>
                    <a:pt x="2" y="789"/>
                  </a:lnTo>
                  <a:lnTo>
                    <a:pt x="0" y="851"/>
                  </a:lnTo>
                  <a:lnTo>
                    <a:pt x="319" y="837"/>
                  </a:lnTo>
                  <a:lnTo>
                    <a:pt x="327" y="848"/>
                  </a:lnTo>
                  <a:lnTo>
                    <a:pt x="317" y="879"/>
                  </a:lnTo>
                  <a:lnTo>
                    <a:pt x="319" y="925"/>
                  </a:lnTo>
                  <a:lnTo>
                    <a:pt x="353" y="957"/>
                  </a:lnTo>
                  <a:lnTo>
                    <a:pt x="360" y="997"/>
                  </a:lnTo>
                  <a:lnTo>
                    <a:pt x="383" y="997"/>
                  </a:lnTo>
                  <a:lnTo>
                    <a:pt x="417" y="970"/>
                  </a:lnTo>
                  <a:lnTo>
                    <a:pt x="496" y="946"/>
                  </a:lnTo>
                  <a:lnTo>
                    <a:pt x="513" y="951"/>
                  </a:lnTo>
                  <a:lnTo>
                    <a:pt x="542" y="942"/>
                  </a:lnTo>
                  <a:lnTo>
                    <a:pt x="547" y="950"/>
                  </a:lnTo>
                  <a:lnTo>
                    <a:pt x="564" y="956"/>
                  </a:lnTo>
                  <a:lnTo>
                    <a:pt x="570" y="951"/>
                  </a:lnTo>
                  <a:lnTo>
                    <a:pt x="534" y="647"/>
                  </a:lnTo>
                  <a:lnTo>
                    <a:pt x="531" y="620"/>
                  </a:lnTo>
                  <a:lnTo>
                    <a:pt x="542" y="19"/>
                  </a:lnTo>
                  <a:lnTo>
                    <a:pt x="527" y="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6" name="Freeform 220">
              <a:extLst>
                <a:ext uri="{FF2B5EF4-FFF2-40B4-BE49-F238E27FC236}">
                  <a16:creationId xmlns:a16="http://schemas.microsoft.com/office/drawing/2014/main" id="{D12C4CF9-E53C-6D5B-5BC9-4C41F635AB3A}"/>
                </a:ext>
              </a:extLst>
            </p:cNvPr>
            <p:cNvSpPr>
              <a:spLocks/>
            </p:cNvSpPr>
            <p:nvPr/>
          </p:nvSpPr>
          <p:spPr bwMode="auto">
            <a:xfrm>
              <a:off x="6415088" y="4310063"/>
              <a:ext cx="482600" cy="765175"/>
            </a:xfrm>
            <a:custGeom>
              <a:avLst/>
              <a:gdLst>
                <a:gd name="T0" fmla="*/ 0 w 623"/>
                <a:gd name="T1" fmla="*/ 2147483646 h 993"/>
                <a:gd name="T2" fmla="*/ 2147483646 w 623"/>
                <a:gd name="T3" fmla="*/ 2147483646 h 993"/>
                <a:gd name="T4" fmla="*/ 2147483646 w 623"/>
                <a:gd name="T5" fmla="*/ 2147483646 h 993"/>
                <a:gd name="T6" fmla="*/ 2147483646 w 623"/>
                <a:gd name="T7" fmla="*/ 2147483646 h 993"/>
                <a:gd name="T8" fmla="*/ 2147483646 w 623"/>
                <a:gd name="T9" fmla="*/ 2147483646 h 993"/>
                <a:gd name="T10" fmla="*/ 2147483646 w 623"/>
                <a:gd name="T11" fmla="*/ 2147483646 h 993"/>
                <a:gd name="T12" fmla="*/ 2147483646 w 623"/>
                <a:gd name="T13" fmla="*/ 2147483646 h 993"/>
                <a:gd name="T14" fmla="*/ 2147483646 w 623"/>
                <a:gd name="T15" fmla="*/ 2147483646 h 993"/>
                <a:gd name="T16" fmla="*/ 2147483646 w 623"/>
                <a:gd name="T17" fmla="*/ 2147483646 h 993"/>
                <a:gd name="T18" fmla="*/ 2147483646 w 623"/>
                <a:gd name="T19" fmla="*/ 2147483646 h 993"/>
                <a:gd name="T20" fmla="*/ 2147483646 w 623"/>
                <a:gd name="T21" fmla="*/ 2147483646 h 993"/>
                <a:gd name="T22" fmla="*/ 2147483646 w 623"/>
                <a:gd name="T23" fmla="*/ 2147483646 h 993"/>
                <a:gd name="T24" fmla="*/ 2147483646 w 623"/>
                <a:gd name="T25" fmla="*/ 2147483646 h 993"/>
                <a:gd name="T26" fmla="*/ 2147483646 w 623"/>
                <a:gd name="T27" fmla="*/ 2147483646 h 993"/>
                <a:gd name="T28" fmla="*/ 2147483646 w 623"/>
                <a:gd name="T29" fmla="*/ 2147483646 h 993"/>
                <a:gd name="T30" fmla="*/ 2147483646 w 623"/>
                <a:gd name="T31" fmla="*/ 2147483646 h 993"/>
                <a:gd name="T32" fmla="*/ 2147483646 w 623"/>
                <a:gd name="T33" fmla="*/ 2147483646 h 993"/>
                <a:gd name="T34" fmla="*/ 2147483646 w 623"/>
                <a:gd name="T35" fmla="*/ 2147483646 h 993"/>
                <a:gd name="T36" fmla="*/ 2147483646 w 623"/>
                <a:gd name="T37" fmla="*/ 2147483646 h 993"/>
                <a:gd name="T38" fmla="*/ 2147483646 w 623"/>
                <a:gd name="T39" fmla="*/ 2147483646 h 993"/>
                <a:gd name="T40" fmla="*/ 2147483646 w 623"/>
                <a:gd name="T41" fmla="*/ 2147483646 h 993"/>
                <a:gd name="T42" fmla="*/ 2147483646 w 623"/>
                <a:gd name="T43" fmla="*/ 2147483646 h 993"/>
                <a:gd name="T44" fmla="*/ 2147483646 w 623"/>
                <a:gd name="T45" fmla="*/ 2147483646 h 993"/>
                <a:gd name="T46" fmla="*/ 2147483646 w 623"/>
                <a:gd name="T47" fmla="*/ 2147483646 h 993"/>
                <a:gd name="T48" fmla="*/ 2147483646 w 623"/>
                <a:gd name="T49" fmla="*/ 2147483646 h 993"/>
                <a:gd name="T50" fmla="*/ 2147483646 w 623"/>
                <a:gd name="T51" fmla="*/ 2147483646 h 993"/>
                <a:gd name="T52" fmla="*/ 2147483646 w 623"/>
                <a:gd name="T53" fmla="*/ 2147483646 h 993"/>
                <a:gd name="T54" fmla="*/ 2147483646 w 623"/>
                <a:gd name="T55" fmla="*/ 2147483646 h 993"/>
                <a:gd name="T56" fmla="*/ 2147483646 w 623"/>
                <a:gd name="T57" fmla="*/ 2147483646 h 993"/>
                <a:gd name="T58" fmla="*/ 2147483646 w 623"/>
                <a:gd name="T59" fmla="*/ 2147483646 h 993"/>
                <a:gd name="T60" fmla="*/ 2147483646 w 623"/>
                <a:gd name="T61" fmla="*/ 2147483646 h 993"/>
                <a:gd name="T62" fmla="*/ 2147483646 w 623"/>
                <a:gd name="T63" fmla="*/ 2147483646 h 993"/>
                <a:gd name="T64" fmla="*/ 2147483646 w 623"/>
                <a:gd name="T65" fmla="*/ 2147483646 h 993"/>
                <a:gd name="T66" fmla="*/ 2147483646 w 623"/>
                <a:gd name="T67" fmla="*/ 2147483646 h 993"/>
                <a:gd name="T68" fmla="*/ 2147483646 w 623"/>
                <a:gd name="T69" fmla="*/ 2147483646 h 993"/>
                <a:gd name="T70" fmla="*/ 2147483646 w 623"/>
                <a:gd name="T71" fmla="*/ 2147483646 h 993"/>
                <a:gd name="T72" fmla="*/ 2147483646 w 623"/>
                <a:gd name="T73" fmla="*/ 2147483646 h 993"/>
                <a:gd name="T74" fmla="*/ 2147483646 w 623"/>
                <a:gd name="T75" fmla="*/ 2147483646 h 993"/>
                <a:gd name="T76" fmla="*/ 2147483646 w 623"/>
                <a:gd name="T77" fmla="*/ 2147483646 h 993"/>
                <a:gd name="T78" fmla="*/ 2147483646 w 623"/>
                <a:gd name="T79" fmla="*/ 2147483646 h 993"/>
                <a:gd name="T80" fmla="*/ 2147483646 w 623"/>
                <a:gd name="T81" fmla="*/ 2147483646 h 993"/>
                <a:gd name="T82" fmla="*/ 2147483646 w 623"/>
                <a:gd name="T83" fmla="*/ 2147483646 h 993"/>
                <a:gd name="T84" fmla="*/ 2147483646 w 623"/>
                <a:gd name="T85" fmla="*/ 2147483646 h 993"/>
                <a:gd name="T86" fmla="*/ 2147483646 w 623"/>
                <a:gd name="T87" fmla="*/ 2147483646 h 993"/>
                <a:gd name="T88" fmla="*/ 2147483646 w 623"/>
                <a:gd name="T89" fmla="*/ 2147483646 h 993"/>
                <a:gd name="T90" fmla="*/ 2147483646 w 623"/>
                <a:gd name="T91" fmla="*/ 2147483646 h 993"/>
                <a:gd name="T92" fmla="*/ 2147483646 w 623"/>
                <a:gd name="T93" fmla="*/ 2147483646 h 993"/>
                <a:gd name="T94" fmla="*/ 2147483646 w 623"/>
                <a:gd name="T95" fmla="*/ 2147483646 h 993"/>
                <a:gd name="T96" fmla="*/ 2147483646 w 623"/>
                <a:gd name="T97" fmla="*/ 2147483646 h 993"/>
                <a:gd name="T98" fmla="*/ 2147483646 w 623"/>
                <a:gd name="T99" fmla="*/ 2147483646 h 993"/>
                <a:gd name="T100" fmla="*/ 2147483646 w 623"/>
                <a:gd name="T101" fmla="*/ 2147483646 h 993"/>
                <a:gd name="T102" fmla="*/ 2147483646 w 623"/>
                <a:gd name="T103" fmla="*/ 0 h 993"/>
                <a:gd name="T104" fmla="*/ 0 w 623"/>
                <a:gd name="T105" fmla="*/ 2147483646 h 9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993"/>
                <a:gd name="T161" fmla="*/ 623 w 623"/>
                <a:gd name="T162" fmla="*/ 993 h 9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993">
                  <a:moveTo>
                    <a:pt x="0" y="37"/>
                  </a:moveTo>
                  <a:lnTo>
                    <a:pt x="15" y="56"/>
                  </a:lnTo>
                  <a:lnTo>
                    <a:pt x="4" y="657"/>
                  </a:lnTo>
                  <a:lnTo>
                    <a:pt x="7" y="684"/>
                  </a:lnTo>
                  <a:lnTo>
                    <a:pt x="43" y="988"/>
                  </a:lnTo>
                  <a:lnTo>
                    <a:pt x="51" y="983"/>
                  </a:lnTo>
                  <a:lnTo>
                    <a:pt x="61" y="976"/>
                  </a:lnTo>
                  <a:lnTo>
                    <a:pt x="88" y="985"/>
                  </a:lnTo>
                  <a:lnTo>
                    <a:pt x="93" y="973"/>
                  </a:lnTo>
                  <a:lnTo>
                    <a:pt x="99" y="928"/>
                  </a:lnTo>
                  <a:lnTo>
                    <a:pt x="111" y="898"/>
                  </a:lnTo>
                  <a:lnTo>
                    <a:pt x="127" y="928"/>
                  </a:lnTo>
                  <a:lnTo>
                    <a:pt x="125" y="940"/>
                  </a:lnTo>
                  <a:lnTo>
                    <a:pt x="134" y="964"/>
                  </a:lnTo>
                  <a:lnTo>
                    <a:pt x="153" y="993"/>
                  </a:lnTo>
                  <a:lnTo>
                    <a:pt x="171" y="993"/>
                  </a:lnTo>
                  <a:lnTo>
                    <a:pt x="184" y="993"/>
                  </a:lnTo>
                  <a:lnTo>
                    <a:pt x="206" y="970"/>
                  </a:lnTo>
                  <a:lnTo>
                    <a:pt x="210" y="969"/>
                  </a:lnTo>
                  <a:lnTo>
                    <a:pt x="220" y="959"/>
                  </a:lnTo>
                  <a:lnTo>
                    <a:pt x="220" y="956"/>
                  </a:lnTo>
                  <a:lnTo>
                    <a:pt x="217" y="950"/>
                  </a:lnTo>
                  <a:lnTo>
                    <a:pt x="208" y="946"/>
                  </a:lnTo>
                  <a:lnTo>
                    <a:pt x="208" y="940"/>
                  </a:lnTo>
                  <a:lnTo>
                    <a:pt x="216" y="923"/>
                  </a:lnTo>
                  <a:lnTo>
                    <a:pt x="212" y="915"/>
                  </a:lnTo>
                  <a:lnTo>
                    <a:pt x="199" y="905"/>
                  </a:lnTo>
                  <a:lnTo>
                    <a:pt x="194" y="904"/>
                  </a:lnTo>
                  <a:lnTo>
                    <a:pt x="186" y="896"/>
                  </a:lnTo>
                  <a:lnTo>
                    <a:pt x="172" y="877"/>
                  </a:lnTo>
                  <a:lnTo>
                    <a:pt x="171" y="862"/>
                  </a:lnTo>
                  <a:lnTo>
                    <a:pt x="175" y="857"/>
                  </a:lnTo>
                  <a:lnTo>
                    <a:pt x="174" y="852"/>
                  </a:lnTo>
                  <a:lnTo>
                    <a:pt x="174" y="843"/>
                  </a:lnTo>
                  <a:lnTo>
                    <a:pt x="623" y="799"/>
                  </a:lnTo>
                  <a:lnTo>
                    <a:pt x="622" y="787"/>
                  </a:lnTo>
                  <a:lnTo>
                    <a:pt x="602" y="754"/>
                  </a:lnTo>
                  <a:lnTo>
                    <a:pt x="604" y="701"/>
                  </a:lnTo>
                  <a:lnTo>
                    <a:pt x="584" y="658"/>
                  </a:lnTo>
                  <a:lnTo>
                    <a:pt x="581" y="622"/>
                  </a:lnTo>
                  <a:lnTo>
                    <a:pt x="592" y="597"/>
                  </a:lnTo>
                  <a:lnTo>
                    <a:pt x="592" y="569"/>
                  </a:lnTo>
                  <a:lnTo>
                    <a:pt x="607" y="547"/>
                  </a:lnTo>
                  <a:lnTo>
                    <a:pt x="610" y="541"/>
                  </a:lnTo>
                  <a:lnTo>
                    <a:pt x="595" y="524"/>
                  </a:lnTo>
                  <a:lnTo>
                    <a:pt x="600" y="506"/>
                  </a:lnTo>
                  <a:lnTo>
                    <a:pt x="590" y="494"/>
                  </a:lnTo>
                  <a:lnTo>
                    <a:pt x="574" y="485"/>
                  </a:lnTo>
                  <a:lnTo>
                    <a:pt x="568" y="471"/>
                  </a:lnTo>
                  <a:lnTo>
                    <a:pt x="559" y="440"/>
                  </a:lnTo>
                  <a:lnTo>
                    <a:pt x="547" y="430"/>
                  </a:lnTo>
                  <a:lnTo>
                    <a:pt x="428" y="0"/>
                  </a:lnTo>
                  <a:lnTo>
                    <a:pt x="0" y="3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7" name="Freeform 221">
              <a:extLst>
                <a:ext uri="{FF2B5EF4-FFF2-40B4-BE49-F238E27FC236}">
                  <a16:creationId xmlns:a16="http://schemas.microsoft.com/office/drawing/2014/main" id="{3CE910BD-329F-5102-A6DE-E17F87E7C452}"/>
                </a:ext>
              </a:extLst>
            </p:cNvPr>
            <p:cNvSpPr>
              <a:spLocks/>
            </p:cNvSpPr>
            <p:nvPr/>
          </p:nvSpPr>
          <p:spPr bwMode="auto">
            <a:xfrm>
              <a:off x="6415088" y="4310063"/>
              <a:ext cx="482600" cy="765175"/>
            </a:xfrm>
            <a:custGeom>
              <a:avLst/>
              <a:gdLst>
                <a:gd name="T0" fmla="*/ 0 w 623"/>
                <a:gd name="T1" fmla="*/ 2147483646 h 993"/>
                <a:gd name="T2" fmla="*/ 2147483646 w 623"/>
                <a:gd name="T3" fmla="*/ 2147483646 h 993"/>
                <a:gd name="T4" fmla="*/ 2147483646 w 623"/>
                <a:gd name="T5" fmla="*/ 2147483646 h 993"/>
                <a:gd name="T6" fmla="*/ 2147483646 w 623"/>
                <a:gd name="T7" fmla="*/ 2147483646 h 993"/>
                <a:gd name="T8" fmla="*/ 2147483646 w 623"/>
                <a:gd name="T9" fmla="*/ 2147483646 h 993"/>
                <a:gd name="T10" fmla="*/ 2147483646 w 623"/>
                <a:gd name="T11" fmla="*/ 2147483646 h 993"/>
                <a:gd name="T12" fmla="*/ 2147483646 w 623"/>
                <a:gd name="T13" fmla="*/ 2147483646 h 993"/>
                <a:gd name="T14" fmla="*/ 2147483646 w 623"/>
                <a:gd name="T15" fmla="*/ 2147483646 h 993"/>
                <a:gd name="T16" fmla="*/ 2147483646 w 623"/>
                <a:gd name="T17" fmla="*/ 2147483646 h 993"/>
                <a:gd name="T18" fmla="*/ 2147483646 w 623"/>
                <a:gd name="T19" fmla="*/ 2147483646 h 993"/>
                <a:gd name="T20" fmla="*/ 2147483646 w 623"/>
                <a:gd name="T21" fmla="*/ 2147483646 h 993"/>
                <a:gd name="T22" fmla="*/ 2147483646 w 623"/>
                <a:gd name="T23" fmla="*/ 2147483646 h 993"/>
                <a:gd name="T24" fmla="*/ 2147483646 w 623"/>
                <a:gd name="T25" fmla="*/ 2147483646 h 993"/>
                <a:gd name="T26" fmla="*/ 2147483646 w 623"/>
                <a:gd name="T27" fmla="*/ 2147483646 h 993"/>
                <a:gd name="T28" fmla="*/ 2147483646 w 623"/>
                <a:gd name="T29" fmla="*/ 2147483646 h 993"/>
                <a:gd name="T30" fmla="*/ 2147483646 w 623"/>
                <a:gd name="T31" fmla="*/ 2147483646 h 993"/>
                <a:gd name="T32" fmla="*/ 2147483646 w 623"/>
                <a:gd name="T33" fmla="*/ 2147483646 h 993"/>
                <a:gd name="T34" fmla="*/ 2147483646 w 623"/>
                <a:gd name="T35" fmla="*/ 2147483646 h 993"/>
                <a:gd name="T36" fmla="*/ 2147483646 w 623"/>
                <a:gd name="T37" fmla="*/ 2147483646 h 993"/>
                <a:gd name="T38" fmla="*/ 2147483646 w 623"/>
                <a:gd name="T39" fmla="*/ 2147483646 h 993"/>
                <a:gd name="T40" fmla="*/ 2147483646 w 623"/>
                <a:gd name="T41" fmla="*/ 2147483646 h 993"/>
                <a:gd name="T42" fmla="*/ 2147483646 w 623"/>
                <a:gd name="T43" fmla="*/ 2147483646 h 993"/>
                <a:gd name="T44" fmla="*/ 2147483646 w 623"/>
                <a:gd name="T45" fmla="*/ 2147483646 h 993"/>
                <a:gd name="T46" fmla="*/ 2147483646 w 623"/>
                <a:gd name="T47" fmla="*/ 2147483646 h 993"/>
                <a:gd name="T48" fmla="*/ 2147483646 w 623"/>
                <a:gd name="T49" fmla="*/ 2147483646 h 993"/>
                <a:gd name="T50" fmla="*/ 2147483646 w 623"/>
                <a:gd name="T51" fmla="*/ 2147483646 h 993"/>
                <a:gd name="T52" fmla="*/ 2147483646 w 623"/>
                <a:gd name="T53" fmla="*/ 2147483646 h 993"/>
                <a:gd name="T54" fmla="*/ 2147483646 w 623"/>
                <a:gd name="T55" fmla="*/ 2147483646 h 993"/>
                <a:gd name="T56" fmla="*/ 2147483646 w 623"/>
                <a:gd name="T57" fmla="*/ 2147483646 h 993"/>
                <a:gd name="T58" fmla="*/ 2147483646 w 623"/>
                <a:gd name="T59" fmla="*/ 2147483646 h 993"/>
                <a:gd name="T60" fmla="*/ 2147483646 w 623"/>
                <a:gd name="T61" fmla="*/ 2147483646 h 993"/>
                <a:gd name="T62" fmla="*/ 2147483646 w 623"/>
                <a:gd name="T63" fmla="*/ 2147483646 h 993"/>
                <a:gd name="T64" fmla="*/ 2147483646 w 623"/>
                <a:gd name="T65" fmla="*/ 2147483646 h 993"/>
                <a:gd name="T66" fmla="*/ 2147483646 w 623"/>
                <a:gd name="T67" fmla="*/ 2147483646 h 993"/>
                <a:gd name="T68" fmla="*/ 2147483646 w 623"/>
                <a:gd name="T69" fmla="*/ 2147483646 h 993"/>
                <a:gd name="T70" fmla="*/ 2147483646 w 623"/>
                <a:gd name="T71" fmla="*/ 2147483646 h 993"/>
                <a:gd name="T72" fmla="*/ 2147483646 w 623"/>
                <a:gd name="T73" fmla="*/ 2147483646 h 993"/>
                <a:gd name="T74" fmla="*/ 2147483646 w 623"/>
                <a:gd name="T75" fmla="*/ 2147483646 h 993"/>
                <a:gd name="T76" fmla="*/ 2147483646 w 623"/>
                <a:gd name="T77" fmla="*/ 2147483646 h 993"/>
                <a:gd name="T78" fmla="*/ 2147483646 w 623"/>
                <a:gd name="T79" fmla="*/ 2147483646 h 993"/>
                <a:gd name="T80" fmla="*/ 2147483646 w 623"/>
                <a:gd name="T81" fmla="*/ 2147483646 h 993"/>
                <a:gd name="T82" fmla="*/ 2147483646 w 623"/>
                <a:gd name="T83" fmla="*/ 2147483646 h 993"/>
                <a:gd name="T84" fmla="*/ 2147483646 w 623"/>
                <a:gd name="T85" fmla="*/ 2147483646 h 993"/>
                <a:gd name="T86" fmla="*/ 2147483646 w 623"/>
                <a:gd name="T87" fmla="*/ 2147483646 h 993"/>
                <a:gd name="T88" fmla="*/ 2147483646 w 623"/>
                <a:gd name="T89" fmla="*/ 2147483646 h 993"/>
                <a:gd name="T90" fmla="*/ 2147483646 w 623"/>
                <a:gd name="T91" fmla="*/ 2147483646 h 993"/>
                <a:gd name="T92" fmla="*/ 2147483646 w 623"/>
                <a:gd name="T93" fmla="*/ 2147483646 h 993"/>
                <a:gd name="T94" fmla="*/ 2147483646 w 623"/>
                <a:gd name="T95" fmla="*/ 2147483646 h 993"/>
                <a:gd name="T96" fmla="*/ 2147483646 w 623"/>
                <a:gd name="T97" fmla="*/ 2147483646 h 993"/>
                <a:gd name="T98" fmla="*/ 2147483646 w 623"/>
                <a:gd name="T99" fmla="*/ 2147483646 h 993"/>
                <a:gd name="T100" fmla="*/ 2147483646 w 623"/>
                <a:gd name="T101" fmla="*/ 2147483646 h 993"/>
                <a:gd name="T102" fmla="*/ 2147483646 w 623"/>
                <a:gd name="T103" fmla="*/ 0 h 993"/>
                <a:gd name="T104" fmla="*/ 0 w 623"/>
                <a:gd name="T105" fmla="*/ 2147483646 h 9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993"/>
                <a:gd name="T161" fmla="*/ 623 w 623"/>
                <a:gd name="T162" fmla="*/ 993 h 9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993">
                  <a:moveTo>
                    <a:pt x="0" y="37"/>
                  </a:moveTo>
                  <a:lnTo>
                    <a:pt x="15" y="56"/>
                  </a:lnTo>
                  <a:lnTo>
                    <a:pt x="4" y="657"/>
                  </a:lnTo>
                  <a:lnTo>
                    <a:pt x="7" y="684"/>
                  </a:lnTo>
                  <a:lnTo>
                    <a:pt x="43" y="988"/>
                  </a:lnTo>
                  <a:lnTo>
                    <a:pt x="51" y="983"/>
                  </a:lnTo>
                  <a:lnTo>
                    <a:pt x="61" y="976"/>
                  </a:lnTo>
                  <a:lnTo>
                    <a:pt x="88" y="985"/>
                  </a:lnTo>
                  <a:lnTo>
                    <a:pt x="93" y="973"/>
                  </a:lnTo>
                  <a:lnTo>
                    <a:pt x="99" y="928"/>
                  </a:lnTo>
                  <a:lnTo>
                    <a:pt x="111" y="898"/>
                  </a:lnTo>
                  <a:lnTo>
                    <a:pt x="127" y="928"/>
                  </a:lnTo>
                  <a:lnTo>
                    <a:pt x="125" y="940"/>
                  </a:lnTo>
                  <a:lnTo>
                    <a:pt x="134" y="964"/>
                  </a:lnTo>
                  <a:lnTo>
                    <a:pt x="153" y="993"/>
                  </a:lnTo>
                  <a:lnTo>
                    <a:pt x="171" y="993"/>
                  </a:lnTo>
                  <a:lnTo>
                    <a:pt x="184" y="993"/>
                  </a:lnTo>
                  <a:lnTo>
                    <a:pt x="206" y="970"/>
                  </a:lnTo>
                  <a:lnTo>
                    <a:pt x="210" y="969"/>
                  </a:lnTo>
                  <a:lnTo>
                    <a:pt x="220" y="959"/>
                  </a:lnTo>
                  <a:lnTo>
                    <a:pt x="220" y="956"/>
                  </a:lnTo>
                  <a:lnTo>
                    <a:pt x="217" y="950"/>
                  </a:lnTo>
                  <a:lnTo>
                    <a:pt x="208" y="946"/>
                  </a:lnTo>
                  <a:lnTo>
                    <a:pt x="208" y="940"/>
                  </a:lnTo>
                  <a:lnTo>
                    <a:pt x="216" y="923"/>
                  </a:lnTo>
                  <a:lnTo>
                    <a:pt x="212" y="915"/>
                  </a:lnTo>
                  <a:lnTo>
                    <a:pt x="199" y="905"/>
                  </a:lnTo>
                  <a:lnTo>
                    <a:pt x="194" y="904"/>
                  </a:lnTo>
                  <a:lnTo>
                    <a:pt x="186" y="896"/>
                  </a:lnTo>
                  <a:lnTo>
                    <a:pt x="172" y="877"/>
                  </a:lnTo>
                  <a:lnTo>
                    <a:pt x="171" y="862"/>
                  </a:lnTo>
                  <a:lnTo>
                    <a:pt x="175" y="857"/>
                  </a:lnTo>
                  <a:lnTo>
                    <a:pt x="174" y="852"/>
                  </a:lnTo>
                  <a:lnTo>
                    <a:pt x="174" y="843"/>
                  </a:lnTo>
                  <a:lnTo>
                    <a:pt x="623" y="799"/>
                  </a:lnTo>
                  <a:lnTo>
                    <a:pt x="622" y="787"/>
                  </a:lnTo>
                  <a:lnTo>
                    <a:pt x="602" y="754"/>
                  </a:lnTo>
                  <a:lnTo>
                    <a:pt x="604" y="701"/>
                  </a:lnTo>
                  <a:lnTo>
                    <a:pt x="584" y="658"/>
                  </a:lnTo>
                  <a:lnTo>
                    <a:pt x="581" y="622"/>
                  </a:lnTo>
                  <a:lnTo>
                    <a:pt x="592" y="597"/>
                  </a:lnTo>
                  <a:lnTo>
                    <a:pt x="592" y="569"/>
                  </a:lnTo>
                  <a:lnTo>
                    <a:pt x="607" y="547"/>
                  </a:lnTo>
                  <a:lnTo>
                    <a:pt x="610" y="541"/>
                  </a:lnTo>
                  <a:lnTo>
                    <a:pt x="595" y="524"/>
                  </a:lnTo>
                  <a:lnTo>
                    <a:pt x="600" y="506"/>
                  </a:lnTo>
                  <a:lnTo>
                    <a:pt x="590" y="494"/>
                  </a:lnTo>
                  <a:lnTo>
                    <a:pt x="574" y="485"/>
                  </a:lnTo>
                  <a:lnTo>
                    <a:pt x="568" y="471"/>
                  </a:lnTo>
                  <a:lnTo>
                    <a:pt x="559" y="440"/>
                  </a:lnTo>
                  <a:lnTo>
                    <a:pt x="547" y="430"/>
                  </a:lnTo>
                  <a:lnTo>
                    <a:pt x="428" y="0"/>
                  </a:lnTo>
                  <a:lnTo>
                    <a:pt x="0" y="37"/>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8" name="Freeform 222">
              <a:extLst>
                <a:ext uri="{FF2B5EF4-FFF2-40B4-BE49-F238E27FC236}">
                  <a16:creationId xmlns:a16="http://schemas.microsoft.com/office/drawing/2014/main" id="{50812E3F-7302-01E5-AE66-6E1E81777D17}"/>
                </a:ext>
              </a:extLst>
            </p:cNvPr>
            <p:cNvSpPr>
              <a:spLocks/>
            </p:cNvSpPr>
            <p:nvPr/>
          </p:nvSpPr>
          <p:spPr bwMode="auto">
            <a:xfrm>
              <a:off x="6723063" y="3132138"/>
              <a:ext cx="523875" cy="588962"/>
            </a:xfrm>
            <a:custGeom>
              <a:avLst/>
              <a:gdLst>
                <a:gd name="T0" fmla="*/ 2147483646 w 677"/>
                <a:gd name="T1" fmla="*/ 2147483646 h 762"/>
                <a:gd name="T2" fmla="*/ 2147483646 w 677"/>
                <a:gd name="T3" fmla="*/ 2147483646 h 762"/>
                <a:gd name="T4" fmla="*/ 2147483646 w 677"/>
                <a:gd name="T5" fmla="*/ 2147483646 h 762"/>
                <a:gd name="T6" fmla="*/ 2147483646 w 677"/>
                <a:gd name="T7" fmla="*/ 2147483646 h 762"/>
                <a:gd name="T8" fmla="*/ 2147483646 w 677"/>
                <a:gd name="T9" fmla="*/ 2147483646 h 762"/>
                <a:gd name="T10" fmla="*/ 2147483646 w 677"/>
                <a:gd name="T11" fmla="*/ 2147483646 h 762"/>
                <a:gd name="T12" fmla="*/ 2147483646 w 677"/>
                <a:gd name="T13" fmla="*/ 2147483646 h 762"/>
                <a:gd name="T14" fmla="*/ 2147483646 w 677"/>
                <a:gd name="T15" fmla="*/ 2147483646 h 762"/>
                <a:gd name="T16" fmla="*/ 2147483646 w 677"/>
                <a:gd name="T17" fmla="*/ 2147483646 h 762"/>
                <a:gd name="T18" fmla="*/ 2147483646 w 677"/>
                <a:gd name="T19" fmla="*/ 2147483646 h 762"/>
                <a:gd name="T20" fmla="*/ 2147483646 w 677"/>
                <a:gd name="T21" fmla="*/ 2147483646 h 762"/>
                <a:gd name="T22" fmla="*/ 2147483646 w 677"/>
                <a:gd name="T23" fmla="*/ 2147483646 h 762"/>
                <a:gd name="T24" fmla="*/ 2147483646 w 677"/>
                <a:gd name="T25" fmla="*/ 2147483646 h 762"/>
                <a:gd name="T26" fmla="*/ 2147483646 w 677"/>
                <a:gd name="T27" fmla="*/ 2147483646 h 762"/>
                <a:gd name="T28" fmla="*/ 2147483646 w 677"/>
                <a:gd name="T29" fmla="*/ 2147483646 h 762"/>
                <a:gd name="T30" fmla="*/ 2147483646 w 677"/>
                <a:gd name="T31" fmla="*/ 2147483646 h 762"/>
                <a:gd name="T32" fmla="*/ 2147483646 w 677"/>
                <a:gd name="T33" fmla="*/ 2147483646 h 762"/>
                <a:gd name="T34" fmla="*/ 2147483646 w 677"/>
                <a:gd name="T35" fmla="*/ 2147483646 h 762"/>
                <a:gd name="T36" fmla="*/ 2147483646 w 677"/>
                <a:gd name="T37" fmla="*/ 2147483646 h 762"/>
                <a:gd name="T38" fmla="*/ 2147483646 w 677"/>
                <a:gd name="T39" fmla="*/ 2147483646 h 762"/>
                <a:gd name="T40" fmla="*/ 2147483646 w 677"/>
                <a:gd name="T41" fmla="*/ 2147483646 h 762"/>
                <a:gd name="T42" fmla="*/ 2147483646 w 677"/>
                <a:gd name="T43" fmla="*/ 2147483646 h 762"/>
                <a:gd name="T44" fmla="*/ 2147483646 w 677"/>
                <a:gd name="T45" fmla="*/ 2147483646 h 762"/>
                <a:gd name="T46" fmla="*/ 2147483646 w 677"/>
                <a:gd name="T47" fmla="*/ 2147483646 h 762"/>
                <a:gd name="T48" fmla="*/ 2147483646 w 677"/>
                <a:gd name="T49" fmla="*/ 2147483646 h 762"/>
                <a:gd name="T50" fmla="*/ 2147483646 w 677"/>
                <a:gd name="T51" fmla="*/ 2147483646 h 762"/>
                <a:gd name="T52" fmla="*/ 2147483646 w 677"/>
                <a:gd name="T53" fmla="*/ 2147483646 h 762"/>
                <a:gd name="T54" fmla="*/ 2147483646 w 677"/>
                <a:gd name="T55" fmla="*/ 2147483646 h 762"/>
                <a:gd name="T56" fmla="*/ 2147483646 w 677"/>
                <a:gd name="T57" fmla="*/ 2147483646 h 762"/>
                <a:gd name="T58" fmla="*/ 2147483646 w 677"/>
                <a:gd name="T59" fmla="*/ 2147483646 h 762"/>
                <a:gd name="T60" fmla="*/ 2147483646 w 677"/>
                <a:gd name="T61" fmla="*/ 2147483646 h 762"/>
                <a:gd name="T62" fmla="*/ 2147483646 w 677"/>
                <a:gd name="T63" fmla="*/ 2147483646 h 762"/>
                <a:gd name="T64" fmla="*/ 2147483646 w 677"/>
                <a:gd name="T65" fmla="*/ 2147483646 h 762"/>
                <a:gd name="T66" fmla="*/ 2147483646 w 677"/>
                <a:gd name="T67" fmla="*/ 2147483646 h 762"/>
                <a:gd name="T68" fmla="*/ 2147483646 w 677"/>
                <a:gd name="T69" fmla="*/ 2147483646 h 762"/>
                <a:gd name="T70" fmla="*/ 2147483646 w 677"/>
                <a:gd name="T71" fmla="*/ 2147483646 h 762"/>
                <a:gd name="T72" fmla="*/ 2147483646 w 677"/>
                <a:gd name="T73" fmla="*/ 2147483646 h 762"/>
                <a:gd name="T74" fmla="*/ 0 w 677"/>
                <a:gd name="T75" fmla="*/ 2147483646 h 7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7"/>
                <a:gd name="T115" fmla="*/ 0 h 762"/>
                <a:gd name="T116" fmla="*/ 677 w 677"/>
                <a:gd name="T117" fmla="*/ 762 h 7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7" h="762">
                  <a:moveTo>
                    <a:pt x="0" y="135"/>
                  </a:moveTo>
                  <a:lnTo>
                    <a:pt x="59" y="665"/>
                  </a:lnTo>
                  <a:lnTo>
                    <a:pt x="74" y="664"/>
                  </a:lnTo>
                  <a:lnTo>
                    <a:pt x="89" y="675"/>
                  </a:lnTo>
                  <a:lnTo>
                    <a:pt x="99" y="675"/>
                  </a:lnTo>
                  <a:lnTo>
                    <a:pt x="115" y="663"/>
                  </a:lnTo>
                  <a:lnTo>
                    <a:pt x="147" y="687"/>
                  </a:lnTo>
                  <a:lnTo>
                    <a:pt x="160" y="716"/>
                  </a:lnTo>
                  <a:lnTo>
                    <a:pt x="184" y="726"/>
                  </a:lnTo>
                  <a:lnTo>
                    <a:pt x="217" y="723"/>
                  </a:lnTo>
                  <a:lnTo>
                    <a:pt x="250" y="747"/>
                  </a:lnTo>
                  <a:lnTo>
                    <a:pt x="263" y="730"/>
                  </a:lnTo>
                  <a:lnTo>
                    <a:pt x="274" y="726"/>
                  </a:lnTo>
                  <a:lnTo>
                    <a:pt x="303" y="739"/>
                  </a:lnTo>
                  <a:lnTo>
                    <a:pt x="326" y="736"/>
                  </a:lnTo>
                  <a:lnTo>
                    <a:pt x="329" y="730"/>
                  </a:lnTo>
                  <a:lnTo>
                    <a:pt x="342" y="725"/>
                  </a:lnTo>
                  <a:lnTo>
                    <a:pt x="346" y="716"/>
                  </a:lnTo>
                  <a:lnTo>
                    <a:pt x="366" y="702"/>
                  </a:lnTo>
                  <a:lnTo>
                    <a:pt x="374" y="714"/>
                  </a:lnTo>
                  <a:lnTo>
                    <a:pt x="389" y="738"/>
                  </a:lnTo>
                  <a:lnTo>
                    <a:pt x="408" y="741"/>
                  </a:lnTo>
                  <a:lnTo>
                    <a:pt x="425" y="754"/>
                  </a:lnTo>
                  <a:lnTo>
                    <a:pt x="432" y="762"/>
                  </a:lnTo>
                  <a:lnTo>
                    <a:pt x="453" y="760"/>
                  </a:lnTo>
                  <a:lnTo>
                    <a:pt x="468" y="732"/>
                  </a:lnTo>
                  <a:lnTo>
                    <a:pt x="479" y="724"/>
                  </a:lnTo>
                  <a:lnTo>
                    <a:pt x="480" y="702"/>
                  </a:lnTo>
                  <a:lnTo>
                    <a:pt x="479" y="678"/>
                  </a:lnTo>
                  <a:lnTo>
                    <a:pt x="494" y="630"/>
                  </a:lnTo>
                  <a:lnTo>
                    <a:pt x="507" y="630"/>
                  </a:lnTo>
                  <a:lnTo>
                    <a:pt x="522" y="654"/>
                  </a:lnTo>
                  <a:lnTo>
                    <a:pt x="539" y="632"/>
                  </a:lnTo>
                  <a:lnTo>
                    <a:pt x="533" y="609"/>
                  </a:lnTo>
                  <a:lnTo>
                    <a:pt x="549" y="573"/>
                  </a:lnTo>
                  <a:lnTo>
                    <a:pt x="563" y="561"/>
                  </a:lnTo>
                  <a:lnTo>
                    <a:pt x="564" y="551"/>
                  </a:lnTo>
                  <a:lnTo>
                    <a:pt x="577" y="537"/>
                  </a:lnTo>
                  <a:lnTo>
                    <a:pt x="590" y="541"/>
                  </a:lnTo>
                  <a:lnTo>
                    <a:pt x="608" y="535"/>
                  </a:lnTo>
                  <a:lnTo>
                    <a:pt x="611" y="528"/>
                  </a:lnTo>
                  <a:lnTo>
                    <a:pt x="640" y="494"/>
                  </a:lnTo>
                  <a:lnTo>
                    <a:pt x="649" y="490"/>
                  </a:lnTo>
                  <a:lnTo>
                    <a:pt x="665" y="474"/>
                  </a:lnTo>
                  <a:lnTo>
                    <a:pt x="664" y="450"/>
                  </a:lnTo>
                  <a:lnTo>
                    <a:pt x="659" y="438"/>
                  </a:lnTo>
                  <a:lnTo>
                    <a:pt x="659" y="423"/>
                  </a:lnTo>
                  <a:lnTo>
                    <a:pt x="667" y="405"/>
                  </a:lnTo>
                  <a:lnTo>
                    <a:pt x="677" y="331"/>
                  </a:lnTo>
                  <a:lnTo>
                    <a:pt x="649" y="317"/>
                  </a:lnTo>
                  <a:lnTo>
                    <a:pt x="670" y="298"/>
                  </a:lnTo>
                  <a:lnTo>
                    <a:pt x="664" y="277"/>
                  </a:lnTo>
                  <a:lnTo>
                    <a:pt x="674" y="268"/>
                  </a:lnTo>
                  <a:lnTo>
                    <a:pt x="677" y="270"/>
                  </a:lnTo>
                  <a:lnTo>
                    <a:pt x="631" y="0"/>
                  </a:lnTo>
                  <a:lnTo>
                    <a:pt x="554" y="39"/>
                  </a:lnTo>
                  <a:lnTo>
                    <a:pt x="522" y="61"/>
                  </a:lnTo>
                  <a:lnTo>
                    <a:pt x="507" y="71"/>
                  </a:lnTo>
                  <a:lnTo>
                    <a:pt x="462" y="119"/>
                  </a:lnTo>
                  <a:lnTo>
                    <a:pt x="448" y="126"/>
                  </a:lnTo>
                  <a:lnTo>
                    <a:pt x="437" y="125"/>
                  </a:lnTo>
                  <a:lnTo>
                    <a:pt x="411" y="125"/>
                  </a:lnTo>
                  <a:lnTo>
                    <a:pt x="397" y="130"/>
                  </a:lnTo>
                  <a:lnTo>
                    <a:pt x="361" y="160"/>
                  </a:lnTo>
                  <a:lnTo>
                    <a:pt x="347" y="157"/>
                  </a:lnTo>
                  <a:lnTo>
                    <a:pt x="317" y="148"/>
                  </a:lnTo>
                  <a:lnTo>
                    <a:pt x="308" y="153"/>
                  </a:lnTo>
                  <a:lnTo>
                    <a:pt x="298" y="149"/>
                  </a:lnTo>
                  <a:lnTo>
                    <a:pt x="306" y="137"/>
                  </a:lnTo>
                  <a:lnTo>
                    <a:pt x="299" y="134"/>
                  </a:lnTo>
                  <a:lnTo>
                    <a:pt x="278" y="131"/>
                  </a:lnTo>
                  <a:lnTo>
                    <a:pt x="229" y="116"/>
                  </a:lnTo>
                  <a:lnTo>
                    <a:pt x="220" y="112"/>
                  </a:lnTo>
                  <a:lnTo>
                    <a:pt x="198" y="118"/>
                  </a:lnTo>
                  <a:lnTo>
                    <a:pt x="198" y="108"/>
                  </a:lnTo>
                  <a:lnTo>
                    <a:pt x="0" y="135"/>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69" name="Freeform 223">
              <a:extLst>
                <a:ext uri="{FF2B5EF4-FFF2-40B4-BE49-F238E27FC236}">
                  <a16:creationId xmlns:a16="http://schemas.microsoft.com/office/drawing/2014/main" id="{2554F964-F30F-384E-78D6-618468FCA4C7}"/>
                </a:ext>
              </a:extLst>
            </p:cNvPr>
            <p:cNvSpPr>
              <a:spLocks/>
            </p:cNvSpPr>
            <p:nvPr/>
          </p:nvSpPr>
          <p:spPr bwMode="auto">
            <a:xfrm>
              <a:off x="6723063" y="3132138"/>
              <a:ext cx="523875" cy="588962"/>
            </a:xfrm>
            <a:custGeom>
              <a:avLst/>
              <a:gdLst>
                <a:gd name="T0" fmla="*/ 2147483646 w 677"/>
                <a:gd name="T1" fmla="*/ 2147483646 h 762"/>
                <a:gd name="T2" fmla="*/ 2147483646 w 677"/>
                <a:gd name="T3" fmla="*/ 2147483646 h 762"/>
                <a:gd name="T4" fmla="*/ 2147483646 w 677"/>
                <a:gd name="T5" fmla="*/ 2147483646 h 762"/>
                <a:gd name="T6" fmla="*/ 2147483646 w 677"/>
                <a:gd name="T7" fmla="*/ 2147483646 h 762"/>
                <a:gd name="T8" fmla="*/ 2147483646 w 677"/>
                <a:gd name="T9" fmla="*/ 2147483646 h 762"/>
                <a:gd name="T10" fmla="*/ 2147483646 w 677"/>
                <a:gd name="T11" fmla="*/ 2147483646 h 762"/>
                <a:gd name="T12" fmla="*/ 2147483646 w 677"/>
                <a:gd name="T13" fmla="*/ 2147483646 h 762"/>
                <a:gd name="T14" fmla="*/ 2147483646 w 677"/>
                <a:gd name="T15" fmla="*/ 2147483646 h 762"/>
                <a:gd name="T16" fmla="*/ 2147483646 w 677"/>
                <a:gd name="T17" fmla="*/ 2147483646 h 762"/>
                <a:gd name="T18" fmla="*/ 2147483646 w 677"/>
                <a:gd name="T19" fmla="*/ 2147483646 h 762"/>
                <a:gd name="T20" fmla="*/ 2147483646 w 677"/>
                <a:gd name="T21" fmla="*/ 2147483646 h 762"/>
                <a:gd name="T22" fmla="*/ 2147483646 w 677"/>
                <a:gd name="T23" fmla="*/ 2147483646 h 762"/>
                <a:gd name="T24" fmla="*/ 2147483646 w 677"/>
                <a:gd name="T25" fmla="*/ 2147483646 h 762"/>
                <a:gd name="T26" fmla="*/ 2147483646 w 677"/>
                <a:gd name="T27" fmla="*/ 2147483646 h 762"/>
                <a:gd name="T28" fmla="*/ 2147483646 w 677"/>
                <a:gd name="T29" fmla="*/ 2147483646 h 762"/>
                <a:gd name="T30" fmla="*/ 2147483646 w 677"/>
                <a:gd name="T31" fmla="*/ 2147483646 h 762"/>
                <a:gd name="T32" fmla="*/ 2147483646 w 677"/>
                <a:gd name="T33" fmla="*/ 2147483646 h 762"/>
                <a:gd name="T34" fmla="*/ 2147483646 w 677"/>
                <a:gd name="T35" fmla="*/ 2147483646 h 762"/>
                <a:gd name="T36" fmla="*/ 2147483646 w 677"/>
                <a:gd name="T37" fmla="*/ 2147483646 h 762"/>
                <a:gd name="T38" fmla="*/ 2147483646 w 677"/>
                <a:gd name="T39" fmla="*/ 2147483646 h 762"/>
                <a:gd name="T40" fmla="*/ 2147483646 w 677"/>
                <a:gd name="T41" fmla="*/ 2147483646 h 762"/>
                <a:gd name="T42" fmla="*/ 2147483646 w 677"/>
                <a:gd name="T43" fmla="*/ 2147483646 h 762"/>
                <a:gd name="T44" fmla="*/ 2147483646 w 677"/>
                <a:gd name="T45" fmla="*/ 2147483646 h 762"/>
                <a:gd name="T46" fmla="*/ 2147483646 w 677"/>
                <a:gd name="T47" fmla="*/ 2147483646 h 762"/>
                <a:gd name="T48" fmla="*/ 2147483646 w 677"/>
                <a:gd name="T49" fmla="*/ 2147483646 h 762"/>
                <a:gd name="T50" fmla="*/ 2147483646 w 677"/>
                <a:gd name="T51" fmla="*/ 2147483646 h 762"/>
                <a:gd name="T52" fmla="*/ 2147483646 w 677"/>
                <a:gd name="T53" fmla="*/ 2147483646 h 762"/>
                <a:gd name="T54" fmla="*/ 2147483646 w 677"/>
                <a:gd name="T55" fmla="*/ 2147483646 h 762"/>
                <a:gd name="T56" fmla="*/ 2147483646 w 677"/>
                <a:gd name="T57" fmla="*/ 2147483646 h 762"/>
                <a:gd name="T58" fmla="*/ 2147483646 w 677"/>
                <a:gd name="T59" fmla="*/ 2147483646 h 762"/>
                <a:gd name="T60" fmla="*/ 2147483646 w 677"/>
                <a:gd name="T61" fmla="*/ 2147483646 h 762"/>
                <a:gd name="T62" fmla="*/ 2147483646 w 677"/>
                <a:gd name="T63" fmla="*/ 2147483646 h 762"/>
                <a:gd name="T64" fmla="*/ 2147483646 w 677"/>
                <a:gd name="T65" fmla="*/ 2147483646 h 762"/>
                <a:gd name="T66" fmla="*/ 2147483646 w 677"/>
                <a:gd name="T67" fmla="*/ 2147483646 h 762"/>
                <a:gd name="T68" fmla="*/ 2147483646 w 677"/>
                <a:gd name="T69" fmla="*/ 2147483646 h 762"/>
                <a:gd name="T70" fmla="*/ 2147483646 w 677"/>
                <a:gd name="T71" fmla="*/ 2147483646 h 762"/>
                <a:gd name="T72" fmla="*/ 2147483646 w 677"/>
                <a:gd name="T73" fmla="*/ 2147483646 h 762"/>
                <a:gd name="T74" fmla="*/ 0 w 677"/>
                <a:gd name="T75" fmla="*/ 2147483646 h 7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7"/>
                <a:gd name="T115" fmla="*/ 0 h 762"/>
                <a:gd name="T116" fmla="*/ 677 w 677"/>
                <a:gd name="T117" fmla="*/ 762 h 7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7" h="762">
                  <a:moveTo>
                    <a:pt x="0" y="135"/>
                  </a:moveTo>
                  <a:lnTo>
                    <a:pt x="59" y="665"/>
                  </a:lnTo>
                  <a:lnTo>
                    <a:pt x="74" y="664"/>
                  </a:lnTo>
                  <a:lnTo>
                    <a:pt x="89" y="675"/>
                  </a:lnTo>
                  <a:lnTo>
                    <a:pt x="99" y="675"/>
                  </a:lnTo>
                  <a:lnTo>
                    <a:pt x="115" y="663"/>
                  </a:lnTo>
                  <a:lnTo>
                    <a:pt x="147" y="687"/>
                  </a:lnTo>
                  <a:lnTo>
                    <a:pt x="160" y="716"/>
                  </a:lnTo>
                  <a:lnTo>
                    <a:pt x="184" y="726"/>
                  </a:lnTo>
                  <a:lnTo>
                    <a:pt x="217" y="723"/>
                  </a:lnTo>
                  <a:lnTo>
                    <a:pt x="250" y="747"/>
                  </a:lnTo>
                  <a:lnTo>
                    <a:pt x="263" y="730"/>
                  </a:lnTo>
                  <a:lnTo>
                    <a:pt x="274" y="726"/>
                  </a:lnTo>
                  <a:lnTo>
                    <a:pt x="303" y="739"/>
                  </a:lnTo>
                  <a:lnTo>
                    <a:pt x="326" y="736"/>
                  </a:lnTo>
                  <a:lnTo>
                    <a:pt x="329" y="730"/>
                  </a:lnTo>
                  <a:lnTo>
                    <a:pt x="342" y="725"/>
                  </a:lnTo>
                  <a:lnTo>
                    <a:pt x="346" y="716"/>
                  </a:lnTo>
                  <a:lnTo>
                    <a:pt x="366" y="702"/>
                  </a:lnTo>
                  <a:lnTo>
                    <a:pt x="374" y="714"/>
                  </a:lnTo>
                  <a:lnTo>
                    <a:pt x="389" y="738"/>
                  </a:lnTo>
                  <a:lnTo>
                    <a:pt x="408" y="741"/>
                  </a:lnTo>
                  <a:lnTo>
                    <a:pt x="425" y="754"/>
                  </a:lnTo>
                  <a:lnTo>
                    <a:pt x="432" y="762"/>
                  </a:lnTo>
                  <a:lnTo>
                    <a:pt x="453" y="760"/>
                  </a:lnTo>
                  <a:lnTo>
                    <a:pt x="468" y="732"/>
                  </a:lnTo>
                  <a:lnTo>
                    <a:pt x="479" y="724"/>
                  </a:lnTo>
                  <a:lnTo>
                    <a:pt x="480" y="702"/>
                  </a:lnTo>
                  <a:lnTo>
                    <a:pt x="479" y="678"/>
                  </a:lnTo>
                  <a:lnTo>
                    <a:pt x="494" y="630"/>
                  </a:lnTo>
                  <a:lnTo>
                    <a:pt x="507" y="630"/>
                  </a:lnTo>
                  <a:lnTo>
                    <a:pt x="522" y="654"/>
                  </a:lnTo>
                  <a:lnTo>
                    <a:pt x="539" y="632"/>
                  </a:lnTo>
                  <a:lnTo>
                    <a:pt x="533" y="609"/>
                  </a:lnTo>
                  <a:lnTo>
                    <a:pt x="549" y="573"/>
                  </a:lnTo>
                  <a:lnTo>
                    <a:pt x="563" y="561"/>
                  </a:lnTo>
                  <a:lnTo>
                    <a:pt x="564" y="551"/>
                  </a:lnTo>
                  <a:lnTo>
                    <a:pt x="577" y="537"/>
                  </a:lnTo>
                  <a:lnTo>
                    <a:pt x="590" y="541"/>
                  </a:lnTo>
                  <a:lnTo>
                    <a:pt x="608" y="535"/>
                  </a:lnTo>
                  <a:lnTo>
                    <a:pt x="611" y="528"/>
                  </a:lnTo>
                  <a:lnTo>
                    <a:pt x="640" y="494"/>
                  </a:lnTo>
                  <a:lnTo>
                    <a:pt x="649" y="490"/>
                  </a:lnTo>
                  <a:lnTo>
                    <a:pt x="665" y="474"/>
                  </a:lnTo>
                  <a:lnTo>
                    <a:pt x="664" y="450"/>
                  </a:lnTo>
                  <a:lnTo>
                    <a:pt x="659" y="438"/>
                  </a:lnTo>
                  <a:lnTo>
                    <a:pt x="659" y="423"/>
                  </a:lnTo>
                  <a:lnTo>
                    <a:pt x="667" y="405"/>
                  </a:lnTo>
                  <a:lnTo>
                    <a:pt x="677" y="331"/>
                  </a:lnTo>
                  <a:lnTo>
                    <a:pt x="649" y="317"/>
                  </a:lnTo>
                  <a:lnTo>
                    <a:pt x="670" y="298"/>
                  </a:lnTo>
                  <a:lnTo>
                    <a:pt x="664" y="277"/>
                  </a:lnTo>
                  <a:lnTo>
                    <a:pt x="674" y="268"/>
                  </a:lnTo>
                  <a:lnTo>
                    <a:pt x="677" y="270"/>
                  </a:lnTo>
                  <a:lnTo>
                    <a:pt x="631" y="0"/>
                  </a:lnTo>
                  <a:lnTo>
                    <a:pt x="554" y="39"/>
                  </a:lnTo>
                  <a:lnTo>
                    <a:pt x="522" y="61"/>
                  </a:lnTo>
                  <a:lnTo>
                    <a:pt x="507" y="71"/>
                  </a:lnTo>
                  <a:lnTo>
                    <a:pt x="462" y="119"/>
                  </a:lnTo>
                  <a:lnTo>
                    <a:pt x="448" y="126"/>
                  </a:lnTo>
                  <a:lnTo>
                    <a:pt x="437" y="125"/>
                  </a:lnTo>
                  <a:lnTo>
                    <a:pt x="411" y="125"/>
                  </a:lnTo>
                  <a:lnTo>
                    <a:pt x="397" y="130"/>
                  </a:lnTo>
                  <a:lnTo>
                    <a:pt x="361" y="160"/>
                  </a:lnTo>
                  <a:lnTo>
                    <a:pt x="347" y="157"/>
                  </a:lnTo>
                  <a:lnTo>
                    <a:pt x="317" y="148"/>
                  </a:lnTo>
                  <a:lnTo>
                    <a:pt x="308" y="153"/>
                  </a:lnTo>
                  <a:lnTo>
                    <a:pt x="298" y="149"/>
                  </a:lnTo>
                  <a:lnTo>
                    <a:pt x="306" y="137"/>
                  </a:lnTo>
                  <a:lnTo>
                    <a:pt x="299" y="134"/>
                  </a:lnTo>
                  <a:lnTo>
                    <a:pt x="278" y="131"/>
                  </a:lnTo>
                  <a:lnTo>
                    <a:pt x="229" y="116"/>
                  </a:lnTo>
                  <a:lnTo>
                    <a:pt x="220" y="112"/>
                  </a:lnTo>
                  <a:lnTo>
                    <a:pt x="198" y="118"/>
                  </a:lnTo>
                  <a:lnTo>
                    <a:pt x="198" y="108"/>
                  </a:lnTo>
                  <a:lnTo>
                    <a:pt x="0" y="135"/>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0" name="Freeform 224">
              <a:extLst>
                <a:ext uri="{FF2B5EF4-FFF2-40B4-BE49-F238E27FC236}">
                  <a16:creationId xmlns:a16="http://schemas.microsoft.com/office/drawing/2014/main" id="{2A7521ED-6DAE-24A9-4DBD-C0D83DBB5EDA}"/>
                </a:ext>
              </a:extLst>
            </p:cNvPr>
            <p:cNvSpPr>
              <a:spLocks/>
            </p:cNvSpPr>
            <p:nvPr/>
          </p:nvSpPr>
          <p:spPr bwMode="auto">
            <a:xfrm>
              <a:off x="7288213" y="2495550"/>
              <a:ext cx="941387" cy="723900"/>
            </a:xfrm>
            <a:custGeom>
              <a:avLst/>
              <a:gdLst>
                <a:gd name="T0" fmla="*/ 2147483646 w 1222"/>
                <a:gd name="T1" fmla="*/ 2147483646 h 937"/>
                <a:gd name="T2" fmla="*/ 2147483646 w 1222"/>
                <a:gd name="T3" fmla="*/ 2147483646 h 937"/>
                <a:gd name="T4" fmla="*/ 2147483646 w 1222"/>
                <a:gd name="T5" fmla="*/ 2147483646 h 937"/>
                <a:gd name="T6" fmla="*/ 2147483646 w 1222"/>
                <a:gd name="T7" fmla="*/ 2147483646 h 937"/>
                <a:gd name="T8" fmla="*/ 2147483646 w 1222"/>
                <a:gd name="T9" fmla="*/ 2147483646 h 937"/>
                <a:gd name="T10" fmla="*/ 2147483646 w 1222"/>
                <a:gd name="T11" fmla="*/ 2147483646 h 937"/>
                <a:gd name="T12" fmla="*/ 2147483646 w 1222"/>
                <a:gd name="T13" fmla="*/ 2147483646 h 937"/>
                <a:gd name="T14" fmla="*/ 2147483646 w 1222"/>
                <a:gd name="T15" fmla="*/ 2147483646 h 937"/>
                <a:gd name="T16" fmla="*/ 2147483646 w 1222"/>
                <a:gd name="T17" fmla="*/ 2147483646 h 937"/>
                <a:gd name="T18" fmla="*/ 2147483646 w 1222"/>
                <a:gd name="T19" fmla="*/ 2147483646 h 937"/>
                <a:gd name="T20" fmla="*/ 2147483646 w 1222"/>
                <a:gd name="T21" fmla="*/ 2147483646 h 937"/>
                <a:gd name="T22" fmla="*/ 2147483646 w 1222"/>
                <a:gd name="T23" fmla="*/ 2147483646 h 937"/>
                <a:gd name="T24" fmla="*/ 2147483646 w 1222"/>
                <a:gd name="T25" fmla="*/ 2147483646 h 937"/>
                <a:gd name="T26" fmla="*/ 2147483646 w 1222"/>
                <a:gd name="T27" fmla="*/ 2147483646 h 937"/>
                <a:gd name="T28" fmla="*/ 2147483646 w 1222"/>
                <a:gd name="T29" fmla="*/ 2147483646 h 937"/>
                <a:gd name="T30" fmla="*/ 2147483646 w 1222"/>
                <a:gd name="T31" fmla="*/ 2147483646 h 937"/>
                <a:gd name="T32" fmla="*/ 2147483646 w 1222"/>
                <a:gd name="T33" fmla="*/ 2147483646 h 937"/>
                <a:gd name="T34" fmla="*/ 2147483646 w 1222"/>
                <a:gd name="T35" fmla="*/ 2147483646 h 937"/>
                <a:gd name="T36" fmla="*/ 2147483646 w 1222"/>
                <a:gd name="T37" fmla="*/ 2147483646 h 937"/>
                <a:gd name="T38" fmla="*/ 2147483646 w 1222"/>
                <a:gd name="T39" fmla="*/ 2147483646 h 937"/>
                <a:gd name="T40" fmla="*/ 2147483646 w 1222"/>
                <a:gd name="T41" fmla="*/ 2147483646 h 937"/>
                <a:gd name="T42" fmla="*/ 2147483646 w 1222"/>
                <a:gd name="T43" fmla="*/ 2147483646 h 937"/>
                <a:gd name="T44" fmla="*/ 2147483646 w 1222"/>
                <a:gd name="T45" fmla="*/ 2147483646 h 937"/>
                <a:gd name="T46" fmla="*/ 2147483646 w 1222"/>
                <a:gd name="T47" fmla="*/ 2147483646 h 937"/>
                <a:gd name="T48" fmla="*/ 2147483646 w 1222"/>
                <a:gd name="T49" fmla="*/ 2147483646 h 937"/>
                <a:gd name="T50" fmla="*/ 2147483646 w 1222"/>
                <a:gd name="T51" fmla="*/ 2147483646 h 937"/>
                <a:gd name="T52" fmla="*/ 2147483646 w 1222"/>
                <a:gd name="T53" fmla="*/ 0 h 937"/>
                <a:gd name="T54" fmla="*/ 2147483646 w 1222"/>
                <a:gd name="T55" fmla="*/ 2147483646 h 937"/>
                <a:gd name="T56" fmla="*/ 2147483646 w 1222"/>
                <a:gd name="T57" fmla="*/ 2147483646 h 937"/>
                <a:gd name="T58" fmla="*/ 2147483646 w 1222"/>
                <a:gd name="T59" fmla="*/ 2147483646 h 937"/>
                <a:gd name="T60" fmla="*/ 2147483646 w 1222"/>
                <a:gd name="T61" fmla="*/ 2147483646 h 937"/>
                <a:gd name="T62" fmla="*/ 2147483646 w 1222"/>
                <a:gd name="T63" fmla="*/ 2147483646 h 937"/>
                <a:gd name="T64" fmla="*/ 2147483646 w 1222"/>
                <a:gd name="T65" fmla="*/ 2147483646 h 937"/>
                <a:gd name="T66" fmla="*/ 2147483646 w 1222"/>
                <a:gd name="T67" fmla="*/ 2147483646 h 937"/>
                <a:gd name="T68" fmla="*/ 2147483646 w 1222"/>
                <a:gd name="T69" fmla="*/ 2147483646 h 937"/>
                <a:gd name="T70" fmla="*/ 2147483646 w 1222"/>
                <a:gd name="T71" fmla="*/ 2147483646 h 937"/>
                <a:gd name="T72" fmla="*/ 2147483646 w 1222"/>
                <a:gd name="T73" fmla="*/ 2147483646 h 937"/>
                <a:gd name="T74" fmla="*/ 2147483646 w 1222"/>
                <a:gd name="T75" fmla="*/ 2147483646 h 937"/>
                <a:gd name="T76" fmla="*/ 2147483646 w 1222"/>
                <a:gd name="T77" fmla="*/ 2147483646 h 937"/>
                <a:gd name="T78" fmla="*/ 2147483646 w 1222"/>
                <a:gd name="T79" fmla="*/ 2147483646 h 937"/>
                <a:gd name="T80" fmla="*/ 2147483646 w 1222"/>
                <a:gd name="T81" fmla="*/ 2147483646 h 937"/>
                <a:gd name="T82" fmla="*/ 2147483646 w 1222"/>
                <a:gd name="T83" fmla="*/ 2147483646 h 937"/>
                <a:gd name="T84" fmla="*/ 2147483646 w 1222"/>
                <a:gd name="T85" fmla="*/ 2147483646 h 937"/>
                <a:gd name="T86" fmla="*/ 2147483646 w 1222"/>
                <a:gd name="T87" fmla="*/ 2147483646 h 937"/>
                <a:gd name="T88" fmla="*/ 2147483646 w 1222"/>
                <a:gd name="T89" fmla="*/ 2147483646 h 9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2"/>
                <a:gd name="T136" fmla="*/ 0 h 937"/>
                <a:gd name="T137" fmla="*/ 1222 w 1222"/>
                <a:gd name="T138" fmla="*/ 937 h 9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2" h="937">
                  <a:moveTo>
                    <a:pt x="792" y="773"/>
                  </a:moveTo>
                  <a:lnTo>
                    <a:pt x="926" y="819"/>
                  </a:lnTo>
                  <a:lnTo>
                    <a:pt x="934" y="841"/>
                  </a:lnTo>
                  <a:lnTo>
                    <a:pt x="925" y="850"/>
                  </a:lnTo>
                  <a:lnTo>
                    <a:pt x="918" y="859"/>
                  </a:lnTo>
                  <a:lnTo>
                    <a:pt x="914" y="873"/>
                  </a:lnTo>
                  <a:lnTo>
                    <a:pt x="916" y="894"/>
                  </a:lnTo>
                  <a:lnTo>
                    <a:pt x="909" y="896"/>
                  </a:lnTo>
                  <a:lnTo>
                    <a:pt x="902" y="901"/>
                  </a:lnTo>
                  <a:lnTo>
                    <a:pt x="890" y="927"/>
                  </a:lnTo>
                  <a:lnTo>
                    <a:pt x="890" y="936"/>
                  </a:lnTo>
                  <a:lnTo>
                    <a:pt x="894" y="937"/>
                  </a:lnTo>
                  <a:lnTo>
                    <a:pt x="901" y="933"/>
                  </a:lnTo>
                  <a:lnTo>
                    <a:pt x="903" y="927"/>
                  </a:lnTo>
                  <a:lnTo>
                    <a:pt x="924" y="906"/>
                  </a:lnTo>
                  <a:lnTo>
                    <a:pt x="936" y="910"/>
                  </a:lnTo>
                  <a:lnTo>
                    <a:pt x="965" y="909"/>
                  </a:lnTo>
                  <a:lnTo>
                    <a:pt x="974" y="901"/>
                  </a:lnTo>
                  <a:lnTo>
                    <a:pt x="1002" y="894"/>
                  </a:lnTo>
                  <a:lnTo>
                    <a:pt x="1025" y="884"/>
                  </a:lnTo>
                  <a:lnTo>
                    <a:pt x="1040" y="875"/>
                  </a:lnTo>
                  <a:lnTo>
                    <a:pt x="1057" y="859"/>
                  </a:lnTo>
                  <a:lnTo>
                    <a:pt x="1131" y="808"/>
                  </a:lnTo>
                  <a:lnTo>
                    <a:pt x="1151" y="796"/>
                  </a:lnTo>
                  <a:lnTo>
                    <a:pt x="1167" y="782"/>
                  </a:lnTo>
                  <a:lnTo>
                    <a:pt x="1179" y="777"/>
                  </a:lnTo>
                  <a:lnTo>
                    <a:pt x="1189" y="768"/>
                  </a:lnTo>
                  <a:lnTo>
                    <a:pt x="1204" y="759"/>
                  </a:lnTo>
                  <a:lnTo>
                    <a:pt x="1213" y="752"/>
                  </a:lnTo>
                  <a:lnTo>
                    <a:pt x="1221" y="734"/>
                  </a:lnTo>
                  <a:lnTo>
                    <a:pt x="1222" y="729"/>
                  </a:lnTo>
                  <a:lnTo>
                    <a:pt x="1221" y="726"/>
                  </a:lnTo>
                  <a:lnTo>
                    <a:pt x="1204" y="740"/>
                  </a:lnTo>
                  <a:lnTo>
                    <a:pt x="1186" y="746"/>
                  </a:lnTo>
                  <a:lnTo>
                    <a:pt x="1167" y="753"/>
                  </a:lnTo>
                  <a:lnTo>
                    <a:pt x="1157" y="764"/>
                  </a:lnTo>
                  <a:lnTo>
                    <a:pt x="1151" y="776"/>
                  </a:lnTo>
                  <a:lnTo>
                    <a:pt x="1133" y="785"/>
                  </a:lnTo>
                  <a:lnTo>
                    <a:pt x="1130" y="778"/>
                  </a:lnTo>
                  <a:lnTo>
                    <a:pt x="1136" y="767"/>
                  </a:lnTo>
                  <a:lnTo>
                    <a:pt x="1148" y="752"/>
                  </a:lnTo>
                  <a:lnTo>
                    <a:pt x="1163" y="727"/>
                  </a:lnTo>
                  <a:lnTo>
                    <a:pt x="1157" y="723"/>
                  </a:lnTo>
                  <a:lnTo>
                    <a:pt x="1145" y="736"/>
                  </a:lnTo>
                  <a:lnTo>
                    <a:pt x="1138" y="749"/>
                  </a:lnTo>
                  <a:lnTo>
                    <a:pt x="1126" y="760"/>
                  </a:lnTo>
                  <a:lnTo>
                    <a:pt x="1085" y="783"/>
                  </a:lnTo>
                  <a:lnTo>
                    <a:pt x="1033" y="808"/>
                  </a:lnTo>
                  <a:lnTo>
                    <a:pt x="989" y="830"/>
                  </a:lnTo>
                  <a:lnTo>
                    <a:pt x="973" y="840"/>
                  </a:lnTo>
                  <a:lnTo>
                    <a:pt x="956" y="861"/>
                  </a:lnTo>
                  <a:lnTo>
                    <a:pt x="947" y="855"/>
                  </a:lnTo>
                  <a:lnTo>
                    <a:pt x="944" y="838"/>
                  </a:lnTo>
                  <a:lnTo>
                    <a:pt x="951" y="819"/>
                  </a:lnTo>
                  <a:lnTo>
                    <a:pt x="965" y="808"/>
                  </a:lnTo>
                  <a:lnTo>
                    <a:pt x="949" y="791"/>
                  </a:lnTo>
                  <a:lnTo>
                    <a:pt x="972" y="766"/>
                  </a:lnTo>
                  <a:lnTo>
                    <a:pt x="974" y="757"/>
                  </a:lnTo>
                  <a:lnTo>
                    <a:pt x="964" y="744"/>
                  </a:lnTo>
                  <a:lnTo>
                    <a:pt x="944" y="593"/>
                  </a:lnTo>
                  <a:lnTo>
                    <a:pt x="939" y="586"/>
                  </a:lnTo>
                  <a:lnTo>
                    <a:pt x="940" y="447"/>
                  </a:lnTo>
                  <a:lnTo>
                    <a:pt x="924" y="413"/>
                  </a:lnTo>
                  <a:lnTo>
                    <a:pt x="912" y="380"/>
                  </a:lnTo>
                  <a:lnTo>
                    <a:pt x="912" y="351"/>
                  </a:lnTo>
                  <a:lnTo>
                    <a:pt x="903" y="300"/>
                  </a:lnTo>
                  <a:lnTo>
                    <a:pt x="888" y="275"/>
                  </a:lnTo>
                  <a:lnTo>
                    <a:pt x="879" y="277"/>
                  </a:lnTo>
                  <a:lnTo>
                    <a:pt x="880" y="282"/>
                  </a:lnTo>
                  <a:lnTo>
                    <a:pt x="876" y="284"/>
                  </a:lnTo>
                  <a:lnTo>
                    <a:pt x="871" y="275"/>
                  </a:lnTo>
                  <a:lnTo>
                    <a:pt x="874" y="249"/>
                  </a:lnTo>
                  <a:lnTo>
                    <a:pt x="849" y="191"/>
                  </a:lnTo>
                  <a:lnTo>
                    <a:pt x="846" y="169"/>
                  </a:lnTo>
                  <a:lnTo>
                    <a:pt x="857" y="147"/>
                  </a:lnTo>
                  <a:lnTo>
                    <a:pt x="849" y="106"/>
                  </a:lnTo>
                  <a:lnTo>
                    <a:pt x="826" y="46"/>
                  </a:lnTo>
                  <a:lnTo>
                    <a:pt x="825" y="39"/>
                  </a:lnTo>
                  <a:lnTo>
                    <a:pt x="818" y="31"/>
                  </a:lnTo>
                  <a:lnTo>
                    <a:pt x="821" y="22"/>
                  </a:lnTo>
                  <a:lnTo>
                    <a:pt x="811" y="0"/>
                  </a:lnTo>
                  <a:lnTo>
                    <a:pt x="617" y="49"/>
                  </a:lnTo>
                  <a:lnTo>
                    <a:pt x="615" y="44"/>
                  </a:lnTo>
                  <a:lnTo>
                    <a:pt x="608" y="45"/>
                  </a:lnTo>
                  <a:lnTo>
                    <a:pt x="592" y="54"/>
                  </a:lnTo>
                  <a:lnTo>
                    <a:pt x="546" y="102"/>
                  </a:lnTo>
                  <a:lnTo>
                    <a:pt x="500" y="166"/>
                  </a:lnTo>
                  <a:lnTo>
                    <a:pt x="493" y="177"/>
                  </a:lnTo>
                  <a:lnTo>
                    <a:pt x="496" y="188"/>
                  </a:lnTo>
                  <a:lnTo>
                    <a:pt x="489" y="211"/>
                  </a:lnTo>
                  <a:lnTo>
                    <a:pt x="479" y="222"/>
                  </a:lnTo>
                  <a:lnTo>
                    <a:pt x="431" y="269"/>
                  </a:lnTo>
                  <a:lnTo>
                    <a:pt x="426" y="279"/>
                  </a:lnTo>
                  <a:lnTo>
                    <a:pt x="434" y="298"/>
                  </a:lnTo>
                  <a:lnTo>
                    <a:pt x="437" y="302"/>
                  </a:lnTo>
                  <a:lnTo>
                    <a:pt x="449" y="299"/>
                  </a:lnTo>
                  <a:lnTo>
                    <a:pt x="460" y="306"/>
                  </a:lnTo>
                  <a:lnTo>
                    <a:pt x="462" y="317"/>
                  </a:lnTo>
                  <a:lnTo>
                    <a:pt x="452" y="326"/>
                  </a:lnTo>
                  <a:lnTo>
                    <a:pt x="457" y="342"/>
                  </a:lnTo>
                  <a:lnTo>
                    <a:pt x="469" y="362"/>
                  </a:lnTo>
                  <a:lnTo>
                    <a:pt x="466" y="389"/>
                  </a:lnTo>
                  <a:lnTo>
                    <a:pt x="435" y="402"/>
                  </a:lnTo>
                  <a:lnTo>
                    <a:pt x="390" y="451"/>
                  </a:lnTo>
                  <a:lnTo>
                    <a:pt x="356" y="462"/>
                  </a:lnTo>
                  <a:lnTo>
                    <a:pt x="280" y="484"/>
                  </a:lnTo>
                  <a:lnTo>
                    <a:pt x="253" y="473"/>
                  </a:lnTo>
                  <a:lnTo>
                    <a:pt x="231" y="470"/>
                  </a:lnTo>
                  <a:lnTo>
                    <a:pt x="191" y="473"/>
                  </a:lnTo>
                  <a:lnTo>
                    <a:pt x="148" y="482"/>
                  </a:lnTo>
                  <a:lnTo>
                    <a:pt x="103" y="501"/>
                  </a:lnTo>
                  <a:lnTo>
                    <a:pt x="83" y="514"/>
                  </a:lnTo>
                  <a:lnTo>
                    <a:pt x="75" y="539"/>
                  </a:lnTo>
                  <a:lnTo>
                    <a:pt x="75" y="555"/>
                  </a:lnTo>
                  <a:lnTo>
                    <a:pt x="110" y="594"/>
                  </a:lnTo>
                  <a:lnTo>
                    <a:pt x="114" y="610"/>
                  </a:lnTo>
                  <a:lnTo>
                    <a:pt x="109" y="623"/>
                  </a:lnTo>
                  <a:lnTo>
                    <a:pt x="96" y="630"/>
                  </a:lnTo>
                  <a:lnTo>
                    <a:pt x="86" y="661"/>
                  </a:lnTo>
                  <a:lnTo>
                    <a:pt x="23" y="722"/>
                  </a:lnTo>
                  <a:lnTo>
                    <a:pt x="0" y="740"/>
                  </a:lnTo>
                  <a:lnTo>
                    <a:pt x="11" y="793"/>
                  </a:lnTo>
                  <a:lnTo>
                    <a:pt x="667" y="662"/>
                  </a:lnTo>
                  <a:lnTo>
                    <a:pt x="677" y="670"/>
                  </a:lnTo>
                  <a:lnTo>
                    <a:pt x="682" y="682"/>
                  </a:lnTo>
                  <a:lnTo>
                    <a:pt x="686" y="687"/>
                  </a:lnTo>
                  <a:lnTo>
                    <a:pt x="692" y="686"/>
                  </a:lnTo>
                  <a:lnTo>
                    <a:pt x="698" y="692"/>
                  </a:lnTo>
                  <a:lnTo>
                    <a:pt x="709" y="694"/>
                  </a:lnTo>
                  <a:lnTo>
                    <a:pt x="729" y="732"/>
                  </a:lnTo>
                  <a:lnTo>
                    <a:pt x="731" y="747"/>
                  </a:lnTo>
                  <a:lnTo>
                    <a:pt x="739" y="753"/>
                  </a:lnTo>
                  <a:lnTo>
                    <a:pt x="740" y="759"/>
                  </a:lnTo>
                  <a:lnTo>
                    <a:pt x="780" y="762"/>
                  </a:lnTo>
                  <a:lnTo>
                    <a:pt x="792" y="773"/>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1" name="Freeform 225">
              <a:extLst>
                <a:ext uri="{FF2B5EF4-FFF2-40B4-BE49-F238E27FC236}">
                  <a16:creationId xmlns:a16="http://schemas.microsoft.com/office/drawing/2014/main" id="{6A8518D2-0157-85BB-1D23-E2531E83D0C0}"/>
                </a:ext>
              </a:extLst>
            </p:cNvPr>
            <p:cNvSpPr>
              <a:spLocks/>
            </p:cNvSpPr>
            <p:nvPr/>
          </p:nvSpPr>
          <p:spPr bwMode="auto">
            <a:xfrm>
              <a:off x="7288213" y="2495550"/>
              <a:ext cx="941387" cy="723900"/>
            </a:xfrm>
            <a:custGeom>
              <a:avLst/>
              <a:gdLst>
                <a:gd name="T0" fmla="*/ 2147483646 w 1222"/>
                <a:gd name="T1" fmla="*/ 2147483646 h 937"/>
                <a:gd name="T2" fmla="*/ 2147483646 w 1222"/>
                <a:gd name="T3" fmla="*/ 2147483646 h 937"/>
                <a:gd name="T4" fmla="*/ 2147483646 w 1222"/>
                <a:gd name="T5" fmla="*/ 2147483646 h 937"/>
                <a:gd name="T6" fmla="*/ 2147483646 w 1222"/>
                <a:gd name="T7" fmla="*/ 2147483646 h 937"/>
                <a:gd name="T8" fmla="*/ 2147483646 w 1222"/>
                <a:gd name="T9" fmla="*/ 2147483646 h 937"/>
                <a:gd name="T10" fmla="*/ 2147483646 w 1222"/>
                <a:gd name="T11" fmla="*/ 2147483646 h 937"/>
                <a:gd name="T12" fmla="*/ 2147483646 w 1222"/>
                <a:gd name="T13" fmla="*/ 2147483646 h 937"/>
                <a:gd name="T14" fmla="*/ 2147483646 w 1222"/>
                <a:gd name="T15" fmla="*/ 2147483646 h 937"/>
                <a:gd name="T16" fmla="*/ 2147483646 w 1222"/>
                <a:gd name="T17" fmla="*/ 2147483646 h 937"/>
                <a:gd name="T18" fmla="*/ 2147483646 w 1222"/>
                <a:gd name="T19" fmla="*/ 2147483646 h 937"/>
                <a:gd name="T20" fmla="*/ 2147483646 w 1222"/>
                <a:gd name="T21" fmla="*/ 2147483646 h 937"/>
                <a:gd name="T22" fmla="*/ 2147483646 w 1222"/>
                <a:gd name="T23" fmla="*/ 2147483646 h 937"/>
                <a:gd name="T24" fmla="*/ 2147483646 w 1222"/>
                <a:gd name="T25" fmla="*/ 2147483646 h 937"/>
                <a:gd name="T26" fmla="*/ 2147483646 w 1222"/>
                <a:gd name="T27" fmla="*/ 2147483646 h 937"/>
                <a:gd name="T28" fmla="*/ 2147483646 w 1222"/>
                <a:gd name="T29" fmla="*/ 2147483646 h 937"/>
                <a:gd name="T30" fmla="*/ 2147483646 w 1222"/>
                <a:gd name="T31" fmla="*/ 2147483646 h 937"/>
                <a:gd name="T32" fmla="*/ 2147483646 w 1222"/>
                <a:gd name="T33" fmla="*/ 2147483646 h 937"/>
                <a:gd name="T34" fmla="*/ 2147483646 w 1222"/>
                <a:gd name="T35" fmla="*/ 2147483646 h 937"/>
                <a:gd name="T36" fmla="*/ 2147483646 w 1222"/>
                <a:gd name="T37" fmla="*/ 2147483646 h 937"/>
                <a:gd name="T38" fmla="*/ 2147483646 w 1222"/>
                <a:gd name="T39" fmla="*/ 2147483646 h 937"/>
                <a:gd name="T40" fmla="*/ 2147483646 w 1222"/>
                <a:gd name="T41" fmla="*/ 2147483646 h 937"/>
                <a:gd name="T42" fmla="*/ 2147483646 w 1222"/>
                <a:gd name="T43" fmla="*/ 2147483646 h 937"/>
                <a:gd name="T44" fmla="*/ 2147483646 w 1222"/>
                <a:gd name="T45" fmla="*/ 2147483646 h 937"/>
                <a:gd name="T46" fmla="*/ 2147483646 w 1222"/>
                <a:gd name="T47" fmla="*/ 2147483646 h 937"/>
                <a:gd name="T48" fmla="*/ 2147483646 w 1222"/>
                <a:gd name="T49" fmla="*/ 2147483646 h 937"/>
                <a:gd name="T50" fmla="*/ 2147483646 w 1222"/>
                <a:gd name="T51" fmla="*/ 2147483646 h 937"/>
                <a:gd name="T52" fmla="*/ 2147483646 w 1222"/>
                <a:gd name="T53" fmla="*/ 0 h 937"/>
                <a:gd name="T54" fmla="*/ 2147483646 w 1222"/>
                <a:gd name="T55" fmla="*/ 2147483646 h 937"/>
                <a:gd name="T56" fmla="*/ 2147483646 w 1222"/>
                <a:gd name="T57" fmla="*/ 2147483646 h 937"/>
                <a:gd name="T58" fmla="*/ 2147483646 w 1222"/>
                <a:gd name="T59" fmla="*/ 2147483646 h 937"/>
                <a:gd name="T60" fmla="*/ 2147483646 w 1222"/>
                <a:gd name="T61" fmla="*/ 2147483646 h 937"/>
                <a:gd name="T62" fmla="*/ 2147483646 w 1222"/>
                <a:gd name="T63" fmla="*/ 2147483646 h 937"/>
                <a:gd name="T64" fmla="*/ 2147483646 w 1222"/>
                <a:gd name="T65" fmla="*/ 2147483646 h 937"/>
                <a:gd name="T66" fmla="*/ 2147483646 w 1222"/>
                <a:gd name="T67" fmla="*/ 2147483646 h 937"/>
                <a:gd name="T68" fmla="*/ 2147483646 w 1222"/>
                <a:gd name="T69" fmla="*/ 2147483646 h 937"/>
                <a:gd name="T70" fmla="*/ 2147483646 w 1222"/>
                <a:gd name="T71" fmla="*/ 2147483646 h 937"/>
                <a:gd name="T72" fmla="*/ 2147483646 w 1222"/>
                <a:gd name="T73" fmla="*/ 2147483646 h 937"/>
                <a:gd name="T74" fmla="*/ 2147483646 w 1222"/>
                <a:gd name="T75" fmla="*/ 2147483646 h 937"/>
                <a:gd name="T76" fmla="*/ 2147483646 w 1222"/>
                <a:gd name="T77" fmla="*/ 2147483646 h 937"/>
                <a:gd name="T78" fmla="*/ 2147483646 w 1222"/>
                <a:gd name="T79" fmla="*/ 2147483646 h 937"/>
                <a:gd name="T80" fmla="*/ 2147483646 w 1222"/>
                <a:gd name="T81" fmla="*/ 2147483646 h 937"/>
                <a:gd name="T82" fmla="*/ 2147483646 w 1222"/>
                <a:gd name="T83" fmla="*/ 2147483646 h 937"/>
                <a:gd name="T84" fmla="*/ 2147483646 w 1222"/>
                <a:gd name="T85" fmla="*/ 2147483646 h 937"/>
                <a:gd name="T86" fmla="*/ 2147483646 w 1222"/>
                <a:gd name="T87" fmla="*/ 2147483646 h 937"/>
                <a:gd name="T88" fmla="*/ 2147483646 w 1222"/>
                <a:gd name="T89" fmla="*/ 2147483646 h 9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2"/>
                <a:gd name="T136" fmla="*/ 0 h 937"/>
                <a:gd name="T137" fmla="*/ 1222 w 1222"/>
                <a:gd name="T138" fmla="*/ 937 h 9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2" h="937">
                  <a:moveTo>
                    <a:pt x="792" y="773"/>
                  </a:moveTo>
                  <a:lnTo>
                    <a:pt x="926" y="819"/>
                  </a:lnTo>
                  <a:lnTo>
                    <a:pt x="934" y="841"/>
                  </a:lnTo>
                  <a:lnTo>
                    <a:pt x="925" y="850"/>
                  </a:lnTo>
                  <a:lnTo>
                    <a:pt x="918" y="859"/>
                  </a:lnTo>
                  <a:lnTo>
                    <a:pt x="914" y="873"/>
                  </a:lnTo>
                  <a:lnTo>
                    <a:pt x="916" y="894"/>
                  </a:lnTo>
                  <a:lnTo>
                    <a:pt x="909" y="896"/>
                  </a:lnTo>
                  <a:lnTo>
                    <a:pt x="902" y="901"/>
                  </a:lnTo>
                  <a:lnTo>
                    <a:pt x="890" y="927"/>
                  </a:lnTo>
                  <a:lnTo>
                    <a:pt x="890" y="936"/>
                  </a:lnTo>
                  <a:lnTo>
                    <a:pt x="894" y="937"/>
                  </a:lnTo>
                  <a:lnTo>
                    <a:pt x="901" y="933"/>
                  </a:lnTo>
                  <a:lnTo>
                    <a:pt x="903" y="927"/>
                  </a:lnTo>
                  <a:lnTo>
                    <a:pt x="924" y="906"/>
                  </a:lnTo>
                  <a:lnTo>
                    <a:pt x="936" y="910"/>
                  </a:lnTo>
                  <a:lnTo>
                    <a:pt x="965" y="909"/>
                  </a:lnTo>
                  <a:lnTo>
                    <a:pt x="974" y="901"/>
                  </a:lnTo>
                  <a:lnTo>
                    <a:pt x="1002" y="894"/>
                  </a:lnTo>
                  <a:lnTo>
                    <a:pt x="1025" y="884"/>
                  </a:lnTo>
                  <a:lnTo>
                    <a:pt x="1040" y="875"/>
                  </a:lnTo>
                  <a:lnTo>
                    <a:pt x="1057" y="859"/>
                  </a:lnTo>
                  <a:lnTo>
                    <a:pt x="1131" y="808"/>
                  </a:lnTo>
                  <a:lnTo>
                    <a:pt x="1151" y="796"/>
                  </a:lnTo>
                  <a:lnTo>
                    <a:pt x="1167" y="782"/>
                  </a:lnTo>
                  <a:lnTo>
                    <a:pt x="1179" y="777"/>
                  </a:lnTo>
                  <a:lnTo>
                    <a:pt x="1189" y="768"/>
                  </a:lnTo>
                  <a:lnTo>
                    <a:pt x="1204" y="759"/>
                  </a:lnTo>
                  <a:lnTo>
                    <a:pt x="1213" y="752"/>
                  </a:lnTo>
                  <a:lnTo>
                    <a:pt x="1221" y="734"/>
                  </a:lnTo>
                  <a:lnTo>
                    <a:pt x="1222" y="729"/>
                  </a:lnTo>
                  <a:lnTo>
                    <a:pt x="1221" y="726"/>
                  </a:lnTo>
                  <a:lnTo>
                    <a:pt x="1204" y="740"/>
                  </a:lnTo>
                  <a:lnTo>
                    <a:pt x="1186" y="746"/>
                  </a:lnTo>
                  <a:lnTo>
                    <a:pt x="1167" y="753"/>
                  </a:lnTo>
                  <a:lnTo>
                    <a:pt x="1157" y="764"/>
                  </a:lnTo>
                  <a:lnTo>
                    <a:pt x="1151" y="776"/>
                  </a:lnTo>
                  <a:lnTo>
                    <a:pt x="1133" y="785"/>
                  </a:lnTo>
                  <a:lnTo>
                    <a:pt x="1130" y="778"/>
                  </a:lnTo>
                  <a:lnTo>
                    <a:pt x="1136" y="767"/>
                  </a:lnTo>
                  <a:lnTo>
                    <a:pt x="1148" y="752"/>
                  </a:lnTo>
                  <a:lnTo>
                    <a:pt x="1163" y="727"/>
                  </a:lnTo>
                  <a:lnTo>
                    <a:pt x="1157" y="723"/>
                  </a:lnTo>
                  <a:lnTo>
                    <a:pt x="1145" y="736"/>
                  </a:lnTo>
                  <a:lnTo>
                    <a:pt x="1138" y="749"/>
                  </a:lnTo>
                  <a:lnTo>
                    <a:pt x="1126" y="760"/>
                  </a:lnTo>
                  <a:lnTo>
                    <a:pt x="1085" y="783"/>
                  </a:lnTo>
                  <a:lnTo>
                    <a:pt x="1033" y="808"/>
                  </a:lnTo>
                  <a:lnTo>
                    <a:pt x="989" y="830"/>
                  </a:lnTo>
                  <a:lnTo>
                    <a:pt x="973" y="840"/>
                  </a:lnTo>
                  <a:lnTo>
                    <a:pt x="956" y="861"/>
                  </a:lnTo>
                  <a:lnTo>
                    <a:pt x="947" y="855"/>
                  </a:lnTo>
                  <a:lnTo>
                    <a:pt x="944" y="838"/>
                  </a:lnTo>
                  <a:lnTo>
                    <a:pt x="951" y="819"/>
                  </a:lnTo>
                  <a:lnTo>
                    <a:pt x="965" y="808"/>
                  </a:lnTo>
                  <a:lnTo>
                    <a:pt x="949" y="791"/>
                  </a:lnTo>
                  <a:lnTo>
                    <a:pt x="972" y="766"/>
                  </a:lnTo>
                  <a:lnTo>
                    <a:pt x="974" y="757"/>
                  </a:lnTo>
                  <a:lnTo>
                    <a:pt x="964" y="744"/>
                  </a:lnTo>
                  <a:lnTo>
                    <a:pt x="944" y="593"/>
                  </a:lnTo>
                  <a:lnTo>
                    <a:pt x="939" y="586"/>
                  </a:lnTo>
                  <a:lnTo>
                    <a:pt x="940" y="447"/>
                  </a:lnTo>
                  <a:lnTo>
                    <a:pt x="924" y="413"/>
                  </a:lnTo>
                  <a:lnTo>
                    <a:pt x="912" y="380"/>
                  </a:lnTo>
                  <a:lnTo>
                    <a:pt x="912" y="351"/>
                  </a:lnTo>
                  <a:lnTo>
                    <a:pt x="903" y="300"/>
                  </a:lnTo>
                  <a:lnTo>
                    <a:pt x="888" y="275"/>
                  </a:lnTo>
                  <a:lnTo>
                    <a:pt x="879" y="277"/>
                  </a:lnTo>
                  <a:lnTo>
                    <a:pt x="880" y="282"/>
                  </a:lnTo>
                  <a:lnTo>
                    <a:pt x="876" y="284"/>
                  </a:lnTo>
                  <a:lnTo>
                    <a:pt x="871" y="275"/>
                  </a:lnTo>
                  <a:lnTo>
                    <a:pt x="874" y="249"/>
                  </a:lnTo>
                  <a:lnTo>
                    <a:pt x="849" y="191"/>
                  </a:lnTo>
                  <a:lnTo>
                    <a:pt x="846" y="169"/>
                  </a:lnTo>
                  <a:lnTo>
                    <a:pt x="857" y="147"/>
                  </a:lnTo>
                  <a:lnTo>
                    <a:pt x="849" y="106"/>
                  </a:lnTo>
                  <a:lnTo>
                    <a:pt x="826" y="46"/>
                  </a:lnTo>
                  <a:lnTo>
                    <a:pt x="825" y="39"/>
                  </a:lnTo>
                  <a:lnTo>
                    <a:pt x="818" y="31"/>
                  </a:lnTo>
                  <a:lnTo>
                    <a:pt x="821" y="22"/>
                  </a:lnTo>
                  <a:lnTo>
                    <a:pt x="811" y="0"/>
                  </a:lnTo>
                  <a:lnTo>
                    <a:pt x="617" y="49"/>
                  </a:lnTo>
                  <a:lnTo>
                    <a:pt x="615" y="44"/>
                  </a:lnTo>
                  <a:lnTo>
                    <a:pt x="608" y="45"/>
                  </a:lnTo>
                  <a:lnTo>
                    <a:pt x="592" y="54"/>
                  </a:lnTo>
                  <a:lnTo>
                    <a:pt x="546" y="102"/>
                  </a:lnTo>
                  <a:lnTo>
                    <a:pt x="500" y="166"/>
                  </a:lnTo>
                  <a:lnTo>
                    <a:pt x="493" y="177"/>
                  </a:lnTo>
                  <a:lnTo>
                    <a:pt x="496" y="188"/>
                  </a:lnTo>
                  <a:lnTo>
                    <a:pt x="489" y="211"/>
                  </a:lnTo>
                  <a:lnTo>
                    <a:pt x="479" y="222"/>
                  </a:lnTo>
                  <a:lnTo>
                    <a:pt x="431" y="269"/>
                  </a:lnTo>
                  <a:lnTo>
                    <a:pt x="426" y="279"/>
                  </a:lnTo>
                  <a:lnTo>
                    <a:pt x="434" y="298"/>
                  </a:lnTo>
                  <a:lnTo>
                    <a:pt x="437" y="302"/>
                  </a:lnTo>
                  <a:lnTo>
                    <a:pt x="449" y="299"/>
                  </a:lnTo>
                  <a:lnTo>
                    <a:pt x="460" y="306"/>
                  </a:lnTo>
                  <a:lnTo>
                    <a:pt x="462" y="317"/>
                  </a:lnTo>
                  <a:lnTo>
                    <a:pt x="452" y="326"/>
                  </a:lnTo>
                  <a:lnTo>
                    <a:pt x="457" y="342"/>
                  </a:lnTo>
                  <a:lnTo>
                    <a:pt x="469" y="362"/>
                  </a:lnTo>
                  <a:lnTo>
                    <a:pt x="466" y="389"/>
                  </a:lnTo>
                  <a:lnTo>
                    <a:pt x="435" y="402"/>
                  </a:lnTo>
                  <a:lnTo>
                    <a:pt x="390" y="451"/>
                  </a:lnTo>
                  <a:lnTo>
                    <a:pt x="356" y="462"/>
                  </a:lnTo>
                  <a:lnTo>
                    <a:pt x="280" y="484"/>
                  </a:lnTo>
                  <a:lnTo>
                    <a:pt x="253" y="473"/>
                  </a:lnTo>
                  <a:lnTo>
                    <a:pt x="231" y="470"/>
                  </a:lnTo>
                  <a:lnTo>
                    <a:pt x="191" y="473"/>
                  </a:lnTo>
                  <a:lnTo>
                    <a:pt x="148" y="482"/>
                  </a:lnTo>
                  <a:lnTo>
                    <a:pt x="103" y="501"/>
                  </a:lnTo>
                  <a:lnTo>
                    <a:pt x="83" y="514"/>
                  </a:lnTo>
                  <a:lnTo>
                    <a:pt x="75" y="539"/>
                  </a:lnTo>
                  <a:lnTo>
                    <a:pt x="75" y="555"/>
                  </a:lnTo>
                  <a:lnTo>
                    <a:pt x="110" y="594"/>
                  </a:lnTo>
                  <a:lnTo>
                    <a:pt x="114" y="610"/>
                  </a:lnTo>
                  <a:lnTo>
                    <a:pt x="109" y="623"/>
                  </a:lnTo>
                  <a:lnTo>
                    <a:pt x="96" y="630"/>
                  </a:lnTo>
                  <a:lnTo>
                    <a:pt x="86" y="661"/>
                  </a:lnTo>
                  <a:lnTo>
                    <a:pt x="23" y="722"/>
                  </a:lnTo>
                  <a:lnTo>
                    <a:pt x="0" y="740"/>
                  </a:lnTo>
                  <a:lnTo>
                    <a:pt x="11" y="793"/>
                  </a:lnTo>
                  <a:lnTo>
                    <a:pt x="667" y="662"/>
                  </a:lnTo>
                  <a:lnTo>
                    <a:pt x="677" y="670"/>
                  </a:lnTo>
                  <a:lnTo>
                    <a:pt x="682" y="682"/>
                  </a:lnTo>
                  <a:lnTo>
                    <a:pt x="686" y="687"/>
                  </a:lnTo>
                  <a:lnTo>
                    <a:pt x="692" y="686"/>
                  </a:lnTo>
                  <a:lnTo>
                    <a:pt x="698" y="692"/>
                  </a:lnTo>
                  <a:lnTo>
                    <a:pt x="709" y="694"/>
                  </a:lnTo>
                  <a:lnTo>
                    <a:pt x="729" y="732"/>
                  </a:lnTo>
                  <a:lnTo>
                    <a:pt x="731" y="747"/>
                  </a:lnTo>
                  <a:lnTo>
                    <a:pt x="739" y="753"/>
                  </a:lnTo>
                  <a:lnTo>
                    <a:pt x="740" y="759"/>
                  </a:lnTo>
                  <a:lnTo>
                    <a:pt x="780" y="762"/>
                  </a:lnTo>
                  <a:lnTo>
                    <a:pt x="792" y="773"/>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2" name="Freeform 226">
              <a:extLst>
                <a:ext uri="{FF2B5EF4-FFF2-40B4-BE49-F238E27FC236}">
                  <a16:creationId xmlns:a16="http://schemas.microsoft.com/office/drawing/2014/main" id="{46EB23BE-34F6-6802-A04A-2C49EBA9FDAF}"/>
                </a:ext>
              </a:extLst>
            </p:cNvPr>
            <p:cNvSpPr>
              <a:spLocks/>
            </p:cNvSpPr>
            <p:nvPr/>
          </p:nvSpPr>
          <p:spPr bwMode="auto">
            <a:xfrm>
              <a:off x="7210425" y="3008313"/>
              <a:ext cx="731838" cy="471487"/>
            </a:xfrm>
            <a:custGeom>
              <a:avLst/>
              <a:gdLst>
                <a:gd name="T0" fmla="*/ 2147483646 w 948"/>
                <a:gd name="T1" fmla="*/ 2147483646 h 613"/>
                <a:gd name="T2" fmla="*/ 2147483646 w 948"/>
                <a:gd name="T3" fmla="*/ 2147483646 h 613"/>
                <a:gd name="T4" fmla="*/ 2147483646 w 948"/>
                <a:gd name="T5" fmla="*/ 2147483646 h 613"/>
                <a:gd name="T6" fmla="*/ 2147483646 w 948"/>
                <a:gd name="T7" fmla="*/ 2147483646 h 613"/>
                <a:gd name="T8" fmla="*/ 2147483646 w 948"/>
                <a:gd name="T9" fmla="*/ 2147483646 h 613"/>
                <a:gd name="T10" fmla="*/ 2147483646 w 948"/>
                <a:gd name="T11" fmla="*/ 2147483646 h 613"/>
                <a:gd name="T12" fmla="*/ 2147483646 w 948"/>
                <a:gd name="T13" fmla="*/ 2147483646 h 613"/>
                <a:gd name="T14" fmla="*/ 2147483646 w 948"/>
                <a:gd name="T15" fmla="*/ 2147483646 h 613"/>
                <a:gd name="T16" fmla="*/ 2147483646 w 948"/>
                <a:gd name="T17" fmla="*/ 2147483646 h 613"/>
                <a:gd name="T18" fmla="*/ 2147483646 w 948"/>
                <a:gd name="T19" fmla="*/ 2147483646 h 613"/>
                <a:gd name="T20" fmla="*/ 2147483646 w 948"/>
                <a:gd name="T21" fmla="*/ 2147483646 h 613"/>
                <a:gd name="T22" fmla="*/ 2147483646 w 948"/>
                <a:gd name="T23" fmla="*/ 2147483646 h 613"/>
                <a:gd name="T24" fmla="*/ 2147483646 w 948"/>
                <a:gd name="T25" fmla="*/ 2147483646 h 613"/>
                <a:gd name="T26" fmla="*/ 2147483646 w 948"/>
                <a:gd name="T27" fmla="*/ 2147483646 h 613"/>
                <a:gd name="T28" fmla="*/ 2147483646 w 948"/>
                <a:gd name="T29" fmla="*/ 2147483646 h 613"/>
                <a:gd name="T30" fmla="*/ 2147483646 w 948"/>
                <a:gd name="T31" fmla="*/ 2147483646 h 613"/>
                <a:gd name="T32" fmla="*/ 2147483646 w 948"/>
                <a:gd name="T33" fmla="*/ 2147483646 h 613"/>
                <a:gd name="T34" fmla="*/ 2147483646 w 948"/>
                <a:gd name="T35" fmla="*/ 2147483646 h 613"/>
                <a:gd name="T36" fmla="*/ 2147483646 w 948"/>
                <a:gd name="T37" fmla="*/ 2147483646 h 613"/>
                <a:gd name="T38" fmla="*/ 2147483646 w 948"/>
                <a:gd name="T39" fmla="*/ 2147483646 h 613"/>
                <a:gd name="T40" fmla="*/ 2147483646 w 948"/>
                <a:gd name="T41" fmla="*/ 2147483646 h 613"/>
                <a:gd name="T42" fmla="*/ 2147483646 w 948"/>
                <a:gd name="T43" fmla="*/ 2147483646 h 613"/>
                <a:gd name="T44" fmla="*/ 2147483646 w 948"/>
                <a:gd name="T45" fmla="*/ 2147483646 h 613"/>
                <a:gd name="T46" fmla="*/ 2147483646 w 948"/>
                <a:gd name="T47" fmla="*/ 2147483646 h 613"/>
                <a:gd name="T48" fmla="*/ 2147483646 w 948"/>
                <a:gd name="T49" fmla="*/ 2147483646 h 613"/>
                <a:gd name="T50" fmla="*/ 2147483646 w 948"/>
                <a:gd name="T51" fmla="*/ 2147483646 h 613"/>
                <a:gd name="T52" fmla="*/ 2147483646 w 948"/>
                <a:gd name="T53" fmla="*/ 2147483646 h 613"/>
                <a:gd name="T54" fmla="*/ 2147483646 w 948"/>
                <a:gd name="T55" fmla="*/ 2147483646 h 613"/>
                <a:gd name="T56" fmla="*/ 2147483646 w 948"/>
                <a:gd name="T57" fmla="*/ 2147483646 h 613"/>
                <a:gd name="T58" fmla="*/ 2147483646 w 948"/>
                <a:gd name="T59" fmla="*/ 2147483646 h 613"/>
                <a:gd name="T60" fmla="*/ 2147483646 w 948"/>
                <a:gd name="T61" fmla="*/ 2147483646 h 613"/>
                <a:gd name="T62" fmla="*/ 2147483646 w 948"/>
                <a:gd name="T63" fmla="*/ 2147483646 h 613"/>
                <a:gd name="T64" fmla="*/ 2147483646 w 948"/>
                <a:gd name="T65" fmla="*/ 2147483646 h 613"/>
                <a:gd name="T66" fmla="*/ 2147483646 w 948"/>
                <a:gd name="T67" fmla="*/ 2147483646 h 613"/>
                <a:gd name="T68" fmla="*/ 2147483646 w 948"/>
                <a:gd name="T69" fmla="*/ 2147483646 h 613"/>
                <a:gd name="T70" fmla="*/ 2147483646 w 948"/>
                <a:gd name="T71" fmla="*/ 2147483646 h 613"/>
                <a:gd name="T72" fmla="*/ 2147483646 w 948"/>
                <a:gd name="T73" fmla="*/ 2147483646 h 613"/>
                <a:gd name="T74" fmla="*/ 2147483646 w 948"/>
                <a:gd name="T75" fmla="*/ 2147483646 h 613"/>
                <a:gd name="T76" fmla="*/ 2147483646 w 948"/>
                <a:gd name="T77" fmla="*/ 2147483646 h 613"/>
                <a:gd name="T78" fmla="*/ 2147483646 w 948"/>
                <a:gd name="T79" fmla="*/ 2147483646 h 613"/>
                <a:gd name="T80" fmla="*/ 2147483646 w 948"/>
                <a:gd name="T81" fmla="*/ 2147483646 h 613"/>
                <a:gd name="T82" fmla="*/ 2147483646 w 948"/>
                <a:gd name="T83" fmla="*/ 2147483646 h 613"/>
                <a:gd name="T84" fmla="*/ 2147483646 w 948"/>
                <a:gd name="T85" fmla="*/ 2147483646 h 613"/>
                <a:gd name="T86" fmla="*/ 2147483646 w 948"/>
                <a:gd name="T87" fmla="*/ 2147483646 h 613"/>
                <a:gd name="T88" fmla="*/ 2147483646 w 948"/>
                <a:gd name="T89" fmla="*/ 0 h 613"/>
                <a:gd name="T90" fmla="*/ 2147483646 w 948"/>
                <a:gd name="T91" fmla="*/ 2147483646 h 613"/>
                <a:gd name="T92" fmla="*/ 2147483646 w 948"/>
                <a:gd name="T93" fmla="*/ 2147483646 h 613"/>
                <a:gd name="T94" fmla="*/ 2147483646 w 948"/>
                <a:gd name="T95" fmla="*/ 2147483646 h 613"/>
                <a:gd name="T96" fmla="*/ 2147483646 w 948"/>
                <a:gd name="T97" fmla="*/ 2147483646 h 613"/>
                <a:gd name="T98" fmla="*/ 2147483646 w 948"/>
                <a:gd name="T99" fmla="*/ 2147483646 h 613"/>
                <a:gd name="T100" fmla="*/ 2147483646 w 948"/>
                <a:gd name="T101" fmla="*/ 2147483646 h 613"/>
                <a:gd name="T102" fmla="*/ 2147483646 w 948"/>
                <a:gd name="T103" fmla="*/ 2147483646 h 613"/>
                <a:gd name="T104" fmla="*/ 2147483646 w 948"/>
                <a:gd name="T105" fmla="*/ 2147483646 h 613"/>
                <a:gd name="T106" fmla="*/ 0 w 948"/>
                <a:gd name="T107" fmla="*/ 2147483646 h 613"/>
                <a:gd name="T108" fmla="*/ 2147483646 w 948"/>
                <a:gd name="T109" fmla="*/ 2147483646 h 613"/>
                <a:gd name="T110" fmla="*/ 2147483646 w 948"/>
                <a:gd name="T111" fmla="*/ 2147483646 h 613"/>
                <a:gd name="T112" fmla="*/ 2147483646 w 948"/>
                <a:gd name="T113" fmla="*/ 2147483646 h 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8"/>
                <a:gd name="T172" fmla="*/ 0 h 613"/>
                <a:gd name="T173" fmla="*/ 948 w 948"/>
                <a:gd name="T174" fmla="*/ 613 h 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8" h="613">
                  <a:moveTo>
                    <a:pt x="236" y="582"/>
                  </a:moveTo>
                  <a:lnTo>
                    <a:pt x="664" y="499"/>
                  </a:lnTo>
                  <a:lnTo>
                    <a:pt x="800" y="475"/>
                  </a:lnTo>
                  <a:lnTo>
                    <a:pt x="802" y="472"/>
                  </a:lnTo>
                  <a:lnTo>
                    <a:pt x="807" y="470"/>
                  </a:lnTo>
                  <a:lnTo>
                    <a:pt x="808" y="457"/>
                  </a:lnTo>
                  <a:lnTo>
                    <a:pt x="824" y="444"/>
                  </a:lnTo>
                  <a:lnTo>
                    <a:pt x="840" y="441"/>
                  </a:lnTo>
                  <a:lnTo>
                    <a:pt x="853" y="445"/>
                  </a:lnTo>
                  <a:lnTo>
                    <a:pt x="893" y="417"/>
                  </a:lnTo>
                  <a:lnTo>
                    <a:pt x="898" y="395"/>
                  </a:lnTo>
                  <a:lnTo>
                    <a:pt x="923" y="371"/>
                  </a:lnTo>
                  <a:lnTo>
                    <a:pt x="947" y="356"/>
                  </a:lnTo>
                  <a:lnTo>
                    <a:pt x="948" y="350"/>
                  </a:lnTo>
                  <a:lnTo>
                    <a:pt x="927" y="334"/>
                  </a:lnTo>
                  <a:lnTo>
                    <a:pt x="917" y="325"/>
                  </a:lnTo>
                  <a:lnTo>
                    <a:pt x="907" y="320"/>
                  </a:lnTo>
                  <a:lnTo>
                    <a:pt x="901" y="313"/>
                  </a:lnTo>
                  <a:lnTo>
                    <a:pt x="884" y="309"/>
                  </a:lnTo>
                  <a:lnTo>
                    <a:pt x="877" y="285"/>
                  </a:lnTo>
                  <a:lnTo>
                    <a:pt x="857" y="281"/>
                  </a:lnTo>
                  <a:lnTo>
                    <a:pt x="854" y="279"/>
                  </a:lnTo>
                  <a:lnTo>
                    <a:pt x="852" y="242"/>
                  </a:lnTo>
                  <a:lnTo>
                    <a:pt x="862" y="236"/>
                  </a:lnTo>
                  <a:lnTo>
                    <a:pt x="860" y="214"/>
                  </a:lnTo>
                  <a:lnTo>
                    <a:pt x="847" y="203"/>
                  </a:lnTo>
                  <a:lnTo>
                    <a:pt x="847" y="196"/>
                  </a:lnTo>
                  <a:lnTo>
                    <a:pt x="852" y="190"/>
                  </a:lnTo>
                  <a:lnTo>
                    <a:pt x="870" y="172"/>
                  </a:lnTo>
                  <a:lnTo>
                    <a:pt x="876" y="142"/>
                  </a:lnTo>
                  <a:lnTo>
                    <a:pt x="876" y="133"/>
                  </a:lnTo>
                  <a:lnTo>
                    <a:pt x="887" y="115"/>
                  </a:lnTo>
                  <a:lnTo>
                    <a:pt x="894" y="111"/>
                  </a:lnTo>
                  <a:lnTo>
                    <a:pt x="882" y="100"/>
                  </a:lnTo>
                  <a:lnTo>
                    <a:pt x="842" y="97"/>
                  </a:lnTo>
                  <a:lnTo>
                    <a:pt x="841" y="91"/>
                  </a:lnTo>
                  <a:lnTo>
                    <a:pt x="833" y="85"/>
                  </a:lnTo>
                  <a:lnTo>
                    <a:pt x="831" y="70"/>
                  </a:lnTo>
                  <a:lnTo>
                    <a:pt x="811" y="32"/>
                  </a:lnTo>
                  <a:lnTo>
                    <a:pt x="800" y="30"/>
                  </a:lnTo>
                  <a:lnTo>
                    <a:pt x="794" y="24"/>
                  </a:lnTo>
                  <a:lnTo>
                    <a:pt x="788" y="25"/>
                  </a:lnTo>
                  <a:lnTo>
                    <a:pt x="784" y="20"/>
                  </a:lnTo>
                  <a:lnTo>
                    <a:pt x="779" y="8"/>
                  </a:lnTo>
                  <a:lnTo>
                    <a:pt x="769" y="0"/>
                  </a:lnTo>
                  <a:lnTo>
                    <a:pt x="113" y="131"/>
                  </a:lnTo>
                  <a:lnTo>
                    <a:pt x="102" y="78"/>
                  </a:lnTo>
                  <a:lnTo>
                    <a:pt x="66" y="113"/>
                  </a:lnTo>
                  <a:lnTo>
                    <a:pt x="60" y="115"/>
                  </a:lnTo>
                  <a:lnTo>
                    <a:pt x="54" y="111"/>
                  </a:lnTo>
                  <a:lnTo>
                    <a:pt x="51" y="111"/>
                  </a:lnTo>
                  <a:lnTo>
                    <a:pt x="42" y="130"/>
                  </a:lnTo>
                  <a:lnTo>
                    <a:pt x="12" y="156"/>
                  </a:lnTo>
                  <a:lnTo>
                    <a:pt x="0" y="163"/>
                  </a:lnTo>
                  <a:lnTo>
                    <a:pt x="46" y="433"/>
                  </a:lnTo>
                  <a:lnTo>
                    <a:pt x="79" y="613"/>
                  </a:lnTo>
                  <a:lnTo>
                    <a:pt x="236" y="58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4" name="Freeform 228">
              <a:extLst>
                <a:ext uri="{FF2B5EF4-FFF2-40B4-BE49-F238E27FC236}">
                  <a16:creationId xmlns:a16="http://schemas.microsoft.com/office/drawing/2014/main" id="{619218CC-BFFF-2756-876C-74AF74A909FC}"/>
                </a:ext>
              </a:extLst>
            </p:cNvPr>
            <p:cNvSpPr>
              <a:spLocks/>
            </p:cNvSpPr>
            <p:nvPr/>
          </p:nvSpPr>
          <p:spPr bwMode="auto">
            <a:xfrm>
              <a:off x="6967538" y="3478213"/>
              <a:ext cx="952500" cy="546100"/>
            </a:xfrm>
            <a:custGeom>
              <a:avLst/>
              <a:gdLst>
                <a:gd name="T0" fmla="*/ 2147483646 w 1234"/>
                <a:gd name="T1" fmla="*/ 2147483646 h 707"/>
                <a:gd name="T2" fmla="*/ 2147483646 w 1234"/>
                <a:gd name="T3" fmla="*/ 2147483646 h 707"/>
                <a:gd name="T4" fmla="*/ 2147483646 w 1234"/>
                <a:gd name="T5" fmla="*/ 2147483646 h 707"/>
                <a:gd name="T6" fmla="*/ 2147483646 w 1234"/>
                <a:gd name="T7" fmla="*/ 2147483646 h 707"/>
                <a:gd name="T8" fmla="*/ 2147483646 w 1234"/>
                <a:gd name="T9" fmla="*/ 2147483646 h 707"/>
                <a:gd name="T10" fmla="*/ 2147483646 w 1234"/>
                <a:gd name="T11" fmla="*/ 2147483646 h 707"/>
                <a:gd name="T12" fmla="*/ 2147483646 w 1234"/>
                <a:gd name="T13" fmla="*/ 2147483646 h 707"/>
                <a:gd name="T14" fmla="*/ 2147483646 w 1234"/>
                <a:gd name="T15" fmla="*/ 2147483646 h 707"/>
                <a:gd name="T16" fmla="*/ 2147483646 w 1234"/>
                <a:gd name="T17" fmla="*/ 2147483646 h 707"/>
                <a:gd name="T18" fmla="*/ 2147483646 w 1234"/>
                <a:gd name="T19" fmla="*/ 2147483646 h 707"/>
                <a:gd name="T20" fmla="*/ 2147483646 w 1234"/>
                <a:gd name="T21" fmla="*/ 2147483646 h 707"/>
                <a:gd name="T22" fmla="*/ 2147483646 w 1234"/>
                <a:gd name="T23" fmla="*/ 2147483646 h 707"/>
                <a:gd name="T24" fmla="*/ 2147483646 w 1234"/>
                <a:gd name="T25" fmla="*/ 2147483646 h 707"/>
                <a:gd name="T26" fmla="*/ 2147483646 w 1234"/>
                <a:gd name="T27" fmla="*/ 2147483646 h 707"/>
                <a:gd name="T28" fmla="*/ 2147483646 w 1234"/>
                <a:gd name="T29" fmla="*/ 2147483646 h 707"/>
                <a:gd name="T30" fmla="*/ 2147483646 w 1234"/>
                <a:gd name="T31" fmla="*/ 2147483646 h 707"/>
                <a:gd name="T32" fmla="*/ 2147483646 w 1234"/>
                <a:gd name="T33" fmla="*/ 2147483646 h 707"/>
                <a:gd name="T34" fmla="*/ 2147483646 w 1234"/>
                <a:gd name="T35" fmla="*/ 2147483646 h 707"/>
                <a:gd name="T36" fmla="*/ 2147483646 w 1234"/>
                <a:gd name="T37" fmla="*/ 2147483646 h 707"/>
                <a:gd name="T38" fmla="*/ 2147483646 w 1234"/>
                <a:gd name="T39" fmla="*/ 2147483646 h 707"/>
                <a:gd name="T40" fmla="*/ 2147483646 w 1234"/>
                <a:gd name="T41" fmla="*/ 2147483646 h 707"/>
                <a:gd name="T42" fmla="*/ 2147483646 w 1234"/>
                <a:gd name="T43" fmla="*/ 2147483646 h 707"/>
                <a:gd name="T44" fmla="*/ 2147483646 w 1234"/>
                <a:gd name="T45" fmla="*/ 2147483646 h 707"/>
                <a:gd name="T46" fmla="*/ 2147483646 w 1234"/>
                <a:gd name="T47" fmla="*/ 2147483646 h 707"/>
                <a:gd name="T48" fmla="*/ 2147483646 w 1234"/>
                <a:gd name="T49" fmla="*/ 2147483646 h 707"/>
                <a:gd name="T50" fmla="*/ 2147483646 w 1234"/>
                <a:gd name="T51" fmla="*/ 2147483646 h 707"/>
                <a:gd name="T52" fmla="*/ 2147483646 w 1234"/>
                <a:gd name="T53" fmla="*/ 2147483646 h 707"/>
                <a:gd name="T54" fmla="*/ 2147483646 w 1234"/>
                <a:gd name="T55" fmla="*/ 2147483646 h 707"/>
                <a:gd name="T56" fmla="*/ 2147483646 w 1234"/>
                <a:gd name="T57" fmla="*/ 2147483646 h 707"/>
                <a:gd name="T58" fmla="*/ 2147483646 w 1234"/>
                <a:gd name="T59" fmla="*/ 2147483646 h 707"/>
                <a:gd name="T60" fmla="*/ 2147483646 w 1234"/>
                <a:gd name="T61" fmla="*/ 2147483646 h 707"/>
                <a:gd name="T62" fmla="*/ 2147483646 w 1234"/>
                <a:gd name="T63" fmla="*/ 2147483646 h 707"/>
                <a:gd name="T64" fmla="*/ 2147483646 w 1234"/>
                <a:gd name="T65" fmla="*/ 2147483646 h 707"/>
                <a:gd name="T66" fmla="*/ 2147483646 w 1234"/>
                <a:gd name="T67" fmla="*/ 2147483646 h 707"/>
                <a:gd name="T68" fmla="*/ 2147483646 w 1234"/>
                <a:gd name="T69" fmla="*/ 2147483646 h 707"/>
                <a:gd name="T70" fmla="*/ 2147483646 w 1234"/>
                <a:gd name="T71" fmla="*/ 2147483646 h 707"/>
                <a:gd name="T72" fmla="*/ 2147483646 w 1234"/>
                <a:gd name="T73" fmla="*/ 2147483646 h 707"/>
                <a:gd name="T74" fmla="*/ 2147483646 w 1234"/>
                <a:gd name="T75" fmla="*/ 2147483646 h 707"/>
                <a:gd name="T76" fmla="*/ 2147483646 w 1234"/>
                <a:gd name="T77" fmla="*/ 2147483646 h 707"/>
                <a:gd name="T78" fmla="*/ 2147483646 w 1234"/>
                <a:gd name="T79" fmla="*/ 2147483646 h 707"/>
                <a:gd name="T80" fmla="*/ 2147483646 w 1234"/>
                <a:gd name="T81" fmla="*/ 2147483646 h 707"/>
                <a:gd name="T82" fmla="*/ 2147483646 w 1234"/>
                <a:gd name="T83" fmla="*/ 2147483646 h 7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4"/>
                <a:gd name="T127" fmla="*/ 0 h 707"/>
                <a:gd name="T128" fmla="*/ 1234 w 1234"/>
                <a:gd name="T129" fmla="*/ 707 h 7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4" h="707">
                  <a:moveTo>
                    <a:pt x="1217" y="516"/>
                  </a:moveTo>
                  <a:lnTo>
                    <a:pt x="811" y="593"/>
                  </a:lnTo>
                  <a:lnTo>
                    <a:pt x="383" y="663"/>
                  </a:lnTo>
                  <a:lnTo>
                    <a:pt x="374" y="661"/>
                  </a:lnTo>
                  <a:lnTo>
                    <a:pt x="357" y="664"/>
                  </a:lnTo>
                  <a:lnTo>
                    <a:pt x="313" y="669"/>
                  </a:lnTo>
                  <a:lnTo>
                    <a:pt x="314" y="662"/>
                  </a:lnTo>
                  <a:lnTo>
                    <a:pt x="270" y="669"/>
                  </a:lnTo>
                  <a:lnTo>
                    <a:pt x="269" y="675"/>
                  </a:lnTo>
                  <a:lnTo>
                    <a:pt x="0" y="707"/>
                  </a:lnTo>
                  <a:lnTo>
                    <a:pt x="11" y="698"/>
                  </a:lnTo>
                  <a:lnTo>
                    <a:pt x="68" y="669"/>
                  </a:lnTo>
                  <a:lnTo>
                    <a:pt x="77" y="654"/>
                  </a:lnTo>
                  <a:lnTo>
                    <a:pt x="108" y="632"/>
                  </a:lnTo>
                  <a:lnTo>
                    <a:pt x="109" y="617"/>
                  </a:lnTo>
                  <a:lnTo>
                    <a:pt x="113" y="610"/>
                  </a:lnTo>
                  <a:lnTo>
                    <a:pt x="130" y="602"/>
                  </a:lnTo>
                  <a:lnTo>
                    <a:pt x="131" y="584"/>
                  </a:lnTo>
                  <a:lnTo>
                    <a:pt x="147" y="568"/>
                  </a:lnTo>
                  <a:lnTo>
                    <a:pt x="230" y="496"/>
                  </a:lnTo>
                  <a:lnTo>
                    <a:pt x="236" y="481"/>
                  </a:lnTo>
                  <a:lnTo>
                    <a:pt x="242" y="485"/>
                  </a:lnTo>
                  <a:lnTo>
                    <a:pt x="236" y="502"/>
                  </a:lnTo>
                  <a:lnTo>
                    <a:pt x="259" y="525"/>
                  </a:lnTo>
                  <a:lnTo>
                    <a:pt x="296" y="539"/>
                  </a:lnTo>
                  <a:lnTo>
                    <a:pt x="312" y="539"/>
                  </a:lnTo>
                  <a:lnTo>
                    <a:pt x="332" y="525"/>
                  </a:lnTo>
                  <a:lnTo>
                    <a:pt x="333" y="515"/>
                  </a:lnTo>
                  <a:lnTo>
                    <a:pt x="347" y="506"/>
                  </a:lnTo>
                  <a:lnTo>
                    <a:pt x="359" y="518"/>
                  </a:lnTo>
                  <a:lnTo>
                    <a:pt x="366" y="521"/>
                  </a:lnTo>
                  <a:lnTo>
                    <a:pt x="379" y="519"/>
                  </a:lnTo>
                  <a:lnTo>
                    <a:pt x="419" y="503"/>
                  </a:lnTo>
                  <a:lnTo>
                    <a:pt x="425" y="478"/>
                  </a:lnTo>
                  <a:lnTo>
                    <a:pt x="429" y="478"/>
                  </a:lnTo>
                  <a:lnTo>
                    <a:pt x="439" y="487"/>
                  </a:lnTo>
                  <a:lnTo>
                    <a:pt x="471" y="457"/>
                  </a:lnTo>
                  <a:lnTo>
                    <a:pt x="484" y="463"/>
                  </a:lnTo>
                  <a:lnTo>
                    <a:pt x="510" y="427"/>
                  </a:lnTo>
                  <a:lnTo>
                    <a:pt x="502" y="414"/>
                  </a:lnTo>
                  <a:lnTo>
                    <a:pt x="507" y="390"/>
                  </a:lnTo>
                  <a:lnTo>
                    <a:pt x="533" y="339"/>
                  </a:lnTo>
                  <a:lnTo>
                    <a:pt x="568" y="206"/>
                  </a:lnTo>
                  <a:lnTo>
                    <a:pt x="575" y="205"/>
                  </a:lnTo>
                  <a:lnTo>
                    <a:pt x="594" y="217"/>
                  </a:lnTo>
                  <a:lnTo>
                    <a:pt x="595" y="227"/>
                  </a:lnTo>
                  <a:lnTo>
                    <a:pt x="607" y="236"/>
                  </a:lnTo>
                  <a:lnTo>
                    <a:pt x="628" y="231"/>
                  </a:lnTo>
                  <a:lnTo>
                    <a:pt x="640" y="208"/>
                  </a:lnTo>
                  <a:lnTo>
                    <a:pt x="654" y="157"/>
                  </a:lnTo>
                  <a:lnTo>
                    <a:pt x="666" y="139"/>
                  </a:lnTo>
                  <a:lnTo>
                    <a:pt x="685" y="147"/>
                  </a:lnTo>
                  <a:lnTo>
                    <a:pt x="698" y="117"/>
                  </a:lnTo>
                  <a:lnTo>
                    <a:pt x="709" y="113"/>
                  </a:lnTo>
                  <a:lnTo>
                    <a:pt x="720" y="98"/>
                  </a:lnTo>
                  <a:lnTo>
                    <a:pt x="731" y="70"/>
                  </a:lnTo>
                  <a:lnTo>
                    <a:pt x="738" y="64"/>
                  </a:lnTo>
                  <a:lnTo>
                    <a:pt x="741" y="57"/>
                  </a:lnTo>
                  <a:lnTo>
                    <a:pt x="734" y="51"/>
                  </a:lnTo>
                  <a:lnTo>
                    <a:pt x="737" y="11"/>
                  </a:lnTo>
                  <a:lnTo>
                    <a:pt x="741" y="3"/>
                  </a:lnTo>
                  <a:lnTo>
                    <a:pt x="747" y="0"/>
                  </a:lnTo>
                  <a:lnTo>
                    <a:pt x="820" y="46"/>
                  </a:lnTo>
                  <a:lnTo>
                    <a:pt x="832" y="49"/>
                  </a:lnTo>
                  <a:lnTo>
                    <a:pt x="835" y="47"/>
                  </a:lnTo>
                  <a:lnTo>
                    <a:pt x="842" y="8"/>
                  </a:lnTo>
                  <a:lnTo>
                    <a:pt x="855" y="5"/>
                  </a:lnTo>
                  <a:lnTo>
                    <a:pt x="868" y="11"/>
                  </a:lnTo>
                  <a:lnTo>
                    <a:pt x="885" y="17"/>
                  </a:lnTo>
                  <a:lnTo>
                    <a:pt x="874" y="33"/>
                  </a:lnTo>
                  <a:lnTo>
                    <a:pt x="891" y="51"/>
                  </a:lnTo>
                  <a:lnTo>
                    <a:pt x="923" y="51"/>
                  </a:lnTo>
                  <a:lnTo>
                    <a:pt x="936" y="66"/>
                  </a:lnTo>
                  <a:lnTo>
                    <a:pt x="956" y="73"/>
                  </a:lnTo>
                  <a:lnTo>
                    <a:pt x="970" y="92"/>
                  </a:lnTo>
                  <a:lnTo>
                    <a:pt x="967" y="100"/>
                  </a:lnTo>
                  <a:lnTo>
                    <a:pt x="947" y="137"/>
                  </a:lnTo>
                  <a:lnTo>
                    <a:pt x="935" y="168"/>
                  </a:lnTo>
                  <a:lnTo>
                    <a:pt x="939" y="190"/>
                  </a:lnTo>
                  <a:lnTo>
                    <a:pt x="962" y="191"/>
                  </a:lnTo>
                  <a:lnTo>
                    <a:pt x="982" y="178"/>
                  </a:lnTo>
                  <a:lnTo>
                    <a:pt x="1000" y="197"/>
                  </a:lnTo>
                  <a:lnTo>
                    <a:pt x="1010" y="202"/>
                  </a:lnTo>
                  <a:lnTo>
                    <a:pt x="1017" y="206"/>
                  </a:lnTo>
                  <a:lnTo>
                    <a:pt x="1029" y="215"/>
                  </a:lnTo>
                  <a:lnTo>
                    <a:pt x="1037" y="217"/>
                  </a:lnTo>
                  <a:lnTo>
                    <a:pt x="1047" y="212"/>
                  </a:lnTo>
                  <a:lnTo>
                    <a:pt x="1053" y="213"/>
                  </a:lnTo>
                  <a:lnTo>
                    <a:pt x="1090" y="232"/>
                  </a:lnTo>
                  <a:lnTo>
                    <a:pt x="1116" y="239"/>
                  </a:lnTo>
                  <a:lnTo>
                    <a:pt x="1130" y="257"/>
                  </a:lnTo>
                  <a:lnTo>
                    <a:pt x="1128" y="263"/>
                  </a:lnTo>
                  <a:lnTo>
                    <a:pt x="1118" y="271"/>
                  </a:lnTo>
                  <a:lnTo>
                    <a:pt x="1123" y="297"/>
                  </a:lnTo>
                  <a:lnTo>
                    <a:pt x="1118" y="303"/>
                  </a:lnTo>
                  <a:lnTo>
                    <a:pt x="1111" y="308"/>
                  </a:lnTo>
                  <a:lnTo>
                    <a:pt x="1111" y="310"/>
                  </a:lnTo>
                  <a:lnTo>
                    <a:pt x="1139" y="323"/>
                  </a:lnTo>
                  <a:lnTo>
                    <a:pt x="1147" y="343"/>
                  </a:lnTo>
                  <a:lnTo>
                    <a:pt x="1147" y="351"/>
                  </a:lnTo>
                  <a:lnTo>
                    <a:pt x="1143" y="358"/>
                  </a:lnTo>
                  <a:lnTo>
                    <a:pt x="1121" y="353"/>
                  </a:lnTo>
                  <a:lnTo>
                    <a:pt x="1117" y="362"/>
                  </a:lnTo>
                  <a:lnTo>
                    <a:pt x="1125" y="372"/>
                  </a:lnTo>
                  <a:lnTo>
                    <a:pt x="1130" y="371"/>
                  </a:lnTo>
                  <a:lnTo>
                    <a:pt x="1130" y="379"/>
                  </a:lnTo>
                  <a:lnTo>
                    <a:pt x="1116" y="383"/>
                  </a:lnTo>
                  <a:lnTo>
                    <a:pt x="1111" y="383"/>
                  </a:lnTo>
                  <a:lnTo>
                    <a:pt x="1109" y="388"/>
                  </a:lnTo>
                  <a:lnTo>
                    <a:pt x="1117" y="394"/>
                  </a:lnTo>
                  <a:lnTo>
                    <a:pt x="1135" y="397"/>
                  </a:lnTo>
                  <a:lnTo>
                    <a:pt x="1153" y="404"/>
                  </a:lnTo>
                  <a:lnTo>
                    <a:pt x="1159" y="412"/>
                  </a:lnTo>
                  <a:lnTo>
                    <a:pt x="1139" y="433"/>
                  </a:lnTo>
                  <a:lnTo>
                    <a:pt x="1130" y="433"/>
                  </a:lnTo>
                  <a:lnTo>
                    <a:pt x="1107" y="424"/>
                  </a:lnTo>
                  <a:lnTo>
                    <a:pt x="1107" y="433"/>
                  </a:lnTo>
                  <a:lnTo>
                    <a:pt x="1121" y="442"/>
                  </a:lnTo>
                  <a:lnTo>
                    <a:pt x="1138" y="453"/>
                  </a:lnTo>
                  <a:lnTo>
                    <a:pt x="1154" y="448"/>
                  </a:lnTo>
                  <a:lnTo>
                    <a:pt x="1171" y="433"/>
                  </a:lnTo>
                  <a:lnTo>
                    <a:pt x="1189" y="435"/>
                  </a:lnTo>
                  <a:lnTo>
                    <a:pt x="1212" y="433"/>
                  </a:lnTo>
                  <a:lnTo>
                    <a:pt x="1215" y="437"/>
                  </a:lnTo>
                  <a:lnTo>
                    <a:pt x="1234" y="494"/>
                  </a:lnTo>
                  <a:lnTo>
                    <a:pt x="1221" y="506"/>
                  </a:lnTo>
                  <a:lnTo>
                    <a:pt x="1216" y="506"/>
                  </a:lnTo>
                  <a:lnTo>
                    <a:pt x="1217" y="516"/>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5" name="Freeform 229">
              <a:extLst>
                <a:ext uri="{FF2B5EF4-FFF2-40B4-BE49-F238E27FC236}">
                  <a16:creationId xmlns:a16="http://schemas.microsoft.com/office/drawing/2014/main" id="{8362CCF0-9586-F301-4A41-C35A097B4E2A}"/>
                </a:ext>
              </a:extLst>
            </p:cNvPr>
            <p:cNvSpPr>
              <a:spLocks/>
            </p:cNvSpPr>
            <p:nvPr/>
          </p:nvSpPr>
          <p:spPr bwMode="auto">
            <a:xfrm>
              <a:off x="6967538" y="3478213"/>
              <a:ext cx="952500" cy="546100"/>
            </a:xfrm>
            <a:custGeom>
              <a:avLst/>
              <a:gdLst>
                <a:gd name="T0" fmla="*/ 2147483646 w 1234"/>
                <a:gd name="T1" fmla="*/ 2147483646 h 707"/>
                <a:gd name="T2" fmla="*/ 2147483646 w 1234"/>
                <a:gd name="T3" fmla="*/ 2147483646 h 707"/>
                <a:gd name="T4" fmla="*/ 2147483646 w 1234"/>
                <a:gd name="T5" fmla="*/ 2147483646 h 707"/>
                <a:gd name="T6" fmla="*/ 2147483646 w 1234"/>
                <a:gd name="T7" fmla="*/ 2147483646 h 707"/>
                <a:gd name="T8" fmla="*/ 2147483646 w 1234"/>
                <a:gd name="T9" fmla="*/ 2147483646 h 707"/>
                <a:gd name="T10" fmla="*/ 2147483646 w 1234"/>
                <a:gd name="T11" fmla="*/ 2147483646 h 707"/>
                <a:gd name="T12" fmla="*/ 2147483646 w 1234"/>
                <a:gd name="T13" fmla="*/ 2147483646 h 707"/>
                <a:gd name="T14" fmla="*/ 2147483646 w 1234"/>
                <a:gd name="T15" fmla="*/ 2147483646 h 707"/>
                <a:gd name="T16" fmla="*/ 2147483646 w 1234"/>
                <a:gd name="T17" fmla="*/ 2147483646 h 707"/>
                <a:gd name="T18" fmla="*/ 2147483646 w 1234"/>
                <a:gd name="T19" fmla="*/ 2147483646 h 707"/>
                <a:gd name="T20" fmla="*/ 2147483646 w 1234"/>
                <a:gd name="T21" fmla="*/ 2147483646 h 707"/>
                <a:gd name="T22" fmla="*/ 2147483646 w 1234"/>
                <a:gd name="T23" fmla="*/ 2147483646 h 707"/>
                <a:gd name="T24" fmla="*/ 2147483646 w 1234"/>
                <a:gd name="T25" fmla="*/ 2147483646 h 707"/>
                <a:gd name="T26" fmla="*/ 2147483646 w 1234"/>
                <a:gd name="T27" fmla="*/ 2147483646 h 707"/>
                <a:gd name="T28" fmla="*/ 2147483646 w 1234"/>
                <a:gd name="T29" fmla="*/ 2147483646 h 707"/>
                <a:gd name="T30" fmla="*/ 2147483646 w 1234"/>
                <a:gd name="T31" fmla="*/ 2147483646 h 707"/>
                <a:gd name="T32" fmla="*/ 2147483646 w 1234"/>
                <a:gd name="T33" fmla="*/ 2147483646 h 707"/>
                <a:gd name="T34" fmla="*/ 2147483646 w 1234"/>
                <a:gd name="T35" fmla="*/ 2147483646 h 707"/>
                <a:gd name="T36" fmla="*/ 2147483646 w 1234"/>
                <a:gd name="T37" fmla="*/ 2147483646 h 707"/>
                <a:gd name="T38" fmla="*/ 2147483646 w 1234"/>
                <a:gd name="T39" fmla="*/ 2147483646 h 707"/>
                <a:gd name="T40" fmla="*/ 2147483646 w 1234"/>
                <a:gd name="T41" fmla="*/ 2147483646 h 707"/>
                <a:gd name="T42" fmla="*/ 2147483646 w 1234"/>
                <a:gd name="T43" fmla="*/ 2147483646 h 707"/>
                <a:gd name="T44" fmla="*/ 2147483646 w 1234"/>
                <a:gd name="T45" fmla="*/ 2147483646 h 707"/>
                <a:gd name="T46" fmla="*/ 2147483646 w 1234"/>
                <a:gd name="T47" fmla="*/ 2147483646 h 707"/>
                <a:gd name="T48" fmla="*/ 2147483646 w 1234"/>
                <a:gd name="T49" fmla="*/ 2147483646 h 707"/>
                <a:gd name="T50" fmla="*/ 2147483646 w 1234"/>
                <a:gd name="T51" fmla="*/ 2147483646 h 707"/>
                <a:gd name="T52" fmla="*/ 2147483646 w 1234"/>
                <a:gd name="T53" fmla="*/ 2147483646 h 707"/>
                <a:gd name="T54" fmla="*/ 2147483646 w 1234"/>
                <a:gd name="T55" fmla="*/ 2147483646 h 707"/>
                <a:gd name="T56" fmla="*/ 2147483646 w 1234"/>
                <a:gd name="T57" fmla="*/ 2147483646 h 707"/>
                <a:gd name="T58" fmla="*/ 2147483646 w 1234"/>
                <a:gd name="T59" fmla="*/ 2147483646 h 707"/>
                <a:gd name="T60" fmla="*/ 2147483646 w 1234"/>
                <a:gd name="T61" fmla="*/ 2147483646 h 707"/>
                <a:gd name="T62" fmla="*/ 2147483646 w 1234"/>
                <a:gd name="T63" fmla="*/ 2147483646 h 707"/>
                <a:gd name="T64" fmla="*/ 2147483646 w 1234"/>
                <a:gd name="T65" fmla="*/ 2147483646 h 707"/>
                <a:gd name="T66" fmla="*/ 2147483646 w 1234"/>
                <a:gd name="T67" fmla="*/ 2147483646 h 707"/>
                <a:gd name="T68" fmla="*/ 2147483646 w 1234"/>
                <a:gd name="T69" fmla="*/ 2147483646 h 707"/>
                <a:gd name="T70" fmla="*/ 2147483646 w 1234"/>
                <a:gd name="T71" fmla="*/ 2147483646 h 707"/>
                <a:gd name="T72" fmla="*/ 2147483646 w 1234"/>
                <a:gd name="T73" fmla="*/ 2147483646 h 707"/>
                <a:gd name="T74" fmla="*/ 2147483646 w 1234"/>
                <a:gd name="T75" fmla="*/ 2147483646 h 707"/>
                <a:gd name="T76" fmla="*/ 2147483646 w 1234"/>
                <a:gd name="T77" fmla="*/ 2147483646 h 707"/>
                <a:gd name="T78" fmla="*/ 2147483646 w 1234"/>
                <a:gd name="T79" fmla="*/ 2147483646 h 707"/>
                <a:gd name="T80" fmla="*/ 2147483646 w 1234"/>
                <a:gd name="T81" fmla="*/ 2147483646 h 707"/>
                <a:gd name="T82" fmla="*/ 2147483646 w 1234"/>
                <a:gd name="T83" fmla="*/ 2147483646 h 7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34"/>
                <a:gd name="T127" fmla="*/ 0 h 707"/>
                <a:gd name="T128" fmla="*/ 1234 w 1234"/>
                <a:gd name="T129" fmla="*/ 707 h 7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34" h="707">
                  <a:moveTo>
                    <a:pt x="1217" y="516"/>
                  </a:moveTo>
                  <a:lnTo>
                    <a:pt x="811" y="593"/>
                  </a:lnTo>
                  <a:lnTo>
                    <a:pt x="383" y="663"/>
                  </a:lnTo>
                  <a:lnTo>
                    <a:pt x="374" y="661"/>
                  </a:lnTo>
                  <a:lnTo>
                    <a:pt x="357" y="664"/>
                  </a:lnTo>
                  <a:lnTo>
                    <a:pt x="313" y="669"/>
                  </a:lnTo>
                  <a:lnTo>
                    <a:pt x="314" y="662"/>
                  </a:lnTo>
                  <a:lnTo>
                    <a:pt x="270" y="669"/>
                  </a:lnTo>
                  <a:lnTo>
                    <a:pt x="269" y="675"/>
                  </a:lnTo>
                  <a:lnTo>
                    <a:pt x="0" y="707"/>
                  </a:lnTo>
                  <a:lnTo>
                    <a:pt x="11" y="698"/>
                  </a:lnTo>
                  <a:lnTo>
                    <a:pt x="68" y="669"/>
                  </a:lnTo>
                  <a:lnTo>
                    <a:pt x="77" y="654"/>
                  </a:lnTo>
                  <a:lnTo>
                    <a:pt x="108" y="632"/>
                  </a:lnTo>
                  <a:lnTo>
                    <a:pt x="109" y="617"/>
                  </a:lnTo>
                  <a:lnTo>
                    <a:pt x="113" y="610"/>
                  </a:lnTo>
                  <a:lnTo>
                    <a:pt x="130" y="602"/>
                  </a:lnTo>
                  <a:lnTo>
                    <a:pt x="131" y="584"/>
                  </a:lnTo>
                  <a:lnTo>
                    <a:pt x="147" y="568"/>
                  </a:lnTo>
                  <a:lnTo>
                    <a:pt x="230" y="496"/>
                  </a:lnTo>
                  <a:lnTo>
                    <a:pt x="236" y="481"/>
                  </a:lnTo>
                  <a:lnTo>
                    <a:pt x="242" y="485"/>
                  </a:lnTo>
                  <a:lnTo>
                    <a:pt x="236" y="502"/>
                  </a:lnTo>
                  <a:lnTo>
                    <a:pt x="259" y="525"/>
                  </a:lnTo>
                  <a:lnTo>
                    <a:pt x="296" y="539"/>
                  </a:lnTo>
                  <a:lnTo>
                    <a:pt x="312" y="539"/>
                  </a:lnTo>
                  <a:lnTo>
                    <a:pt x="332" y="525"/>
                  </a:lnTo>
                  <a:lnTo>
                    <a:pt x="333" y="515"/>
                  </a:lnTo>
                  <a:lnTo>
                    <a:pt x="347" y="506"/>
                  </a:lnTo>
                  <a:lnTo>
                    <a:pt x="359" y="518"/>
                  </a:lnTo>
                  <a:lnTo>
                    <a:pt x="366" y="521"/>
                  </a:lnTo>
                  <a:lnTo>
                    <a:pt x="379" y="519"/>
                  </a:lnTo>
                  <a:lnTo>
                    <a:pt x="419" y="503"/>
                  </a:lnTo>
                  <a:lnTo>
                    <a:pt x="425" y="478"/>
                  </a:lnTo>
                  <a:lnTo>
                    <a:pt x="429" y="478"/>
                  </a:lnTo>
                  <a:lnTo>
                    <a:pt x="439" y="487"/>
                  </a:lnTo>
                  <a:lnTo>
                    <a:pt x="471" y="457"/>
                  </a:lnTo>
                  <a:lnTo>
                    <a:pt x="484" y="463"/>
                  </a:lnTo>
                  <a:lnTo>
                    <a:pt x="510" y="427"/>
                  </a:lnTo>
                  <a:lnTo>
                    <a:pt x="502" y="414"/>
                  </a:lnTo>
                  <a:lnTo>
                    <a:pt x="507" y="390"/>
                  </a:lnTo>
                  <a:lnTo>
                    <a:pt x="533" y="339"/>
                  </a:lnTo>
                  <a:lnTo>
                    <a:pt x="568" y="206"/>
                  </a:lnTo>
                  <a:lnTo>
                    <a:pt x="575" y="205"/>
                  </a:lnTo>
                  <a:lnTo>
                    <a:pt x="594" y="217"/>
                  </a:lnTo>
                  <a:lnTo>
                    <a:pt x="595" y="227"/>
                  </a:lnTo>
                  <a:lnTo>
                    <a:pt x="607" y="236"/>
                  </a:lnTo>
                  <a:lnTo>
                    <a:pt x="628" y="231"/>
                  </a:lnTo>
                  <a:lnTo>
                    <a:pt x="640" y="208"/>
                  </a:lnTo>
                  <a:lnTo>
                    <a:pt x="654" y="157"/>
                  </a:lnTo>
                  <a:lnTo>
                    <a:pt x="666" y="139"/>
                  </a:lnTo>
                  <a:lnTo>
                    <a:pt x="685" y="147"/>
                  </a:lnTo>
                  <a:lnTo>
                    <a:pt x="698" y="117"/>
                  </a:lnTo>
                  <a:lnTo>
                    <a:pt x="709" y="113"/>
                  </a:lnTo>
                  <a:lnTo>
                    <a:pt x="720" y="98"/>
                  </a:lnTo>
                  <a:lnTo>
                    <a:pt x="731" y="70"/>
                  </a:lnTo>
                  <a:lnTo>
                    <a:pt x="738" y="64"/>
                  </a:lnTo>
                  <a:lnTo>
                    <a:pt x="741" y="57"/>
                  </a:lnTo>
                  <a:lnTo>
                    <a:pt x="734" y="51"/>
                  </a:lnTo>
                  <a:lnTo>
                    <a:pt x="737" y="11"/>
                  </a:lnTo>
                  <a:lnTo>
                    <a:pt x="741" y="3"/>
                  </a:lnTo>
                  <a:lnTo>
                    <a:pt x="747" y="0"/>
                  </a:lnTo>
                  <a:lnTo>
                    <a:pt x="820" y="46"/>
                  </a:lnTo>
                  <a:lnTo>
                    <a:pt x="832" y="49"/>
                  </a:lnTo>
                  <a:lnTo>
                    <a:pt x="835" y="47"/>
                  </a:lnTo>
                  <a:lnTo>
                    <a:pt x="842" y="8"/>
                  </a:lnTo>
                  <a:lnTo>
                    <a:pt x="855" y="5"/>
                  </a:lnTo>
                  <a:lnTo>
                    <a:pt x="868" y="11"/>
                  </a:lnTo>
                  <a:lnTo>
                    <a:pt x="885" y="17"/>
                  </a:lnTo>
                  <a:lnTo>
                    <a:pt x="874" y="33"/>
                  </a:lnTo>
                  <a:lnTo>
                    <a:pt x="891" y="51"/>
                  </a:lnTo>
                  <a:lnTo>
                    <a:pt x="923" y="51"/>
                  </a:lnTo>
                  <a:lnTo>
                    <a:pt x="936" y="66"/>
                  </a:lnTo>
                  <a:lnTo>
                    <a:pt x="956" y="73"/>
                  </a:lnTo>
                  <a:lnTo>
                    <a:pt x="970" y="92"/>
                  </a:lnTo>
                  <a:lnTo>
                    <a:pt x="967" y="100"/>
                  </a:lnTo>
                  <a:lnTo>
                    <a:pt x="947" y="137"/>
                  </a:lnTo>
                  <a:lnTo>
                    <a:pt x="935" y="168"/>
                  </a:lnTo>
                  <a:lnTo>
                    <a:pt x="939" y="190"/>
                  </a:lnTo>
                  <a:lnTo>
                    <a:pt x="962" y="191"/>
                  </a:lnTo>
                  <a:lnTo>
                    <a:pt x="982" y="178"/>
                  </a:lnTo>
                  <a:lnTo>
                    <a:pt x="1000" y="197"/>
                  </a:lnTo>
                  <a:lnTo>
                    <a:pt x="1010" y="202"/>
                  </a:lnTo>
                  <a:lnTo>
                    <a:pt x="1017" y="206"/>
                  </a:lnTo>
                  <a:lnTo>
                    <a:pt x="1029" y="215"/>
                  </a:lnTo>
                  <a:lnTo>
                    <a:pt x="1037" y="217"/>
                  </a:lnTo>
                  <a:lnTo>
                    <a:pt x="1047" y="212"/>
                  </a:lnTo>
                  <a:lnTo>
                    <a:pt x="1053" y="213"/>
                  </a:lnTo>
                  <a:lnTo>
                    <a:pt x="1090" y="232"/>
                  </a:lnTo>
                  <a:lnTo>
                    <a:pt x="1116" y="239"/>
                  </a:lnTo>
                  <a:lnTo>
                    <a:pt x="1130" y="257"/>
                  </a:lnTo>
                  <a:lnTo>
                    <a:pt x="1128" y="263"/>
                  </a:lnTo>
                  <a:lnTo>
                    <a:pt x="1118" y="271"/>
                  </a:lnTo>
                  <a:lnTo>
                    <a:pt x="1123" y="297"/>
                  </a:lnTo>
                  <a:lnTo>
                    <a:pt x="1118" y="303"/>
                  </a:lnTo>
                  <a:lnTo>
                    <a:pt x="1111" y="308"/>
                  </a:lnTo>
                  <a:lnTo>
                    <a:pt x="1111" y="310"/>
                  </a:lnTo>
                  <a:lnTo>
                    <a:pt x="1139" y="323"/>
                  </a:lnTo>
                  <a:lnTo>
                    <a:pt x="1147" y="343"/>
                  </a:lnTo>
                  <a:lnTo>
                    <a:pt x="1147" y="351"/>
                  </a:lnTo>
                  <a:lnTo>
                    <a:pt x="1143" y="358"/>
                  </a:lnTo>
                  <a:lnTo>
                    <a:pt x="1121" y="353"/>
                  </a:lnTo>
                  <a:lnTo>
                    <a:pt x="1117" y="362"/>
                  </a:lnTo>
                  <a:lnTo>
                    <a:pt x="1125" y="372"/>
                  </a:lnTo>
                  <a:lnTo>
                    <a:pt x="1130" y="371"/>
                  </a:lnTo>
                  <a:lnTo>
                    <a:pt x="1130" y="379"/>
                  </a:lnTo>
                  <a:lnTo>
                    <a:pt x="1116" y="383"/>
                  </a:lnTo>
                  <a:lnTo>
                    <a:pt x="1111" y="383"/>
                  </a:lnTo>
                  <a:lnTo>
                    <a:pt x="1109" y="388"/>
                  </a:lnTo>
                  <a:lnTo>
                    <a:pt x="1117" y="394"/>
                  </a:lnTo>
                  <a:lnTo>
                    <a:pt x="1135" y="397"/>
                  </a:lnTo>
                  <a:lnTo>
                    <a:pt x="1153" y="404"/>
                  </a:lnTo>
                  <a:lnTo>
                    <a:pt x="1159" y="412"/>
                  </a:lnTo>
                  <a:lnTo>
                    <a:pt x="1139" y="433"/>
                  </a:lnTo>
                  <a:lnTo>
                    <a:pt x="1130" y="433"/>
                  </a:lnTo>
                  <a:lnTo>
                    <a:pt x="1107" y="424"/>
                  </a:lnTo>
                  <a:lnTo>
                    <a:pt x="1107" y="433"/>
                  </a:lnTo>
                  <a:lnTo>
                    <a:pt x="1121" y="442"/>
                  </a:lnTo>
                  <a:lnTo>
                    <a:pt x="1138" y="453"/>
                  </a:lnTo>
                  <a:lnTo>
                    <a:pt x="1154" y="448"/>
                  </a:lnTo>
                  <a:lnTo>
                    <a:pt x="1171" y="433"/>
                  </a:lnTo>
                  <a:lnTo>
                    <a:pt x="1189" y="435"/>
                  </a:lnTo>
                  <a:lnTo>
                    <a:pt x="1212" y="433"/>
                  </a:lnTo>
                  <a:lnTo>
                    <a:pt x="1215" y="437"/>
                  </a:lnTo>
                  <a:lnTo>
                    <a:pt x="1234" y="494"/>
                  </a:lnTo>
                  <a:lnTo>
                    <a:pt x="1221" y="506"/>
                  </a:lnTo>
                  <a:lnTo>
                    <a:pt x="1216" y="506"/>
                  </a:lnTo>
                  <a:lnTo>
                    <a:pt x="1217" y="516"/>
                  </a:lnTo>
                </a:path>
              </a:pathLst>
            </a:custGeom>
            <a:solidFill>
              <a:srgbClr val="FEFEFE"/>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6" name="Freeform 230">
              <a:extLst>
                <a:ext uri="{FF2B5EF4-FFF2-40B4-BE49-F238E27FC236}">
                  <a16:creationId xmlns:a16="http://schemas.microsoft.com/office/drawing/2014/main" id="{29D247CA-D308-8DC4-076F-798A46F6F87F}"/>
                </a:ext>
              </a:extLst>
            </p:cNvPr>
            <p:cNvSpPr>
              <a:spLocks/>
            </p:cNvSpPr>
            <p:nvPr/>
          </p:nvSpPr>
          <p:spPr bwMode="auto">
            <a:xfrm>
              <a:off x="6873875" y="3875088"/>
              <a:ext cx="1098550" cy="474662"/>
            </a:xfrm>
            <a:custGeom>
              <a:avLst/>
              <a:gdLst>
                <a:gd name="T0" fmla="*/ 2147483646 w 1428"/>
                <a:gd name="T1" fmla="*/ 2147483646 h 614"/>
                <a:gd name="T2" fmla="*/ 2147483646 w 1428"/>
                <a:gd name="T3" fmla="*/ 2147483646 h 614"/>
                <a:gd name="T4" fmla="*/ 2147483646 w 1428"/>
                <a:gd name="T5" fmla="*/ 2147483646 h 614"/>
                <a:gd name="T6" fmla="*/ 2147483646 w 1428"/>
                <a:gd name="T7" fmla="*/ 2147483646 h 614"/>
                <a:gd name="T8" fmla="*/ 2147483646 w 1428"/>
                <a:gd name="T9" fmla="*/ 2147483646 h 614"/>
                <a:gd name="T10" fmla="*/ 2147483646 w 1428"/>
                <a:gd name="T11" fmla="*/ 2147483646 h 614"/>
                <a:gd name="T12" fmla="*/ 2147483646 w 1428"/>
                <a:gd name="T13" fmla="*/ 2147483646 h 614"/>
                <a:gd name="T14" fmla="*/ 2147483646 w 1428"/>
                <a:gd name="T15" fmla="*/ 2147483646 h 614"/>
                <a:gd name="T16" fmla="*/ 2147483646 w 1428"/>
                <a:gd name="T17" fmla="*/ 2147483646 h 614"/>
                <a:gd name="T18" fmla="*/ 2147483646 w 1428"/>
                <a:gd name="T19" fmla="*/ 2147483646 h 614"/>
                <a:gd name="T20" fmla="*/ 2147483646 w 1428"/>
                <a:gd name="T21" fmla="*/ 2147483646 h 614"/>
                <a:gd name="T22" fmla="*/ 2147483646 w 1428"/>
                <a:gd name="T23" fmla="*/ 2147483646 h 614"/>
                <a:gd name="T24" fmla="*/ 2147483646 w 1428"/>
                <a:gd name="T25" fmla="*/ 2147483646 h 614"/>
                <a:gd name="T26" fmla="*/ 2147483646 w 1428"/>
                <a:gd name="T27" fmla="*/ 2147483646 h 614"/>
                <a:gd name="T28" fmla="*/ 2147483646 w 1428"/>
                <a:gd name="T29" fmla="*/ 2147483646 h 614"/>
                <a:gd name="T30" fmla="*/ 2147483646 w 1428"/>
                <a:gd name="T31" fmla="*/ 2147483646 h 614"/>
                <a:gd name="T32" fmla="*/ 2147483646 w 1428"/>
                <a:gd name="T33" fmla="*/ 2147483646 h 614"/>
                <a:gd name="T34" fmla="*/ 2147483646 w 1428"/>
                <a:gd name="T35" fmla="*/ 2147483646 h 614"/>
                <a:gd name="T36" fmla="*/ 2147483646 w 1428"/>
                <a:gd name="T37" fmla="*/ 2147483646 h 614"/>
                <a:gd name="T38" fmla="*/ 2147483646 w 1428"/>
                <a:gd name="T39" fmla="*/ 2147483646 h 614"/>
                <a:gd name="T40" fmla="*/ 2147483646 w 1428"/>
                <a:gd name="T41" fmla="*/ 2147483646 h 614"/>
                <a:gd name="T42" fmla="*/ 2147483646 w 1428"/>
                <a:gd name="T43" fmla="*/ 2147483646 h 614"/>
                <a:gd name="T44" fmla="*/ 2147483646 w 1428"/>
                <a:gd name="T45" fmla="*/ 2147483646 h 614"/>
                <a:gd name="T46" fmla="*/ 2147483646 w 1428"/>
                <a:gd name="T47" fmla="*/ 2147483646 h 614"/>
                <a:gd name="T48" fmla="*/ 2147483646 w 1428"/>
                <a:gd name="T49" fmla="*/ 2147483646 h 614"/>
                <a:gd name="T50" fmla="*/ 2147483646 w 1428"/>
                <a:gd name="T51" fmla="*/ 2147483646 h 614"/>
                <a:gd name="T52" fmla="*/ 2147483646 w 1428"/>
                <a:gd name="T53" fmla="*/ 2147483646 h 614"/>
                <a:gd name="T54" fmla="*/ 2147483646 w 1428"/>
                <a:gd name="T55" fmla="*/ 2147483646 h 614"/>
                <a:gd name="T56" fmla="*/ 2147483646 w 1428"/>
                <a:gd name="T57" fmla="*/ 2147483646 h 614"/>
                <a:gd name="T58" fmla="*/ 2147483646 w 1428"/>
                <a:gd name="T59" fmla="*/ 2147483646 h 614"/>
                <a:gd name="T60" fmla="*/ 2147483646 w 1428"/>
                <a:gd name="T61" fmla="*/ 2147483646 h 614"/>
                <a:gd name="T62" fmla="*/ 2147483646 w 1428"/>
                <a:gd name="T63" fmla="*/ 2147483646 h 614"/>
                <a:gd name="T64" fmla="*/ 2147483646 w 1428"/>
                <a:gd name="T65" fmla="*/ 2147483646 h 614"/>
                <a:gd name="T66" fmla="*/ 2147483646 w 1428"/>
                <a:gd name="T67" fmla="*/ 2147483646 h 614"/>
                <a:gd name="T68" fmla="*/ 2147483646 w 1428"/>
                <a:gd name="T69" fmla="*/ 2147483646 h 614"/>
                <a:gd name="T70" fmla="*/ 2147483646 w 1428"/>
                <a:gd name="T71" fmla="*/ 2147483646 h 614"/>
                <a:gd name="T72" fmla="*/ 2147483646 w 1428"/>
                <a:gd name="T73" fmla="*/ 2147483646 h 614"/>
                <a:gd name="T74" fmla="*/ 2147483646 w 1428"/>
                <a:gd name="T75" fmla="*/ 2147483646 h 614"/>
                <a:gd name="T76" fmla="*/ 2147483646 w 1428"/>
                <a:gd name="T77" fmla="*/ 2147483646 h 614"/>
                <a:gd name="T78" fmla="*/ 2147483646 w 1428"/>
                <a:gd name="T79" fmla="*/ 2147483646 h 614"/>
                <a:gd name="T80" fmla="*/ 2147483646 w 1428"/>
                <a:gd name="T81" fmla="*/ 2147483646 h 614"/>
                <a:gd name="T82" fmla="*/ 2147483646 w 1428"/>
                <a:gd name="T83" fmla="*/ 2147483646 h 614"/>
                <a:gd name="T84" fmla="*/ 2147483646 w 1428"/>
                <a:gd name="T85" fmla="*/ 2147483646 h 614"/>
                <a:gd name="T86" fmla="*/ 2147483646 w 1428"/>
                <a:gd name="T87" fmla="*/ 2147483646 h 614"/>
                <a:gd name="T88" fmla="*/ 2147483646 w 1428"/>
                <a:gd name="T89" fmla="*/ 2147483646 h 614"/>
                <a:gd name="T90" fmla="*/ 2147483646 w 1428"/>
                <a:gd name="T91" fmla="*/ 2147483646 h 614"/>
                <a:gd name="T92" fmla="*/ 2147483646 w 1428"/>
                <a:gd name="T93" fmla="*/ 2147483646 h 614"/>
                <a:gd name="T94" fmla="*/ 2147483646 w 1428"/>
                <a:gd name="T95" fmla="*/ 2147483646 h 614"/>
                <a:gd name="T96" fmla="*/ 2147483646 w 1428"/>
                <a:gd name="T97" fmla="*/ 2147483646 h 614"/>
                <a:gd name="T98" fmla="*/ 0 w 1428"/>
                <a:gd name="T99" fmla="*/ 2147483646 h 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614"/>
                <a:gd name="T152" fmla="*/ 1428 w 1428"/>
                <a:gd name="T153" fmla="*/ 614 h 6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614">
                  <a:moveTo>
                    <a:pt x="0" y="543"/>
                  </a:moveTo>
                  <a:lnTo>
                    <a:pt x="5" y="495"/>
                  </a:lnTo>
                  <a:lnTo>
                    <a:pt x="20" y="496"/>
                  </a:lnTo>
                  <a:lnTo>
                    <a:pt x="27" y="494"/>
                  </a:lnTo>
                  <a:lnTo>
                    <a:pt x="40" y="482"/>
                  </a:lnTo>
                  <a:lnTo>
                    <a:pt x="41" y="470"/>
                  </a:lnTo>
                  <a:lnTo>
                    <a:pt x="40" y="459"/>
                  </a:lnTo>
                  <a:lnTo>
                    <a:pt x="44" y="448"/>
                  </a:lnTo>
                  <a:lnTo>
                    <a:pt x="57" y="433"/>
                  </a:lnTo>
                  <a:lnTo>
                    <a:pt x="91" y="419"/>
                  </a:lnTo>
                  <a:lnTo>
                    <a:pt x="130" y="409"/>
                  </a:lnTo>
                  <a:lnTo>
                    <a:pt x="169" y="375"/>
                  </a:lnTo>
                  <a:lnTo>
                    <a:pt x="183" y="369"/>
                  </a:lnTo>
                  <a:lnTo>
                    <a:pt x="207" y="348"/>
                  </a:lnTo>
                  <a:lnTo>
                    <a:pt x="211" y="328"/>
                  </a:lnTo>
                  <a:lnTo>
                    <a:pt x="216" y="326"/>
                  </a:lnTo>
                  <a:lnTo>
                    <a:pt x="225" y="327"/>
                  </a:lnTo>
                  <a:lnTo>
                    <a:pt x="232" y="319"/>
                  </a:lnTo>
                  <a:lnTo>
                    <a:pt x="234" y="313"/>
                  </a:lnTo>
                  <a:lnTo>
                    <a:pt x="248" y="300"/>
                  </a:lnTo>
                  <a:lnTo>
                    <a:pt x="253" y="301"/>
                  </a:lnTo>
                  <a:lnTo>
                    <a:pt x="263" y="310"/>
                  </a:lnTo>
                  <a:lnTo>
                    <a:pt x="276" y="301"/>
                  </a:lnTo>
                  <a:lnTo>
                    <a:pt x="278" y="295"/>
                  </a:lnTo>
                  <a:lnTo>
                    <a:pt x="298" y="278"/>
                  </a:lnTo>
                  <a:lnTo>
                    <a:pt x="312" y="274"/>
                  </a:lnTo>
                  <a:lnTo>
                    <a:pt x="338" y="272"/>
                  </a:lnTo>
                  <a:lnTo>
                    <a:pt x="366" y="227"/>
                  </a:lnTo>
                  <a:lnTo>
                    <a:pt x="388" y="212"/>
                  </a:lnTo>
                  <a:lnTo>
                    <a:pt x="389" y="199"/>
                  </a:lnTo>
                  <a:lnTo>
                    <a:pt x="393" y="186"/>
                  </a:lnTo>
                  <a:lnTo>
                    <a:pt x="390" y="171"/>
                  </a:lnTo>
                  <a:lnTo>
                    <a:pt x="393" y="159"/>
                  </a:lnTo>
                  <a:lnTo>
                    <a:pt x="394" y="153"/>
                  </a:lnTo>
                  <a:lnTo>
                    <a:pt x="438" y="146"/>
                  </a:lnTo>
                  <a:lnTo>
                    <a:pt x="437" y="153"/>
                  </a:lnTo>
                  <a:lnTo>
                    <a:pt x="481" y="148"/>
                  </a:lnTo>
                  <a:lnTo>
                    <a:pt x="498" y="145"/>
                  </a:lnTo>
                  <a:lnTo>
                    <a:pt x="507" y="147"/>
                  </a:lnTo>
                  <a:lnTo>
                    <a:pt x="935" y="77"/>
                  </a:lnTo>
                  <a:lnTo>
                    <a:pt x="1341" y="0"/>
                  </a:lnTo>
                  <a:lnTo>
                    <a:pt x="1348" y="5"/>
                  </a:lnTo>
                  <a:lnTo>
                    <a:pt x="1352" y="12"/>
                  </a:lnTo>
                  <a:lnTo>
                    <a:pt x="1363" y="19"/>
                  </a:lnTo>
                  <a:lnTo>
                    <a:pt x="1370" y="23"/>
                  </a:lnTo>
                  <a:lnTo>
                    <a:pt x="1377" y="32"/>
                  </a:lnTo>
                  <a:lnTo>
                    <a:pt x="1383" y="38"/>
                  </a:lnTo>
                  <a:lnTo>
                    <a:pt x="1392" y="58"/>
                  </a:lnTo>
                  <a:lnTo>
                    <a:pt x="1389" y="64"/>
                  </a:lnTo>
                  <a:lnTo>
                    <a:pt x="1391" y="65"/>
                  </a:lnTo>
                  <a:lnTo>
                    <a:pt x="1384" y="65"/>
                  </a:lnTo>
                  <a:lnTo>
                    <a:pt x="1382" y="60"/>
                  </a:lnTo>
                  <a:lnTo>
                    <a:pt x="1370" y="63"/>
                  </a:lnTo>
                  <a:lnTo>
                    <a:pt x="1361" y="63"/>
                  </a:lnTo>
                  <a:lnTo>
                    <a:pt x="1353" y="58"/>
                  </a:lnTo>
                  <a:lnTo>
                    <a:pt x="1347" y="61"/>
                  </a:lnTo>
                  <a:lnTo>
                    <a:pt x="1352" y="68"/>
                  </a:lnTo>
                  <a:lnTo>
                    <a:pt x="1351" y="73"/>
                  </a:lnTo>
                  <a:lnTo>
                    <a:pt x="1313" y="91"/>
                  </a:lnTo>
                  <a:lnTo>
                    <a:pt x="1303" y="100"/>
                  </a:lnTo>
                  <a:lnTo>
                    <a:pt x="1290" y="114"/>
                  </a:lnTo>
                  <a:lnTo>
                    <a:pt x="1265" y="117"/>
                  </a:lnTo>
                  <a:lnTo>
                    <a:pt x="1260" y="132"/>
                  </a:lnTo>
                  <a:lnTo>
                    <a:pt x="1260" y="138"/>
                  </a:lnTo>
                  <a:lnTo>
                    <a:pt x="1264" y="140"/>
                  </a:lnTo>
                  <a:lnTo>
                    <a:pt x="1275" y="137"/>
                  </a:lnTo>
                  <a:lnTo>
                    <a:pt x="1298" y="125"/>
                  </a:lnTo>
                  <a:lnTo>
                    <a:pt x="1324" y="118"/>
                  </a:lnTo>
                  <a:lnTo>
                    <a:pt x="1339" y="109"/>
                  </a:lnTo>
                  <a:lnTo>
                    <a:pt x="1363" y="109"/>
                  </a:lnTo>
                  <a:lnTo>
                    <a:pt x="1366" y="114"/>
                  </a:lnTo>
                  <a:lnTo>
                    <a:pt x="1363" y="128"/>
                  </a:lnTo>
                  <a:lnTo>
                    <a:pt x="1366" y="134"/>
                  </a:lnTo>
                  <a:lnTo>
                    <a:pt x="1373" y="140"/>
                  </a:lnTo>
                  <a:lnTo>
                    <a:pt x="1382" y="136"/>
                  </a:lnTo>
                  <a:lnTo>
                    <a:pt x="1385" y="128"/>
                  </a:lnTo>
                  <a:lnTo>
                    <a:pt x="1400" y="109"/>
                  </a:lnTo>
                  <a:lnTo>
                    <a:pt x="1412" y="109"/>
                  </a:lnTo>
                  <a:lnTo>
                    <a:pt x="1421" y="129"/>
                  </a:lnTo>
                  <a:lnTo>
                    <a:pt x="1423" y="162"/>
                  </a:lnTo>
                  <a:lnTo>
                    <a:pt x="1428" y="171"/>
                  </a:lnTo>
                  <a:lnTo>
                    <a:pt x="1427" y="177"/>
                  </a:lnTo>
                  <a:lnTo>
                    <a:pt x="1406" y="193"/>
                  </a:lnTo>
                  <a:lnTo>
                    <a:pt x="1400" y="206"/>
                  </a:lnTo>
                  <a:lnTo>
                    <a:pt x="1398" y="215"/>
                  </a:lnTo>
                  <a:lnTo>
                    <a:pt x="1382" y="228"/>
                  </a:lnTo>
                  <a:lnTo>
                    <a:pt x="1370" y="232"/>
                  </a:lnTo>
                  <a:lnTo>
                    <a:pt x="1358" y="240"/>
                  </a:lnTo>
                  <a:lnTo>
                    <a:pt x="1330" y="238"/>
                  </a:lnTo>
                  <a:lnTo>
                    <a:pt x="1322" y="235"/>
                  </a:lnTo>
                  <a:lnTo>
                    <a:pt x="1318" y="238"/>
                  </a:lnTo>
                  <a:lnTo>
                    <a:pt x="1315" y="238"/>
                  </a:lnTo>
                  <a:lnTo>
                    <a:pt x="1310" y="225"/>
                  </a:lnTo>
                  <a:lnTo>
                    <a:pt x="1310" y="220"/>
                  </a:lnTo>
                  <a:lnTo>
                    <a:pt x="1306" y="215"/>
                  </a:lnTo>
                  <a:lnTo>
                    <a:pt x="1299" y="213"/>
                  </a:lnTo>
                  <a:lnTo>
                    <a:pt x="1294" y="216"/>
                  </a:lnTo>
                  <a:lnTo>
                    <a:pt x="1298" y="243"/>
                  </a:lnTo>
                  <a:lnTo>
                    <a:pt x="1294" y="250"/>
                  </a:lnTo>
                  <a:lnTo>
                    <a:pt x="1291" y="246"/>
                  </a:lnTo>
                  <a:lnTo>
                    <a:pt x="1299" y="259"/>
                  </a:lnTo>
                  <a:lnTo>
                    <a:pt x="1310" y="259"/>
                  </a:lnTo>
                  <a:lnTo>
                    <a:pt x="1322" y="272"/>
                  </a:lnTo>
                  <a:lnTo>
                    <a:pt x="1313" y="285"/>
                  </a:lnTo>
                  <a:lnTo>
                    <a:pt x="1318" y="292"/>
                  </a:lnTo>
                  <a:lnTo>
                    <a:pt x="1287" y="331"/>
                  </a:lnTo>
                  <a:lnTo>
                    <a:pt x="1278" y="334"/>
                  </a:lnTo>
                  <a:lnTo>
                    <a:pt x="1261" y="329"/>
                  </a:lnTo>
                  <a:lnTo>
                    <a:pt x="1249" y="329"/>
                  </a:lnTo>
                  <a:lnTo>
                    <a:pt x="1246" y="334"/>
                  </a:lnTo>
                  <a:lnTo>
                    <a:pt x="1257" y="343"/>
                  </a:lnTo>
                  <a:lnTo>
                    <a:pt x="1291" y="340"/>
                  </a:lnTo>
                  <a:lnTo>
                    <a:pt x="1313" y="334"/>
                  </a:lnTo>
                  <a:lnTo>
                    <a:pt x="1341" y="319"/>
                  </a:lnTo>
                  <a:lnTo>
                    <a:pt x="1346" y="308"/>
                  </a:lnTo>
                  <a:lnTo>
                    <a:pt x="1353" y="311"/>
                  </a:lnTo>
                  <a:lnTo>
                    <a:pt x="1365" y="321"/>
                  </a:lnTo>
                  <a:lnTo>
                    <a:pt x="1354" y="346"/>
                  </a:lnTo>
                  <a:lnTo>
                    <a:pt x="1329" y="374"/>
                  </a:lnTo>
                  <a:lnTo>
                    <a:pt x="1301" y="380"/>
                  </a:lnTo>
                  <a:lnTo>
                    <a:pt x="1290" y="386"/>
                  </a:lnTo>
                  <a:lnTo>
                    <a:pt x="1256" y="389"/>
                  </a:lnTo>
                  <a:lnTo>
                    <a:pt x="1229" y="435"/>
                  </a:lnTo>
                  <a:lnTo>
                    <a:pt x="1217" y="439"/>
                  </a:lnTo>
                  <a:lnTo>
                    <a:pt x="1216" y="444"/>
                  </a:lnTo>
                  <a:lnTo>
                    <a:pt x="1218" y="445"/>
                  </a:lnTo>
                  <a:lnTo>
                    <a:pt x="1186" y="466"/>
                  </a:lnTo>
                  <a:lnTo>
                    <a:pt x="1168" y="489"/>
                  </a:lnTo>
                  <a:lnTo>
                    <a:pt x="1150" y="528"/>
                  </a:lnTo>
                  <a:lnTo>
                    <a:pt x="1141" y="577"/>
                  </a:lnTo>
                  <a:lnTo>
                    <a:pt x="1134" y="588"/>
                  </a:lnTo>
                  <a:lnTo>
                    <a:pt x="1116" y="596"/>
                  </a:lnTo>
                  <a:lnTo>
                    <a:pt x="1050" y="608"/>
                  </a:lnTo>
                  <a:lnTo>
                    <a:pt x="1043" y="614"/>
                  </a:lnTo>
                  <a:lnTo>
                    <a:pt x="824" y="464"/>
                  </a:lnTo>
                  <a:lnTo>
                    <a:pt x="640" y="487"/>
                  </a:lnTo>
                  <a:lnTo>
                    <a:pt x="635" y="462"/>
                  </a:lnTo>
                  <a:lnTo>
                    <a:pt x="602" y="435"/>
                  </a:lnTo>
                  <a:lnTo>
                    <a:pt x="586" y="444"/>
                  </a:lnTo>
                  <a:lnTo>
                    <a:pt x="580" y="437"/>
                  </a:lnTo>
                  <a:lnTo>
                    <a:pt x="582" y="429"/>
                  </a:lnTo>
                  <a:lnTo>
                    <a:pt x="581" y="425"/>
                  </a:lnTo>
                  <a:lnTo>
                    <a:pt x="366" y="449"/>
                  </a:lnTo>
                  <a:lnTo>
                    <a:pt x="359" y="448"/>
                  </a:lnTo>
                  <a:lnTo>
                    <a:pt x="355" y="455"/>
                  </a:lnTo>
                  <a:lnTo>
                    <a:pt x="312" y="475"/>
                  </a:lnTo>
                  <a:lnTo>
                    <a:pt x="310" y="485"/>
                  </a:lnTo>
                  <a:lnTo>
                    <a:pt x="295" y="485"/>
                  </a:lnTo>
                  <a:lnTo>
                    <a:pt x="247" y="509"/>
                  </a:lnTo>
                  <a:lnTo>
                    <a:pt x="0" y="543"/>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7" name="Freeform 231">
              <a:extLst>
                <a:ext uri="{FF2B5EF4-FFF2-40B4-BE49-F238E27FC236}">
                  <a16:creationId xmlns:a16="http://schemas.microsoft.com/office/drawing/2014/main" id="{7C9455D9-B34E-8649-8CC4-3E20F3A7A5E4}"/>
                </a:ext>
              </a:extLst>
            </p:cNvPr>
            <p:cNvSpPr>
              <a:spLocks/>
            </p:cNvSpPr>
            <p:nvPr/>
          </p:nvSpPr>
          <p:spPr bwMode="auto">
            <a:xfrm>
              <a:off x="6873875" y="3875088"/>
              <a:ext cx="1098550" cy="474662"/>
            </a:xfrm>
            <a:custGeom>
              <a:avLst/>
              <a:gdLst>
                <a:gd name="T0" fmla="*/ 2147483646 w 1428"/>
                <a:gd name="T1" fmla="*/ 2147483646 h 614"/>
                <a:gd name="T2" fmla="*/ 2147483646 w 1428"/>
                <a:gd name="T3" fmla="*/ 2147483646 h 614"/>
                <a:gd name="T4" fmla="*/ 2147483646 w 1428"/>
                <a:gd name="T5" fmla="*/ 2147483646 h 614"/>
                <a:gd name="T6" fmla="*/ 2147483646 w 1428"/>
                <a:gd name="T7" fmla="*/ 2147483646 h 614"/>
                <a:gd name="T8" fmla="*/ 2147483646 w 1428"/>
                <a:gd name="T9" fmla="*/ 2147483646 h 614"/>
                <a:gd name="T10" fmla="*/ 2147483646 w 1428"/>
                <a:gd name="T11" fmla="*/ 2147483646 h 614"/>
                <a:gd name="T12" fmla="*/ 2147483646 w 1428"/>
                <a:gd name="T13" fmla="*/ 2147483646 h 614"/>
                <a:gd name="T14" fmla="*/ 2147483646 w 1428"/>
                <a:gd name="T15" fmla="*/ 2147483646 h 614"/>
                <a:gd name="T16" fmla="*/ 2147483646 w 1428"/>
                <a:gd name="T17" fmla="*/ 2147483646 h 614"/>
                <a:gd name="T18" fmla="*/ 2147483646 w 1428"/>
                <a:gd name="T19" fmla="*/ 2147483646 h 614"/>
                <a:gd name="T20" fmla="*/ 2147483646 w 1428"/>
                <a:gd name="T21" fmla="*/ 2147483646 h 614"/>
                <a:gd name="T22" fmla="*/ 2147483646 w 1428"/>
                <a:gd name="T23" fmla="*/ 2147483646 h 614"/>
                <a:gd name="T24" fmla="*/ 2147483646 w 1428"/>
                <a:gd name="T25" fmla="*/ 2147483646 h 614"/>
                <a:gd name="T26" fmla="*/ 2147483646 w 1428"/>
                <a:gd name="T27" fmla="*/ 2147483646 h 614"/>
                <a:gd name="T28" fmla="*/ 2147483646 w 1428"/>
                <a:gd name="T29" fmla="*/ 2147483646 h 614"/>
                <a:gd name="T30" fmla="*/ 2147483646 w 1428"/>
                <a:gd name="T31" fmla="*/ 2147483646 h 614"/>
                <a:gd name="T32" fmla="*/ 2147483646 w 1428"/>
                <a:gd name="T33" fmla="*/ 2147483646 h 614"/>
                <a:gd name="T34" fmla="*/ 2147483646 w 1428"/>
                <a:gd name="T35" fmla="*/ 2147483646 h 614"/>
                <a:gd name="T36" fmla="*/ 2147483646 w 1428"/>
                <a:gd name="T37" fmla="*/ 2147483646 h 614"/>
                <a:gd name="T38" fmla="*/ 2147483646 w 1428"/>
                <a:gd name="T39" fmla="*/ 2147483646 h 614"/>
                <a:gd name="T40" fmla="*/ 2147483646 w 1428"/>
                <a:gd name="T41" fmla="*/ 2147483646 h 614"/>
                <a:gd name="T42" fmla="*/ 2147483646 w 1428"/>
                <a:gd name="T43" fmla="*/ 2147483646 h 614"/>
                <a:gd name="T44" fmla="*/ 2147483646 w 1428"/>
                <a:gd name="T45" fmla="*/ 2147483646 h 614"/>
                <a:gd name="T46" fmla="*/ 2147483646 w 1428"/>
                <a:gd name="T47" fmla="*/ 2147483646 h 614"/>
                <a:gd name="T48" fmla="*/ 2147483646 w 1428"/>
                <a:gd name="T49" fmla="*/ 2147483646 h 614"/>
                <a:gd name="T50" fmla="*/ 2147483646 w 1428"/>
                <a:gd name="T51" fmla="*/ 2147483646 h 614"/>
                <a:gd name="T52" fmla="*/ 2147483646 w 1428"/>
                <a:gd name="T53" fmla="*/ 2147483646 h 614"/>
                <a:gd name="T54" fmla="*/ 2147483646 w 1428"/>
                <a:gd name="T55" fmla="*/ 2147483646 h 614"/>
                <a:gd name="T56" fmla="*/ 2147483646 w 1428"/>
                <a:gd name="T57" fmla="*/ 2147483646 h 614"/>
                <a:gd name="T58" fmla="*/ 2147483646 w 1428"/>
                <a:gd name="T59" fmla="*/ 2147483646 h 614"/>
                <a:gd name="T60" fmla="*/ 2147483646 w 1428"/>
                <a:gd name="T61" fmla="*/ 2147483646 h 614"/>
                <a:gd name="T62" fmla="*/ 2147483646 w 1428"/>
                <a:gd name="T63" fmla="*/ 2147483646 h 614"/>
                <a:gd name="T64" fmla="*/ 2147483646 w 1428"/>
                <a:gd name="T65" fmla="*/ 2147483646 h 614"/>
                <a:gd name="T66" fmla="*/ 2147483646 w 1428"/>
                <a:gd name="T67" fmla="*/ 2147483646 h 614"/>
                <a:gd name="T68" fmla="*/ 2147483646 w 1428"/>
                <a:gd name="T69" fmla="*/ 2147483646 h 614"/>
                <a:gd name="T70" fmla="*/ 2147483646 w 1428"/>
                <a:gd name="T71" fmla="*/ 2147483646 h 614"/>
                <a:gd name="T72" fmla="*/ 2147483646 w 1428"/>
                <a:gd name="T73" fmla="*/ 2147483646 h 614"/>
                <a:gd name="T74" fmla="*/ 2147483646 w 1428"/>
                <a:gd name="T75" fmla="*/ 2147483646 h 614"/>
                <a:gd name="T76" fmla="*/ 2147483646 w 1428"/>
                <a:gd name="T77" fmla="*/ 2147483646 h 614"/>
                <a:gd name="T78" fmla="*/ 2147483646 w 1428"/>
                <a:gd name="T79" fmla="*/ 2147483646 h 614"/>
                <a:gd name="T80" fmla="*/ 2147483646 w 1428"/>
                <a:gd name="T81" fmla="*/ 2147483646 h 614"/>
                <a:gd name="T82" fmla="*/ 2147483646 w 1428"/>
                <a:gd name="T83" fmla="*/ 2147483646 h 614"/>
                <a:gd name="T84" fmla="*/ 2147483646 w 1428"/>
                <a:gd name="T85" fmla="*/ 2147483646 h 614"/>
                <a:gd name="T86" fmla="*/ 2147483646 w 1428"/>
                <a:gd name="T87" fmla="*/ 2147483646 h 614"/>
                <a:gd name="T88" fmla="*/ 2147483646 w 1428"/>
                <a:gd name="T89" fmla="*/ 2147483646 h 614"/>
                <a:gd name="T90" fmla="*/ 2147483646 w 1428"/>
                <a:gd name="T91" fmla="*/ 2147483646 h 614"/>
                <a:gd name="T92" fmla="*/ 2147483646 w 1428"/>
                <a:gd name="T93" fmla="*/ 2147483646 h 614"/>
                <a:gd name="T94" fmla="*/ 2147483646 w 1428"/>
                <a:gd name="T95" fmla="*/ 2147483646 h 614"/>
                <a:gd name="T96" fmla="*/ 2147483646 w 1428"/>
                <a:gd name="T97" fmla="*/ 2147483646 h 614"/>
                <a:gd name="T98" fmla="*/ 0 w 1428"/>
                <a:gd name="T99" fmla="*/ 2147483646 h 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8"/>
                <a:gd name="T151" fmla="*/ 0 h 614"/>
                <a:gd name="T152" fmla="*/ 1428 w 1428"/>
                <a:gd name="T153" fmla="*/ 614 h 6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8" h="614">
                  <a:moveTo>
                    <a:pt x="0" y="543"/>
                  </a:moveTo>
                  <a:lnTo>
                    <a:pt x="5" y="495"/>
                  </a:lnTo>
                  <a:lnTo>
                    <a:pt x="20" y="496"/>
                  </a:lnTo>
                  <a:lnTo>
                    <a:pt x="27" y="494"/>
                  </a:lnTo>
                  <a:lnTo>
                    <a:pt x="40" y="482"/>
                  </a:lnTo>
                  <a:lnTo>
                    <a:pt x="41" y="470"/>
                  </a:lnTo>
                  <a:lnTo>
                    <a:pt x="40" y="459"/>
                  </a:lnTo>
                  <a:lnTo>
                    <a:pt x="44" y="448"/>
                  </a:lnTo>
                  <a:lnTo>
                    <a:pt x="57" y="433"/>
                  </a:lnTo>
                  <a:lnTo>
                    <a:pt x="91" y="419"/>
                  </a:lnTo>
                  <a:lnTo>
                    <a:pt x="130" y="409"/>
                  </a:lnTo>
                  <a:lnTo>
                    <a:pt x="169" y="375"/>
                  </a:lnTo>
                  <a:lnTo>
                    <a:pt x="183" y="369"/>
                  </a:lnTo>
                  <a:lnTo>
                    <a:pt x="207" y="348"/>
                  </a:lnTo>
                  <a:lnTo>
                    <a:pt x="211" y="328"/>
                  </a:lnTo>
                  <a:lnTo>
                    <a:pt x="216" y="326"/>
                  </a:lnTo>
                  <a:lnTo>
                    <a:pt x="225" y="327"/>
                  </a:lnTo>
                  <a:lnTo>
                    <a:pt x="232" y="319"/>
                  </a:lnTo>
                  <a:lnTo>
                    <a:pt x="234" y="313"/>
                  </a:lnTo>
                  <a:lnTo>
                    <a:pt x="248" y="300"/>
                  </a:lnTo>
                  <a:lnTo>
                    <a:pt x="253" y="301"/>
                  </a:lnTo>
                  <a:lnTo>
                    <a:pt x="263" y="310"/>
                  </a:lnTo>
                  <a:lnTo>
                    <a:pt x="276" y="301"/>
                  </a:lnTo>
                  <a:lnTo>
                    <a:pt x="278" y="295"/>
                  </a:lnTo>
                  <a:lnTo>
                    <a:pt x="298" y="278"/>
                  </a:lnTo>
                  <a:lnTo>
                    <a:pt x="312" y="274"/>
                  </a:lnTo>
                  <a:lnTo>
                    <a:pt x="338" y="272"/>
                  </a:lnTo>
                  <a:lnTo>
                    <a:pt x="366" y="227"/>
                  </a:lnTo>
                  <a:lnTo>
                    <a:pt x="388" y="212"/>
                  </a:lnTo>
                  <a:lnTo>
                    <a:pt x="389" y="199"/>
                  </a:lnTo>
                  <a:lnTo>
                    <a:pt x="393" y="186"/>
                  </a:lnTo>
                  <a:lnTo>
                    <a:pt x="390" y="171"/>
                  </a:lnTo>
                  <a:lnTo>
                    <a:pt x="393" y="159"/>
                  </a:lnTo>
                  <a:lnTo>
                    <a:pt x="394" y="153"/>
                  </a:lnTo>
                  <a:lnTo>
                    <a:pt x="438" y="146"/>
                  </a:lnTo>
                  <a:lnTo>
                    <a:pt x="437" y="153"/>
                  </a:lnTo>
                  <a:lnTo>
                    <a:pt x="481" y="148"/>
                  </a:lnTo>
                  <a:lnTo>
                    <a:pt x="498" y="145"/>
                  </a:lnTo>
                  <a:lnTo>
                    <a:pt x="507" y="147"/>
                  </a:lnTo>
                  <a:lnTo>
                    <a:pt x="935" y="77"/>
                  </a:lnTo>
                  <a:lnTo>
                    <a:pt x="1341" y="0"/>
                  </a:lnTo>
                  <a:lnTo>
                    <a:pt x="1348" y="5"/>
                  </a:lnTo>
                  <a:lnTo>
                    <a:pt x="1352" y="12"/>
                  </a:lnTo>
                  <a:lnTo>
                    <a:pt x="1363" y="19"/>
                  </a:lnTo>
                  <a:lnTo>
                    <a:pt x="1370" y="23"/>
                  </a:lnTo>
                  <a:lnTo>
                    <a:pt x="1377" y="32"/>
                  </a:lnTo>
                  <a:lnTo>
                    <a:pt x="1383" y="38"/>
                  </a:lnTo>
                  <a:lnTo>
                    <a:pt x="1392" y="58"/>
                  </a:lnTo>
                  <a:lnTo>
                    <a:pt x="1389" y="64"/>
                  </a:lnTo>
                  <a:lnTo>
                    <a:pt x="1391" y="65"/>
                  </a:lnTo>
                  <a:lnTo>
                    <a:pt x="1384" y="65"/>
                  </a:lnTo>
                  <a:lnTo>
                    <a:pt x="1382" y="60"/>
                  </a:lnTo>
                  <a:lnTo>
                    <a:pt x="1370" y="63"/>
                  </a:lnTo>
                  <a:lnTo>
                    <a:pt x="1361" y="63"/>
                  </a:lnTo>
                  <a:lnTo>
                    <a:pt x="1353" y="58"/>
                  </a:lnTo>
                  <a:lnTo>
                    <a:pt x="1347" y="61"/>
                  </a:lnTo>
                  <a:lnTo>
                    <a:pt x="1352" y="68"/>
                  </a:lnTo>
                  <a:lnTo>
                    <a:pt x="1351" y="73"/>
                  </a:lnTo>
                  <a:lnTo>
                    <a:pt x="1313" y="91"/>
                  </a:lnTo>
                  <a:lnTo>
                    <a:pt x="1303" y="100"/>
                  </a:lnTo>
                  <a:lnTo>
                    <a:pt x="1290" y="114"/>
                  </a:lnTo>
                  <a:lnTo>
                    <a:pt x="1265" y="117"/>
                  </a:lnTo>
                  <a:lnTo>
                    <a:pt x="1260" y="132"/>
                  </a:lnTo>
                  <a:lnTo>
                    <a:pt x="1260" y="138"/>
                  </a:lnTo>
                  <a:lnTo>
                    <a:pt x="1264" y="140"/>
                  </a:lnTo>
                  <a:lnTo>
                    <a:pt x="1275" y="137"/>
                  </a:lnTo>
                  <a:lnTo>
                    <a:pt x="1298" y="125"/>
                  </a:lnTo>
                  <a:lnTo>
                    <a:pt x="1324" y="118"/>
                  </a:lnTo>
                  <a:lnTo>
                    <a:pt x="1339" y="109"/>
                  </a:lnTo>
                  <a:lnTo>
                    <a:pt x="1363" y="109"/>
                  </a:lnTo>
                  <a:lnTo>
                    <a:pt x="1366" y="114"/>
                  </a:lnTo>
                  <a:lnTo>
                    <a:pt x="1363" y="128"/>
                  </a:lnTo>
                  <a:lnTo>
                    <a:pt x="1366" y="134"/>
                  </a:lnTo>
                  <a:lnTo>
                    <a:pt x="1373" y="140"/>
                  </a:lnTo>
                  <a:lnTo>
                    <a:pt x="1382" y="136"/>
                  </a:lnTo>
                  <a:lnTo>
                    <a:pt x="1385" y="128"/>
                  </a:lnTo>
                  <a:lnTo>
                    <a:pt x="1400" y="109"/>
                  </a:lnTo>
                  <a:lnTo>
                    <a:pt x="1412" y="109"/>
                  </a:lnTo>
                  <a:lnTo>
                    <a:pt x="1421" y="129"/>
                  </a:lnTo>
                  <a:lnTo>
                    <a:pt x="1423" y="162"/>
                  </a:lnTo>
                  <a:lnTo>
                    <a:pt x="1428" y="171"/>
                  </a:lnTo>
                  <a:lnTo>
                    <a:pt x="1427" y="177"/>
                  </a:lnTo>
                  <a:lnTo>
                    <a:pt x="1406" y="193"/>
                  </a:lnTo>
                  <a:lnTo>
                    <a:pt x="1400" y="206"/>
                  </a:lnTo>
                  <a:lnTo>
                    <a:pt x="1398" y="215"/>
                  </a:lnTo>
                  <a:lnTo>
                    <a:pt x="1382" y="228"/>
                  </a:lnTo>
                  <a:lnTo>
                    <a:pt x="1370" y="232"/>
                  </a:lnTo>
                  <a:lnTo>
                    <a:pt x="1358" y="240"/>
                  </a:lnTo>
                  <a:lnTo>
                    <a:pt x="1330" y="238"/>
                  </a:lnTo>
                  <a:lnTo>
                    <a:pt x="1322" y="235"/>
                  </a:lnTo>
                  <a:lnTo>
                    <a:pt x="1318" y="238"/>
                  </a:lnTo>
                  <a:lnTo>
                    <a:pt x="1315" y="238"/>
                  </a:lnTo>
                  <a:lnTo>
                    <a:pt x="1310" y="225"/>
                  </a:lnTo>
                  <a:lnTo>
                    <a:pt x="1310" y="220"/>
                  </a:lnTo>
                  <a:lnTo>
                    <a:pt x="1306" y="215"/>
                  </a:lnTo>
                  <a:lnTo>
                    <a:pt x="1299" y="213"/>
                  </a:lnTo>
                  <a:lnTo>
                    <a:pt x="1294" y="216"/>
                  </a:lnTo>
                  <a:lnTo>
                    <a:pt x="1298" y="243"/>
                  </a:lnTo>
                  <a:lnTo>
                    <a:pt x="1294" y="250"/>
                  </a:lnTo>
                  <a:lnTo>
                    <a:pt x="1291" y="246"/>
                  </a:lnTo>
                  <a:lnTo>
                    <a:pt x="1299" y="259"/>
                  </a:lnTo>
                  <a:lnTo>
                    <a:pt x="1310" y="259"/>
                  </a:lnTo>
                  <a:lnTo>
                    <a:pt x="1322" y="272"/>
                  </a:lnTo>
                  <a:lnTo>
                    <a:pt x="1313" y="285"/>
                  </a:lnTo>
                  <a:lnTo>
                    <a:pt x="1318" y="292"/>
                  </a:lnTo>
                  <a:lnTo>
                    <a:pt x="1287" y="331"/>
                  </a:lnTo>
                  <a:lnTo>
                    <a:pt x="1278" y="334"/>
                  </a:lnTo>
                  <a:lnTo>
                    <a:pt x="1261" y="329"/>
                  </a:lnTo>
                  <a:lnTo>
                    <a:pt x="1249" y="329"/>
                  </a:lnTo>
                  <a:lnTo>
                    <a:pt x="1246" y="334"/>
                  </a:lnTo>
                  <a:lnTo>
                    <a:pt x="1257" y="343"/>
                  </a:lnTo>
                  <a:lnTo>
                    <a:pt x="1291" y="340"/>
                  </a:lnTo>
                  <a:lnTo>
                    <a:pt x="1313" y="334"/>
                  </a:lnTo>
                  <a:lnTo>
                    <a:pt x="1341" y="319"/>
                  </a:lnTo>
                  <a:lnTo>
                    <a:pt x="1346" y="308"/>
                  </a:lnTo>
                  <a:lnTo>
                    <a:pt x="1353" y="311"/>
                  </a:lnTo>
                  <a:lnTo>
                    <a:pt x="1365" y="321"/>
                  </a:lnTo>
                  <a:lnTo>
                    <a:pt x="1354" y="346"/>
                  </a:lnTo>
                  <a:lnTo>
                    <a:pt x="1329" y="374"/>
                  </a:lnTo>
                  <a:lnTo>
                    <a:pt x="1301" y="380"/>
                  </a:lnTo>
                  <a:lnTo>
                    <a:pt x="1290" y="386"/>
                  </a:lnTo>
                  <a:lnTo>
                    <a:pt x="1256" y="389"/>
                  </a:lnTo>
                  <a:lnTo>
                    <a:pt x="1229" y="435"/>
                  </a:lnTo>
                  <a:lnTo>
                    <a:pt x="1217" y="439"/>
                  </a:lnTo>
                  <a:lnTo>
                    <a:pt x="1216" y="444"/>
                  </a:lnTo>
                  <a:lnTo>
                    <a:pt x="1218" y="445"/>
                  </a:lnTo>
                  <a:lnTo>
                    <a:pt x="1186" y="466"/>
                  </a:lnTo>
                  <a:lnTo>
                    <a:pt x="1168" y="489"/>
                  </a:lnTo>
                  <a:lnTo>
                    <a:pt x="1150" y="528"/>
                  </a:lnTo>
                  <a:lnTo>
                    <a:pt x="1141" y="577"/>
                  </a:lnTo>
                  <a:lnTo>
                    <a:pt x="1134" y="588"/>
                  </a:lnTo>
                  <a:lnTo>
                    <a:pt x="1116" y="596"/>
                  </a:lnTo>
                  <a:lnTo>
                    <a:pt x="1050" y="608"/>
                  </a:lnTo>
                  <a:lnTo>
                    <a:pt x="1043" y="614"/>
                  </a:lnTo>
                  <a:lnTo>
                    <a:pt x="824" y="464"/>
                  </a:lnTo>
                  <a:lnTo>
                    <a:pt x="640" y="487"/>
                  </a:lnTo>
                  <a:lnTo>
                    <a:pt x="635" y="462"/>
                  </a:lnTo>
                  <a:lnTo>
                    <a:pt x="602" y="435"/>
                  </a:lnTo>
                  <a:lnTo>
                    <a:pt x="586" y="444"/>
                  </a:lnTo>
                  <a:lnTo>
                    <a:pt x="580" y="437"/>
                  </a:lnTo>
                  <a:lnTo>
                    <a:pt x="582" y="429"/>
                  </a:lnTo>
                  <a:lnTo>
                    <a:pt x="581" y="425"/>
                  </a:lnTo>
                  <a:lnTo>
                    <a:pt x="366" y="449"/>
                  </a:lnTo>
                  <a:lnTo>
                    <a:pt x="359" y="448"/>
                  </a:lnTo>
                  <a:lnTo>
                    <a:pt x="355" y="455"/>
                  </a:lnTo>
                  <a:lnTo>
                    <a:pt x="312" y="475"/>
                  </a:lnTo>
                  <a:lnTo>
                    <a:pt x="310" y="485"/>
                  </a:lnTo>
                  <a:lnTo>
                    <a:pt x="295" y="485"/>
                  </a:lnTo>
                  <a:lnTo>
                    <a:pt x="247" y="509"/>
                  </a:lnTo>
                  <a:lnTo>
                    <a:pt x="0" y="543"/>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8" name="Freeform 232">
              <a:extLst>
                <a:ext uri="{FF2B5EF4-FFF2-40B4-BE49-F238E27FC236}">
                  <a16:creationId xmlns:a16="http://schemas.microsoft.com/office/drawing/2014/main" id="{0BEBB488-75B3-393B-AF5D-7A97AC9CE225}"/>
                </a:ext>
              </a:extLst>
            </p:cNvPr>
            <p:cNvSpPr>
              <a:spLocks/>
            </p:cNvSpPr>
            <p:nvPr/>
          </p:nvSpPr>
          <p:spPr bwMode="auto">
            <a:xfrm>
              <a:off x="7037388" y="4205288"/>
              <a:ext cx="639762" cy="482600"/>
            </a:xfrm>
            <a:custGeom>
              <a:avLst/>
              <a:gdLst>
                <a:gd name="T0" fmla="*/ 2147483646 w 829"/>
                <a:gd name="T1" fmla="*/ 2147483646 h 626"/>
                <a:gd name="T2" fmla="*/ 2147483646 w 829"/>
                <a:gd name="T3" fmla="*/ 2147483646 h 626"/>
                <a:gd name="T4" fmla="*/ 2147483646 w 829"/>
                <a:gd name="T5" fmla="*/ 2147483646 h 626"/>
                <a:gd name="T6" fmla="*/ 2147483646 w 829"/>
                <a:gd name="T7" fmla="*/ 2147483646 h 626"/>
                <a:gd name="T8" fmla="*/ 2147483646 w 829"/>
                <a:gd name="T9" fmla="*/ 2147483646 h 626"/>
                <a:gd name="T10" fmla="*/ 2147483646 w 829"/>
                <a:gd name="T11" fmla="*/ 2147483646 h 626"/>
                <a:gd name="T12" fmla="*/ 2147483646 w 829"/>
                <a:gd name="T13" fmla="*/ 2147483646 h 626"/>
                <a:gd name="T14" fmla="*/ 2147483646 w 829"/>
                <a:gd name="T15" fmla="*/ 2147483646 h 626"/>
                <a:gd name="T16" fmla="*/ 2147483646 w 829"/>
                <a:gd name="T17" fmla="*/ 2147483646 h 626"/>
                <a:gd name="T18" fmla="*/ 2147483646 w 829"/>
                <a:gd name="T19" fmla="*/ 2147483646 h 626"/>
                <a:gd name="T20" fmla="*/ 2147483646 w 829"/>
                <a:gd name="T21" fmla="*/ 2147483646 h 626"/>
                <a:gd name="T22" fmla="*/ 2147483646 w 829"/>
                <a:gd name="T23" fmla="*/ 2147483646 h 626"/>
                <a:gd name="T24" fmla="*/ 2147483646 w 829"/>
                <a:gd name="T25" fmla="*/ 2147483646 h 626"/>
                <a:gd name="T26" fmla="*/ 2147483646 w 829"/>
                <a:gd name="T27" fmla="*/ 2147483646 h 626"/>
                <a:gd name="T28" fmla="*/ 2147483646 w 829"/>
                <a:gd name="T29" fmla="*/ 2147483646 h 626"/>
                <a:gd name="T30" fmla="*/ 2147483646 w 829"/>
                <a:gd name="T31" fmla="*/ 2147483646 h 626"/>
                <a:gd name="T32" fmla="*/ 2147483646 w 829"/>
                <a:gd name="T33" fmla="*/ 2147483646 h 626"/>
                <a:gd name="T34" fmla="*/ 2147483646 w 829"/>
                <a:gd name="T35" fmla="*/ 2147483646 h 626"/>
                <a:gd name="T36" fmla="*/ 2147483646 w 829"/>
                <a:gd name="T37" fmla="*/ 2147483646 h 626"/>
                <a:gd name="T38" fmla="*/ 2147483646 w 829"/>
                <a:gd name="T39" fmla="*/ 2147483646 h 626"/>
                <a:gd name="T40" fmla="*/ 2147483646 w 829"/>
                <a:gd name="T41" fmla="*/ 2147483646 h 626"/>
                <a:gd name="T42" fmla="*/ 2147483646 w 829"/>
                <a:gd name="T43" fmla="*/ 2147483646 h 626"/>
                <a:gd name="T44" fmla="*/ 2147483646 w 829"/>
                <a:gd name="T45" fmla="*/ 2147483646 h 626"/>
                <a:gd name="T46" fmla="*/ 2147483646 w 829"/>
                <a:gd name="T47" fmla="*/ 2147483646 h 626"/>
                <a:gd name="T48" fmla="*/ 2147483646 w 829"/>
                <a:gd name="T49" fmla="*/ 2147483646 h 626"/>
                <a:gd name="T50" fmla="*/ 2147483646 w 829"/>
                <a:gd name="T51" fmla="*/ 2147483646 h 626"/>
                <a:gd name="T52" fmla="*/ 2147483646 w 829"/>
                <a:gd name="T53" fmla="*/ 2147483646 h 626"/>
                <a:gd name="T54" fmla="*/ 2147483646 w 829"/>
                <a:gd name="T55" fmla="*/ 2147483646 h 626"/>
                <a:gd name="T56" fmla="*/ 2147483646 w 829"/>
                <a:gd name="T57" fmla="*/ 2147483646 h 626"/>
                <a:gd name="T58" fmla="*/ 2147483646 w 829"/>
                <a:gd name="T59" fmla="*/ 2147483646 h 626"/>
                <a:gd name="T60" fmla="*/ 2147483646 w 829"/>
                <a:gd name="T61" fmla="*/ 2147483646 h 626"/>
                <a:gd name="T62" fmla="*/ 2147483646 w 829"/>
                <a:gd name="T63" fmla="*/ 2147483646 h 626"/>
                <a:gd name="T64" fmla="*/ 2147483646 w 829"/>
                <a:gd name="T65" fmla="*/ 2147483646 h 626"/>
                <a:gd name="T66" fmla="*/ 2147483646 w 829"/>
                <a:gd name="T67" fmla="*/ 2147483646 h 626"/>
                <a:gd name="T68" fmla="*/ 2147483646 w 829"/>
                <a:gd name="T69" fmla="*/ 2147483646 h 626"/>
                <a:gd name="T70" fmla="*/ 2147483646 w 829"/>
                <a:gd name="T71" fmla="*/ 2147483646 h 626"/>
                <a:gd name="T72" fmla="*/ 2147483646 w 829"/>
                <a:gd name="T73" fmla="*/ 2147483646 h 626"/>
                <a:gd name="T74" fmla="*/ 2147483646 w 829"/>
                <a:gd name="T75" fmla="*/ 2147483646 h 626"/>
                <a:gd name="T76" fmla="*/ 2147483646 w 829"/>
                <a:gd name="T77" fmla="*/ 2147483646 h 626"/>
                <a:gd name="T78" fmla="*/ 2147483646 w 829"/>
                <a:gd name="T79" fmla="*/ 2147483646 h 626"/>
                <a:gd name="T80" fmla="*/ 2147483646 w 829"/>
                <a:gd name="T81" fmla="*/ 2147483646 h 626"/>
                <a:gd name="T82" fmla="*/ 2147483646 w 829"/>
                <a:gd name="T83" fmla="*/ 2147483646 h 626"/>
                <a:gd name="T84" fmla="*/ 2147483646 w 829"/>
                <a:gd name="T85" fmla="*/ 2147483646 h 626"/>
                <a:gd name="T86" fmla="*/ 2147483646 w 829"/>
                <a:gd name="T87" fmla="*/ 2147483646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9"/>
                <a:gd name="T133" fmla="*/ 0 h 626"/>
                <a:gd name="T134" fmla="*/ 829 w 829"/>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9" h="626">
                  <a:moveTo>
                    <a:pt x="497" y="625"/>
                  </a:moveTo>
                  <a:lnTo>
                    <a:pt x="489" y="626"/>
                  </a:lnTo>
                  <a:lnTo>
                    <a:pt x="466" y="623"/>
                  </a:lnTo>
                  <a:lnTo>
                    <a:pt x="458" y="618"/>
                  </a:lnTo>
                  <a:lnTo>
                    <a:pt x="454" y="609"/>
                  </a:lnTo>
                  <a:lnTo>
                    <a:pt x="443" y="568"/>
                  </a:lnTo>
                  <a:lnTo>
                    <a:pt x="421" y="539"/>
                  </a:lnTo>
                  <a:lnTo>
                    <a:pt x="397" y="527"/>
                  </a:lnTo>
                  <a:lnTo>
                    <a:pt x="384" y="486"/>
                  </a:lnTo>
                  <a:lnTo>
                    <a:pt x="367" y="467"/>
                  </a:lnTo>
                  <a:lnTo>
                    <a:pt x="360" y="444"/>
                  </a:lnTo>
                  <a:lnTo>
                    <a:pt x="345" y="439"/>
                  </a:lnTo>
                  <a:lnTo>
                    <a:pt x="316" y="427"/>
                  </a:lnTo>
                  <a:lnTo>
                    <a:pt x="298" y="403"/>
                  </a:lnTo>
                  <a:lnTo>
                    <a:pt x="280" y="390"/>
                  </a:lnTo>
                  <a:lnTo>
                    <a:pt x="278" y="380"/>
                  </a:lnTo>
                  <a:lnTo>
                    <a:pt x="269" y="360"/>
                  </a:lnTo>
                  <a:lnTo>
                    <a:pt x="261" y="352"/>
                  </a:lnTo>
                  <a:lnTo>
                    <a:pt x="233" y="343"/>
                  </a:lnTo>
                  <a:lnTo>
                    <a:pt x="182" y="295"/>
                  </a:lnTo>
                  <a:lnTo>
                    <a:pt x="157" y="287"/>
                  </a:lnTo>
                  <a:lnTo>
                    <a:pt x="152" y="270"/>
                  </a:lnTo>
                  <a:lnTo>
                    <a:pt x="129" y="252"/>
                  </a:lnTo>
                  <a:lnTo>
                    <a:pt x="115" y="219"/>
                  </a:lnTo>
                  <a:lnTo>
                    <a:pt x="96" y="201"/>
                  </a:lnTo>
                  <a:lnTo>
                    <a:pt x="92" y="191"/>
                  </a:lnTo>
                  <a:lnTo>
                    <a:pt x="57" y="185"/>
                  </a:lnTo>
                  <a:lnTo>
                    <a:pt x="12" y="161"/>
                  </a:lnTo>
                  <a:lnTo>
                    <a:pt x="0" y="148"/>
                  </a:lnTo>
                  <a:lnTo>
                    <a:pt x="15" y="115"/>
                  </a:lnTo>
                  <a:lnTo>
                    <a:pt x="26" y="106"/>
                  </a:lnTo>
                  <a:lnTo>
                    <a:pt x="34" y="93"/>
                  </a:lnTo>
                  <a:lnTo>
                    <a:pt x="35" y="86"/>
                  </a:lnTo>
                  <a:lnTo>
                    <a:pt x="33" y="84"/>
                  </a:lnTo>
                  <a:lnTo>
                    <a:pt x="81" y="60"/>
                  </a:lnTo>
                  <a:lnTo>
                    <a:pt x="96" y="60"/>
                  </a:lnTo>
                  <a:lnTo>
                    <a:pt x="98" y="50"/>
                  </a:lnTo>
                  <a:lnTo>
                    <a:pt x="141" y="30"/>
                  </a:lnTo>
                  <a:lnTo>
                    <a:pt x="145" y="23"/>
                  </a:lnTo>
                  <a:lnTo>
                    <a:pt x="152" y="24"/>
                  </a:lnTo>
                  <a:lnTo>
                    <a:pt x="367" y="0"/>
                  </a:lnTo>
                  <a:lnTo>
                    <a:pt x="368" y="4"/>
                  </a:lnTo>
                  <a:lnTo>
                    <a:pt x="366" y="12"/>
                  </a:lnTo>
                  <a:lnTo>
                    <a:pt x="372" y="19"/>
                  </a:lnTo>
                  <a:lnTo>
                    <a:pt x="388" y="10"/>
                  </a:lnTo>
                  <a:lnTo>
                    <a:pt x="421" y="37"/>
                  </a:lnTo>
                  <a:lnTo>
                    <a:pt x="426" y="62"/>
                  </a:lnTo>
                  <a:lnTo>
                    <a:pt x="610" y="39"/>
                  </a:lnTo>
                  <a:lnTo>
                    <a:pt x="829" y="189"/>
                  </a:lnTo>
                  <a:lnTo>
                    <a:pt x="821" y="196"/>
                  </a:lnTo>
                  <a:lnTo>
                    <a:pt x="803" y="206"/>
                  </a:lnTo>
                  <a:lnTo>
                    <a:pt x="788" y="227"/>
                  </a:lnTo>
                  <a:lnTo>
                    <a:pt x="761" y="268"/>
                  </a:lnTo>
                  <a:lnTo>
                    <a:pt x="754" y="284"/>
                  </a:lnTo>
                  <a:lnTo>
                    <a:pt x="745" y="307"/>
                  </a:lnTo>
                  <a:lnTo>
                    <a:pt x="746" y="329"/>
                  </a:lnTo>
                  <a:lnTo>
                    <a:pt x="746" y="348"/>
                  </a:lnTo>
                  <a:lnTo>
                    <a:pt x="740" y="355"/>
                  </a:lnTo>
                  <a:lnTo>
                    <a:pt x="735" y="365"/>
                  </a:lnTo>
                  <a:lnTo>
                    <a:pt x="722" y="366"/>
                  </a:lnTo>
                  <a:lnTo>
                    <a:pt x="713" y="376"/>
                  </a:lnTo>
                  <a:lnTo>
                    <a:pt x="702" y="387"/>
                  </a:lnTo>
                  <a:lnTo>
                    <a:pt x="691" y="405"/>
                  </a:lnTo>
                  <a:lnTo>
                    <a:pt x="683" y="421"/>
                  </a:lnTo>
                  <a:lnTo>
                    <a:pt x="655" y="440"/>
                  </a:lnTo>
                  <a:lnTo>
                    <a:pt x="640" y="463"/>
                  </a:lnTo>
                  <a:lnTo>
                    <a:pt x="625" y="477"/>
                  </a:lnTo>
                  <a:lnTo>
                    <a:pt x="606" y="490"/>
                  </a:lnTo>
                  <a:lnTo>
                    <a:pt x="594" y="502"/>
                  </a:lnTo>
                  <a:lnTo>
                    <a:pt x="584" y="511"/>
                  </a:lnTo>
                  <a:lnTo>
                    <a:pt x="568" y="520"/>
                  </a:lnTo>
                  <a:lnTo>
                    <a:pt x="557" y="523"/>
                  </a:lnTo>
                  <a:lnTo>
                    <a:pt x="553" y="530"/>
                  </a:lnTo>
                  <a:lnTo>
                    <a:pt x="554" y="535"/>
                  </a:lnTo>
                  <a:lnTo>
                    <a:pt x="551" y="539"/>
                  </a:lnTo>
                  <a:lnTo>
                    <a:pt x="545" y="554"/>
                  </a:lnTo>
                  <a:lnTo>
                    <a:pt x="531" y="566"/>
                  </a:lnTo>
                  <a:lnTo>
                    <a:pt x="518" y="568"/>
                  </a:lnTo>
                  <a:lnTo>
                    <a:pt x="515" y="571"/>
                  </a:lnTo>
                  <a:lnTo>
                    <a:pt x="513" y="573"/>
                  </a:lnTo>
                  <a:lnTo>
                    <a:pt x="517" y="578"/>
                  </a:lnTo>
                  <a:lnTo>
                    <a:pt x="521" y="581"/>
                  </a:lnTo>
                  <a:lnTo>
                    <a:pt x="526" y="583"/>
                  </a:lnTo>
                  <a:lnTo>
                    <a:pt x="524" y="591"/>
                  </a:lnTo>
                  <a:lnTo>
                    <a:pt x="517" y="595"/>
                  </a:lnTo>
                  <a:lnTo>
                    <a:pt x="502" y="610"/>
                  </a:lnTo>
                  <a:lnTo>
                    <a:pt x="496" y="622"/>
                  </a:lnTo>
                  <a:lnTo>
                    <a:pt x="497" y="625"/>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79" name="Freeform 233">
              <a:extLst>
                <a:ext uri="{FF2B5EF4-FFF2-40B4-BE49-F238E27FC236}">
                  <a16:creationId xmlns:a16="http://schemas.microsoft.com/office/drawing/2014/main" id="{5936A951-ECE4-2EC7-13D6-3FBC6F220819}"/>
                </a:ext>
              </a:extLst>
            </p:cNvPr>
            <p:cNvSpPr>
              <a:spLocks/>
            </p:cNvSpPr>
            <p:nvPr/>
          </p:nvSpPr>
          <p:spPr bwMode="auto">
            <a:xfrm>
              <a:off x="7037388" y="4205288"/>
              <a:ext cx="639762" cy="482600"/>
            </a:xfrm>
            <a:custGeom>
              <a:avLst/>
              <a:gdLst>
                <a:gd name="T0" fmla="*/ 2147483646 w 829"/>
                <a:gd name="T1" fmla="*/ 2147483646 h 626"/>
                <a:gd name="T2" fmla="*/ 2147483646 w 829"/>
                <a:gd name="T3" fmla="*/ 2147483646 h 626"/>
                <a:gd name="T4" fmla="*/ 2147483646 w 829"/>
                <a:gd name="T5" fmla="*/ 2147483646 h 626"/>
                <a:gd name="T6" fmla="*/ 2147483646 w 829"/>
                <a:gd name="T7" fmla="*/ 2147483646 h 626"/>
                <a:gd name="T8" fmla="*/ 2147483646 w 829"/>
                <a:gd name="T9" fmla="*/ 2147483646 h 626"/>
                <a:gd name="T10" fmla="*/ 2147483646 w 829"/>
                <a:gd name="T11" fmla="*/ 2147483646 h 626"/>
                <a:gd name="T12" fmla="*/ 2147483646 w 829"/>
                <a:gd name="T13" fmla="*/ 2147483646 h 626"/>
                <a:gd name="T14" fmla="*/ 2147483646 w 829"/>
                <a:gd name="T15" fmla="*/ 2147483646 h 626"/>
                <a:gd name="T16" fmla="*/ 2147483646 w 829"/>
                <a:gd name="T17" fmla="*/ 2147483646 h 626"/>
                <a:gd name="T18" fmla="*/ 2147483646 w 829"/>
                <a:gd name="T19" fmla="*/ 2147483646 h 626"/>
                <a:gd name="T20" fmla="*/ 2147483646 w 829"/>
                <a:gd name="T21" fmla="*/ 2147483646 h 626"/>
                <a:gd name="T22" fmla="*/ 2147483646 w 829"/>
                <a:gd name="T23" fmla="*/ 2147483646 h 626"/>
                <a:gd name="T24" fmla="*/ 2147483646 w 829"/>
                <a:gd name="T25" fmla="*/ 2147483646 h 626"/>
                <a:gd name="T26" fmla="*/ 2147483646 w 829"/>
                <a:gd name="T27" fmla="*/ 2147483646 h 626"/>
                <a:gd name="T28" fmla="*/ 2147483646 w 829"/>
                <a:gd name="T29" fmla="*/ 2147483646 h 626"/>
                <a:gd name="T30" fmla="*/ 2147483646 w 829"/>
                <a:gd name="T31" fmla="*/ 2147483646 h 626"/>
                <a:gd name="T32" fmla="*/ 2147483646 w 829"/>
                <a:gd name="T33" fmla="*/ 2147483646 h 626"/>
                <a:gd name="T34" fmla="*/ 2147483646 w 829"/>
                <a:gd name="T35" fmla="*/ 2147483646 h 626"/>
                <a:gd name="T36" fmla="*/ 2147483646 w 829"/>
                <a:gd name="T37" fmla="*/ 2147483646 h 626"/>
                <a:gd name="T38" fmla="*/ 2147483646 w 829"/>
                <a:gd name="T39" fmla="*/ 2147483646 h 626"/>
                <a:gd name="T40" fmla="*/ 2147483646 w 829"/>
                <a:gd name="T41" fmla="*/ 2147483646 h 626"/>
                <a:gd name="T42" fmla="*/ 2147483646 w 829"/>
                <a:gd name="T43" fmla="*/ 2147483646 h 626"/>
                <a:gd name="T44" fmla="*/ 2147483646 w 829"/>
                <a:gd name="T45" fmla="*/ 2147483646 h 626"/>
                <a:gd name="T46" fmla="*/ 2147483646 w 829"/>
                <a:gd name="T47" fmla="*/ 2147483646 h 626"/>
                <a:gd name="T48" fmla="*/ 2147483646 w 829"/>
                <a:gd name="T49" fmla="*/ 2147483646 h 626"/>
                <a:gd name="T50" fmla="*/ 2147483646 w 829"/>
                <a:gd name="T51" fmla="*/ 2147483646 h 626"/>
                <a:gd name="T52" fmla="*/ 2147483646 w 829"/>
                <a:gd name="T53" fmla="*/ 2147483646 h 626"/>
                <a:gd name="T54" fmla="*/ 2147483646 w 829"/>
                <a:gd name="T55" fmla="*/ 2147483646 h 626"/>
                <a:gd name="T56" fmla="*/ 2147483646 w 829"/>
                <a:gd name="T57" fmla="*/ 2147483646 h 626"/>
                <a:gd name="T58" fmla="*/ 2147483646 w 829"/>
                <a:gd name="T59" fmla="*/ 2147483646 h 626"/>
                <a:gd name="T60" fmla="*/ 2147483646 w 829"/>
                <a:gd name="T61" fmla="*/ 2147483646 h 626"/>
                <a:gd name="T62" fmla="*/ 2147483646 w 829"/>
                <a:gd name="T63" fmla="*/ 2147483646 h 626"/>
                <a:gd name="T64" fmla="*/ 2147483646 w 829"/>
                <a:gd name="T65" fmla="*/ 2147483646 h 626"/>
                <a:gd name="T66" fmla="*/ 2147483646 w 829"/>
                <a:gd name="T67" fmla="*/ 2147483646 h 626"/>
                <a:gd name="T68" fmla="*/ 2147483646 w 829"/>
                <a:gd name="T69" fmla="*/ 2147483646 h 626"/>
                <a:gd name="T70" fmla="*/ 2147483646 w 829"/>
                <a:gd name="T71" fmla="*/ 2147483646 h 626"/>
                <a:gd name="T72" fmla="*/ 2147483646 w 829"/>
                <a:gd name="T73" fmla="*/ 2147483646 h 626"/>
                <a:gd name="T74" fmla="*/ 2147483646 w 829"/>
                <a:gd name="T75" fmla="*/ 2147483646 h 626"/>
                <a:gd name="T76" fmla="*/ 2147483646 w 829"/>
                <a:gd name="T77" fmla="*/ 2147483646 h 626"/>
                <a:gd name="T78" fmla="*/ 2147483646 w 829"/>
                <a:gd name="T79" fmla="*/ 2147483646 h 626"/>
                <a:gd name="T80" fmla="*/ 2147483646 w 829"/>
                <a:gd name="T81" fmla="*/ 2147483646 h 626"/>
                <a:gd name="T82" fmla="*/ 2147483646 w 829"/>
                <a:gd name="T83" fmla="*/ 2147483646 h 626"/>
                <a:gd name="T84" fmla="*/ 2147483646 w 829"/>
                <a:gd name="T85" fmla="*/ 2147483646 h 626"/>
                <a:gd name="T86" fmla="*/ 2147483646 w 829"/>
                <a:gd name="T87" fmla="*/ 2147483646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9"/>
                <a:gd name="T133" fmla="*/ 0 h 626"/>
                <a:gd name="T134" fmla="*/ 829 w 829"/>
                <a:gd name="T135" fmla="*/ 626 h 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9" h="626">
                  <a:moveTo>
                    <a:pt x="497" y="625"/>
                  </a:moveTo>
                  <a:lnTo>
                    <a:pt x="489" y="626"/>
                  </a:lnTo>
                  <a:lnTo>
                    <a:pt x="466" y="623"/>
                  </a:lnTo>
                  <a:lnTo>
                    <a:pt x="458" y="618"/>
                  </a:lnTo>
                  <a:lnTo>
                    <a:pt x="454" y="609"/>
                  </a:lnTo>
                  <a:lnTo>
                    <a:pt x="443" y="568"/>
                  </a:lnTo>
                  <a:lnTo>
                    <a:pt x="421" y="539"/>
                  </a:lnTo>
                  <a:lnTo>
                    <a:pt x="397" y="527"/>
                  </a:lnTo>
                  <a:lnTo>
                    <a:pt x="384" y="486"/>
                  </a:lnTo>
                  <a:lnTo>
                    <a:pt x="367" y="467"/>
                  </a:lnTo>
                  <a:lnTo>
                    <a:pt x="360" y="444"/>
                  </a:lnTo>
                  <a:lnTo>
                    <a:pt x="345" y="439"/>
                  </a:lnTo>
                  <a:lnTo>
                    <a:pt x="316" y="427"/>
                  </a:lnTo>
                  <a:lnTo>
                    <a:pt x="298" y="403"/>
                  </a:lnTo>
                  <a:lnTo>
                    <a:pt x="280" y="390"/>
                  </a:lnTo>
                  <a:lnTo>
                    <a:pt x="278" y="380"/>
                  </a:lnTo>
                  <a:lnTo>
                    <a:pt x="269" y="360"/>
                  </a:lnTo>
                  <a:lnTo>
                    <a:pt x="261" y="352"/>
                  </a:lnTo>
                  <a:lnTo>
                    <a:pt x="233" y="343"/>
                  </a:lnTo>
                  <a:lnTo>
                    <a:pt x="182" y="295"/>
                  </a:lnTo>
                  <a:lnTo>
                    <a:pt x="157" y="287"/>
                  </a:lnTo>
                  <a:lnTo>
                    <a:pt x="152" y="270"/>
                  </a:lnTo>
                  <a:lnTo>
                    <a:pt x="129" y="252"/>
                  </a:lnTo>
                  <a:lnTo>
                    <a:pt x="115" y="219"/>
                  </a:lnTo>
                  <a:lnTo>
                    <a:pt x="96" y="201"/>
                  </a:lnTo>
                  <a:lnTo>
                    <a:pt x="92" y="191"/>
                  </a:lnTo>
                  <a:lnTo>
                    <a:pt x="57" y="185"/>
                  </a:lnTo>
                  <a:lnTo>
                    <a:pt x="12" y="161"/>
                  </a:lnTo>
                  <a:lnTo>
                    <a:pt x="0" y="148"/>
                  </a:lnTo>
                  <a:lnTo>
                    <a:pt x="15" y="115"/>
                  </a:lnTo>
                  <a:lnTo>
                    <a:pt x="26" y="106"/>
                  </a:lnTo>
                  <a:lnTo>
                    <a:pt x="34" y="93"/>
                  </a:lnTo>
                  <a:lnTo>
                    <a:pt x="35" y="86"/>
                  </a:lnTo>
                  <a:lnTo>
                    <a:pt x="33" y="84"/>
                  </a:lnTo>
                  <a:lnTo>
                    <a:pt x="81" y="60"/>
                  </a:lnTo>
                  <a:lnTo>
                    <a:pt x="96" y="60"/>
                  </a:lnTo>
                  <a:lnTo>
                    <a:pt x="98" y="50"/>
                  </a:lnTo>
                  <a:lnTo>
                    <a:pt x="141" y="30"/>
                  </a:lnTo>
                  <a:lnTo>
                    <a:pt x="145" y="23"/>
                  </a:lnTo>
                  <a:lnTo>
                    <a:pt x="152" y="24"/>
                  </a:lnTo>
                  <a:lnTo>
                    <a:pt x="367" y="0"/>
                  </a:lnTo>
                  <a:lnTo>
                    <a:pt x="368" y="4"/>
                  </a:lnTo>
                  <a:lnTo>
                    <a:pt x="366" y="12"/>
                  </a:lnTo>
                  <a:lnTo>
                    <a:pt x="372" y="19"/>
                  </a:lnTo>
                  <a:lnTo>
                    <a:pt x="388" y="10"/>
                  </a:lnTo>
                  <a:lnTo>
                    <a:pt x="421" y="37"/>
                  </a:lnTo>
                  <a:lnTo>
                    <a:pt x="426" y="62"/>
                  </a:lnTo>
                  <a:lnTo>
                    <a:pt x="610" y="39"/>
                  </a:lnTo>
                  <a:lnTo>
                    <a:pt x="829" y="189"/>
                  </a:lnTo>
                  <a:lnTo>
                    <a:pt x="821" y="196"/>
                  </a:lnTo>
                  <a:lnTo>
                    <a:pt x="803" y="206"/>
                  </a:lnTo>
                  <a:lnTo>
                    <a:pt x="788" y="227"/>
                  </a:lnTo>
                  <a:lnTo>
                    <a:pt x="761" y="268"/>
                  </a:lnTo>
                  <a:lnTo>
                    <a:pt x="754" y="284"/>
                  </a:lnTo>
                  <a:lnTo>
                    <a:pt x="745" y="307"/>
                  </a:lnTo>
                  <a:lnTo>
                    <a:pt x="746" y="329"/>
                  </a:lnTo>
                  <a:lnTo>
                    <a:pt x="746" y="348"/>
                  </a:lnTo>
                  <a:lnTo>
                    <a:pt x="740" y="355"/>
                  </a:lnTo>
                  <a:lnTo>
                    <a:pt x="735" y="365"/>
                  </a:lnTo>
                  <a:lnTo>
                    <a:pt x="722" y="366"/>
                  </a:lnTo>
                  <a:lnTo>
                    <a:pt x="713" y="376"/>
                  </a:lnTo>
                  <a:lnTo>
                    <a:pt x="702" y="387"/>
                  </a:lnTo>
                  <a:lnTo>
                    <a:pt x="691" y="405"/>
                  </a:lnTo>
                  <a:lnTo>
                    <a:pt x="683" y="421"/>
                  </a:lnTo>
                  <a:lnTo>
                    <a:pt x="655" y="440"/>
                  </a:lnTo>
                  <a:lnTo>
                    <a:pt x="640" y="463"/>
                  </a:lnTo>
                  <a:lnTo>
                    <a:pt x="625" y="477"/>
                  </a:lnTo>
                  <a:lnTo>
                    <a:pt x="606" y="490"/>
                  </a:lnTo>
                  <a:lnTo>
                    <a:pt x="594" y="502"/>
                  </a:lnTo>
                  <a:lnTo>
                    <a:pt x="584" y="511"/>
                  </a:lnTo>
                  <a:lnTo>
                    <a:pt x="568" y="520"/>
                  </a:lnTo>
                  <a:lnTo>
                    <a:pt x="557" y="523"/>
                  </a:lnTo>
                  <a:lnTo>
                    <a:pt x="553" y="530"/>
                  </a:lnTo>
                  <a:lnTo>
                    <a:pt x="554" y="535"/>
                  </a:lnTo>
                  <a:lnTo>
                    <a:pt x="551" y="539"/>
                  </a:lnTo>
                  <a:lnTo>
                    <a:pt x="545" y="554"/>
                  </a:lnTo>
                  <a:lnTo>
                    <a:pt x="531" y="566"/>
                  </a:lnTo>
                  <a:lnTo>
                    <a:pt x="518" y="568"/>
                  </a:lnTo>
                  <a:lnTo>
                    <a:pt x="515" y="571"/>
                  </a:lnTo>
                  <a:lnTo>
                    <a:pt x="513" y="573"/>
                  </a:lnTo>
                  <a:lnTo>
                    <a:pt x="517" y="578"/>
                  </a:lnTo>
                  <a:lnTo>
                    <a:pt x="521" y="581"/>
                  </a:lnTo>
                  <a:lnTo>
                    <a:pt x="526" y="583"/>
                  </a:lnTo>
                  <a:lnTo>
                    <a:pt x="524" y="591"/>
                  </a:lnTo>
                  <a:lnTo>
                    <a:pt x="517" y="595"/>
                  </a:lnTo>
                  <a:lnTo>
                    <a:pt x="502" y="610"/>
                  </a:lnTo>
                  <a:lnTo>
                    <a:pt x="496" y="622"/>
                  </a:lnTo>
                  <a:lnTo>
                    <a:pt x="497" y="625"/>
                  </a:lnTo>
                </a:path>
              </a:pathLst>
            </a:custGeom>
            <a:solidFill>
              <a:srgbClr val="FEFEFE"/>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0" name="Freeform 234">
              <a:extLst>
                <a:ext uri="{FF2B5EF4-FFF2-40B4-BE49-F238E27FC236}">
                  <a16:creationId xmlns:a16="http://schemas.microsoft.com/office/drawing/2014/main" id="{518BC3CC-7371-E741-A4DD-DB55EDD68F1C}"/>
                </a:ext>
              </a:extLst>
            </p:cNvPr>
            <p:cNvSpPr>
              <a:spLocks/>
            </p:cNvSpPr>
            <p:nvPr/>
          </p:nvSpPr>
          <p:spPr bwMode="auto">
            <a:xfrm>
              <a:off x="6745288" y="4270375"/>
              <a:ext cx="684212" cy="704850"/>
            </a:xfrm>
            <a:custGeom>
              <a:avLst/>
              <a:gdLst>
                <a:gd name="T0" fmla="*/ 2147483646 w 888"/>
                <a:gd name="T1" fmla="*/ 2147483646 h 914"/>
                <a:gd name="T2" fmla="*/ 2147483646 w 888"/>
                <a:gd name="T3" fmla="*/ 2147483646 h 914"/>
                <a:gd name="T4" fmla="*/ 2147483646 w 888"/>
                <a:gd name="T5" fmla="*/ 2147483646 h 914"/>
                <a:gd name="T6" fmla="*/ 2147483646 w 888"/>
                <a:gd name="T7" fmla="*/ 2147483646 h 914"/>
                <a:gd name="T8" fmla="*/ 2147483646 w 888"/>
                <a:gd name="T9" fmla="*/ 2147483646 h 914"/>
                <a:gd name="T10" fmla="*/ 2147483646 w 888"/>
                <a:gd name="T11" fmla="*/ 2147483646 h 914"/>
                <a:gd name="T12" fmla="*/ 2147483646 w 888"/>
                <a:gd name="T13" fmla="*/ 2147483646 h 914"/>
                <a:gd name="T14" fmla="*/ 2147483646 w 888"/>
                <a:gd name="T15" fmla="*/ 2147483646 h 914"/>
                <a:gd name="T16" fmla="*/ 2147483646 w 888"/>
                <a:gd name="T17" fmla="*/ 2147483646 h 914"/>
                <a:gd name="T18" fmla="*/ 2147483646 w 888"/>
                <a:gd name="T19" fmla="*/ 2147483646 h 914"/>
                <a:gd name="T20" fmla="*/ 2147483646 w 888"/>
                <a:gd name="T21" fmla="*/ 2147483646 h 914"/>
                <a:gd name="T22" fmla="*/ 2147483646 w 888"/>
                <a:gd name="T23" fmla="*/ 2147483646 h 914"/>
                <a:gd name="T24" fmla="*/ 2147483646 w 888"/>
                <a:gd name="T25" fmla="*/ 2147483646 h 914"/>
                <a:gd name="T26" fmla="*/ 2147483646 w 888"/>
                <a:gd name="T27" fmla="*/ 2147483646 h 914"/>
                <a:gd name="T28" fmla="*/ 2147483646 w 888"/>
                <a:gd name="T29" fmla="*/ 2147483646 h 914"/>
                <a:gd name="T30" fmla="*/ 2147483646 w 888"/>
                <a:gd name="T31" fmla="*/ 2147483646 h 914"/>
                <a:gd name="T32" fmla="*/ 2147483646 w 888"/>
                <a:gd name="T33" fmla="*/ 2147483646 h 914"/>
                <a:gd name="T34" fmla="*/ 2147483646 w 888"/>
                <a:gd name="T35" fmla="*/ 2147483646 h 914"/>
                <a:gd name="T36" fmla="*/ 2147483646 w 888"/>
                <a:gd name="T37" fmla="*/ 2147483646 h 914"/>
                <a:gd name="T38" fmla="*/ 2147483646 w 888"/>
                <a:gd name="T39" fmla="*/ 2147483646 h 914"/>
                <a:gd name="T40" fmla="*/ 2147483646 w 888"/>
                <a:gd name="T41" fmla="*/ 2147483646 h 914"/>
                <a:gd name="T42" fmla="*/ 2147483646 w 888"/>
                <a:gd name="T43" fmla="*/ 2147483646 h 914"/>
                <a:gd name="T44" fmla="*/ 2147483646 w 888"/>
                <a:gd name="T45" fmla="*/ 2147483646 h 914"/>
                <a:gd name="T46" fmla="*/ 2147483646 w 888"/>
                <a:gd name="T47" fmla="*/ 2147483646 h 914"/>
                <a:gd name="T48" fmla="*/ 2147483646 w 888"/>
                <a:gd name="T49" fmla="*/ 2147483646 h 914"/>
                <a:gd name="T50" fmla="*/ 2147483646 w 888"/>
                <a:gd name="T51" fmla="*/ 2147483646 h 914"/>
                <a:gd name="T52" fmla="*/ 2147483646 w 888"/>
                <a:gd name="T53" fmla="*/ 2147483646 h 914"/>
                <a:gd name="T54" fmla="*/ 2147483646 w 888"/>
                <a:gd name="T55" fmla="*/ 2147483646 h 914"/>
                <a:gd name="T56" fmla="*/ 2147483646 w 888"/>
                <a:gd name="T57" fmla="*/ 2147483646 h 914"/>
                <a:gd name="T58" fmla="*/ 2147483646 w 888"/>
                <a:gd name="T59" fmla="*/ 2147483646 h 914"/>
                <a:gd name="T60" fmla="*/ 2147483646 w 888"/>
                <a:gd name="T61" fmla="*/ 2147483646 h 914"/>
                <a:gd name="T62" fmla="*/ 2147483646 w 888"/>
                <a:gd name="T63" fmla="*/ 2147483646 h 914"/>
                <a:gd name="T64" fmla="*/ 2147483646 w 888"/>
                <a:gd name="T65" fmla="*/ 2147483646 h 914"/>
                <a:gd name="T66" fmla="*/ 2147483646 w 888"/>
                <a:gd name="T67" fmla="*/ 2147483646 h 914"/>
                <a:gd name="T68" fmla="*/ 2147483646 w 888"/>
                <a:gd name="T69" fmla="*/ 2147483646 h 914"/>
                <a:gd name="T70" fmla="*/ 2147483646 w 888"/>
                <a:gd name="T71" fmla="*/ 2147483646 h 914"/>
                <a:gd name="T72" fmla="*/ 2147483646 w 888"/>
                <a:gd name="T73" fmla="*/ 2147483646 h 914"/>
                <a:gd name="T74" fmla="*/ 2147483646 w 888"/>
                <a:gd name="T75" fmla="*/ 2147483646 h 914"/>
                <a:gd name="T76" fmla="*/ 2147483646 w 888"/>
                <a:gd name="T77" fmla="*/ 2147483646 h 914"/>
                <a:gd name="T78" fmla="*/ 2147483646 w 888"/>
                <a:gd name="T79" fmla="*/ 0 h 914"/>
                <a:gd name="T80" fmla="*/ 0 w 888"/>
                <a:gd name="T81" fmla="*/ 2147483646 h 9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8"/>
                <a:gd name="T124" fmla="*/ 0 h 914"/>
                <a:gd name="T125" fmla="*/ 888 w 888"/>
                <a:gd name="T126" fmla="*/ 914 h 9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8" h="914">
                  <a:moveTo>
                    <a:pt x="0" y="54"/>
                  </a:moveTo>
                  <a:lnTo>
                    <a:pt x="119" y="484"/>
                  </a:lnTo>
                  <a:lnTo>
                    <a:pt x="131" y="494"/>
                  </a:lnTo>
                  <a:lnTo>
                    <a:pt x="140" y="525"/>
                  </a:lnTo>
                  <a:lnTo>
                    <a:pt x="146" y="539"/>
                  </a:lnTo>
                  <a:lnTo>
                    <a:pt x="162" y="548"/>
                  </a:lnTo>
                  <a:lnTo>
                    <a:pt x="172" y="560"/>
                  </a:lnTo>
                  <a:lnTo>
                    <a:pt x="167" y="578"/>
                  </a:lnTo>
                  <a:lnTo>
                    <a:pt x="182" y="595"/>
                  </a:lnTo>
                  <a:lnTo>
                    <a:pt x="179" y="601"/>
                  </a:lnTo>
                  <a:lnTo>
                    <a:pt x="164" y="623"/>
                  </a:lnTo>
                  <a:lnTo>
                    <a:pt x="164" y="651"/>
                  </a:lnTo>
                  <a:lnTo>
                    <a:pt x="153" y="676"/>
                  </a:lnTo>
                  <a:lnTo>
                    <a:pt x="156" y="712"/>
                  </a:lnTo>
                  <a:lnTo>
                    <a:pt x="176" y="755"/>
                  </a:lnTo>
                  <a:lnTo>
                    <a:pt x="174" y="808"/>
                  </a:lnTo>
                  <a:lnTo>
                    <a:pt x="194" y="841"/>
                  </a:lnTo>
                  <a:lnTo>
                    <a:pt x="195" y="853"/>
                  </a:lnTo>
                  <a:lnTo>
                    <a:pt x="199" y="864"/>
                  </a:lnTo>
                  <a:lnTo>
                    <a:pt x="214" y="880"/>
                  </a:lnTo>
                  <a:lnTo>
                    <a:pt x="213" y="893"/>
                  </a:lnTo>
                  <a:lnTo>
                    <a:pt x="224" y="909"/>
                  </a:lnTo>
                  <a:lnTo>
                    <a:pt x="691" y="879"/>
                  </a:lnTo>
                  <a:lnTo>
                    <a:pt x="698" y="903"/>
                  </a:lnTo>
                  <a:lnTo>
                    <a:pt x="705" y="912"/>
                  </a:lnTo>
                  <a:lnTo>
                    <a:pt x="728" y="914"/>
                  </a:lnTo>
                  <a:lnTo>
                    <a:pt x="732" y="890"/>
                  </a:lnTo>
                  <a:lnTo>
                    <a:pt x="718" y="845"/>
                  </a:lnTo>
                  <a:lnTo>
                    <a:pt x="721" y="831"/>
                  </a:lnTo>
                  <a:lnTo>
                    <a:pt x="725" y="822"/>
                  </a:lnTo>
                  <a:lnTo>
                    <a:pt x="739" y="813"/>
                  </a:lnTo>
                  <a:lnTo>
                    <a:pt x="773" y="827"/>
                  </a:lnTo>
                  <a:lnTo>
                    <a:pt x="801" y="829"/>
                  </a:lnTo>
                  <a:lnTo>
                    <a:pt x="816" y="826"/>
                  </a:lnTo>
                  <a:lnTo>
                    <a:pt x="812" y="791"/>
                  </a:lnTo>
                  <a:lnTo>
                    <a:pt x="806" y="774"/>
                  </a:lnTo>
                  <a:lnTo>
                    <a:pt x="806" y="751"/>
                  </a:lnTo>
                  <a:lnTo>
                    <a:pt x="809" y="736"/>
                  </a:lnTo>
                  <a:lnTo>
                    <a:pt x="834" y="663"/>
                  </a:lnTo>
                  <a:lnTo>
                    <a:pt x="838" y="635"/>
                  </a:lnTo>
                  <a:lnTo>
                    <a:pt x="849" y="606"/>
                  </a:lnTo>
                  <a:lnTo>
                    <a:pt x="864" y="576"/>
                  </a:lnTo>
                  <a:lnTo>
                    <a:pt x="879" y="562"/>
                  </a:lnTo>
                  <a:lnTo>
                    <a:pt x="886" y="557"/>
                  </a:lnTo>
                  <a:lnTo>
                    <a:pt x="888" y="549"/>
                  </a:lnTo>
                  <a:lnTo>
                    <a:pt x="877" y="545"/>
                  </a:lnTo>
                  <a:lnTo>
                    <a:pt x="876" y="541"/>
                  </a:lnTo>
                  <a:lnTo>
                    <a:pt x="868" y="542"/>
                  </a:lnTo>
                  <a:lnTo>
                    <a:pt x="845" y="539"/>
                  </a:lnTo>
                  <a:lnTo>
                    <a:pt x="837" y="534"/>
                  </a:lnTo>
                  <a:lnTo>
                    <a:pt x="833" y="525"/>
                  </a:lnTo>
                  <a:lnTo>
                    <a:pt x="822" y="484"/>
                  </a:lnTo>
                  <a:lnTo>
                    <a:pt x="800" y="455"/>
                  </a:lnTo>
                  <a:lnTo>
                    <a:pt x="776" y="443"/>
                  </a:lnTo>
                  <a:lnTo>
                    <a:pt x="763" y="402"/>
                  </a:lnTo>
                  <a:lnTo>
                    <a:pt x="746" y="383"/>
                  </a:lnTo>
                  <a:lnTo>
                    <a:pt x="739" y="360"/>
                  </a:lnTo>
                  <a:lnTo>
                    <a:pt x="724" y="355"/>
                  </a:lnTo>
                  <a:lnTo>
                    <a:pt x="695" y="343"/>
                  </a:lnTo>
                  <a:lnTo>
                    <a:pt x="677" y="319"/>
                  </a:lnTo>
                  <a:lnTo>
                    <a:pt x="659" y="306"/>
                  </a:lnTo>
                  <a:lnTo>
                    <a:pt x="657" y="296"/>
                  </a:lnTo>
                  <a:lnTo>
                    <a:pt x="648" y="276"/>
                  </a:lnTo>
                  <a:lnTo>
                    <a:pt x="640" y="268"/>
                  </a:lnTo>
                  <a:lnTo>
                    <a:pt x="612" y="259"/>
                  </a:lnTo>
                  <a:lnTo>
                    <a:pt x="561" y="211"/>
                  </a:lnTo>
                  <a:lnTo>
                    <a:pt x="536" y="203"/>
                  </a:lnTo>
                  <a:lnTo>
                    <a:pt x="531" y="186"/>
                  </a:lnTo>
                  <a:lnTo>
                    <a:pt x="508" y="168"/>
                  </a:lnTo>
                  <a:lnTo>
                    <a:pt x="494" y="135"/>
                  </a:lnTo>
                  <a:lnTo>
                    <a:pt x="475" y="117"/>
                  </a:lnTo>
                  <a:lnTo>
                    <a:pt x="471" y="107"/>
                  </a:lnTo>
                  <a:lnTo>
                    <a:pt x="436" y="101"/>
                  </a:lnTo>
                  <a:lnTo>
                    <a:pt x="391" y="77"/>
                  </a:lnTo>
                  <a:lnTo>
                    <a:pt x="379" y="64"/>
                  </a:lnTo>
                  <a:lnTo>
                    <a:pt x="394" y="31"/>
                  </a:lnTo>
                  <a:lnTo>
                    <a:pt x="405" y="22"/>
                  </a:lnTo>
                  <a:lnTo>
                    <a:pt x="413" y="9"/>
                  </a:lnTo>
                  <a:lnTo>
                    <a:pt x="414" y="2"/>
                  </a:lnTo>
                  <a:lnTo>
                    <a:pt x="412" y="0"/>
                  </a:lnTo>
                  <a:lnTo>
                    <a:pt x="165" y="34"/>
                  </a:lnTo>
                  <a:lnTo>
                    <a:pt x="0" y="54"/>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1" name="Freeform 235">
              <a:extLst>
                <a:ext uri="{FF2B5EF4-FFF2-40B4-BE49-F238E27FC236}">
                  <a16:creationId xmlns:a16="http://schemas.microsoft.com/office/drawing/2014/main" id="{60A24835-26EA-1148-FF44-0689AD7149A9}"/>
                </a:ext>
              </a:extLst>
            </p:cNvPr>
            <p:cNvSpPr>
              <a:spLocks/>
            </p:cNvSpPr>
            <p:nvPr/>
          </p:nvSpPr>
          <p:spPr bwMode="auto">
            <a:xfrm>
              <a:off x="6745288" y="4270375"/>
              <a:ext cx="684212" cy="704850"/>
            </a:xfrm>
            <a:custGeom>
              <a:avLst/>
              <a:gdLst>
                <a:gd name="T0" fmla="*/ 2147483646 w 888"/>
                <a:gd name="T1" fmla="*/ 2147483646 h 914"/>
                <a:gd name="T2" fmla="*/ 2147483646 w 888"/>
                <a:gd name="T3" fmla="*/ 2147483646 h 914"/>
                <a:gd name="T4" fmla="*/ 2147483646 w 888"/>
                <a:gd name="T5" fmla="*/ 2147483646 h 914"/>
                <a:gd name="T6" fmla="*/ 2147483646 w 888"/>
                <a:gd name="T7" fmla="*/ 2147483646 h 914"/>
                <a:gd name="T8" fmla="*/ 2147483646 w 888"/>
                <a:gd name="T9" fmla="*/ 2147483646 h 914"/>
                <a:gd name="T10" fmla="*/ 2147483646 w 888"/>
                <a:gd name="T11" fmla="*/ 2147483646 h 914"/>
                <a:gd name="T12" fmla="*/ 2147483646 w 888"/>
                <a:gd name="T13" fmla="*/ 2147483646 h 914"/>
                <a:gd name="T14" fmla="*/ 2147483646 w 888"/>
                <a:gd name="T15" fmla="*/ 2147483646 h 914"/>
                <a:gd name="T16" fmla="*/ 2147483646 w 888"/>
                <a:gd name="T17" fmla="*/ 2147483646 h 914"/>
                <a:gd name="T18" fmla="*/ 2147483646 w 888"/>
                <a:gd name="T19" fmla="*/ 2147483646 h 914"/>
                <a:gd name="T20" fmla="*/ 2147483646 w 888"/>
                <a:gd name="T21" fmla="*/ 2147483646 h 914"/>
                <a:gd name="T22" fmla="*/ 2147483646 w 888"/>
                <a:gd name="T23" fmla="*/ 2147483646 h 914"/>
                <a:gd name="T24" fmla="*/ 2147483646 w 888"/>
                <a:gd name="T25" fmla="*/ 2147483646 h 914"/>
                <a:gd name="T26" fmla="*/ 2147483646 w 888"/>
                <a:gd name="T27" fmla="*/ 2147483646 h 914"/>
                <a:gd name="T28" fmla="*/ 2147483646 w 888"/>
                <a:gd name="T29" fmla="*/ 2147483646 h 914"/>
                <a:gd name="T30" fmla="*/ 2147483646 w 888"/>
                <a:gd name="T31" fmla="*/ 2147483646 h 914"/>
                <a:gd name="T32" fmla="*/ 2147483646 w 888"/>
                <a:gd name="T33" fmla="*/ 2147483646 h 914"/>
                <a:gd name="T34" fmla="*/ 2147483646 w 888"/>
                <a:gd name="T35" fmla="*/ 2147483646 h 914"/>
                <a:gd name="T36" fmla="*/ 2147483646 w 888"/>
                <a:gd name="T37" fmla="*/ 2147483646 h 914"/>
                <a:gd name="T38" fmla="*/ 2147483646 w 888"/>
                <a:gd name="T39" fmla="*/ 2147483646 h 914"/>
                <a:gd name="T40" fmla="*/ 2147483646 w 888"/>
                <a:gd name="T41" fmla="*/ 2147483646 h 914"/>
                <a:gd name="T42" fmla="*/ 2147483646 w 888"/>
                <a:gd name="T43" fmla="*/ 2147483646 h 914"/>
                <a:gd name="T44" fmla="*/ 2147483646 w 888"/>
                <a:gd name="T45" fmla="*/ 2147483646 h 914"/>
                <a:gd name="T46" fmla="*/ 2147483646 w 888"/>
                <a:gd name="T47" fmla="*/ 2147483646 h 914"/>
                <a:gd name="T48" fmla="*/ 2147483646 w 888"/>
                <a:gd name="T49" fmla="*/ 2147483646 h 914"/>
                <a:gd name="T50" fmla="*/ 2147483646 w 888"/>
                <a:gd name="T51" fmla="*/ 2147483646 h 914"/>
                <a:gd name="T52" fmla="*/ 2147483646 w 888"/>
                <a:gd name="T53" fmla="*/ 2147483646 h 914"/>
                <a:gd name="T54" fmla="*/ 2147483646 w 888"/>
                <a:gd name="T55" fmla="*/ 2147483646 h 914"/>
                <a:gd name="T56" fmla="*/ 2147483646 w 888"/>
                <a:gd name="T57" fmla="*/ 2147483646 h 914"/>
                <a:gd name="T58" fmla="*/ 2147483646 w 888"/>
                <a:gd name="T59" fmla="*/ 2147483646 h 914"/>
                <a:gd name="T60" fmla="*/ 2147483646 w 888"/>
                <a:gd name="T61" fmla="*/ 2147483646 h 914"/>
                <a:gd name="T62" fmla="*/ 2147483646 w 888"/>
                <a:gd name="T63" fmla="*/ 2147483646 h 914"/>
                <a:gd name="T64" fmla="*/ 2147483646 w 888"/>
                <a:gd name="T65" fmla="*/ 2147483646 h 914"/>
                <a:gd name="T66" fmla="*/ 2147483646 w 888"/>
                <a:gd name="T67" fmla="*/ 2147483646 h 914"/>
                <a:gd name="T68" fmla="*/ 2147483646 w 888"/>
                <a:gd name="T69" fmla="*/ 2147483646 h 914"/>
                <a:gd name="T70" fmla="*/ 2147483646 w 888"/>
                <a:gd name="T71" fmla="*/ 2147483646 h 914"/>
                <a:gd name="T72" fmla="*/ 2147483646 w 888"/>
                <a:gd name="T73" fmla="*/ 2147483646 h 914"/>
                <a:gd name="T74" fmla="*/ 2147483646 w 888"/>
                <a:gd name="T75" fmla="*/ 2147483646 h 914"/>
                <a:gd name="T76" fmla="*/ 2147483646 w 888"/>
                <a:gd name="T77" fmla="*/ 2147483646 h 914"/>
                <a:gd name="T78" fmla="*/ 2147483646 w 888"/>
                <a:gd name="T79" fmla="*/ 0 h 914"/>
                <a:gd name="T80" fmla="*/ 0 w 888"/>
                <a:gd name="T81" fmla="*/ 2147483646 h 9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8"/>
                <a:gd name="T124" fmla="*/ 0 h 914"/>
                <a:gd name="T125" fmla="*/ 888 w 888"/>
                <a:gd name="T126" fmla="*/ 914 h 9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8" h="914">
                  <a:moveTo>
                    <a:pt x="0" y="54"/>
                  </a:moveTo>
                  <a:lnTo>
                    <a:pt x="119" y="484"/>
                  </a:lnTo>
                  <a:lnTo>
                    <a:pt x="131" y="494"/>
                  </a:lnTo>
                  <a:lnTo>
                    <a:pt x="140" y="525"/>
                  </a:lnTo>
                  <a:lnTo>
                    <a:pt x="146" y="539"/>
                  </a:lnTo>
                  <a:lnTo>
                    <a:pt x="162" y="548"/>
                  </a:lnTo>
                  <a:lnTo>
                    <a:pt x="172" y="560"/>
                  </a:lnTo>
                  <a:lnTo>
                    <a:pt x="167" y="578"/>
                  </a:lnTo>
                  <a:lnTo>
                    <a:pt x="182" y="595"/>
                  </a:lnTo>
                  <a:lnTo>
                    <a:pt x="179" y="601"/>
                  </a:lnTo>
                  <a:lnTo>
                    <a:pt x="164" y="623"/>
                  </a:lnTo>
                  <a:lnTo>
                    <a:pt x="164" y="651"/>
                  </a:lnTo>
                  <a:lnTo>
                    <a:pt x="153" y="676"/>
                  </a:lnTo>
                  <a:lnTo>
                    <a:pt x="156" y="712"/>
                  </a:lnTo>
                  <a:lnTo>
                    <a:pt x="176" y="755"/>
                  </a:lnTo>
                  <a:lnTo>
                    <a:pt x="174" y="808"/>
                  </a:lnTo>
                  <a:lnTo>
                    <a:pt x="194" y="841"/>
                  </a:lnTo>
                  <a:lnTo>
                    <a:pt x="195" y="853"/>
                  </a:lnTo>
                  <a:lnTo>
                    <a:pt x="199" y="864"/>
                  </a:lnTo>
                  <a:lnTo>
                    <a:pt x="214" y="880"/>
                  </a:lnTo>
                  <a:lnTo>
                    <a:pt x="213" y="893"/>
                  </a:lnTo>
                  <a:lnTo>
                    <a:pt x="224" y="909"/>
                  </a:lnTo>
                  <a:lnTo>
                    <a:pt x="691" y="879"/>
                  </a:lnTo>
                  <a:lnTo>
                    <a:pt x="698" y="903"/>
                  </a:lnTo>
                  <a:lnTo>
                    <a:pt x="705" y="912"/>
                  </a:lnTo>
                  <a:lnTo>
                    <a:pt x="728" y="914"/>
                  </a:lnTo>
                  <a:lnTo>
                    <a:pt x="732" y="890"/>
                  </a:lnTo>
                  <a:lnTo>
                    <a:pt x="718" y="845"/>
                  </a:lnTo>
                  <a:lnTo>
                    <a:pt x="721" y="831"/>
                  </a:lnTo>
                  <a:lnTo>
                    <a:pt x="725" y="822"/>
                  </a:lnTo>
                  <a:lnTo>
                    <a:pt x="739" y="813"/>
                  </a:lnTo>
                  <a:lnTo>
                    <a:pt x="773" y="827"/>
                  </a:lnTo>
                  <a:lnTo>
                    <a:pt x="801" y="829"/>
                  </a:lnTo>
                  <a:lnTo>
                    <a:pt x="816" y="826"/>
                  </a:lnTo>
                  <a:lnTo>
                    <a:pt x="812" y="791"/>
                  </a:lnTo>
                  <a:lnTo>
                    <a:pt x="806" y="774"/>
                  </a:lnTo>
                  <a:lnTo>
                    <a:pt x="806" y="751"/>
                  </a:lnTo>
                  <a:lnTo>
                    <a:pt x="809" y="736"/>
                  </a:lnTo>
                  <a:lnTo>
                    <a:pt x="834" y="663"/>
                  </a:lnTo>
                  <a:lnTo>
                    <a:pt x="838" y="635"/>
                  </a:lnTo>
                  <a:lnTo>
                    <a:pt x="849" y="606"/>
                  </a:lnTo>
                  <a:lnTo>
                    <a:pt x="864" y="576"/>
                  </a:lnTo>
                  <a:lnTo>
                    <a:pt x="879" y="562"/>
                  </a:lnTo>
                  <a:lnTo>
                    <a:pt x="886" y="557"/>
                  </a:lnTo>
                  <a:lnTo>
                    <a:pt x="888" y="549"/>
                  </a:lnTo>
                  <a:lnTo>
                    <a:pt x="877" y="545"/>
                  </a:lnTo>
                  <a:lnTo>
                    <a:pt x="876" y="541"/>
                  </a:lnTo>
                  <a:lnTo>
                    <a:pt x="868" y="542"/>
                  </a:lnTo>
                  <a:lnTo>
                    <a:pt x="845" y="539"/>
                  </a:lnTo>
                  <a:lnTo>
                    <a:pt x="837" y="534"/>
                  </a:lnTo>
                  <a:lnTo>
                    <a:pt x="833" y="525"/>
                  </a:lnTo>
                  <a:lnTo>
                    <a:pt x="822" y="484"/>
                  </a:lnTo>
                  <a:lnTo>
                    <a:pt x="800" y="455"/>
                  </a:lnTo>
                  <a:lnTo>
                    <a:pt x="776" y="443"/>
                  </a:lnTo>
                  <a:lnTo>
                    <a:pt x="763" y="402"/>
                  </a:lnTo>
                  <a:lnTo>
                    <a:pt x="746" y="383"/>
                  </a:lnTo>
                  <a:lnTo>
                    <a:pt x="739" y="360"/>
                  </a:lnTo>
                  <a:lnTo>
                    <a:pt x="724" y="355"/>
                  </a:lnTo>
                  <a:lnTo>
                    <a:pt x="695" y="343"/>
                  </a:lnTo>
                  <a:lnTo>
                    <a:pt x="677" y="319"/>
                  </a:lnTo>
                  <a:lnTo>
                    <a:pt x="659" y="306"/>
                  </a:lnTo>
                  <a:lnTo>
                    <a:pt x="657" y="296"/>
                  </a:lnTo>
                  <a:lnTo>
                    <a:pt x="648" y="276"/>
                  </a:lnTo>
                  <a:lnTo>
                    <a:pt x="640" y="268"/>
                  </a:lnTo>
                  <a:lnTo>
                    <a:pt x="612" y="259"/>
                  </a:lnTo>
                  <a:lnTo>
                    <a:pt x="561" y="211"/>
                  </a:lnTo>
                  <a:lnTo>
                    <a:pt x="536" y="203"/>
                  </a:lnTo>
                  <a:lnTo>
                    <a:pt x="531" y="186"/>
                  </a:lnTo>
                  <a:lnTo>
                    <a:pt x="508" y="168"/>
                  </a:lnTo>
                  <a:lnTo>
                    <a:pt x="494" y="135"/>
                  </a:lnTo>
                  <a:lnTo>
                    <a:pt x="475" y="117"/>
                  </a:lnTo>
                  <a:lnTo>
                    <a:pt x="471" y="107"/>
                  </a:lnTo>
                  <a:lnTo>
                    <a:pt x="436" y="101"/>
                  </a:lnTo>
                  <a:lnTo>
                    <a:pt x="391" y="77"/>
                  </a:lnTo>
                  <a:lnTo>
                    <a:pt x="379" y="64"/>
                  </a:lnTo>
                  <a:lnTo>
                    <a:pt x="394" y="31"/>
                  </a:lnTo>
                  <a:lnTo>
                    <a:pt x="405" y="22"/>
                  </a:lnTo>
                  <a:lnTo>
                    <a:pt x="413" y="9"/>
                  </a:lnTo>
                  <a:lnTo>
                    <a:pt x="414" y="2"/>
                  </a:lnTo>
                  <a:lnTo>
                    <a:pt x="412" y="0"/>
                  </a:lnTo>
                  <a:lnTo>
                    <a:pt x="165" y="34"/>
                  </a:lnTo>
                  <a:lnTo>
                    <a:pt x="0" y="54"/>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2" name="Freeform 236">
              <a:extLst>
                <a:ext uri="{FF2B5EF4-FFF2-40B4-BE49-F238E27FC236}">
                  <a16:creationId xmlns:a16="http://schemas.microsoft.com/office/drawing/2014/main" id="{E640AFAC-1E03-3ACD-2757-41220080D49A}"/>
                </a:ext>
              </a:extLst>
            </p:cNvPr>
            <p:cNvSpPr>
              <a:spLocks/>
            </p:cNvSpPr>
            <p:nvPr/>
          </p:nvSpPr>
          <p:spPr bwMode="auto">
            <a:xfrm>
              <a:off x="6545263" y="4897438"/>
              <a:ext cx="1141412" cy="860425"/>
            </a:xfrm>
            <a:custGeom>
              <a:avLst/>
              <a:gdLst>
                <a:gd name="T0" fmla="*/ 2147483646 w 1479"/>
                <a:gd name="T1" fmla="*/ 2147483646 h 1117"/>
                <a:gd name="T2" fmla="*/ 2147483646 w 1479"/>
                <a:gd name="T3" fmla="*/ 2147483646 h 1117"/>
                <a:gd name="T4" fmla="*/ 2147483646 w 1479"/>
                <a:gd name="T5" fmla="*/ 2147483646 h 1117"/>
                <a:gd name="T6" fmla="*/ 2147483646 w 1479"/>
                <a:gd name="T7" fmla="*/ 2147483646 h 1117"/>
                <a:gd name="T8" fmla="*/ 2147483646 w 1479"/>
                <a:gd name="T9" fmla="*/ 2147483646 h 1117"/>
                <a:gd name="T10" fmla="*/ 2147483646 w 1479"/>
                <a:gd name="T11" fmla="*/ 2147483646 h 1117"/>
                <a:gd name="T12" fmla="*/ 2147483646 w 1479"/>
                <a:gd name="T13" fmla="*/ 2147483646 h 1117"/>
                <a:gd name="T14" fmla="*/ 2147483646 w 1479"/>
                <a:gd name="T15" fmla="*/ 2147483646 h 1117"/>
                <a:gd name="T16" fmla="*/ 2147483646 w 1479"/>
                <a:gd name="T17" fmla="*/ 2147483646 h 1117"/>
                <a:gd name="T18" fmla="*/ 2147483646 w 1479"/>
                <a:gd name="T19" fmla="*/ 2147483646 h 1117"/>
                <a:gd name="T20" fmla="*/ 2147483646 w 1479"/>
                <a:gd name="T21" fmla="*/ 2147483646 h 1117"/>
                <a:gd name="T22" fmla="*/ 2147483646 w 1479"/>
                <a:gd name="T23" fmla="*/ 2147483646 h 1117"/>
                <a:gd name="T24" fmla="*/ 2147483646 w 1479"/>
                <a:gd name="T25" fmla="*/ 2147483646 h 1117"/>
                <a:gd name="T26" fmla="*/ 2147483646 w 1479"/>
                <a:gd name="T27" fmla="*/ 2147483646 h 1117"/>
                <a:gd name="T28" fmla="*/ 2147483646 w 1479"/>
                <a:gd name="T29" fmla="*/ 2147483646 h 1117"/>
                <a:gd name="T30" fmla="*/ 2147483646 w 1479"/>
                <a:gd name="T31" fmla="*/ 2147483646 h 1117"/>
                <a:gd name="T32" fmla="*/ 2147483646 w 1479"/>
                <a:gd name="T33" fmla="*/ 2147483646 h 1117"/>
                <a:gd name="T34" fmla="*/ 2147483646 w 1479"/>
                <a:gd name="T35" fmla="*/ 2147483646 h 1117"/>
                <a:gd name="T36" fmla="*/ 2147483646 w 1479"/>
                <a:gd name="T37" fmla="*/ 2147483646 h 1117"/>
                <a:gd name="T38" fmla="*/ 2147483646 w 1479"/>
                <a:gd name="T39" fmla="*/ 2147483646 h 1117"/>
                <a:gd name="T40" fmla="*/ 2147483646 w 1479"/>
                <a:gd name="T41" fmla="*/ 2147483646 h 1117"/>
                <a:gd name="T42" fmla="*/ 2147483646 w 1479"/>
                <a:gd name="T43" fmla="*/ 2147483646 h 1117"/>
                <a:gd name="T44" fmla="*/ 2147483646 w 1479"/>
                <a:gd name="T45" fmla="*/ 2147483646 h 1117"/>
                <a:gd name="T46" fmla="*/ 2147483646 w 1479"/>
                <a:gd name="T47" fmla="*/ 2147483646 h 1117"/>
                <a:gd name="T48" fmla="*/ 2147483646 w 1479"/>
                <a:gd name="T49" fmla="*/ 2147483646 h 1117"/>
                <a:gd name="T50" fmla="*/ 2147483646 w 1479"/>
                <a:gd name="T51" fmla="*/ 2147483646 h 1117"/>
                <a:gd name="T52" fmla="*/ 2147483646 w 1479"/>
                <a:gd name="T53" fmla="*/ 2147483646 h 1117"/>
                <a:gd name="T54" fmla="*/ 2147483646 w 1479"/>
                <a:gd name="T55" fmla="*/ 2147483646 h 1117"/>
                <a:gd name="T56" fmla="*/ 2147483646 w 1479"/>
                <a:gd name="T57" fmla="*/ 2147483646 h 1117"/>
                <a:gd name="T58" fmla="*/ 2147483646 w 1479"/>
                <a:gd name="T59" fmla="*/ 2147483646 h 1117"/>
                <a:gd name="T60" fmla="*/ 2147483646 w 1479"/>
                <a:gd name="T61" fmla="*/ 2147483646 h 1117"/>
                <a:gd name="T62" fmla="*/ 2147483646 w 1479"/>
                <a:gd name="T63" fmla="*/ 2147483646 h 1117"/>
                <a:gd name="T64" fmla="*/ 2147483646 w 1479"/>
                <a:gd name="T65" fmla="*/ 2147483646 h 1117"/>
                <a:gd name="T66" fmla="*/ 2147483646 w 1479"/>
                <a:gd name="T67" fmla="*/ 2147483646 h 1117"/>
                <a:gd name="T68" fmla="*/ 2147483646 w 1479"/>
                <a:gd name="T69" fmla="*/ 2147483646 h 1117"/>
                <a:gd name="T70" fmla="*/ 2147483646 w 1479"/>
                <a:gd name="T71" fmla="*/ 2147483646 h 1117"/>
                <a:gd name="T72" fmla="*/ 2147483646 w 1479"/>
                <a:gd name="T73" fmla="*/ 2147483646 h 1117"/>
                <a:gd name="T74" fmla="*/ 2147483646 w 1479"/>
                <a:gd name="T75" fmla="*/ 2147483646 h 1117"/>
                <a:gd name="T76" fmla="*/ 2147483646 w 1479"/>
                <a:gd name="T77" fmla="*/ 2147483646 h 1117"/>
                <a:gd name="T78" fmla="*/ 2147483646 w 1479"/>
                <a:gd name="T79" fmla="*/ 2147483646 h 1117"/>
                <a:gd name="T80" fmla="*/ 2147483646 w 1479"/>
                <a:gd name="T81" fmla="*/ 2147483646 h 1117"/>
                <a:gd name="T82" fmla="*/ 2147483646 w 1479"/>
                <a:gd name="T83" fmla="*/ 2147483646 h 1117"/>
                <a:gd name="T84" fmla="*/ 2147483646 w 1479"/>
                <a:gd name="T85" fmla="*/ 2147483646 h 1117"/>
                <a:gd name="T86" fmla="*/ 2147483646 w 1479"/>
                <a:gd name="T87" fmla="*/ 2147483646 h 1117"/>
                <a:gd name="T88" fmla="*/ 2147483646 w 1479"/>
                <a:gd name="T89" fmla="*/ 2147483646 h 1117"/>
                <a:gd name="T90" fmla="*/ 2147483646 w 1479"/>
                <a:gd name="T91" fmla="*/ 2147483646 h 1117"/>
                <a:gd name="T92" fmla="*/ 2147483646 w 1479"/>
                <a:gd name="T93" fmla="*/ 2147483646 h 1117"/>
                <a:gd name="T94" fmla="*/ 2147483646 w 1479"/>
                <a:gd name="T95" fmla="*/ 2147483646 h 1117"/>
                <a:gd name="T96" fmla="*/ 2147483646 w 1479"/>
                <a:gd name="T97" fmla="*/ 2147483646 h 1117"/>
                <a:gd name="T98" fmla="*/ 2147483646 w 1479"/>
                <a:gd name="T99" fmla="*/ 2147483646 h 1117"/>
                <a:gd name="T100" fmla="*/ 2147483646 w 1479"/>
                <a:gd name="T101" fmla="*/ 2147483646 h 1117"/>
                <a:gd name="T102" fmla="*/ 2147483646 w 1479"/>
                <a:gd name="T103" fmla="*/ 2147483646 h 1117"/>
                <a:gd name="T104" fmla="*/ 2147483646 w 1479"/>
                <a:gd name="T105" fmla="*/ 2147483646 h 1117"/>
                <a:gd name="T106" fmla="*/ 2147483646 w 1479"/>
                <a:gd name="T107" fmla="*/ 2147483646 h 1117"/>
                <a:gd name="T108" fmla="*/ 2147483646 w 1479"/>
                <a:gd name="T109" fmla="*/ 2147483646 h 1117"/>
                <a:gd name="T110" fmla="*/ 2147483646 w 1479"/>
                <a:gd name="T111" fmla="*/ 2147483646 h 1117"/>
                <a:gd name="T112" fmla="*/ 2147483646 w 1479"/>
                <a:gd name="T113" fmla="*/ 2147483646 h 1117"/>
                <a:gd name="T114" fmla="*/ 2147483646 w 1479"/>
                <a:gd name="T115" fmla="*/ 2147483646 h 1117"/>
                <a:gd name="T116" fmla="*/ 2147483646 w 1479"/>
                <a:gd name="T117" fmla="*/ 2147483646 h 1117"/>
                <a:gd name="T118" fmla="*/ 2147483646 w 1479"/>
                <a:gd name="T119" fmla="*/ 2147483646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9"/>
                <a:gd name="T181" fmla="*/ 0 h 1117"/>
                <a:gd name="T182" fmla="*/ 1479 w 1479"/>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9" h="1117">
                  <a:moveTo>
                    <a:pt x="452" y="40"/>
                  </a:moveTo>
                  <a:lnTo>
                    <a:pt x="3" y="84"/>
                  </a:lnTo>
                  <a:lnTo>
                    <a:pt x="3" y="93"/>
                  </a:lnTo>
                  <a:lnTo>
                    <a:pt x="4" y="98"/>
                  </a:lnTo>
                  <a:lnTo>
                    <a:pt x="0" y="103"/>
                  </a:lnTo>
                  <a:lnTo>
                    <a:pt x="1" y="118"/>
                  </a:lnTo>
                  <a:lnTo>
                    <a:pt x="15" y="137"/>
                  </a:lnTo>
                  <a:lnTo>
                    <a:pt x="23" y="145"/>
                  </a:lnTo>
                  <a:lnTo>
                    <a:pt x="28" y="146"/>
                  </a:lnTo>
                  <a:lnTo>
                    <a:pt x="41" y="156"/>
                  </a:lnTo>
                  <a:lnTo>
                    <a:pt x="45" y="164"/>
                  </a:lnTo>
                  <a:lnTo>
                    <a:pt x="37" y="181"/>
                  </a:lnTo>
                  <a:lnTo>
                    <a:pt x="37" y="187"/>
                  </a:lnTo>
                  <a:lnTo>
                    <a:pt x="46" y="191"/>
                  </a:lnTo>
                  <a:lnTo>
                    <a:pt x="49" y="197"/>
                  </a:lnTo>
                  <a:lnTo>
                    <a:pt x="49" y="200"/>
                  </a:lnTo>
                  <a:lnTo>
                    <a:pt x="39" y="210"/>
                  </a:lnTo>
                  <a:lnTo>
                    <a:pt x="40" y="222"/>
                  </a:lnTo>
                  <a:lnTo>
                    <a:pt x="43" y="225"/>
                  </a:lnTo>
                  <a:lnTo>
                    <a:pt x="70" y="217"/>
                  </a:lnTo>
                  <a:lnTo>
                    <a:pt x="79" y="211"/>
                  </a:lnTo>
                  <a:lnTo>
                    <a:pt x="87" y="186"/>
                  </a:lnTo>
                  <a:lnTo>
                    <a:pt x="92" y="179"/>
                  </a:lnTo>
                  <a:lnTo>
                    <a:pt x="102" y="182"/>
                  </a:lnTo>
                  <a:lnTo>
                    <a:pt x="111" y="182"/>
                  </a:lnTo>
                  <a:lnTo>
                    <a:pt x="116" y="179"/>
                  </a:lnTo>
                  <a:lnTo>
                    <a:pt x="124" y="180"/>
                  </a:lnTo>
                  <a:lnTo>
                    <a:pt x="123" y="187"/>
                  </a:lnTo>
                  <a:lnTo>
                    <a:pt x="106" y="202"/>
                  </a:lnTo>
                  <a:lnTo>
                    <a:pt x="108" y="204"/>
                  </a:lnTo>
                  <a:lnTo>
                    <a:pt x="123" y="197"/>
                  </a:lnTo>
                  <a:lnTo>
                    <a:pt x="145" y="196"/>
                  </a:lnTo>
                  <a:lnTo>
                    <a:pt x="224" y="169"/>
                  </a:lnTo>
                  <a:lnTo>
                    <a:pt x="237" y="169"/>
                  </a:lnTo>
                  <a:lnTo>
                    <a:pt x="237" y="175"/>
                  </a:lnTo>
                  <a:lnTo>
                    <a:pt x="222" y="188"/>
                  </a:lnTo>
                  <a:lnTo>
                    <a:pt x="229" y="191"/>
                  </a:lnTo>
                  <a:lnTo>
                    <a:pt x="263" y="195"/>
                  </a:lnTo>
                  <a:lnTo>
                    <a:pt x="297" y="207"/>
                  </a:lnTo>
                  <a:lnTo>
                    <a:pt x="334" y="225"/>
                  </a:lnTo>
                  <a:lnTo>
                    <a:pt x="343" y="229"/>
                  </a:lnTo>
                  <a:lnTo>
                    <a:pt x="343" y="217"/>
                  </a:lnTo>
                  <a:lnTo>
                    <a:pt x="350" y="211"/>
                  </a:lnTo>
                  <a:lnTo>
                    <a:pt x="357" y="220"/>
                  </a:lnTo>
                  <a:lnTo>
                    <a:pt x="378" y="227"/>
                  </a:lnTo>
                  <a:lnTo>
                    <a:pt x="384" y="229"/>
                  </a:lnTo>
                  <a:lnTo>
                    <a:pt x="384" y="234"/>
                  </a:lnTo>
                  <a:lnTo>
                    <a:pt x="376" y="237"/>
                  </a:lnTo>
                  <a:lnTo>
                    <a:pt x="380" y="244"/>
                  </a:lnTo>
                  <a:lnTo>
                    <a:pt x="426" y="279"/>
                  </a:lnTo>
                  <a:lnTo>
                    <a:pt x="428" y="290"/>
                  </a:lnTo>
                  <a:lnTo>
                    <a:pt x="427" y="301"/>
                  </a:lnTo>
                  <a:lnTo>
                    <a:pt x="422" y="308"/>
                  </a:lnTo>
                  <a:lnTo>
                    <a:pt x="417" y="303"/>
                  </a:lnTo>
                  <a:lnTo>
                    <a:pt x="413" y="294"/>
                  </a:lnTo>
                  <a:lnTo>
                    <a:pt x="410" y="304"/>
                  </a:lnTo>
                  <a:lnTo>
                    <a:pt x="413" y="312"/>
                  </a:lnTo>
                  <a:lnTo>
                    <a:pt x="421" y="317"/>
                  </a:lnTo>
                  <a:lnTo>
                    <a:pt x="485" y="298"/>
                  </a:lnTo>
                  <a:lnTo>
                    <a:pt x="488" y="290"/>
                  </a:lnTo>
                  <a:lnTo>
                    <a:pt x="510" y="288"/>
                  </a:lnTo>
                  <a:lnTo>
                    <a:pt x="561" y="248"/>
                  </a:lnTo>
                  <a:lnTo>
                    <a:pt x="595" y="248"/>
                  </a:lnTo>
                  <a:lnTo>
                    <a:pt x="595" y="240"/>
                  </a:lnTo>
                  <a:lnTo>
                    <a:pt x="590" y="230"/>
                  </a:lnTo>
                  <a:lnTo>
                    <a:pt x="600" y="210"/>
                  </a:lnTo>
                  <a:lnTo>
                    <a:pt x="654" y="202"/>
                  </a:lnTo>
                  <a:lnTo>
                    <a:pt x="734" y="243"/>
                  </a:lnTo>
                  <a:lnTo>
                    <a:pt x="737" y="255"/>
                  </a:lnTo>
                  <a:lnTo>
                    <a:pt x="758" y="271"/>
                  </a:lnTo>
                  <a:lnTo>
                    <a:pt x="774" y="298"/>
                  </a:lnTo>
                  <a:lnTo>
                    <a:pt x="825" y="334"/>
                  </a:lnTo>
                  <a:lnTo>
                    <a:pt x="833" y="349"/>
                  </a:lnTo>
                  <a:lnTo>
                    <a:pt x="846" y="362"/>
                  </a:lnTo>
                  <a:lnTo>
                    <a:pt x="886" y="362"/>
                  </a:lnTo>
                  <a:lnTo>
                    <a:pt x="914" y="404"/>
                  </a:lnTo>
                  <a:lnTo>
                    <a:pt x="925" y="412"/>
                  </a:lnTo>
                  <a:lnTo>
                    <a:pt x="920" y="425"/>
                  </a:lnTo>
                  <a:lnTo>
                    <a:pt x="933" y="470"/>
                  </a:lnTo>
                  <a:lnTo>
                    <a:pt x="927" y="520"/>
                  </a:lnTo>
                  <a:lnTo>
                    <a:pt x="916" y="573"/>
                  </a:lnTo>
                  <a:lnTo>
                    <a:pt x="917" y="616"/>
                  </a:lnTo>
                  <a:lnTo>
                    <a:pt x="924" y="631"/>
                  </a:lnTo>
                  <a:lnTo>
                    <a:pt x="955" y="651"/>
                  </a:lnTo>
                  <a:lnTo>
                    <a:pt x="964" y="634"/>
                  </a:lnTo>
                  <a:lnTo>
                    <a:pt x="955" y="626"/>
                  </a:lnTo>
                  <a:lnTo>
                    <a:pt x="946" y="598"/>
                  </a:lnTo>
                  <a:lnTo>
                    <a:pt x="948" y="592"/>
                  </a:lnTo>
                  <a:lnTo>
                    <a:pt x="965" y="589"/>
                  </a:lnTo>
                  <a:lnTo>
                    <a:pt x="978" y="616"/>
                  </a:lnTo>
                  <a:lnTo>
                    <a:pt x="985" y="615"/>
                  </a:lnTo>
                  <a:lnTo>
                    <a:pt x="988" y="601"/>
                  </a:lnTo>
                  <a:lnTo>
                    <a:pt x="994" y="600"/>
                  </a:lnTo>
                  <a:lnTo>
                    <a:pt x="1002" y="605"/>
                  </a:lnTo>
                  <a:lnTo>
                    <a:pt x="1001" y="619"/>
                  </a:lnTo>
                  <a:lnTo>
                    <a:pt x="993" y="632"/>
                  </a:lnTo>
                  <a:lnTo>
                    <a:pt x="984" y="645"/>
                  </a:lnTo>
                  <a:lnTo>
                    <a:pt x="972" y="679"/>
                  </a:lnTo>
                  <a:lnTo>
                    <a:pt x="964" y="683"/>
                  </a:lnTo>
                  <a:lnTo>
                    <a:pt x="963" y="700"/>
                  </a:lnTo>
                  <a:lnTo>
                    <a:pt x="975" y="712"/>
                  </a:lnTo>
                  <a:lnTo>
                    <a:pt x="993" y="728"/>
                  </a:lnTo>
                  <a:lnTo>
                    <a:pt x="1020" y="789"/>
                  </a:lnTo>
                  <a:lnTo>
                    <a:pt x="1062" y="816"/>
                  </a:lnTo>
                  <a:lnTo>
                    <a:pt x="1066" y="816"/>
                  </a:lnTo>
                  <a:lnTo>
                    <a:pt x="1069" y="801"/>
                  </a:lnTo>
                  <a:lnTo>
                    <a:pt x="1083" y="801"/>
                  </a:lnTo>
                  <a:lnTo>
                    <a:pt x="1092" y="825"/>
                  </a:lnTo>
                  <a:lnTo>
                    <a:pt x="1093" y="840"/>
                  </a:lnTo>
                  <a:lnTo>
                    <a:pt x="1108" y="873"/>
                  </a:lnTo>
                  <a:lnTo>
                    <a:pt x="1125" y="884"/>
                  </a:lnTo>
                  <a:lnTo>
                    <a:pt x="1144" y="888"/>
                  </a:lnTo>
                  <a:lnTo>
                    <a:pt x="1176" y="976"/>
                  </a:lnTo>
                  <a:lnTo>
                    <a:pt x="1185" y="980"/>
                  </a:lnTo>
                  <a:lnTo>
                    <a:pt x="1227" y="990"/>
                  </a:lnTo>
                  <a:lnTo>
                    <a:pt x="1245" y="999"/>
                  </a:lnTo>
                  <a:lnTo>
                    <a:pt x="1293" y="1059"/>
                  </a:lnTo>
                  <a:lnTo>
                    <a:pt x="1314" y="1074"/>
                  </a:lnTo>
                  <a:lnTo>
                    <a:pt x="1322" y="1075"/>
                  </a:lnTo>
                  <a:lnTo>
                    <a:pt x="1334" y="1081"/>
                  </a:lnTo>
                  <a:lnTo>
                    <a:pt x="1337" y="1093"/>
                  </a:lnTo>
                  <a:lnTo>
                    <a:pt x="1328" y="1096"/>
                  </a:lnTo>
                  <a:lnTo>
                    <a:pt x="1320" y="1092"/>
                  </a:lnTo>
                  <a:lnTo>
                    <a:pt x="1314" y="1092"/>
                  </a:lnTo>
                  <a:lnTo>
                    <a:pt x="1308" y="1096"/>
                  </a:lnTo>
                  <a:lnTo>
                    <a:pt x="1307" y="1104"/>
                  </a:lnTo>
                  <a:lnTo>
                    <a:pt x="1314" y="1112"/>
                  </a:lnTo>
                  <a:lnTo>
                    <a:pt x="1338" y="1117"/>
                  </a:lnTo>
                  <a:lnTo>
                    <a:pt x="1350" y="1109"/>
                  </a:lnTo>
                  <a:lnTo>
                    <a:pt x="1369" y="1107"/>
                  </a:lnTo>
                  <a:lnTo>
                    <a:pt x="1441" y="1079"/>
                  </a:lnTo>
                  <a:lnTo>
                    <a:pt x="1456" y="1052"/>
                  </a:lnTo>
                  <a:lnTo>
                    <a:pt x="1457" y="1045"/>
                  </a:lnTo>
                  <a:lnTo>
                    <a:pt x="1448" y="1008"/>
                  </a:lnTo>
                  <a:lnTo>
                    <a:pt x="1449" y="987"/>
                  </a:lnTo>
                  <a:lnTo>
                    <a:pt x="1463" y="953"/>
                  </a:lnTo>
                  <a:lnTo>
                    <a:pt x="1479" y="957"/>
                  </a:lnTo>
                  <a:lnTo>
                    <a:pt x="1460" y="887"/>
                  </a:lnTo>
                  <a:lnTo>
                    <a:pt x="1466" y="851"/>
                  </a:lnTo>
                  <a:lnTo>
                    <a:pt x="1462" y="786"/>
                  </a:lnTo>
                  <a:lnTo>
                    <a:pt x="1448" y="733"/>
                  </a:lnTo>
                  <a:lnTo>
                    <a:pt x="1437" y="714"/>
                  </a:lnTo>
                  <a:lnTo>
                    <a:pt x="1390" y="650"/>
                  </a:lnTo>
                  <a:lnTo>
                    <a:pt x="1359" y="577"/>
                  </a:lnTo>
                  <a:lnTo>
                    <a:pt x="1320" y="526"/>
                  </a:lnTo>
                  <a:lnTo>
                    <a:pt x="1321" y="520"/>
                  </a:lnTo>
                  <a:lnTo>
                    <a:pt x="1319" y="509"/>
                  </a:lnTo>
                  <a:lnTo>
                    <a:pt x="1306" y="480"/>
                  </a:lnTo>
                  <a:lnTo>
                    <a:pt x="1305" y="468"/>
                  </a:lnTo>
                  <a:lnTo>
                    <a:pt x="1318" y="449"/>
                  </a:lnTo>
                  <a:lnTo>
                    <a:pt x="1319" y="442"/>
                  </a:lnTo>
                  <a:lnTo>
                    <a:pt x="1268" y="374"/>
                  </a:lnTo>
                  <a:lnTo>
                    <a:pt x="1240" y="346"/>
                  </a:lnTo>
                  <a:lnTo>
                    <a:pt x="1221" y="334"/>
                  </a:lnTo>
                  <a:lnTo>
                    <a:pt x="1217" y="326"/>
                  </a:lnTo>
                  <a:lnTo>
                    <a:pt x="1184" y="282"/>
                  </a:lnTo>
                  <a:lnTo>
                    <a:pt x="1141" y="206"/>
                  </a:lnTo>
                  <a:lnTo>
                    <a:pt x="1130" y="161"/>
                  </a:lnTo>
                  <a:lnTo>
                    <a:pt x="1103" y="97"/>
                  </a:lnTo>
                  <a:lnTo>
                    <a:pt x="1103" y="88"/>
                  </a:lnTo>
                  <a:lnTo>
                    <a:pt x="1092" y="78"/>
                  </a:lnTo>
                  <a:lnTo>
                    <a:pt x="1085" y="74"/>
                  </a:lnTo>
                  <a:lnTo>
                    <a:pt x="1080" y="28"/>
                  </a:lnTo>
                  <a:lnTo>
                    <a:pt x="1073" y="13"/>
                  </a:lnTo>
                  <a:lnTo>
                    <a:pt x="1058" y="16"/>
                  </a:lnTo>
                  <a:lnTo>
                    <a:pt x="1030" y="14"/>
                  </a:lnTo>
                  <a:lnTo>
                    <a:pt x="996" y="0"/>
                  </a:lnTo>
                  <a:lnTo>
                    <a:pt x="982" y="9"/>
                  </a:lnTo>
                  <a:lnTo>
                    <a:pt x="978" y="18"/>
                  </a:lnTo>
                  <a:lnTo>
                    <a:pt x="975" y="32"/>
                  </a:lnTo>
                  <a:lnTo>
                    <a:pt x="989" y="77"/>
                  </a:lnTo>
                  <a:lnTo>
                    <a:pt x="985" y="101"/>
                  </a:lnTo>
                  <a:lnTo>
                    <a:pt x="962" y="99"/>
                  </a:lnTo>
                  <a:lnTo>
                    <a:pt x="955" y="90"/>
                  </a:lnTo>
                  <a:lnTo>
                    <a:pt x="948" y="66"/>
                  </a:lnTo>
                  <a:lnTo>
                    <a:pt x="481" y="96"/>
                  </a:lnTo>
                  <a:lnTo>
                    <a:pt x="470" y="80"/>
                  </a:lnTo>
                  <a:lnTo>
                    <a:pt x="471" y="67"/>
                  </a:lnTo>
                  <a:lnTo>
                    <a:pt x="456" y="51"/>
                  </a:lnTo>
                  <a:lnTo>
                    <a:pt x="452" y="4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3" name="Freeform 237">
              <a:extLst>
                <a:ext uri="{FF2B5EF4-FFF2-40B4-BE49-F238E27FC236}">
                  <a16:creationId xmlns:a16="http://schemas.microsoft.com/office/drawing/2014/main" id="{6897E201-916D-C915-C3D4-8B95A48F7E82}"/>
                </a:ext>
              </a:extLst>
            </p:cNvPr>
            <p:cNvSpPr>
              <a:spLocks/>
            </p:cNvSpPr>
            <p:nvPr/>
          </p:nvSpPr>
          <p:spPr bwMode="auto">
            <a:xfrm>
              <a:off x="6545263" y="4897438"/>
              <a:ext cx="1141412" cy="860425"/>
            </a:xfrm>
            <a:custGeom>
              <a:avLst/>
              <a:gdLst>
                <a:gd name="T0" fmla="*/ 2147483646 w 1479"/>
                <a:gd name="T1" fmla="*/ 2147483646 h 1117"/>
                <a:gd name="T2" fmla="*/ 2147483646 w 1479"/>
                <a:gd name="T3" fmla="*/ 2147483646 h 1117"/>
                <a:gd name="T4" fmla="*/ 2147483646 w 1479"/>
                <a:gd name="T5" fmla="*/ 2147483646 h 1117"/>
                <a:gd name="T6" fmla="*/ 2147483646 w 1479"/>
                <a:gd name="T7" fmla="*/ 2147483646 h 1117"/>
                <a:gd name="T8" fmla="*/ 2147483646 w 1479"/>
                <a:gd name="T9" fmla="*/ 2147483646 h 1117"/>
                <a:gd name="T10" fmla="*/ 2147483646 w 1479"/>
                <a:gd name="T11" fmla="*/ 2147483646 h 1117"/>
                <a:gd name="T12" fmla="*/ 2147483646 w 1479"/>
                <a:gd name="T13" fmla="*/ 2147483646 h 1117"/>
                <a:gd name="T14" fmla="*/ 2147483646 w 1479"/>
                <a:gd name="T15" fmla="*/ 2147483646 h 1117"/>
                <a:gd name="T16" fmla="*/ 2147483646 w 1479"/>
                <a:gd name="T17" fmla="*/ 2147483646 h 1117"/>
                <a:gd name="T18" fmla="*/ 2147483646 w 1479"/>
                <a:gd name="T19" fmla="*/ 2147483646 h 1117"/>
                <a:gd name="T20" fmla="*/ 2147483646 w 1479"/>
                <a:gd name="T21" fmla="*/ 2147483646 h 1117"/>
                <a:gd name="T22" fmla="*/ 2147483646 w 1479"/>
                <a:gd name="T23" fmla="*/ 2147483646 h 1117"/>
                <a:gd name="T24" fmla="*/ 2147483646 w 1479"/>
                <a:gd name="T25" fmla="*/ 2147483646 h 1117"/>
                <a:gd name="T26" fmla="*/ 2147483646 w 1479"/>
                <a:gd name="T27" fmla="*/ 2147483646 h 1117"/>
                <a:gd name="T28" fmla="*/ 2147483646 w 1479"/>
                <a:gd name="T29" fmla="*/ 2147483646 h 1117"/>
                <a:gd name="T30" fmla="*/ 2147483646 w 1479"/>
                <a:gd name="T31" fmla="*/ 2147483646 h 1117"/>
                <a:gd name="T32" fmla="*/ 2147483646 w 1479"/>
                <a:gd name="T33" fmla="*/ 2147483646 h 1117"/>
                <a:gd name="T34" fmla="*/ 2147483646 w 1479"/>
                <a:gd name="T35" fmla="*/ 2147483646 h 1117"/>
                <a:gd name="T36" fmla="*/ 2147483646 w 1479"/>
                <a:gd name="T37" fmla="*/ 2147483646 h 1117"/>
                <a:gd name="T38" fmla="*/ 2147483646 w 1479"/>
                <a:gd name="T39" fmla="*/ 2147483646 h 1117"/>
                <a:gd name="T40" fmla="*/ 2147483646 w 1479"/>
                <a:gd name="T41" fmla="*/ 2147483646 h 1117"/>
                <a:gd name="T42" fmla="*/ 2147483646 w 1479"/>
                <a:gd name="T43" fmla="*/ 2147483646 h 1117"/>
                <a:gd name="T44" fmla="*/ 2147483646 w 1479"/>
                <a:gd name="T45" fmla="*/ 2147483646 h 1117"/>
                <a:gd name="T46" fmla="*/ 2147483646 w 1479"/>
                <a:gd name="T47" fmla="*/ 2147483646 h 1117"/>
                <a:gd name="T48" fmla="*/ 2147483646 w 1479"/>
                <a:gd name="T49" fmla="*/ 2147483646 h 1117"/>
                <a:gd name="T50" fmla="*/ 2147483646 w 1479"/>
                <a:gd name="T51" fmla="*/ 2147483646 h 1117"/>
                <a:gd name="T52" fmla="*/ 2147483646 w 1479"/>
                <a:gd name="T53" fmla="*/ 2147483646 h 1117"/>
                <a:gd name="T54" fmla="*/ 2147483646 w 1479"/>
                <a:gd name="T55" fmla="*/ 2147483646 h 1117"/>
                <a:gd name="T56" fmla="*/ 2147483646 w 1479"/>
                <a:gd name="T57" fmla="*/ 2147483646 h 1117"/>
                <a:gd name="T58" fmla="*/ 2147483646 w 1479"/>
                <a:gd name="T59" fmla="*/ 2147483646 h 1117"/>
                <a:gd name="T60" fmla="*/ 2147483646 w 1479"/>
                <a:gd name="T61" fmla="*/ 2147483646 h 1117"/>
                <a:gd name="T62" fmla="*/ 2147483646 w 1479"/>
                <a:gd name="T63" fmla="*/ 2147483646 h 1117"/>
                <a:gd name="T64" fmla="*/ 2147483646 w 1479"/>
                <a:gd name="T65" fmla="*/ 2147483646 h 1117"/>
                <a:gd name="T66" fmla="*/ 2147483646 w 1479"/>
                <a:gd name="T67" fmla="*/ 2147483646 h 1117"/>
                <a:gd name="T68" fmla="*/ 2147483646 w 1479"/>
                <a:gd name="T69" fmla="*/ 2147483646 h 1117"/>
                <a:gd name="T70" fmla="*/ 2147483646 w 1479"/>
                <a:gd name="T71" fmla="*/ 2147483646 h 1117"/>
                <a:gd name="T72" fmla="*/ 2147483646 w 1479"/>
                <a:gd name="T73" fmla="*/ 2147483646 h 1117"/>
                <a:gd name="T74" fmla="*/ 2147483646 w 1479"/>
                <a:gd name="T75" fmla="*/ 2147483646 h 1117"/>
                <a:gd name="T76" fmla="*/ 2147483646 w 1479"/>
                <a:gd name="T77" fmla="*/ 2147483646 h 1117"/>
                <a:gd name="T78" fmla="*/ 2147483646 w 1479"/>
                <a:gd name="T79" fmla="*/ 2147483646 h 1117"/>
                <a:gd name="T80" fmla="*/ 2147483646 w 1479"/>
                <a:gd name="T81" fmla="*/ 2147483646 h 1117"/>
                <a:gd name="T82" fmla="*/ 2147483646 w 1479"/>
                <a:gd name="T83" fmla="*/ 2147483646 h 1117"/>
                <a:gd name="T84" fmla="*/ 2147483646 w 1479"/>
                <a:gd name="T85" fmla="*/ 2147483646 h 1117"/>
                <a:gd name="T86" fmla="*/ 2147483646 w 1479"/>
                <a:gd name="T87" fmla="*/ 2147483646 h 1117"/>
                <a:gd name="T88" fmla="*/ 2147483646 w 1479"/>
                <a:gd name="T89" fmla="*/ 2147483646 h 1117"/>
                <a:gd name="T90" fmla="*/ 2147483646 w 1479"/>
                <a:gd name="T91" fmla="*/ 2147483646 h 1117"/>
                <a:gd name="T92" fmla="*/ 2147483646 w 1479"/>
                <a:gd name="T93" fmla="*/ 2147483646 h 1117"/>
                <a:gd name="T94" fmla="*/ 2147483646 w 1479"/>
                <a:gd name="T95" fmla="*/ 2147483646 h 1117"/>
                <a:gd name="T96" fmla="*/ 2147483646 w 1479"/>
                <a:gd name="T97" fmla="*/ 2147483646 h 1117"/>
                <a:gd name="T98" fmla="*/ 2147483646 w 1479"/>
                <a:gd name="T99" fmla="*/ 2147483646 h 1117"/>
                <a:gd name="T100" fmla="*/ 2147483646 w 1479"/>
                <a:gd name="T101" fmla="*/ 2147483646 h 1117"/>
                <a:gd name="T102" fmla="*/ 2147483646 w 1479"/>
                <a:gd name="T103" fmla="*/ 2147483646 h 1117"/>
                <a:gd name="T104" fmla="*/ 2147483646 w 1479"/>
                <a:gd name="T105" fmla="*/ 2147483646 h 1117"/>
                <a:gd name="T106" fmla="*/ 2147483646 w 1479"/>
                <a:gd name="T107" fmla="*/ 2147483646 h 1117"/>
                <a:gd name="T108" fmla="*/ 2147483646 w 1479"/>
                <a:gd name="T109" fmla="*/ 2147483646 h 1117"/>
                <a:gd name="T110" fmla="*/ 2147483646 w 1479"/>
                <a:gd name="T111" fmla="*/ 2147483646 h 1117"/>
                <a:gd name="T112" fmla="*/ 2147483646 w 1479"/>
                <a:gd name="T113" fmla="*/ 2147483646 h 1117"/>
                <a:gd name="T114" fmla="*/ 2147483646 w 1479"/>
                <a:gd name="T115" fmla="*/ 2147483646 h 1117"/>
                <a:gd name="T116" fmla="*/ 2147483646 w 1479"/>
                <a:gd name="T117" fmla="*/ 2147483646 h 1117"/>
                <a:gd name="T118" fmla="*/ 2147483646 w 1479"/>
                <a:gd name="T119" fmla="*/ 2147483646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79"/>
                <a:gd name="T181" fmla="*/ 0 h 1117"/>
                <a:gd name="T182" fmla="*/ 1479 w 1479"/>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79" h="1117">
                  <a:moveTo>
                    <a:pt x="452" y="40"/>
                  </a:moveTo>
                  <a:lnTo>
                    <a:pt x="3" y="84"/>
                  </a:lnTo>
                  <a:lnTo>
                    <a:pt x="3" y="93"/>
                  </a:lnTo>
                  <a:lnTo>
                    <a:pt x="4" y="98"/>
                  </a:lnTo>
                  <a:lnTo>
                    <a:pt x="0" y="103"/>
                  </a:lnTo>
                  <a:lnTo>
                    <a:pt x="1" y="118"/>
                  </a:lnTo>
                  <a:lnTo>
                    <a:pt x="15" y="137"/>
                  </a:lnTo>
                  <a:lnTo>
                    <a:pt x="23" y="145"/>
                  </a:lnTo>
                  <a:lnTo>
                    <a:pt x="28" y="146"/>
                  </a:lnTo>
                  <a:lnTo>
                    <a:pt x="41" y="156"/>
                  </a:lnTo>
                  <a:lnTo>
                    <a:pt x="45" y="164"/>
                  </a:lnTo>
                  <a:lnTo>
                    <a:pt x="37" y="181"/>
                  </a:lnTo>
                  <a:lnTo>
                    <a:pt x="37" y="187"/>
                  </a:lnTo>
                  <a:lnTo>
                    <a:pt x="46" y="191"/>
                  </a:lnTo>
                  <a:lnTo>
                    <a:pt x="49" y="197"/>
                  </a:lnTo>
                  <a:lnTo>
                    <a:pt x="49" y="200"/>
                  </a:lnTo>
                  <a:lnTo>
                    <a:pt x="39" y="210"/>
                  </a:lnTo>
                  <a:lnTo>
                    <a:pt x="40" y="222"/>
                  </a:lnTo>
                  <a:lnTo>
                    <a:pt x="43" y="225"/>
                  </a:lnTo>
                  <a:lnTo>
                    <a:pt x="70" y="217"/>
                  </a:lnTo>
                  <a:lnTo>
                    <a:pt x="79" y="211"/>
                  </a:lnTo>
                  <a:lnTo>
                    <a:pt x="87" y="186"/>
                  </a:lnTo>
                  <a:lnTo>
                    <a:pt x="92" y="179"/>
                  </a:lnTo>
                  <a:lnTo>
                    <a:pt x="102" y="182"/>
                  </a:lnTo>
                  <a:lnTo>
                    <a:pt x="111" y="182"/>
                  </a:lnTo>
                  <a:lnTo>
                    <a:pt x="116" y="179"/>
                  </a:lnTo>
                  <a:lnTo>
                    <a:pt x="124" y="180"/>
                  </a:lnTo>
                  <a:lnTo>
                    <a:pt x="123" y="187"/>
                  </a:lnTo>
                  <a:lnTo>
                    <a:pt x="106" y="202"/>
                  </a:lnTo>
                  <a:lnTo>
                    <a:pt x="108" y="204"/>
                  </a:lnTo>
                  <a:lnTo>
                    <a:pt x="123" y="197"/>
                  </a:lnTo>
                  <a:lnTo>
                    <a:pt x="145" y="196"/>
                  </a:lnTo>
                  <a:lnTo>
                    <a:pt x="224" y="169"/>
                  </a:lnTo>
                  <a:lnTo>
                    <a:pt x="237" y="169"/>
                  </a:lnTo>
                  <a:lnTo>
                    <a:pt x="237" y="175"/>
                  </a:lnTo>
                  <a:lnTo>
                    <a:pt x="222" y="188"/>
                  </a:lnTo>
                  <a:lnTo>
                    <a:pt x="229" y="191"/>
                  </a:lnTo>
                  <a:lnTo>
                    <a:pt x="263" y="195"/>
                  </a:lnTo>
                  <a:lnTo>
                    <a:pt x="297" y="207"/>
                  </a:lnTo>
                  <a:lnTo>
                    <a:pt x="334" y="225"/>
                  </a:lnTo>
                  <a:lnTo>
                    <a:pt x="343" y="229"/>
                  </a:lnTo>
                  <a:lnTo>
                    <a:pt x="343" y="217"/>
                  </a:lnTo>
                  <a:lnTo>
                    <a:pt x="350" y="211"/>
                  </a:lnTo>
                  <a:lnTo>
                    <a:pt x="357" y="220"/>
                  </a:lnTo>
                  <a:lnTo>
                    <a:pt x="378" y="227"/>
                  </a:lnTo>
                  <a:lnTo>
                    <a:pt x="384" y="229"/>
                  </a:lnTo>
                  <a:lnTo>
                    <a:pt x="384" y="234"/>
                  </a:lnTo>
                  <a:lnTo>
                    <a:pt x="376" y="237"/>
                  </a:lnTo>
                  <a:lnTo>
                    <a:pt x="380" y="244"/>
                  </a:lnTo>
                  <a:lnTo>
                    <a:pt x="426" y="279"/>
                  </a:lnTo>
                  <a:lnTo>
                    <a:pt x="428" y="290"/>
                  </a:lnTo>
                  <a:lnTo>
                    <a:pt x="427" y="301"/>
                  </a:lnTo>
                  <a:lnTo>
                    <a:pt x="422" y="308"/>
                  </a:lnTo>
                  <a:lnTo>
                    <a:pt x="417" y="303"/>
                  </a:lnTo>
                  <a:lnTo>
                    <a:pt x="413" y="294"/>
                  </a:lnTo>
                  <a:lnTo>
                    <a:pt x="410" y="304"/>
                  </a:lnTo>
                  <a:lnTo>
                    <a:pt x="413" y="312"/>
                  </a:lnTo>
                  <a:lnTo>
                    <a:pt x="421" y="317"/>
                  </a:lnTo>
                  <a:lnTo>
                    <a:pt x="485" y="298"/>
                  </a:lnTo>
                  <a:lnTo>
                    <a:pt x="488" y="290"/>
                  </a:lnTo>
                  <a:lnTo>
                    <a:pt x="510" y="288"/>
                  </a:lnTo>
                  <a:lnTo>
                    <a:pt x="561" y="248"/>
                  </a:lnTo>
                  <a:lnTo>
                    <a:pt x="595" y="248"/>
                  </a:lnTo>
                  <a:lnTo>
                    <a:pt x="595" y="240"/>
                  </a:lnTo>
                  <a:lnTo>
                    <a:pt x="590" y="230"/>
                  </a:lnTo>
                  <a:lnTo>
                    <a:pt x="600" y="210"/>
                  </a:lnTo>
                  <a:lnTo>
                    <a:pt x="654" y="202"/>
                  </a:lnTo>
                  <a:lnTo>
                    <a:pt x="734" y="243"/>
                  </a:lnTo>
                  <a:lnTo>
                    <a:pt x="737" y="255"/>
                  </a:lnTo>
                  <a:lnTo>
                    <a:pt x="758" y="271"/>
                  </a:lnTo>
                  <a:lnTo>
                    <a:pt x="774" y="298"/>
                  </a:lnTo>
                  <a:lnTo>
                    <a:pt x="825" y="334"/>
                  </a:lnTo>
                  <a:lnTo>
                    <a:pt x="833" y="349"/>
                  </a:lnTo>
                  <a:lnTo>
                    <a:pt x="846" y="362"/>
                  </a:lnTo>
                  <a:lnTo>
                    <a:pt x="886" y="362"/>
                  </a:lnTo>
                  <a:lnTo>
                    <a:pt x="914" y="404"/>
                  </a:lnTo>
                  <a:lnTo>
                    <a:pt x="925" y="412"/>
                  </a:lnTo>
                  <a:lnTo>
                    <a:pt x="920" y="425"/>
                  </a:lnTo>
                  <a:lnTo>
                    <a:pt x="933" y="470"/>
                  </a:lnTo>
                  <a:lnTo>
                    <a:pt x="927" y="520"/>
                  </a:lnTo>
                  <a:lnTo>
                    <a:pt x="916" y="573"/>
                  </a:lnTo>
                  <a:lnTo>
                    <a:pt x="917" y="616"/>
                  </a:lnTo>
                  <a:lnTo>
                    <a:pt x="924" y="631"/>
                  </a:lnTo>
                  <a:lnTo>
                    <a:pt x="955" y="651"/>
                  </a:lnTo>
                  <a:lnTo>
                    <a:pt x="964" y="634"/>
                  </a:lnTo>
                  <a:lnTo>
                    <a:pt x="955" y="626"/>
                  </a:lnTo>
                  <a:lnTo>
                    <a:pt x="946" y="598"/>
                  </a:lnTo>
                  <a:lnTo>
                    <a:pt x="948" y="592"/>
                  </a:lnTo>
                  <a:lnTo>
                    <a:pt x="965" y="589"/>
                  </a:lnTo>
                  <a:lnTo>
                    <a:pt x="978" y="616"/>
                  </a:lnTo>
                  <a:lnTo>
                    <a:pt x="985" y="615"/>
                  </a:lnTo>
                  <a:lnTo>
                    <a:pt x="988" y="601"/>
                  </a:lnTo>
                  <a:lnTo>
                    <a:pt x="994" y="600"/>
                  </a:lnTo>
                  <a:lnTo>
                    <a:pt x="1002" y="605"/>
                  </a:lnTo>
                  <a:lnTo>
                    <a:pt x="1001" y="619"/>
                  </a:lnTo>
                  <a:lnTo>
                    <a:pt x="993" y="632"/>
                  </a:lnTo>
                  <a:lnTo>
                    <a:pt x="984" y="645"/>
                  </a:lnTo>
                  <a:lnTo>
                    <a:pt x="972" y="679"/>
                  </a:lnTo>
                  <a:lnTo>
                    <a:pt x="964" y="683"/>
                  </a:lnTo>
                  <a:lnTo>
                    <a:pt x="963" y="700"/>
                  </a:lnTo>
                  <a:lnTo>
                    <a:pt x="975" y="712"/>
                  </a:lnTo>
                  <a:lnTo>
                    <a:pt x="993" y="728"/>
                  </a:lnTo>
                  <a:lnTo>
                    <a:pt x="1020" y="789"/>
                  </a:lnTo>
                  <a:lnTo>
                    <a:pt x="1062" y="816"/>
                  </a:lnTo>
                  <a:lnTo>
                    <a:pt x="1066" y="816"/>
                  </a:lnTo>
                  <a:lnTo>
                    <a:pt x="1069" y="801"/>
                  </a:lnTo>
                  <a:lnTo>
                    <a:pt x="1083" y="801"/>
                  </a:lnTo>
                  <a:lnTo>
                    <a:pt x="1092" y="825"/>
                  </a:lnTo>
                  <a:lnTo>
                    <a:pt x="1093" y="840"/>
                  </a:lnTo>
                  <a:lnTo>
                    <a:pt x="1108" y="873"/>
                  </a:lnTo>
                  <a:lnTo>
                    <a:pt x="1125" y="884"/>
                  </a:lnTo>
                  <a:lnTo>
                    <a:pt x="1144" y="888"/>
                  </a:lnTo>
                  <a:lnTo>
                    <a:pt x="1176" y="976"/>
                  </a:lnTo>
                  <a:lnTo>
                    <a:pt x="1185" y="980"/>
                  </a:lnTo>
                  <a:lnTo>
                    <a:pt x="1227" y="990"/>
                  </a:lnTo>
                  <a:lnTo>
                    <a:pt x="1245" y="999"/>
                  </a:lnTo>
                  <a:lnTo>
                    <a:pt x="1293" y="1059"/>
                  </a:lnTo>
                  <a:lnTo>
                    <a:pt x="1314" y="1074"/>
                  </a:lnTo>
                  <a:lnTo>
                    <a:pt x="1322" y="1075"/>
                  </a:lnTo>
                  <a:lnTo>
                    <a:pt x="1334" y="1081"/>
                  </a:lnTo>
                  <a:lnTo>
                    <a:pt x="1337" y="1093"/>
                  </a:lnTo>
                  <a:lnTo>
                    <a:pt x="1328" y="1096"/>
                  </a:lnTo>
                  <a:lnTo>
                    <a:pt x="1320" y="1092"/>
                  </a:lnTo>
                  <a:lnTo>
                    <a:pt x="1314" y="1092"/>
                  </a:lnTo>
                  <a:lnTo>
                    <a:pt x="1308" y="1096"/>
                  </a:lnTo>
                  <a:lnTo>
                    <a:pt x="1307" y="1104"/>
                  </a:lnTo>
                  <a:lnTo>
                    <a:pt x="1314" y="1112"/>
                  </a:lnTo>
                  <a:lnTo>
                    <a:pt x="1338" y="1117"/>
                  </a:lnTo>
                  <a:lnTo>
                    <a:pt x="1350" y="1109"/>
                  </a:lnTo>
                  <a:lnTo>
                    <a:pt x="1369" y="1107"/>
                  </a:lnTo>
                  <a:lnTo>
                    <a:pt x="1441" y="1079"/>
                  </a:lnTo>
                  <a:lnTo>
                    <a:pt x="1456" y="1052"/>
                  </a:lnTo>
                  <a:lnTo>
                    <a:pt x="1457" y="1045"/>
                  </a:lnTo>
                  <a:lnTo>
                    <a:pt x="1448" y="1008"/>
                  </a:lnTo>
                  <a:lnTo>
                    <a:pt x="1449" y="987"/>
                  </a:lnTo>
                  <a:lnTo>
                    <a:pt x="1463" y="953"/>
                  </a:lnTo>
                  <a:lnTo>
                    <a:pt x="1479" y="957"/>
                  </a:lnTo>
                  <a:lnTo>
                    <a:pt x="1460" y="887"/>
                  </a:lnTo>
                  <a:lnTo>
                    <a:pt x="1466" y="851"/>
                  </a:lnTo>
                  <a:lnTo>
                    <a:pt x="1462" y="786"/>
                  </a:lnTo>
                  <a:lnTo>
                    <a:pt x="1448" y="733"/>
                  </a:lnTo>
                  <a:lnTo>
                    <a:pt x="1437" y="714"/>
                  </a:lnTo>
                  <a:lnTo>
                    <a:pt x="1390" y="650"/>
                  </a:lnTo>
                  <a:lnTo>
                    <a:pt x="1359" y="577"/>
                  </a:lnTo>
                  <a:lnTo>
                    <a:pt x="1320" y="526"/>
                  </a:lnTo>
                  <a:lnTo>
                    <a:pt x="1321" y="520"/>
                  </a:lnTo>
                  <a:lnTo>
                    <a:pt x="1319" y="509"/>
                  </a:lnTo>
                  <a:lnTo>
                    <a:pt x="1306" y="480"/>
                  </a:lnTo>
                  <a:lnTo>
                    <a:pt x="1305" y="468"/>
                  </a:lnTo>
                  <a:lnTo>
                    <a:pt x="1318" y="449"/>
                  </a:lnTo>
                  <a:lnTo>
                    <a:pt x="1319" y="442"/>
                  </a:lnTo>
                  <a:lnTo>
                    <a:pt x="1268" y="374"/>
                  </a:lnTo>
                  <a:lnTo>
                    <a:pt x="1240" y="346"/>
                  </a:lnTo>
                  <a:lnTo>
                    <a:pt x="1221" y="334"/>
                  </a:lnTo>
                  <a:lnTo>
                    <a:pt x="1217" y="326"/>
                  </a:lnTo>
                  <a:lnTo>
                    <a:pt x="1184" y="282"/>
                  </a:lnTo>
                  <a:lnTo>
                    <a:pt x="1141" y="206"/>
                  </a:lnTo>
                  <a:lnTo>
                    <a:pt x="1130" y="161"/>
                  </a:lnTo>
                  <a:lnTo>
                    <a:pt x="1103" y="97"/>
                  </a:lnTo>
                  <a:lnTo>
                    <a:pt x="1103" y="88"/>
                  </a:lnTo>
                  <a:lnTo>
                    <a:pt x="1092" y="78"/>
                  </a:lnTo>
                  <a:lnTo>
                    <a:pt x="1085" y="74"/>
                  </a:lnTo>
                  <a:lnTo>
                    <a:pt x="1080" y="28"/>
                  </a:lnTo>
                  <a:lnTo>
                    <a:pt x="1073" y="13"/>
                  </a:lnTo>
                  <a:lnTo>
                    <a:pt x="1058" y="16"/>
                  </a:lnTo>
                  <a:lnTo>
                    <a:pt x="1030" y="14"/>
                  </a:lnTo>
                  <a:lnTo>
                    <a:pt x="996" y="0"/>
                  </a:lnTo>
                  <a:lnTo>
                    <a:pt x="982" y="9"/>
                  </a:lnTo>
                  <a:lnTo>
                    <a:pt x="978" y="18"/>
                  </a:lnTo>
                  <a:lnTo>
                    <a:pt x="975" y="32"/>
                  </a:lnTo>
                  <a:lnTo>
                    <a:pt x="989" y="77"/>
                  </a:lnTo>
                  <a:lnTo>
                    <a:pt x="985" y="101"/>
                  </a:lnTo>
                  <a:lnTo>
                    <a:pt x="962" y="99"/>
                  </a:lnTo>
                  <a:lnTo>
                    <a:pt x="955" y="90"/>
                  </a:lnTo>
                  <a:lnTo>
                    <a:pt x="948" y="66"/>
                  </a:lnTo>
                  <a:lnTo>
                    <a:pt x="481" y="96"/>
                  </a:lnTo>
                  <a:lnTo>
                    <a:pt x="470" y="80"/>
                  </a:lnTo>
                  <a:lnTo>
                    <a:pt x="471" y="67"/>
                  </a:lnTo>
                  <a:lnTo>
                    <a:pt x="456" y="51"/>
                  </a:lnTo>
                  <a:lnTo>
                    <a:pt x="452" y="40"/>
                  </a:lnTo>
                </a:path>
              </a:pathLst>
            </a:custGeom>
            <a:solidFill>
              <a:srgbClr val="FEFEFE"/>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4" name="Freeform 238">
              <a:extLst>
                <a:ext uri="{FF2B5EF4-FFF2-40B4-BE49-F238E27FC236}">
                  <a16:creationId xmlns:a16="http://schemas.microsoft.com/office/drawing/2014/main" id="{158D15A1-2C7A-D541-6843-12ADCF001272}"/>
                </a:ext>
              </a:extLst>
            </p:cNvPr>
            <p:cNvSpPr>
              <a:spLocks/>
            </p:cNvSpPr>
            <p:nvPr/>
          </p:nvSpPr>
          <p:spPr bwMode="auto">
            <a:xfrm>
              <a:off x="7394575" y="3373438"/>
              <a:ext cx="573088" cy="274637"/>
            </a:xfrm>
            <a:custGeom>
              <a:avLst/>
              <a:gdLst>
                <a:gd name="T0" fmla="*/ 2147483646 w 745"/>
                <a:gd name="T1" fmla="*/ 2147483646 h 356"/>
                <a:gd name="T2" fmla="*/ 2147483646 w 745"/>
                <a:gd name="T3" fmla="*/ 2147483646 h 356"/>
                <a:gd name="T4" fmla="*/ 2147483646 w 745"/>
                <a:gd name="T5" fmla="*/ 2147483646 h 356"/>
                <a:gd name="T6" fmla="*/ 2147483646 w 745"/>
                <a:gd name="T7" fmla="*/ 2147483646 h 356"/>
                <a:gd name="T8" fmla="*/ 2147483646 w 745"/>
                <a:gd name="T9" fmla="*/ 2147483646 h 356"/>
                <a:gd name="T10" fmla="*/ 2147483646 w 745"/>
                <a:gd name="T11" fmla="*/ 2147483646 h 356"/>
                <a:gd name="T12" fmla="*/ 2147483646 w 745"/>
                <a:gd name="T13" fmla="*/ 2147483646 h 356"/>
                <a:gd name="T14" fmla="*/ 2147483646 w 745"/>
                <a:gd name="T15" fmla="*/ 2147483646 h 356"/>
                <a:gd name="T16" fmla="*/ 2147483646 w 745"/>
                <a:gd name="T17" fmla="*/ 2147483646 h 356"/>
                <a:gd name="T18" fmla="*/ 2147483646 w 745"/>
                <a:gd name="T19" fmla="*/ 2147483646 h 356"/>
                <a:gd name="T20" fmla="*/ 2147483646 w 745"/>
                <a:gd name="T21" fmla="*/ 2147483646 h 356"/>
                <a:gd name="T22" fmla="*/ 2147483646 w 745"/>
                <a:gd name="T23" fmla="*/ 2147483646 h 356"/>
                <a:gd name="T24" fmla="*/ 2147483646 w 745"/>
                <a:gd name="T25" fmla="*/ 2147483646 h 356"/>
                <a:gd name="T26" fmla="*/ 2147483646 w 745"/>
                <a:gd name="T27" fmla="*/ 2147483646 h 356"/>
                <a:gd name="T28" fmla="*/ 2147483646 w 745"/>
                <a:gd name="T29" fmla="*/ 2147483646 h 356"/>
                <a:gd name="T30" fmla="*/ 2147483646 w 745"/>
                <a:gd name="T31" fmla="*/ 2147483646 h 356"/>
                <a:gd name="T32" fmla="*/ 2147483646 w 745"/>
                <a:gd name="T33" fmla="*/ 2147483646 h 356"/>
                <a:gd name="T34" fmla="*/ 2147483646 w 745"/>
                <a:gd name="T35" fmla="*/ 2147483646 h 356"/>
                <a:gd name="T36" fmla="*/ 2147483646 w 745"/>
                <a:gd name="T37" fmla="*/ 2147483646 h 356"/>
                <a:gd name="T38" fmla="*/ 2147483646 w 745"/>
                <a:gd name="T39" fmla="*/ 2147483646 h 356"/>
                <a:gd name="T40" fmla="*/ 2147483646 w 745"/>
                <a:gd name="T41" fmla="*/ 2147483646 h 356"/>
                <a:gd name="T42" fmla="*/ 2147483646 w 745"/>
                <a:gd name="T43" fmla="*/ 2147483646 h 356"/>
                <a:gd name="T44" fmla="*/ 2147483646 w 745"/>
                <a:gd name="T45" fmla="*/ 2147483646 h 356"/>
                <a:gd name="T46" fmla="*/ 2147483646 w 745"/>
                <a:gd name="T47" fmla="*/ 2147483646 h 356"/>
                <a:gd name="T48" fmla="*/ 2147483646 w 745"/>
                <a:gd name="T49" fmla="*/ 2147483646 h 356"/>
                <a:gd name="T50" fmla="*/ 2147483646 w 745"/>
                <a:gd name="T51" fmla="*/ 2147483646 h 356"/>
                <a:gd name="T52" fmla="*/ 2147483646 w 745"/>
                <a:gd name="T53" fmla="*/ 2147483646 h 356"/>
                <a:gd name="T54" fmla="*/ 2147483646 w 745"/>
                <a:gd name="T55" fmla="*/ 2147483646 h 356"/>
                <a:gd name="T56" fmla="*/ 2147483646 w 745"/>
                <a:gd name="T57" fmla="*/ 2147483646 h 356"/>
                <a:gd name="T58" fmla="*/ 2147483646 w 745"/>
                <a:gd name="T59" fmla="*/ 2147483646 h 356"/>
                <a:gd name="T60" fmla="*/ 2147483646 w 745"/>
                <a:gd name="T61" fmla="*/ 2147483646 h 356"/>
                <a:gd name="T62" fmla="*/ 2147483646 w 745"/>
                <a:gd name="T63" fmla="*/ 2147483646 h 356"/>
                <a:gd name="T64" fmla="*/ 2147483646 w 745"/>
                <a:gd name="T65" fmla="*/ 2147483646 h 356"/>
                <a:gd name="T66" fmla="*/ 2147483646 w 745"/>
                <a:gd name="T67" fmla="*/ 2147483646 h 356"/>
                <a:gd name="T68" fmla="*/ 2147483646 w 745"/>
                <a:gd name="T69" fmla="*/ 2147483646 h 356"/>
                <a:gd name="T70" fmla="*/ 2147483646 w 745"/>
                <a:gd name="T71" fmla="*/ 2147483646 h 356"/>
                <a:gd name="T72" fmla="*/ 2147483646 w 745"/>
                <a:gd name="T73" fmla="*/ 2147483646 h 356"/>
                <a:gd name="T74" fmla="*/ 2147483646 w 745"/>
                <a:gd name="T75" fmla="*/ 2147483646 h 356"/>
                <a:gd name="T76" fmla="*/ 2147483646 w 745"/>
                <a:gd name="T77" fmla="*/ 2147483646 h 356"/>
                <a:gd name="T78" fmla="*/ 2147483646 w 745"/>
                <a:gd name="T79" fmla="*/ 2147483646 h 356"/>
                <a:gd name="T80" fmla="*/ 2147483646 w 745"/>
                <a:gd name="T81" fmla="*/ 2147483646 h 356"/>
                <a:gd name="T82" fmla="*/ 2147483646 w 745"/>
                <a:gd name="T83" fmla="*/ 2147483646 h 356"/>
                <a:gd name="T84" fmla="*/ 2147483646 w 745"/>
                <a:gd name="T85" fmla="*/ 2147483646 h 356"/>
                <a:gd name="T86" fmla="*/ 2147483646 w 745"/>
                <a:gd name="T87" fmla="*/ 2147483646 h 356"/>
                <a:gd name="T88" fmla="*/ 2147483646 w 745"/>
                <a:gd name="T89" fmla="*/ 2147483646 h 356"/>
                <a:gd name="T90" fmla="*/ 2147483646 w 745"/>
                <a:gd name="T91" fmla="*/ 2147483646 h 356"/>
                <a:gd name="T92" fmla="*/ 2147483646 w 745"/>
                <a:gd name="T93" fmla="*/ 2147483646 h 356"/>
                <a:gd name="T94" fmla="*/ 2147483646 w 745"/>
                <a:gd name="T95" fmla="*/ 2147483646 h 356"/>
                <a:gd name="T96" fmla="*/ 2147483646 w 745"/>
                <a:gd name="T97" fmla="*/ 2147483646 h 356"/>
                <a:gd name="T98" fmla="*/ 2147483646 w 745"/>
                <a:gd name="T99" fmla="*/ 2147483646 h 356"/>
                <a:gd name="T100" fmla="*/ 2147483646 w 745"/>
                <a:gd name="T101" fmla="*/ 2147483646 h 356"/>
                <a:gd name="T102" fmla="*/ 2147483646 w 745"/>
                <a:gd name="T103" fmla="*/ 2147483646 h 356"/>
                <a:gd name="T104" fmla="*/ 2147483646 w 745"/>
                <a:gd name="T105" fmla="*/ 0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5"/>
                <a:gd name="T160" fmla="*/ 0 h 356"/>
                <a:gd name="T161" fmla="*/ 745 w 745"/>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5" h="356">
                  <a:moveTo>
                    <a:pt x="564" y="0"/>
                  </a:moveTo>
                  <a:lnTo>
                    <a:pt x="428" y="24"/>
                  </a:lnTo>
                  <a:lnTo>
                    <a:pt x="0" y="107"/>
                  </a:lnTo>
                  <a:lnTo>
                    <a:pt x="25" y="212"/>
                  </a:lnTo>
                  <a:lnTo>
                    <a:pt x="32" y="198"/>
                  </a:lnTo>
                  <a:lnTo>
                    <a:pt x="41" y="193"/>
                  </a:lnTo>
                  <a:lnTo>
                    <a:pt x="73" y="158"/>
                  </a:lnTo>
                  <a:lnTo>
                    <a:pt x="88" y="153"/>
                  </a:lnTo>
                  <a:lnTo>
                    <a:pt x="98" y="134"/>
                  </a:lnTo>
                  <a:lnTo>
                    <a:pt x="110" y="129"/>
                  </a:lnTo>
                  <a:lnTo>
                    <a:pt x="119" y="108"/>
                  </a:lnTo>
                  <a:lnTo>
                    <a:pt x="128" y="120"/>
                  </a:lnTo>
                  <a:lnTo>
                    <a:pt x="148" y="123"/>
                  </a:lnTo>
                  <a:lnTo>
                    <a:pt x="167" y="116"/>
                  </a:lnTo>
                  <a:lnTo>
                    <a:pt x="172" y="102"/>
                  </a:lnTo>
                  <a:lnTo>
                    <a:pt x="224" y="85"/>
                  </a:lnTo>
                  <a:lnTo>
                    <a:pt x="235" y="91"/>
                  </a:lnTo>
                  <a:lnTo>
                    <a:pt x="247" y="93"/>
                  </a:lnTo>
                  <a:lnTo>
                    <a:pt x="262" y="87"/>
                  </a:lnTo>
                  <a:lnTo>
                    <a:pt x="268" y="103"/>
                  </a:lnTo>
                  <a:lnTo>
                    <a:pt x="275" y="107"/>
                  </a:lnTo>
                  <a:lnTo>
                    <a:pt x="292" y="144"/>
                  </a:lnTo>
                  <a:lnTo>
                    <a:pt x="305" y="141"/>
                  </a:lnTo>
                  <a:lnTo>
                    <a:pt x="318" y="147"/>
                  </a:lnTo>
                  <a:lnTo>
                    <a:pt x="335" y="153"/>
                  </a:lnTo>
                  <a:lnTo>
                    <a:pt x="324" y="169"/>
                  </a:lnTo>
                  <a:lnTo>
                    <a:pt x="341" y="187"/>
                  </a:lnTo>
                  <a:lnTo>
                    <a:pt x="373" y="187"/>
                  </a:lnTo>
                  <a:lnTo>
                    <a:pt x="386" y="202"/>
                  </a:lnTo>
                  <a:lnTo>
                    <a:pt x="406" y="209"/>
                  </a:lnTo>
                  <a:lnTo>
                    <a:pt x="420" y="228"/>
                  </a:lnTo>
                  <a:lnTo>
                    <a:pt x="417" y="236"/>
                  </a:lnTo>
                  <a:lnTo>
                    <a:pt x="397" y="273"/>
                  </a:lnTo>
                  <a:lnTo>
                    <a:pt x="385" y="304"/>
                  </a:lnTo>
                  <a:lnTo>
                    <a:pt x="389" y="326"/>
                  </a:lnTo>
                  <a:lnTo>
                    <a:pt x="412" y="327"/>
                  </a:lnTo>
                  <a:lnTo>
                    <a:pt x="432" y="314"/>
                  </a:lnTo>
                  <a:lnTo>
                    <a:pt x="450" y="333"/>
                  </a:lnTo>
                  <a:lnTo>
                    <a:pt x="460" y="338"/>
                  </a:lnTo>
                  <a:lnTo>
                    <a:pt x="459" y="333"/>
                  </a:lnTo>
                  <a:lnTo>
                    <a:pt x="479" y="329"/>
                  </a:lnTo>
                  <a:lnTo>
                    <a:pt x="505" y="330"/>
                  </a:lnTo>
                  <a:lnTo>
                    <a:pt x="538" y="341"/>
                  </a:lnTo>
                  <a:lnTo>
                    <a:pt x="552" y="349"/>
                  </a:lnTo>
                  <a:lnTo>
                    <a:pt x="560" y="348"/>
                  </a:lnTo>
                  <a:lnTo>
                    <a:pt x="560" y="341"/>
                  </a:lnTo>
                  <a:lnTo>
                    <a:pt x="552" y="333"/>
                  </a:lnTo>
                  <a:lnTo>
                    <a:pt x="538" y="308"/>
                  </a:lnTo>
                  <a:lnTo>
                    <a:pt x="525" y="305"/>
                  </a:lnTo>
                  <a:lnTo>
                    <a:pt x="521" y="302"/>
                  </a:lnTo>
                  <a:lnTo>
                    <a:pt x="525" y="295"/>
                  </a:lnTo>
                  <a:lnTo>
                    <a:pt x="530" y="295"/>
                  </a:lnTo>
                  <a:lnTo>
                    <a:pt x="535" y="288"/>
                  </a:lnTo>
                  <a:lnTo>
                    <a:pt x="519" y="281"/>
                  </a:lnTo>
                  <a:lnTo>
                    <a:pt x="506" y="260"/>
                  </a:lnTo>
                  <a:lnTo>
                    <a:pt x="494" y="224"/>
                  </a:lnTo>
                  <a:lnTo>
                    <a:pt x="490" y="212"/>
                  </a:lnTo>
                  <a:lnTo>
                    <a:pt x="488" y="191"/>
                  </a:lnTo>
                  <a:lnTo>
                    <a:pt x="494" y="154"/>
                  </a:lnTo>
                  <a:lnTo>
                    <a:pt x="492" y="145"/>
                  </a:lnTo>
                  <a:lnTo>
                    <a:pt x="487" y="138"/>
                  </a:lnTo>
                  <a:lnTo>
                    <a:pt x="484" y="128"/>
                  </a:lnTo>
                  <a:lnTo>
                    <a:pt x="488" y="121"/>
                  </a:lnTo>
                  <a:lnTo>
                    <a:pt x="492" y="111"/>
                  </a:lnTo>
                  <a:lnTo>
                    <a:pt x="497" y="99"/>
                  </a:lnTo>
                  <a:lnTo>
                    <a:pt x="525" y="79"/>
                  </a:lnTo>
                  <a:lnTo>
                    <a:pt x="530" y="72"/>
                  </a:lnTo>
                  <a:lnTo>
                    <a:pt x="538" y="45"/>
                  </a:lnTo>
                  <a:lnTo>
                    <a:pt x="553" y="46"/>
                  </a:lnTo>
                  <a:lnTo>
                    <a:pt x="561" y="56"/>
                  </a:lnTo>
                  <a:lnTo>
                    <a:pt x="548" y="79"/>
                  </a:lnTo>
                  <a:lnTo>
                    <a:pt x="538" y="94"/>
                  </a:lnTo>
                  <a:lnTo>
                    <a:pt x="528" y="107"/>
                  </a:lnTo>
                  <a:lnTo>
                    <a:pt x="520" y="125"/>
                  </a:lnTo>
                  <a:lnTo>
                    <a:pt x="529" y="144"/>
                  </a:lnTo>
                  <a:lnTo>
                    <a:pt x="542" y="147"/>
                  </a:lnTo>
                  <a:lnTo>
                    <a:pt x="551" y="185"/>
                  </a:lnTo>
                  <a:lnTo>
                    <a:pt x="549" y="191"/>
                  </a:lnTo>
                  <a:lnTo>
                    <a:pt x="527" y="204"/>
                  </a:lnTo>
                  <a:lnTo>
                    <a:pt x="530" y="213"/>
                  </a:lnTo>
                  <a:lnTo>
                    <a:pt x="549" y="220"/>
                  </a:lnTo>
                  <a:lnTo>
                    <a:pt x="552" y="228"/>
                  </a:lnTo>
                  <a:lnTo>
                    <a:pt x="549" y="244"/>
                  </a:lnTo>
                  <a:lnTo>
                    <a:pt x="552" y="253"/>
                  </a:lnTo>
                  <a:lnTo>
                    <a:pt x="552" y="264"/>
                  </a:lnTo>
                  <a:lnTo>
                    <a:pt x="560" y="287"/>
                  </a:lnTo>
                  <a:lnTo>
                    <a:pt x="583" y="304"/>
                  </a:lnTo>
                  <a:lnTo>
                    <a:pt x="595" y="304"/>
                  </a:lnTo>
                  <a:lnTo>
                    <a:pt x="602" y="295"/>
                  </a:lnTo>
                  <a:lnTo>
                    <a:pt x="616" y="296"/>
                  </a:lnTo>
                  <a:lnTo>
                    <a:pt x="621" y="299"/>
                  </a:lnTo>
                  <a:lnTo>
                    <a:pt x="619" y="311"/>
                  </a:lnTo>
                  <a:lnTo>
                    <a:pt x="631" y="333"/>
                  </a:lnTo>
                  <a:lnTo>
                    <a:pt x="632" y="342"/>
                  </a:lnTo>
                  <a:lnTo>
                    <a:pt x="639" y="355"/>
                  </a:lnTo>
                  <a:lnTo>
                    <a:pt x="658" y="355"/>
                  </a:lnTo>
                  <a:lnTo>
                    <a:pt x="661" y="356"/>
                  </a:lnTo>
                  <a:lnTo>
                    <a:pt x="673" y="341"/>
                  </a:lnTo>
                  <a:lnTo>
                    <a:pt x="725" y="323"/>
                  </a:lnTo>
                  <a:lnTo>
                    <a:pt x="726" y="315"/>
                  </a:lnTo>
                  <a:lnTo>
                    <a:pt x="731" y="303"/>
                  </a:lnTo>
                  <a:lnTo>
                    <a:pt x="745" y="235"/>
                  </a:lnTo>
                  <a:lnTo>
                    <a:pt x="742" y="229"/>
                  </a:lnTo>
                  <a:lnTo>
                    <a:pt x="639" y="250"/>
                  </a:lnTo>
                  <a:lnTo>
                    <a:pt x="564" y="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5" name="Freeform 239">
              <a:extLst>
                <a:ext uri="{FF2B5EF4-FFF2-40B4-BE49-F238E27FC236}">
                  <a16:creationId xmlns:a16="http://schemas.microsoft.com/office/drawing/2014/main" id="{6258B892-BC66-EC7F-FC37-FE1205F90E01}"/>
                </a:ext>
              </a:extLst>
            </p:cNvPr>
            <p:cNvSpPr>
              <a:spLocks/>
            </p:cNvSpPr>
            <p:nvPr/>
          </p:nvSpPr>
          <p:spPr bwMode="auto">
            <a:xfrm>
              <a:off x="7394575" y="3373438"/>
              <a:ext cx="573088" cy="274637"/>
            </a:xfrm>
            <a:custGeom>
              <a:avLst/>
              <a:gdLst>
                <a:gd name="T0" fmla="*/ 2147483646 w 745"/>
                <a:gd name="T1" fmla="*/ 2147483646 h 356"/>
                <a:gd name="T2" fmla="*/ 2147483646 w 745"/>
                <a:gd name="T3" fmla="*/ 2147483646 h 356"/>
                <a:gd name="T4" fmla="*/ 2147483646 w 745"/>
                <a:gd name="T5" fmla="*/ 2147483646 h 356"/>
                <a:gd name="T6" fmla="*/ 2147483646 w 745"/>
                <a:gd name="T7" fmla="*/ 2147483646 h 356"/>
                <a:gd name="T8" fmla="*/ 2147483646 w 745"/>
                <a:gd name="T9" fmla="*/ 2147483646 h 356"/>
                <a:gd name="T10" fmla="*/ 2147483646 w 745"/>
                <a:gd name="T11" fmla="*/ 2147483646 h 356"/>
                <a:gd name="T12" fmla="*/ 2147483646 w 745"/>
                <a:gd name="T13" fmla="*/ 2147483646 h 356"/>
                <a:gd name="T14" fmla="*/ 2147483646 w 745"/>
                <a:gd name="T15" fmla="*/ 2147483646 h 356"/>
                <a:gd name="T16" fmla="*/ 2147483646 w 745"/>
                <a:gd name="T17" fmla="*/ 2147483646 h 356"/>
                <a:gd name="T18" fmla="*/ 2147483646 w 745"/>
                <a:gd name="T19" fmla="*/ 2147483646 h 356"/>
                <a:gd name="T20" fmla="*/ 2147483646 w 745"/>
                <a:gd name="T21" fmla="*/ 2147483646 h 356"/>
                <a:gd name="T22" fmla="*/ 2147483646 w 745"/>
                <a:gd name="T23" fmla="*/ 2147483646 h 356"/>
                <a:gd name="T24" fmla="*/ 2147483646 w 745"/>
                <a:gd name="T25" fmla="*/ 2147483646 h 356"/>
                <a:gd name="T26" fmla="*/ 2147483646 w 745"/>
                <a:gd name="T27" fmla="*/ 2147483646 h 356"/>
                <a:gd name="T28" fmla="*/ 2147483646 w 745"/>
                <a:gd name="T29" fmla="*/ 2147483646 h 356"/>
                <a:gd name="T30" fmla="*/ 2147483646 w 745"/>
                <a:gd name="T31" fmla="*/ 2147483646 h 356"/>
                <a:gd name="T32" fmla="*/ 2147483646 w 745"/>
                <a:gd name="T33" fmla="*/ 2147483646 h 356"/>
                <a:gd name="T34" fmla="*/ 2147483646 w 745"/>
                <a:gd name="T35" fmla="*/ 2147483646 h 356"/>
                <a:gd name="T36" fmla="*/ 2147483646 w 745"/>
                <a:gd name="T37" fmla="*/ 2147483646 h 356"/>
                <a:gd name="T38" fmla="*/ 2147483646 w 745"/>
                <a:gd name="T39" fmla="*/ 2147483646 h 356"/>
                <a:gd name="T40" fmla="*/ 2147483646 w 745"/>
                <a:gd name="T41" fmla="*/ 2147483646 h 356"/>
                <a:gd name="T42" fmla="*/ 2147483646 w 745"/>
                <a:gd name="T43" fmla="*/ 2147483646 h 356"/>
                <a:gd name="T44" fmla="*/ 2147483646 w 745"/>
                <a:gd name="T45" fmla="*/ 2147483646 h 356"/>
                <a:gd name="T46" fmla="*/ 2147483646 w 745"/>
                <a:gd name="T47" fmla="*/ 2147483646 h 356"/>
                <a:gd name="T48" fmla="*/ 2147483646 w 745"/>
                <a:gd name="T49" fmla="*/ 2147483646 h 356"/>
                <a:gd name="T50" fmla="*/ 2147483646 w 745"/>
                <a:gd name="T51" fmla="*/ 2147483646 h 356"/>
                <a:gd name="T52" fmla="*/ 2147483646 w 745"/>
                <a:gd name="T53" fmla="*/ 2147483646 h 356"/>
                <a:gd name="T54" fmla="*/ 2147483646 w 745"/>
                <a:gd name="T55" fmla="*/ 2147483646 h 356"/>
                <a:gd name="T56" fmla="*/ 2147483646 w 745"/>
                <a:gd name="T57" fmla="*/ 2147483646 h 356"/>
                <a:gd name="T58" fmla="*/ 2147483646 w 745"/>
                <a:gd name="T59" fmla="*/ 2147483646 h 356"/>
                <a:gd name="T60" fmla="*/ 2147483646 w 745"/>
                <a:gd name="T61" fmla="*/ 2147483646 h 356"/>
                <a:gd name="T62" fmla="*/ 2147483646 w 745"/>
                <a:gd name="T63" fmla="*/ 2147483646 h 356"/>
                <a:gd name="T64" fmla="*/ 2147483646 w 745"/>
                <a:gd name="T65" fmla="*/ 2147483646 h 356"/>
                <a:gd name="T66" fmla="*/ 2147483646 w 745"/>
                <a:gd name="T67" fmla="*/ 2147483646 h 356"/>
                <a:gd name="T68" fmla="*/ 2147483646 w 745"/>
                <a:gd name="T69" fmla="*/ 2147483646 h 356"/>
                <a:gd name="T70" fmla="*/ 2147483646 w 745"/>
                <a:gd name="T71" fmla="*/ 2147483646 h 356"/>
                <a:gd name="T72" fmla="*/ 2147483646 w 745"/>
                <a:gd name="T73" fmla="*/ 2147483646 h 356"/>
                <a:gd name="T74" fmla="*/ 2147483646 w 745"/>
                <a:gd name="T75" fmla="*/ 2147483646 h 356"/>
                <a:gd name="T76" fmla="*/ 2147483646 w 745"/>
                <a:gd name="T77" fmla="*/ 2147483646 h 356"/>
                <a:gd name="T78" fmla="*/ 2147483646 w 745"/>
                <a:gd name="T79" fmla="*/ 2147483646 h 356"/>
                <a:gd name="T80" fmla="*/ 2147483646 w 745"/>
                <a:gd name="T81" fmla="*/ 2147483646 h 356"/>
                <a:gd name="T82" fmla="*/ 2147483646 w 745"/>
                <a:gd name="T83" fmla="*/ 2147483646 h 356"/>
                <a:gd name="T84" fmla="*/ 2147483646 w 745"/>
                <a:gd name="T85" fmla="*/ 2147483646 h 356"/>
                <a:gd name="T86" fmla="*/ 2147483646 w 745"/>
                <a:gd name="T87" fmla="*/ 2147483646 h 356"/>
                <a:gd name="T88" fmla="*/ 2147483646 w 745"/>
                <a:gd name="T89" fmla="*/ 2147483646 h 356"/>
                <a:gd name="T90" fmla="*/ 2147483646 w 745"/>
                <a:gd name="T91" fmla="*/ 2147483646 h 356"/>
                <a:gd name="T92" fmla="*/ 2147483646 w 745"/>
                <a:gd name="T93" fmla="*/ 2147483646 h 356"/>
                <a:gd name="T94" fmla="*/ 2147483646 w 745"/>
                <a:gd name="T95" fmla="*/ 2147483646 h 356"/>
                <a:gd name="T96" fmla="*/ 2147483646 w 745"/>
                <a:gd name="T97" fmla="*/ 2147483646 h 356"/>
                <a:gd name="T98" fmla="*/ 2147483646 w 745"/>
                <a:gd name="T99" fmla="*/ 2147483646 h 356"/>
                <a:gd name="T100" fmla="*/ 2147483646 w 745"/>
                <a:gd name="T101" fmla="*/ 2147483646 h 356"/>
                <a:gd name="T102" fmla="*/ 2147483646 w 745"/>
                <a:gd name="T103" fmla="*/ 2147483646 h 356"/>
                <a:gd name="T104" fmla="*/ 2147483646 w 745"/>
                <a:gd name="T105" fmla="*/ 0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5"/>
                <a:gd name="T160" fmla="*/ 0 h 356"/>
                <a:gd name="T161" fmla="*/ 745 w 745"/>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5" h="356">
                  <a:moveTo>
                    <a:pt x="564" y="0"/>
                  </a:moveTo>
                  <a:lnTo>
                    <a:pt x="428" y="24"/>
                  </a:lnTo>
                  <a:lnTo>
                    <a:pt x="0" y="107"/>
                  </a:lnTo>
                  <a:lnTo>
                    <a:pt x="25" y="212"/>
                  </a:lnTo>
                  <a:lnTo>
                    <a:pt x="32" y="198"/>
                  </a:lnTo>
                  <a:lnTo>
                    <a:pt x="41" y="193"/>
                  </a:lnTo>
                  <a:lnTo>
                    <a:pt x="73" y="158"/>
                  </a:lnTo>
                  <a:lnTo>
                    <a:pt x="88" y="153"/>
                  </a:lnTo>
                  <a:lnTo>
                    <a:pt x="98" y="134"/>
                  </a:lnTo>
                  <a:lnTo>
                    <a:pt x="110" y="129"/>
                  </a:lnTo>
                  <a:lnTo>
                    <a:pt x="119" y="108"/>
                  </a:lnTo>
                  <a:lnTo>
                    <a:pt x="128" y="120"/>
                  </a:lnTo>
                  <a:lnTo>
                    <a:pt x="148" y="123"/>
                  </a:lnTo>
                  <a:lnTo>
                    <a:pt x="167" y="116"/>
                  </a:lnTo>
                  <a:lnTo>
                    <a:pt x="172" y="102"/>
                  </a:lnTo>
                  <a:lnTo>
                    <a:pt x="224" y="85"/>
                  </a:lnTo>
                  <a:lnTo>
                    <a:pt x="235" y="91"/>
                  </a:lnTo>
                  <a:lnTo>
                    <a:pt x="247" y="93"/>
                  </a:lnTo>
                  <a:lnTo>
                    <a:pt x="262" y="87"/>
                  </a:lnTo>
                  <a:lnTo>
                    <a:pt x="268" y="103"/>
                  </a:lnTo>
                  <a:lnTo>
                    <a:pt x="275" y="107"/>
                  </a:lnTo>
                  <a:lnTo>
                    <a:pt x="292" y="144"/>
                  </a:lnTo>
                  <a:lnTo>
                    <a:pt x="305" y="141"/>
                  </a:lnTo>
                  <a:lnTo>
                    <a:pt x="318" y="147"/>
                  </a:lnTo>
                  <a:lnTo>
                    <a:pt x="335" y="153"/>
                  </a:lnTo>
                  <a:lnTo>
                    <a:pt x="324" y="169"/>
                  </a:lnTo>
                  <a:lnTo>
                    <a:pt x="341" y="187"/>
                  </a:lnTo>
                  <a:lnTo>
                    <a:pt x="373" y="187"/>
                  </a:lnTo>
                  <a:lnTo>
                    <a:pt x="386" y="202"/>
                  </a:lnTo>
                  <a:lnTo>
                    <a:pt x="406" y="209"/>
                  </a:lnTo>
                  <a:lnTo>
                    <a:pt x="420" y="228"/>
                  </a:lnTo>
                  <a:lnTo>
                    <a:pt x="417" y="236"/>
                  </a:lnTo>
                  <a:lnTo>
                    <a:pt x="397" y="273"/>
                  </a:lnTo>
                  <a:lnTo>
                    <a:pt x="385" y="304"/>
                  </a:lnTo>
                  <a:lnTo>
                    <a:pt x="389" y="326"/>
                  </a:lnTo>
                  <a:lnTo>
                    <a:pt x="412" y="327"/>
                  </a:lnTo>
                  <a:lnTo>
                    <a:pt x="432" y="314"/>
                  </a:lnTo>
                  <a:lnTo>
                    <a:pt x="450" y="333"/>
                  </a:lnTo>
                  <a:lnTo>
                    <a:pt x="460" y="338"/>
                  </a:lnTo>
                  <a:lnTo>
                    <a:pt x="459" y="333"/>
                  </a:lnTo>
                  <a:lnTo>
                    <a:pt x="479" y="329"/>
                  </a:lnTo>
                  <a:lnTo>
                    <a:pt x="505" y="330"/>
                  </a:lnTo>
                  <a:lnTo>
                    <a:pt x="538" y="341"/>
                  </a:lnTo>
                  <a:lnTo>
                    <a:pt x="552" y="349"/>
                  </a:lnTo>
                  <a:lnTo>
                    <a:pt x="560" y="348"/>
                  </a:lnTo>
                  <a:lnTo>
                    <a:pt x="560" y="341"/>
                  </a:lnTo>
                  <a:lnTo>
                    <a:pt x="552" y="333"/>
                  </a:lnTo>
                  <a:lnTo>
                    <a:pt x="538" y="308"/>
                  </a:lnTo>
                  <a:lnTo>
                    <a:pt x="525" y="305"/>
                  </a:lnTo>
                  <a:lnTo>
                    <a:pt x="521" y="302"/>
                  </a:lnTo>
                  <a:lnTo>
                    <a:pt x="525" y="295"/>
                  </a:lnTo>
                  <a:lnTo>
                    <a:pt x="530" y="295"/>
                  </a:lnTo>
                  <a:lnTo>
                    <a:pt x="535" y="288"/>
                  </a:lnTo>
                  <a:lnTo>
                    <a:pt x="519" y="281"/>
                  </a:lnTo>
                  <a:lnTo>
                    <a:pt x="506" y="260"/>
                  </a:lnTo>
                  <a:lnTo>
                    <a:pt x="494" y="224"/>
                  </a:lnTo>
                  <a:lnTo>
                    <a:pt x="490" y="212"/>
                  </a:lnTo>
                  <a:lnTo>
                    <a:pt x="488" y="191"/>
                  </a:lnTo>
                  <a:lnTo>
                    <a:pt x="494" y="154"/>
                  </a:lnTo>
                  <a:lnTo>
                    <a:pt x="492" y="145"/>
                  </a:lnTo>
                  <a:lnTo>
                    <a:pt x="487" y="138"/>
                  </a:lnTo>
                  <a:lnTo>
                    <a:pt x="484" y="128"/>
                  </a:lnTo>
                  <a:lnTo>
                    <a:pt x="488" y="121"/>
                  </a:lnTo>
                  <a:lnTo>
                    <a:pt x="492" y="111"/>
                  </a:lnTo>
                  <a:lnTo>
                    <a:pt x="497" y="99"/>
                  </a:lnTo>
                  <a:lnTo>
                    <a:pt x="525" y="79"/>
                  </a:lnTo>
                  <a:lnTo>
                    <a:pt x="530" y="72"/>
                  </a:lnTo>
                  <a:lnTo>
                    <a:pt x="538" y="45"/>
                  </a:lnTo>
                  <a:lnTo>
                    <a:pt x="553" y="46"/>
                  </a:lnTo>
                  <a:lnTo>
                    <a:pt x="561" y="56"/>
                  </a:lnTo>
                  <a:lnTo>
                    <a:pt x="548" y="79"/>
                  </a:lnTo>
                  <a:lnTo>
                    <a:pt x="538" y="94"/>
                  </a:lnTo>
                  <a:lnTo>
                    <a:pt x="528" y="107"/>
                  </a:lnTo>
                  <a:lnTo>
                    <a:pt x="520" y="125"/>
                  </a:lnTo>
                  <a:lnTo>
                    <a:pt x="529" y="144"/>
                  </a:lnTo>
                  <a:lnTo>
                    <a:pt x="542" y="147"/>
                  </a:lnTo>
                  <a:lnTo>
                    <a:pt x="551" y="185"/>
                  </a:lnTo>
                  <a:lnTo>
                    <a:pt x="549" y="191"/>
                  </a:lnTo>
                  <a:lnTo>
                    <a:pt x="527" y="204"/>
                  </a:lnTo>
                  <a:lnTo>
                    <a:pt x="530" y="213"/>
                  </a:lnTo>
                  <a:lnTo>
                    <a:pt x="549" y="220"/>
                  </a:lnTo>
                  <a:lnTo>
                    <a:pt x="552" y="228"/>
                  </a:lnTo>
                  <a:lnTo>
                    <a:pt x="549" y="244"/>
                  </a:lnTo>
                  <a:lnTo>
                    <a:pt x="552" y="253"/>
                  </a:lnTo>
                  <a:lnTo>
                    <a:pt x="552" y="264"/>
                  </a:lnTo>
                  <a:lnTo>
                    <a:pt x="560" y="287"/>
                  </a:lnTo>
                  <a:lnTo>
                    <a:pt x="583" y="304"/>
                  </a:lnTo>
                  <a:lnTo>
                    <a:pt x="595" y="304"/>
                  </a:lnTo>
                  <a:lnTo>
                    <a:pt x="602" y="295"/>
                  </a:lnTo>
                  <a:lnTo>
                    <a:pt x="616" y="296"/>
                  </a:lnTo>
                  <a:lnTo>
                    <a:pt x="621" y="299"/>
                  </a:lnTo>
                  <a:lnTo>
                    <a:pt x="619" y="311"/>
                  </a:lnTo>
                  <a:lnTo>
                    <a:pt x="631" y="333"/>
                  </a:lnTo>
                  <a:lnTo>
                    <a:pt x="632" y="342"/>
                  </a:lnTo>
                  <a:lnTo>
                    <a:pt x="639" y="355"/>
                  </a:lnTo>
                  <a:lnTo>
                    <a:pt x="658" y="355"/>
                  </a:lnTo>
                  <a:lnTo>
                    <a:pt x="661" y="356"/>
                  </a:lnTo>
                  <a:lnTo>
                    <a:pt x="673" y="341"/>
                  </a:lnTo>
                  <a:lnTo>
                    <a:pt x="725" y="323"/>
                  </a:lnTo>
                  <a:lnTo>
                    <a:pt x="726" y="315"/>
                  </a:lnTo>
                  <a:lnTo>
                    <a:pt x="731" y="303"/>
                  </a:lnTo>
                  <a:lnTo>
                    <a:pt x="745" y="235"/>
                  </a:lnTo>
                  <a:lnTo>
                    <a:pt x="742" y="229"/>
                  </a:lnTo>
                  <a:lnTo>
                    <a:pt x="639" y="250"/>
                  </a:lnTo>
                  <a:lnTo>
                    <a:pt x="564" y="0"/>
                  </a:lnTo>
                </a:path>
              </a:pathLst>
            </a:custGeom>
            <a:solidFill>
              <a:srgbClr val="FEFEFE"/>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6" name="Freeform 240">
              <a:extLst>
                <a:ext uri="{FF2B5EF4-FFF2-40B4-BE49-F238E27FC236}">
                  <a16:creationId xmlns:a16="http://schemas.microsoft.com/office/drawing/2014/main" id="{5E28051F-877E-2E8A-2114-D6E2977698CB}"/>
                </a:ext>
              </a:extLst>
            </p:cNvPr>
            <p:cNvSpPr>
              <a:spLocks/>
            </p:cNvSpPr>
            <p:nvPr/>
          </p:nvSpPr>
          <p:spPr bwMode="auto">
            <a:xfrm>
              <a:off x="7827963" y="3348038"/>
              <a:ext cx="138112" cy="219075"/>
            </a:xfrm>
            <a:custGeom>
              <a:avLst/>
              <a:gdLst>
                <a:gd name="T0" fmla="*/ 2147483646 w 178"/>
                <a:gd name="T1" fmla="*/ 2147483646 h 284"/>
                <a:gd name="T2" fmla="*/ 2147483646 w 178"/>
                <a:gd name="T3" fmla="*/ 2147483646 h 284"/>
                <a:gd name="T4" fmla="*/ 2147483646 w 178"/>
                <a:gd name="T5" fmla="*/ 2147483646 h 284"/>
                <a:gd name="T6" fmla="*/ 2147483646 w 178"/>
                <a:gd name="T7" fmla="*/ 2147483646 h 284"/>
                <a:gd name="T8" fmla="*/ 2147483646 w 178"/>
                <a:gd name="T9" fmla="*/ 2147483646 h 284"/>
                <a:gd name="T10" fmla="*/ 2147483646 w 178"/>
                <a:gd name="T11" fmla="*/ 2147483646 h 284"/>
                <a:gd name="T12" fmla="*/ 2147483646 w 178"/>
                <a:gd name="T13" fmla="*/ 2147483646 h 284"/>
                <a:gd name="T14" fmla="*/ 2147483646 w 178"/>
                <a:gd name="T15" fmla="*/ 2147483646 h 284"/>
                <a:gd name="T16" fmla="*/ 2147483646 w 178"/>
                <a:gd name="T17" fmla="*/ 2147483646 h 284"/>
                <a:gd name="T18" fmla="*/ 2147483646 w 178"/>
                <a:gd name="T19" fmla="*/ 2147483646 h 284"/>
                <a:gd name="T20" fmla="*/ 2147483646 w 178"/>
                <a:gd name="T21" fmla="*/ 2147483646 h 284"/>
                <a:gd name="T22" fmla="*/ 2147483646 w 178"/>
                <a:gd name="T23" fmla="*/ 2147483646 h 284"/>
                <a:gd name="T24" fmla="*/ 2147483646 w 178"/>
                <a:gd name="T25" fmla="*/ 2147483646 h 284"/>
                <a:gd name="T26" fmla="*/ 2147483646 w 178"/>
                <a:gd name="T27" fmla="*/ 2147483646 h 284"/>
                <a:gd name="T28" fmla="*/ 2147483646 w 178"/>
                <a:gd name="T29" fmla="*/ 2147483646 h 284"/>
                <a:gd name="T30" fmla="*/ 2147483646 w 178"/>
                <a:gd name="T31" fmla="*/ 0 h 284"/>
                <a:gd name="T32" fmla="*/ 2147483646 w 178"/>
                <a:gd name="T33" fmla="*/ 2147483646 h 284"/>
                <a:gd name="T34" fmla="*/ 2147483646 w 178"/>
                <a:gd name="T35" fmla="*/ 2147483646 h 284"/>
                <a:gd name="T36" fmla="*/ 2147483646 w 178"/>
                <a:gd name="T37" fmla="*/ 2147483646 h 284"/>
                <a:gd name="T38" fmla="*/ 2147483646 w 178"/>
                <a:gd name="T39" fmla="*/ 2147483646 h 284"/>
                <a:gd name="T40" fmla="*/ 0 w 178"/>
                <a:gd name="T41" fmla="*/ 2147483646 h 284"/>
                <a:gd name="T42" fmla="*/ 2147483646 w 178"/>
                <a:gd name="T43" fmla="*/ 2147483646 h 284"/>
                <a:gd name="T44" fmla="*/ 2147483646 w 178"/>
                <a:gd name="T45" fmla="*/ 2147483646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284"/>
                <a:gd name="T71" fmla="*/ 178 w 178"/>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284">
                  <a:moveTo>
                    <a:pt x="178" y="263"/>
                  </a:moveTo>
                  <a:lnTo>
                    <a:pt x="175" y="243"/>
                  </a:lnTo>
                  <a:lnTo>
                    <a:pt x="163" y="215"/>
                  </a:lnTo>
                  <a:lnTo>
                    <a:pt x="144" y="196"/>
                  </a:lnTo>
                  <a:lnTo>
                    <a:pt x="116" y="177"/>
                  </a:lnTo>
                  <a:lnTo>
                    <a:pt x="105" y="164"/>
                  </a:lnTo>
                  <a:lnTo>
                    <a:pt x="99" y="150"/>
                  </a:lnTo>
                  <a:lnTo>
                    <a:pt x="77" y="113"/>
                  </a:lnTo>
                  <a:lnTo>
                    <a:pt x="69" y="96"/>
                  </a:lnTo>
                  <a:lnTo>
                    <a:pt x="50" y="75"/>
                  </a:lnTo>
                  <a:lnTo>
                    <a:pt x="44" y="63"/>
                  </a:lnTo>
                  <a:lnTo>
                    <a:pt x="42" y="50"/>
                  </a:lnTo>
                  <a:lnTo>
                    <a:pt x="42" y="46"/>
                  </a:lnTo>
                  <a:lnTo>
                    <a:pt x="42" y="41"/>
                  </a:lnTo>
                  <a:lnTo>
                    <a:pt x="53" y="4"/>
                  </a:lnTo>
                  <a:lnTo>
                    <a:pt x="40" y="0"/>
                  </a:lnTo>
                  <a:lnTo>
                    <a:pt x="24" y="3"/>
                  </a:lnTo>
                  <a:lnTo>
                    <a:pt x="8" y="16"/>
                  </a:lnTo>
                  <a:lnTo>
                    <a:pt x="7" y="29"/>
                  </a:lnTo>
                  <a:lnTo>
                    <a:pt x="2" y="31"/>
                  </a:lnTo>
                  <a:lnTo>
                    <a:pt x="0" y="34"/>
                  </a:lnTo>
                  <a:lnTo>
                    <a:pt x="75" y="284"/>
                  </a:lnTo>
                  <a:lnTo>
                    <a:pt x="178" y="263"/>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7" name="Freeform 241">
              <a:extLst>
                <a:ext uri="{FF2B5EF4-FFF2-40B4-BE49-F238E27FC236}">
                  <a16:creationId xmlns:a16="http://schemas.microsoft.com/office/drawing/2014/main" id="{370D1F31-9EBE-B34A-0D5C-293723B5557B}"/>
                </a:ext>
              </a:extLst>
            </p:cNvPr>
            <p:cNvSpPr>
              <a:spLocks/>
            </p:cNvSpPr>
            <p:nvPr/>
          </p:nvSpPr>
          <p:spPr bwMode="auto">
            <a:xfrm>
              <a:off x="7827963" y="3348038"/>
              <a:ext cx="138112" cy="219075"/>
            </a:xfrm>
            <a:custGeom>
              <a:avLst/>
              <a:gdLst>
                <a:gd name="T0" fmla="*/ 2147483646 w 178"/>
                <a:gd name="T1" fmla="*/ 2147483646 h 284"/>
                <a:gd name="T2" fmla="*/ 2147483646 w 178"/>
                <a:gd name="T3" fmla="*/ 2147483646 h 284"/>
                <a:gd name="T4" fmla="*/ 2147483646 w 178"/>
                <a:gd name="T5" fmla="*/ 2147483646 h 284"/>
                <a:gd name="T6" fmla="*/ 2147483646 w 178"/>
                <a:gd name="T7" fmla="*/ 2147483646 h 284"/>
                <a:gd name="T8" fmla="*/ 2147483646 w 178"/>
                <a:gd name="T9" fmla="*/ 2147483646 h 284"/>
                <a:gd name="T10" fmla="*/ 2147483646 w 178"/>
                <a:gd name="T11" fmla="*/ 2147483646 h 284"/>
                <a:gd name="T12" fmla="*/ 2147483646 w 178"/>
                <a:gd name="T13" fmla="*/ 2147483646 h 284"/>
                <a:gd name="T14" fmla="*/ 2147483646 w 178"/>
                <a:gd name="T15" fmla="*/ 2147483646 h 284"/>
                <a:gd name="T16" fmla="*/ 2147483646 w 178"/>
                <a:gd name="T17" fmla="*/ 2147483646 h 284"/>
                <a:gd name="T18" fmla="*/ 2147483646 w 178"/>
                <a:gd name="T19" fmla="*/ 2147483646 h 284"/>
                <a:gd name="T20" fmla="*/ 2147483646 w 178"/>
                <a:gd name="T21" fmla="*/ 2147483646 h 284"/>
                <a:gd name="T22" fmla="*/ 2147483646 w 178"/>
                <a:gd name="T23" fmla="*/ 2147483646 h 284"/>
                <a:gd name="T24" fmla="*/ 2147483646 w 178"/>
                <a:gd name="T25" fmla="*/ 2147483646 h 284"/>
                <a:gd name="T26" fmla="*/ 2147483646 w 178"/>
                <a:gd name="T27" fmla="*/ 2147483646 h 284"/>
                <a:gd name="T28" fmla="*/ 2147483646 w 178"/>
                <a:gd name="T29" fmla="*/ 2147483646 h 284"/>
                <a:gd name="T30" fmla="*/ 2147483646 w 178"/>
                <a:gd name="T31" fmla="*/ 0 h 284"/>
                <a:gd name="T32" fmla="*/ 2147483646 w 178"/>
                <a:gd name="T33" fmla="*/ 2147483646 h 284"/>
                <a:gd name="T34" fmla="*/ 2147483646 w 178"/>
                <a:gd name="T35" fmla="*/ 2147483646 h 284"/>
                <a:gd name="T36" fmla="*/ 2147483646 w 178"/>
                <a:gd name="T37" fmla="*/ 2147483646 h 284"/>
                <a:gd name="T38" fmla="*/ 2147483646 w 178"/>
                <a:gd name="T39" fmla="*/ 2147483646 h 284"/>
                <a:gd name="T40" fmla="*/ 0 w 178"/>
                <a:gd name="T41" fmla="*/ 2147483646 h 284"/>
                <a:gd name="T42" fmla="*/ 2147483646 w 178"/>
                <a:gd name="T43" fmla="*/ 2147483646 h 284"/>
                <a:gd name="T44" fmla="*/ 2147483646 w 178"/>
                <a:gd name="T45" fmla="*/ 2147483646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284"/>
                <a:gd name="T71" fmla="*/ 178 w 178"/>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284">
                  <a:moveTo>
                    <a:pt x="178" y="263"/>
                  </a:moveTo>
                  <a:lnTo>
                    <a:pt x="175" y="243"/>
                  </a:lnTo>
                  <a:lnTo>
                    <a:pt x="163" y="215"/>
                  </a:lnTo>
                  <a:lnTo>
                    <a:pt x="144" y="196"/>
                  </a:lnTo>
                  <a:lnTo>
                    <a:pt x="116" y="177"/>
                  </a:lnTo>
                  <a:lnTo>
                    <a:pt x="105" y="164"/>
                  </a:lnTo>
                  <a:lnTo>
                    <a:pt x="99" y="150"/>
                  </a:lnTo>
                  <a:lnTo>
                    <a:pt x="77" y="113"/>
                  </a:lnTo>
                  <a:lnTo>
                    <a:pt x="69" y="96"/>
                  </a:lnTo>
                  <a:lnTo>
                    <a:pt x="50" y="75"/>
                  </a:lnTo>
                  <a:lnTo>
                    <a:pt x="44" y="63"/>
                  </a:lnTo>
                  <a:lnTo>
                    <a:pt x="42" y="50"/>
                  </a:lnTo>
                  <a:lnTo>
                    <a:pt x="42" y="46"/>
                  </a:lnTo>
                  <a:lnTo>
                    <a:pt x="42" y="41"/>
                  </a:lnTo>
                  <a:lnTo>
                    <a:pt x="53" y="4"/>
                  </a:lnTo>
                  <a:lnTo>
                    <a:pt x="40" y="0"/>
                  </a:lnTo>
                  <a:lnTo>
                    <a:pt x="24" y="3"/>
                  </a:lnTo>
                  <a:lnTo>
                    <a:pt x="8" y="16"/>
                  </a:lnTo>
                  <a:lnTo>
                    <a:pt x="7" y="29"/>
                  </a:lnTo>
                  <a:lnTo>
                    <a:pt x="2" y="31"/>
                  </a:lnTo>
                  <a:lnTo>
                    <a:pt x="0" y="34"/>
                  </a:lnTo>
                  <a:lnTo>
                    <a:pt x="75" y="284"/>
                  </a:lnTo>
                  <a:lnTo>
                    <a:pt x="178" y="263"/>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8" name="Freeform 242">
              <a:extLst>
                <a:ext uri="{FF2B5EF4-FFF2-40B4-BE49-F238E27FC236}">
                  <a16:creationId xmlns:a16="http://schemas.microsoft.com/office/drawing/2014/main" id="{B64E6C3F-C5E9-78DD-ABB7-B8279F9C50EC}"/>
                </a:ext>
              </a:extLst>
            </p:cNvPr>
            <p:cNvSpPr>
              <a:spLocks/>
            </p:cNvSpPr>
            <p:nvPr/>
          </p:nvSpPr>
          <p:spPr bwMode="auto">
            <a:xfrm>
              <a:off x="7859713" y="3092450"/>
              <a:ext cx="173037" cy="384175"/>
            </a:xfrm>
            <a:custGeom>
              <a:avLst/>
              <a:gdLst>
                <a:gd name="T0" fmla="*/ 0 w 224"/>
                <a:gd name="T1" fmla="*/ 2147483646 h 496"/>
                <a:gd name="T2" fmla="*/ 2147483646 w 224"/>
                <a:gd name="T3" fmla="*/ 2147483646 h 496"/>
                <a:gd name="T4" fmla="*/ 2147483646 w 224"/>
                <a:gd name="T5" fmla="*/ 2147483646 h 496"/>
                <a:gd name="T6" fmla="*/ 2147483646 w 224"/>
                <a:gd name="T7" fmla="*/ 2147483646 h 496"/>
                <a:gd name="T8" fmla="*/ 2147483646 w 224"/>
                <a:gd name="T9" fmla="*/ 2147483646 h 496"/>
                <a:gd name="T10" fmla="*/ 2147483646 w 224"/>
                <a:gd name="T11" fmla="*/ 2147483646 h 496"/>
                <a:gd name="T12" fmla="*/ 2147483646 w 224"/>
                <a:gd name="T13" fmla="*/ 2147483646 h 496"/>
                <a:gd name="T14" fmla="*/ 2147483646 w 224"/>
                <a:gd name="T15" fmla="*/ 2147483646 h 496"/>
                <a:gd name="T16" fmla="*/ 2147483646 w 224"/>
                <a:gd name="T17" fmla="*/ 2147483646 h 496"/>
                <a:gd name="T18" fmla="*/ 2147483646 w 224"/>
                <a:gd name="T19" fmla="*/ 2147483646 h 496"/>
                <a:gd name="T20" fmla="*/ 2147483646 w 224"/>
                <a:gd name="T21" fmla="*/ 2147483646 h 496"/>
                <a:gd name="T22" fmla="*/ 2147483646 w 224"/>
                <a:gd name="T23" fmla="*/ 2147483646 h 496"/>
                <a:gd name="T24" fmla="*/ 2147483646 w 224"/>
                <a:gd name="T25" fmla="*/ 2147483646 h 496"/>
                <a:gd name="T26" fmla="*/ 2147483646 w 224"/>
                <a:gd name="T27" fmla="*/ 2147483646 h 496"/>
                <a:gd name="T28" fmla="*/ 2147483646 w 224"/>
                <a:gd name="T29" fmla="*/ 2147483646 h 496"/>
                <a:gd name="T30" fmla="*/ 2147483646 w 224"/>
                <a:gd name="T31" fmla="*/ 2147483646 h 496"/>
                <a:gd name="T32" fmla="*/ 2147483646 w 224"/>
                <a:gd name="T33" fmla="*/ 2147483646 h 496"/>
                <a:gd name="T34" fmla="*/ 2147483646 w 224"/>
                <a:gd name="T35" fmla="*/ 2147483646 h 496"/>
                <a:gd name="T36" fmla="*/ 2147483646 w 224"/>
                <a:gd name="T37" fmla="*/ 2147483646 h 496"/>
                <a:gd name="T38" fmla="*/ 2147483646 w 224"/>
                <a:gd name="T39" fmla="*/ 2147483646 h 496"/>
                <a:gd name="T40" fmla="*/ 2147483646 w 224"/>
                <a:gd name="T41" fmla="*/ 0 h 496"/>
                <a:gd name="T42" fmla="*/ 2147483646 w 224"/>
                <a:gd name="T43" fmla="*/ 2147483646 h 496"/>
                <a:gd name="T44" fmla="*/ 2147483646 w 224"/>
                <a:gd name="T45" fmla="*/ 2147483646 h 496"/>
                <a:gd name="T46" fmla="*/ 2147483646 w 224"/>
                <a:gd name="T47" fmla="*/ 2147483646 h 496"/>
                <a:gd name="T48" fmla="*/ 2147483646 w 224"/>
                <a:gd name="T49" fmla="*/ 2147483646 h 496"/>
                <a:gd name="T50" fmla="*/ 2147483646 w 224"/>
                <a:gd name="T51" fmla="*/ 2147483646 h 496"/>
                <a:gd name="T52" fmla="*/ 2147483646 w 224"/>
                <a:gd name="T53" fmla="*/ 2147483646 h 496"/>
                <a:gd name="T54" fmla="*/ 2147483646 w 224"/>
                <a:gd name="T55" fmla="*/ 2147483646 h 496"/>
                <a:gd name="T56" fmla="*/ 2147483646 w 224"/>
                <a:gd name="T57" fmla="*/ 2147483646 h 496"/>
                <a:gd name="T58" fmla="*/ 2147483646 w 224"/>
                <a:gd name="T59" fmla="*/ 2147483646 h 496"/>
                <a:gd name="T60" fmla="*/ 2147483646 w 224"/>
                <a:gd name="T61" fmla="*/ 2147483646 h 496"/>
                <a:gd name="T62" fmla="*/ 2147483646 w 224"/>
                <a:gd name="T63" fmla="*/ 2147483646 h 496"/>
                <a:gd name="T64" fmla="*/ 2147483646 w 224"/>
                <a:gd name="T65" fmla="*/ 2147483646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496"/>
                <a:gd name="T101" fmla="*/ 224 w 224"/>
                <a:gd name="T102" fmla="*/ 496 h 4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496">
                  <a:moveTo>
                    <a:pt x="11" y="334"/>
                  </a:moveTo>
                  <a:lnTo>
                    <a:pt x="0" y="371"/>
                  </a:lnTo>
                  <a:lnTo>
                    <a:pt x="0" y="376"/>
                  </a:lnTo>
                  <a:lnTo>
                    <a:pt x="7" y="374"/>
                  </a:lnTo>
                  <a:lnTo>
                    <a:pt x="17" y="393"/>
                  </a:lnTo>
                  <a:lnTo>
                    <a:pt x="29" y="406"/>
                  </a:lnTo>
                  <a:lnTo>
                    <a:pt x="42" y="420"/>
                  </a:lnTo>
                  <a:lnTo>
                    <a:pt x="78" y="439"/>
                  </a:lnTo>
                  <a:lnTo>
                    <a:pt x="88" y="443"/>
                  </a:lnTo>
                  <a:lnTo>
                    <a:pt x="116" y="447"/>
                  </a:lnTo>
                  <a:lnTo>
                    <a:pt x="125" y="449"/>
                  </a:lnTo>
                  <a:lnTo>
                    <a:pt x="125" y="473"/>
                  </a:lnTo>
                  <a:lnTo>
                    <a:pt x="125" y="489"/>
                  </a:lnTo>
                  <a:lnTo>
                    <a:pt x="134" y="496"/>
                  </a:lnTo>
                  <a:lnTo>
                    <a:pt x="143" y="485"/>
                  </a:lnTo>
                  <a:lnTo>
                    <a:pt x="155" y="462"/>
                  </a:lnTo>
                  <a:lnTo>
                    <a:pt x="156" y="440"/>
                  </a:lnTo>
                  <a:lnTo>
                    <a:pt x="172" y="410"/>
                  </a:lnTo>
                  <a:lnTo>
                    <a:pt x="181" y="388"/>
                  </a:lnTo>
                  <a:lnTo>
                    <a:pt x="205" y="356"/>
                  </a:lnTo>
                  <a:lnTo>
                    <a:pt x="215" y="330"/>
                  </a:lnTo>
                  <a:lnTo>
                    <a:pt x="224" y="307"/>
                  </a:lnTo>
                  <a:lnTo>
                    <a:pt x="223" y="292"/>
                  </a:lnTo>
                  <a:lnTo>
                    <a:pt x="218" y="224"/>
                  </a:lnTo>
                  <a:lnTo>
                    <a:pt x="212" y="171"/>
                  </a:lnTo>
                  <a:lnTo>
                    <a:pt x="202" y="155"/>
                  </a:lnTo>
                  <a:lnTo>
                    <a:pt x="179" y="161"/>
                  </a:lnTo>
                  <a:lnTo>
                    <a:pt x="170" y="167"/>
                  </a:lnTo>
                  <a:lnTo>
                    <a:pt x="163" y="164"/>
                  </a:lnTo>
                  <a:lnTo>
                    <a:pt x="161" y="160"/>
                  </a:lnTo>
                  <a:lnTo>
                    <a:pt x="154" y="164"/>
                  </a:lnTo>
                  <a:lnTo>
                    <a:pt x="150" y="163"/>
                  </a:lnTo>
                  <a:lnTo>
                    <a:pt x="150" y="154"/>
                  </a:lnTo>
                  <a:lnTo>
                    <a:pt x="162" y="128"/>
                  </a:lnTo>
                  <a:lnTo>
                    <a:pt x="169" y="123"/>
                  </a:lnTo>
                  <a:lnTo>
                    <a:pt x="176" y="121"/>
                  </a:lnTo>
                  <a:lnTo>
                    <a:pt x="174" y="100"/>
                  </a:lnTo>
                  <a:lnTo>
                    <a:pt x="178" y="86"/>
                  </a:lnTo>
                  <a:lnTo>
                    <a:pt x="185" y="77"/>
                  </a:lnTo>
                  <a:lnTo>
                    <a:pt x="194" y="68"/>
                  </a:lnTo>
                  <a:lnTo>
                    <a:pt x="186" y="46"/>
                  </a:lnTo>
                  <a:lnTo>
                    <a:pt x="52" y="0"/>
                  </a:lnTo>
                  <a:lnTo>
                    <a:pt x="45" y="4"/>
                  </a:lnTo>
                  <a:lnTo>
                    <a:pt x="34" y="22"/>
                  </a:lnTo>
                  <a:lnTo>
                    <a:pt x="34" y="31"/>
                  </a:lnTo>
                  <a:lnTo>
                    <a:pt x="28" y="61"/>
                  </a:lnTo>
                  <a:lnTo>
                    <a:pt x="10" y="79"/>
                  </a:lnTo>
                  <a:lnTo>
                    <a:pt x="5" y="85"/>
                  </a:lnTo>
                  <a:lnTo>
                    <a:pt x="5" y="92"/>
                  </a:lnTo>
                  <a:lnTo>
                    <a:pt x="18" y="103"/>
                  </a:lnTo>
                  <a:lnTo>
                    <a:pt x="20" y="125"/>
                  </a:lnTo>
                  <a:lnTo>
                    <a:pt x="10" y="131"/>
                  </a:lnTo>
                  <a:lnTo>
                    <a:pt x="12" y="168"/>
                  </a:lnTo>
                  <a:lnTo>
                    <a:pt x="15" y="170"/>
                  </a:lnTo>
                  <a:lnTo>
                    <a:pt x="35" y="174"/>
                  </a:lnTo>
                  <a:lnTo>
                    <a:pt x="42" y="198"/>
                  </a:lnTo>
                  <a:lnTo>
                    <a:pt x="59" y="202"/>
                  </a:lnTo>
                  <a:lnTo>
                    <a:pt x="65" y="209"/>
                  </a:lnTo>
                  <a:lnTo>
                    <a:pt x="75" y="214"/>
                  </a:lnTo>
                  <a:lnTo>
                    <a:pt x="85" y="223"/>
                  </a:lnTo>
                  <a:lnTo>
                    <a:pt x="106" y="239"/>
                  </a:lnTo>
                  <a:lnTo>
                    <a:pt x="105" y="245"/>
                  </a:lnTo>
                  <a:lnTo>
                    <a:pt x="81" y="260"/>
                  </a:lnTo>
                  <a:lnTo>
                    <a:pt x="56" y="284"/>
                  </a:lnTo>
                  <a:lnTo>
                    <a:pt x="51" y="306"/>
                  </a:lnTo>
                  <a:lnTo>
                    <a:pt x="11" y="334"/>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89" name="Freeform 243">
              <a:extLst>
                <a:ext uri="{FF2B5EF4-FFF2-40B4-BE49-F238E27FC236}">
                  <a16:creationId xmlns:a16="http://schemas.microsoft.com/office/drawing/2014/main" id="{BDEEC092-E1C9-6267-AEBB-667CCA084196}"/>
                </a:ext>
              </a:extLst>
            </p:cNvPr>
            <p:cNvSpPr>
              <a:spLocks/>
            </p:cNvSpPr>
            <p:nvPr/>
          </p:nvSpPr>
          <p:spPr bwMode="auto">
            <a:xfrm>
              <a:off x="7859713" y="3092450"/>
              <a:ext cx="173037" cy="384175"/>
            </a:xfrm>
            <a:custGeom>
              <a:avLst/>
              <a:gdLst>
                <a:gd name="T0" fmla="*/ 0 w 224"/>
                <a:gd name="T1" fmla="*/ 2147483646 h 496"/>
                <a:gd name="T2" fmla="*/ 2147483646 w 224"/>
                <a:gd name="T3" fmla="*/ 2147483646 h 496"/>
                <a:gd name="T4" fmla="*/ 2147483646 w 224"/>
                <a:gd name="T5" fmla="*/ 2147483646 h 496"/>
                <a:gd name="T6" fmla="*/ 2147483646 w 224"/>
                <a:gd name="T7" fmla="*/ 2147483646 h 496"/>
                <a:gd name="T8" fmla="*/ 2147483646 w 224"/>
                <a:gd name="T9" fmla="*/ 2147483646 h 496"/>
                <a:gd name="T10" fmla="*/ 2147483646 w 224"/>
                <a:gd name="T11" fmla="*/ 2147483646 h 496"/>
                <a:gd name="T12" fmla="*/ 2147483646 w 224"/>
                <a:gd name="T13" fmla="*/ 2147483646 h 496"/>
                <a:gd name="T14" fmla="*/ 2147483646 w 224"/>
                <a:gd name="T15" fmla="*/ 2147483646 h 496"/>
                <a:gd name="T16" fmla="*/ 2147483646 w 224"/>
                <a:gd name="T17" fmla="*/ 2147483646 h 496"/>
                <a:gd name="T18" fmla="*/ 2147483646 w 224"/>
                <a:gd name="T19" fmla="*/ 2147483646 h 496"/>
                <a:gd name="T20" fmla="*/ 2147483646 w 224"/>
                <a:gd name="T21" fmla="*/ 2147483646 h 496"/>
                <a:gd name="T22" fmla="*/ 2147483646 w 224"/>
                <a:gd name="T23" fmla="*/ 2147483646 h 496"/>
                <a:gd name="T24" fmla="*/ 2147483646 w 224"/>
                <a:gd name="T25" fmla="*/ 2147483646 h 496"/>
                <a:gd name="T26" fmla="*/ 2147483646 w 224"/>
                <a:gd name="T27" fmla="*/ 2147483646 h 496"/>
                <a:gd name="T28" fmla="*/ 2147483646 w 224"/>
                <a:gd name="T29" fmla="*/ 2147483646 h 496"/>
                <a:gd name="T30" fmla="*/ 2147483646 w 224"/>
                <a:gd name="T31" fmla="*/ 2147483646 h 496"/>
                <a:gd name="T32" fmla="*/ 2147483646 w 224"/>
                <a:gd name="T33" fmla="*/ 2147483646 h 496"/>
                <a:gd name="T34" fmla="*/ 2147483646 w 224"/>
                <a:gd name="T35" fmla="*/ 2147483646 h 496"/>
                <a:gd name="T36" fmla="*/ 2147483646 w 224"/>
                <a:gd name="T37" fmla="*/ 2147483646 h 496"/>
                <a:gd name="T38" fmla="*/ 2147483646 w 224"/>
                <a:gd name="T39" fmla="*/ 2147483646 h 496"/>
                <a:gd name="T40" fmla="*/ 2147483646 w 224"/>
                <a:gd name="T41" fmla="*/ 0 h 496"/>
                <a:gd name="T42" fmla="*/ 2147483646 w 224"/>
                <a:gd name="T43" fmla="*/ 2147483646 h 496"/>
                <a:gd name="T44" fmla="*/ 2147483646 w 224"/>
                <a:gd name="T45" fmla="*/ 2147483646 h 496"/>
                <a:gd name="T46" fmla="*/ 2147483646 w 224"/>
                <a:gd name="T47" fmla="*/ 2147483646 h 496"/>
                <a:gd name="T48" fmla="*/ 2147483646 w 224"/>
                <a:gd name="T49" fmla="*/ 2147483646 h 496"/>
                <a:gd name="T50" fmla="*/ 2147483646 w 224"/>
                <a:gd name="T51" fmla="*/ 2147483646 h 496"/>
                <a:gd name="T52" fmla="*/ 2147483646 w 224"/>
                <a:gd name="T53" fmla="*/ 2147483646 h 496"/>
                <a:gd name="T54" fmla="*/ 2147483646 w 224"/>
                <a:gd name="T55" fmla="*/ 2147483646 h 496"/>
                <a:gd name="T56" fmla="*/ 2147483646 w 224"/>
                <a:gd name="T57" fmla="*/ 2147483646 h 496"/>
                <a:gd name="T58" fmla="*/ 2147483646 w 224"/>
                <a:gd name="T59" fmla="*/ 2147483646 h 496"/>
                <a:gd name="T60" fmla="*/ 2147483646 w 224"/>
                <a:gd name="T61" fmla="*/ 2147483646 h 496"/>
                <a:gd name="T62" fmla="*/ 2147483646 w 224"/>
                <a:gd name="T63" fmla="*/ 2147483646 h 496"/>
                <a:gd name="T64" fmla="*/ 2147483646 w 224"/>
                <a:gd name="T65" fmla="*/ 2147483646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496"/>
                <a:gd name="T101" fmla="*/ 224 w 224"/>
                <a:gd name="T102" fmla="*/ 496 h 4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496">
                  <a:moveTo>
                    <a:pt x="11" y="334"/>
                  </a:moveTo>
                  <a:lnTo>
                    <a:pt x="0" y="371"/>
                  </a:lnTo>
                  <a:lnTo>
                    <a:pt x="0" y="376"/>
                  </a:lnTo>
                  <a:lnTo>
                    <a:pt x="7" y="374"/>
                  </a:lnTo>
                  <a:lnTo>
                    <a:pt x="17" y="393"/>
                  </a:lnTo>
                  <a:lnTo>
                    <a:pt x="29" y="406"/>
                  </a:lnTo>
                  <a:lnTo>
                    <a:pt x="42" y="420"/>
                  </a:lnTo>
                  <a:lnTo>
                    <a:pt x="78" y="439"/>
                  </a:lnTo>
                  <a:lnTo>
                    <a:pt x="88" y="443"/>
                  </a:lnTo>
                  <a:lnTo>
                    <a:pt x="116" y="447"/>
                  </a:lnTo>
                  <a:lnTo>
                    <a:pt x="125" y="449"/>
                  </a:lnTo>
                  <a:lnTo>
                    <a:pt x="125" y="473"/>
                  </a:lnTo>
                  <a:lnTo>
                    <a:pt x="125" y="489"/>
                  </a:lnTo>
                  <a:lnTo>
                    <a:pt x="134" y="496"/>
                  </a:lnTo>
                  <a:lnTo>
                    <a:pt x="143" y="485"/>
                  </a:lnTo>
                  <a:lnTo>
                    <a:pt x="155" y="462"/>
                  </a:lnTo>
                  <a:lnTo>
                    <a:pt x="156" y="440"/>
                  </a:lnTo>
                  <a:lnTo>
                    <a:pt x="172" y="410"/>
                  </a:lnTo>
                  <a:lnTo>
                    <a:pt x="181" y="388"/>
                  </a:lnTo>
                  <a:lnTo>
                    <a:pt x="205" y="356"/>
                  </a:lnTo>
                  <a:lnTo>
                    <a:pt x="215" y="330"/>
                  </a:lnTo>
                  <a:lnTo>
                    <a:pt x="224" y="307"/>
                  </a:lnTo>
                  <a:lnTo>
                    <a:pt x="223" y="292"/>
                  </a:lnTo>
                  <a:lnTo>
                    <a:pt x="218" y="224"/>
                  </a:lnTo>
                  <a:lnTo>
                    <a:pt x="212" y="171"/>
                  </a:lnTo>
                  <a:lnTo>
                    <a:pt x="202" y="155"/>
                  </a:lnTo>
                  <a:lnTo>
                    <a:pt x="179" y="161"/>
                  </a:lnTo>
                  <a:lnTo>
                    <a:pt x="170" y="167"/>
                  </a:lnTo>
                  <a:lnTo>
                    <a:pt x="163" y="164"/>
                  </a:lnTo>
                  <a:lnTo>
                    <a:pt x="161" y="160"/>
                  </a:lnTo>
                  <a:lnTo>
                    <a:pt x="154" y="164"/>
                  </a:lnTo>
                  <a:lnTo>
                    <a:pt x="150" y="163"/>
                  </a:lnTo>
                  <a:lnTo>
                    <a:pt x="150" y="154"/>
                  </a:lnTo>
                  <a:lnTo>
                    <a:pt x="162" y="128"/>
                  </a:lnTo>
                  <a:lnTo>
                    <a:pt x="169" y="123"/>
                  </a:lnTo>
                  <a:lnTo>
                    <a:pt x="176" y="121"/>
                  </a:lnTo>
                  <a:lnTo>
                    <a:pt x="174" y="100"/>
                  </a:lnTo>
                  <a:lnTo>
                    <a:pt x="178" y="86"/>
                  </a:lnTo>
                  <a:lnTo>
                    <a:pt x="185" y="77"/>
                  </a:lnTo>
                  <a:lnTo>
                    <a:pt x="194" y="68"/>
                  </a:lnTo>
                  <a:lnTo>
                    <a:pt x="186" y="46"/>
                  </a:lnTo>
                  <a:lnTo>
                    <a:pt x="52" y="0"/>
                  </a:lnTo>
                  <a:lnTo>
                    <a:pt x="45" y="4"/>
                  </a:lnTo>
                  <a:lnTo>
                    <a:pt x="34" y="22"/>
                  </a:lnTo>
                  <a:lnTo>
                    <a:pt x="34" y="31"/>
                  </a:lnTo>
                  <a:lnTo>
                    <a:pt x="28" y="61"/>
                  </a:lnTo>
                  <a:lnTo>
                    <a:pt x="10" y="79"/>
                  </a:lnTo>
                  <a:lnTo>
                    <a:pt x="5" y="85"/>
                  </a:lnTo>
                  <a:lnTo>
                    <a:pt x="5" y="92"/>
                  </a:lnTo>
                  <a:lnTo>
                    <a:pt x="18" y="103"/>
                  </a:lnTo>
                  <a:lnTo>
                    <a:pt x="20" y="125"/>
                  </a:lnTo>
                  <a:lnTo>
                    <a:pt x="10" y="131"/>
                  </a:lnTo>
                  <a:lnTo>
                    <a:pt x="12" y="168"/>
                  </a:lnTo>
                  <a:lnTo>
                    <a:pt x="15" y="170"/>
                  </a:lnTo>
                  <a:lnTo>
                    <a:pt x="35" y="174"/>
                  </a:lnTo>
                  <a:lnTo>
                    <a:pt x="42" y="198"/>
                  </a:lnTo>
                  <a:lnTo>
                    <a:pt x="59" y="202"/>
                  </a:lnTo>
                  <a:lnTo>
                    <a:pt x="65" y="209"/>
                  </a:lnTo>
                  <a:lnTo>
                    <a:pt x="75" y="214"/>
                  </a:lnTo>
                  <a:lnTo>
                    <a:pt x="85" y="223"/>
                  </a:lnTo>
                  <a:lnTo>
                    <a:pt x="106" y="239"/>
                  </a:lnTo>
                  <a:lnTo>
                    <a:pt x="105" y="245"/>
                  </a:lnTo>
                  <a:lnTo>
                    <a:pt x="81" y="260"/>
                  </a:lnTo>
                  <a:lnTo>
                    <a:pt x="56" y="284"/>
                  </a:lnTo>
                  <a:lnTo>
                    <a:pt x="51" y="306"/>
                  </a:lnTo>
                  <a:lnTo>
                    <a:pt x="11" y="334"/>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0" name="Freeform 244">
              <a:extLst>
                <a:ext uri="{FF2B5EF4-FFF2-40B4-BE49-F238E27FC236}">
                  <a16:creationId xmlns:a16="http://schemas.microsoft.com/office/drawing/2014/main" id="{5CB806B5-3DA7-3FA2-C3EA-34C2B3E1B981}"/>
                </a:ext>
              </a:extLst>
            </p:cNvPr>
            <p:cNvSpPr>
              <a:spLocks/>
            </p:cNvSpPr>
            <p:nvPr/>
          </p:nvSpPr>
          <p:spPr bwMode="auto">
            <a:xfrm>
              <a:off x="8018463" y="2909888"/>
              <a:ext cx="211137" cy="211137"/>
            </a:xfrm>
            <a:custGeom>
              <a:avLst/>
              <a:gdLst>
                <a:gd name="T0" fmla="*/ 0 w 278"/>
                <a:gd name="T1" fmla="*/ 2147483646 h 274"/>
                <a:gd name="T2" fmla="*/ 2147483646 w 278"/>
                <a:gd name="T3" fmla="*/ 2147483646 h 274"/>
                <a:gd name="T4" fmla="*/ 2147483646 w 278"/>
                <a:gd name="T5" fmla="*/ 2147483646 h 274"/>
                <a:gd name="T6" fmla="*/ 2147483646 w 278"/>
                <a:gd name="T7" fmla="*/ 2147483646 h 274"/>
                <a:gd name="T8" fmla="*/ 2147483646 w 278"/>
                <a:gd name="T9" fmla="*/ 2147483646 h 274"/>
                <a:gd name="T10" fmla="*/ 2147483646 w 278"/>
                <a:gd name="T11" fmla="*/ 0 h 274"/>
                <a:gd name="T12" fmla="*/ 2147483646 w 278"/>
                <a:gd name="T13" fmla="*/ 2147483646 h 274"/>
                <a:gd name="T14" fmla="*/ 2147483646 w 278"/>
                <a:gd name="T15" fmla="*/ 2147483646 h 274"/>
                <a:gd name="T16" fmla="*/ 2147483646 w 278"/>
                <a:gd name="T17" fmla="*/ 2147483646 h 274"/>
                <a:gd name="T18" fmla="*/ 2147483646 w 278"/>
                <a:gd name="T19" fmla="*/ 2147483646 h 274"/>
                <a:gd name="T20" fmla="*/ 2147483646 w 278"/>
                <a:gd name="T21" fmla="*/ 2147483646 h 274"/>
                <a:gd name="T22" fmla="*/ 2147483646 w 278"/>
                <a:gd name="T23" fmla="*/ 2147483646 h 274"/>
                <a:gd name="T24" fmla="*/ 2147483646 w 278"/>
                <a:gd name="T25" fmla="*/ 2147483646 h 274"/>
                <a:gd name="T26" fmla="*/ 2147483646 w 278"/>
                <a:gd name="T27" fmla="*/ 2147483646 h 274"/>
                <a:gd name="T28" fmla="*/ 2147483646 w 278"/>
                <a:gd name="T29" fmla="*/ 2147483646 h 274"/>
                <a:gd name="T30" fmla="*/ 2147483646 w 278"/>
                <a:gd name="T31" fmla="*/ 2147483646 h 274"/>
                <a:gd name="T32" fmla="*/ 2147483646 w 278"/>
                <a:gd name="T33" fmla="*/ 2147483646 h 274"/>
                <a:gd name="T34" fmla="*/ 2147483646 w 278"/>
                <a:gd name="T35" fmla="*/ 2147483646 h 274"/>
                <a:gd name="T36" fmla="*/ 2147483646 w 278"/>
                <a:gd name="T37" fmla="*/ 2147483646 h 274"/>
                <a:gd name="T38" fmla="*/ 2147483646 w 278"/>
                <a:gd name="T39" fmla="*/ 2147483646 h 274"/>
                <a:gd name="T40" fmla="*/ 2147483646 w 278"/>
                <a:gd name="T41" fmla="*/ 2147483646 h 274"/>
                <a:gd name="T42" fmla="*/ 2147483646 w 278"/>
                <a:gd name="T43" fmla="*/ 2147483646 h 274"/>
                <a:gd name="T44" fmla="*/ 2147483646 w 278"/>
                <a:gd name="T45" fmla="*/ 2147483646 h 274"/>
                <a:gd name="T46" fmla="*/ 2147483646 w 278"/>
                <a:gd name="T47" fmla="*/ 2147483646 h 274"/>
                <a:gd name="T48" fmla="*/ 2147483646 w 278"/>
                <a:gd name="T49" fmla="*/ 2147483646 h 274"/>
                <a:gd name="T50" fmla="*/ 2147483646 w 278"/>
                <a:gd name="T51" fmla="*/ 2147483646 h 274"/>
                <a:gd name="T52" fmla="*/ 2147483646 w 278"/>
                <a:gd name="T53" fmla="*/ 2147483646 h 274"/>
                <a:gd name="T54" fmla="*/ 0 w 278"/>
                <a:gd name="T55" fmla="*/ 2147483646 h 2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74"/>
                <a:gd name="T86" fmla="*/ 278 w 278"/>
                <a:gd name="T87" fmla="*/ 274 h 2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74">
                  <a:moveTo>
                    <a:pt x="0" y="59"/>
                  </a:moveTo>
                  <a:lnTo>
                    <a:pt x="94" y="35"/>
                  </a:lnTo>
                  <a:lnTo>
                    <a:pt x="103" y="46"/>
                  </a:lnTo>
                  <a:lnTo>
                    <a:pt x="105" y="44"/>
                  </a:lnTo>
                  <a:lnTo>
                    <a:pt x="107" y="37"/>
                  </a:lnTo>
                  <a:lnTo>
                    <a:pt x="246" y="0"/>
                  </a:lnTo>
                  <a:lnTo>
                    <a:pt x="278" y="114"/>
                  </a:lnTo>
                  <a:lnTo>
                    <a:pt x="273" y="125"/>
                  </a:lnTo>
                  <a:lnTo>
                    <a:pt x="271" y="130"/>
                  </a:lnTo>
                  <a:lnTo>
                    <a:pt x="273" y="136"/>
                  </a:lnTo>
                  <a:lnTo>
                    <a:pt x="273" y="142"/>
                  </a:lnTo>
                  <a:lnTo>
                    <a:pt x="256" y="144"/>
                  </a:lnTo>
                  <a:lnTo>
                    <a:pt x="209" y="164"/>
                  </a:lnTo>
                  <a:lnTo>
                    <a:pt x="196" y="162"/>
                  </a:lnTo>
                  <a:lnTo>
                    <a:pt x="193" y="167"/>
                  </a:lnTo>
                  <a:lnTo>
                    <a:pt x="192" y="174"/>
                  </a:lnTo>
                  <a:lnTo>
                    <a:pt x="188" y="178"/>
                  </a:lnTo>
                  <a:lnTo>
                    <a:pt x="162" y="182"/>
                  </a:lnTo>
                  <a:lnTo>
                    <a:pt x="122" y="200"/>
                  </a:lnTo>
                  <a:lnTo>
                    <a:pt x="118" y="193"/>
                  </a:lnTo>
                  <a:lnTo>
                    <a:pt x="95" y="218"/>
                  </a:lnTo>
                  <a:lnTo>
                    <a:pt x="42" y="263"/>
                  </a:lnTo>
                  <a:lnTo>
                    <a:pt x="21" y="274"/>
                  </a:lnTo>
                  <a:lnTo>
                    <a:pt x="5" y="257"/>
                  </a:lnTo>
                  <a:lnTo>
                    <a:pt x="28" y="232"/>
                  </a:lnTo>
                  <a:lnTo>
                    <a:pt x="30" y="223"/>
                  </a:lnTo>
                  <a:lnTo>
                    <a:pt x="20" y="210"/>
                  </a:lnTo>
                  <a:lnTo>
                    <a:pt x="0" y="59"/>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1" name="Freeform 245">
              <a:extLst>
                <a:ext uri="{FF2B5EF4-FFF2-40B4-BE49-F238E27FC236}">
                  <a16:creationId xmlns:a16="http://schemas.microsoft.com/office/drawing/2014/main" id="{99AF4B4D-B8BB-CD98-E30C-047B93CB4211}"/>
                </a:ext>
              </a:extLst>
            </p:cNvPr>
            <p:cNvSpPr>
              <a:spLocks/>
            </p:cNvSpPr>
            <p:nvPr/>
          </p:nvSpPr>
          <p:spPr bwMode="auto">
            <a:xfrm>
              <a:off x="8018463" y="2909888"/>
              <a:ext cx="211137" cy="211137"/>
            </a:xfrm>
            <a:custGeom>
              <a:avLst/>
              <a:gdLst>
                <a:gd name="T0" fmla="*/ 0 w 278"/>
                <a:gd name="T1" fmla="*/ 2147483646 h 274"/>
                <a:gd name="T2" fmla="*/ 2147483646 w 278"/>
                <a:gd name="T3" fmla="*/ 2147483646 h 274"/>
                <a:gd name="T4" fmla="*/ 2147483646 w 278"/>
                <a:gd name="T5" fmla="*/ 2147483646 h 274"/>
                <a:gd name="T6" fmla="*/ 2147483646 w 278"/>
                <a:gd name="T7" fmla="*/ 2147483646 h 274"/>
                <a:gd name="T8" fmla="*/ 2147483646 w 278"/>
                <a:gd name="T9" fmla="*/ 2147483646 h 274"/>
                <a:gd name="T10" fmla="*/ 2147483646 w 278"/>
                <a:gd name="T11" fmla="*/ 0 h 274"/>
                <a:gd name="T12" fmla="*/ 2147483646 w 278"/>
                <a:gd name="T13" fmla="*/ 2147483646 h 274"/>
                <a:gd name="T14" fmla="*/ 2147483646 w 278"/>
                <a:gd name="T15" fmla="*/ 2147483646 h 274"/>
                <a:gd name="T16" fmla="*/ 2147483646 w 278"/>
                <a:gd name="T17" fmla="*/ 2147483646 h 274"/>
                <a:gd name="T18" fmla="*/ 2147483646 w 278"/>
                <a:gd name="T19" fmla="*/ 2147483646 h 274"/>
                <a:gd name="T20" fmla="*/ 2147483646 w 278"/>
                <a:gd name="T21" fmla="*/ 2147483646 h 274"/>
                <a:gd name="T22" fmla="*/ 2147483646 w 278"/>
                <a:gd name="T23" fmla="*/ 2147483646 h 274"/>
                <a:gd name="T24" fmla="*/ 2147483646 w 278"/>
                <a:gd name="T25" fmla="*/ 2147483646 h 274"/>
                <a:gd name="T26" fmla="*/ 2147483646 w 278"/>
                <a:gd name="T27" fmla="*/ 2147483646 h 274"/>
                <a:gd name="T28" fmla="*/ 2147483646 w 278"/>
                <a:gd name="T29" fmla="*/ 2147483646 h 274"/>
                <a:gd name="T30" fmla="*/ 2147483646 w 278"/>
                <a:gd name="T31" fmla="*/ 2147483646 h 274"/>
                <a:gd name="T32" fmla="*/ 2147483646 w 278"/>
                <a:gd name="T33" fmla="*/ 2147483646 h 274"/>
                <a:gd name="T34" fmla="*/ 2147483646 w 278"/>
                <a:gd name="T35" fmla="*/ 2147483646 h 274"/>
                <a:gd name="T36" fmla="*/ 2147483646 w 278"/>
                <a:gd name="T37" fmla="*/ 2147483646 h 274"/>
                <a:gd name="T38" fmla="*/ 2147483646 w 278"/>
                <a:gd name="T39" fmla="*/ 2147483646 h 274"/>
                <a:gd name="T40" fmla="*/ 2147483646 w 278"/>
                <a:gd name="T41" fmla="*/ 2147483646 h 274"/>
                <a:gd name="T42" fmla="*/ 2147483646 w 278"/>
                <a:gd name="T43" fmla="*/ 2147483646 h 274"/>
                <a:gd name="T44" fmla="*/ 2147483646 w 278"/>
                <a:gd name="T45" fmla="*/ 2147483646 h 274"/>
                <a:gd name="T46" fmla="*/ 2147483646 w 278"/>
                <a:gd name="T47" fmla="*/ 2147483646 h 274"/>
                <a:gd name="T48" fmla="*/ 2147483646 w 278"/>
                <a:gd name="T49" fmla="*/ 2147483646 h 274"/>
                <a:gd name="T50" fmla="*/ 2147483646 w 278"/>
                <a:gd name="T51" fmla="*/ 2147483646 h 274"/>
                <a:gd name="T52" fmla="*/ 2147483646 w 278"/>
                <a:gd name="T53" fmla="*/ 2147483646 h 274"/>
                <a:gd name="T54" fmla="*/ 0 w 278"/>
                <a:gd name="T55" fmla="*/ 2147483646 h 2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74"/>
                <a:gd name="T86" fmla="*/ 278 w 278"/>
                <a:gd name="T87" fmla="*/ 274 h 2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74">
                  <a:moveTo>
                    <a:pt x="0" y="59"/>
                  </a:moveTo>
                  <a:lnTo>
                    <a:pt x="94" y="35"/>
                  </a:lnTo>
                  <a:lnTo>
                    <a:pt x="103" y="46"/>
                  </a:lnTo>
                  <a:lnTo>
                    <a:pt x="105" y="44"/>
                  </a:lnTo>
                  <a:lnTo>
                    <a:pt x="107" y="37"/>
                  </a:lnTo>
                  <a:lnTo>
                    <a:pt x="246" y="0"/>
                  </a:lnTo>
                  <a:lnTo>
                    <a:pt x="278" y="114"/>
                  </a:lnTo>
                  <a:lnTo>
                    <a:pt x="273" y="125"/>
                  </a:lnTo>
                  <a:lnTo>
                    <a:pt x="271" y="130"/>
                  </a:lnTo>
                  <a:lnTo>
                    <a:pt x="273" y="136"/>
                  </a:lnTo>
                  <a:lnTo>
                    <a:pt x="273" y="142"/>
                  </a:lnTo>
                  <a:lnTo>
                    <a:pt x="256" y="144"/>
                  </a:lnTo>
                  <a:lnTo>
                    <a:pt x="209" y="164"/>
                  </a:lnTo>
                  <a:lnTo>
                    <a:pt x="196" y="162"/>
                  </a:lnTo>
                  <a:lnTo>
                    <a:pt x="193" y="167"/>
                  </a:lnTo>
                  <a:lnTo>
                    <a:pt x="192" y="174"/>
                  </a:lnTo>
                  <a:lnTo>
                    <a:pt x="188" y="178"/>
                  </a:lnTo>
                  <a:lnTo>
                    <a:pt x="162" y="182"/>
                  </a:lnTo>
                  <a:lnTo>
                    <a:pt x="122" y="200"/>
                  </a:lnTo>
                  <a:lnTo>
                    <a:pt x="118" y="193"/>
                  </a:lnTo>
                  <a:lnTo>
                    <a:pt x="95" y="218"/>
                  </a:lnTo>
                  <a:lnTo>
                    <a:pt x="42" y="263"/>
                  </a:lnTo>
                  <a:lnTo>
                    <a:pt x="21" y="274"/>
                  </a:lnTo>
                  <a:lnTo>
                    <a:pt x="5" y="257"/>
                  </a:lnTo>
                  <a:lnTo>
                    <a:pt x="28" y="232"/>
                  </a:lnTo>
                  <a:lnTo>
                    <a:pt x="30" y="223"/>
                  </a:lnTo>
                  <a:lnTo>
                    <a:pt x="20" y="210"/>
                  </a:lnTo>
                  <a:lnTo>
                    <a:pt x="0" y="59"/>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2" name="Freeform 246">
              <a:extLst>
                <a:ext uri="{FF2B5EF4-FFF2-40B4-BE49-F238E27FC236}">
                  <a16:creationId xmlns:a16="http://schemas.microsoft.com/office/drawing/2014/main" id="{E3FB8ED2-1C7F-70E4-A175-EE3CE30D2141}"/>
                </a:ext>
              </a:extLst>
            </p:cNvPr>
            <p:cNvSpPr>
              <a:spLocks/>
            </p:cNvSpPr>
            <p:nvPr/>
          </p:nvSpPr>
          <p:spPr bwMode="auto">
            <a:xfrm>
              <a:off x="8013700" y="2752725"/>
              <a:ext cx="414338" cy="212725"/>
            </a:xfrm>
            <a:custGeom>
              <a:avLst/>
              <a:gdLst>
                <a:gd name="T0" fmla="*/ 2147483646 w 538"/>
                <a:gd name="T1" fmla="*/ 2147483646 h 278"/>
                <a:gd name="T2" fmla="*/ 2147483646 w 538"/>
                <a:gd name="T3" fmla="*/ 2147483646 h 278"/>
                <a:gd name="T4" fmla="*/ 2147483646 w 538"/>
                <a:gd name="T5" fmla="*/ 2147483646 h 278"/>
                <a:gd name="T6" fmla="*/ 2147483646 w 538"/>
                <a:gd name="T7" fmla="*/ 2147483646 h 278"/>
                <a:gd name="T8" fmla="*/ 2147483646 w 538"/>
                <a:gd name="T9" fmla="*/ 2147483646 h 278"/>
                <a:gd name="T10" fmla="*/ 2147483646 w 538"/>
                <a:gd name="T11" fmla="*/ 2147483646 h 278"/>
                <a:gd name="T12" fmla="*/ 2147483646 w 538"/>
                <a:gd name="T13" fmla="*/ 2147483646 h 278"/>
                <a:gd name="T14" fmla="*/ 2147483646 w 538"/>
                <a:gd name="T15" fmla="*/ 2147483646 h 278"/>
                <a:gd name="T16" fmla="*/ 2147483646 w 538"/>
                <a:gd name="T17" fmla="*/ 2147483646 h 278"/>
                <a:gd name="T18" fmla="*/ 2147483646 w 538"/>
                <a:gd name="T19" fmla="*/ 2147483646 h 278"/>
                <a:gd name="T20" fmla="*/ 2147483646 w 538"/>
                <a:gd name="T21" fmla="*/ 2147483646 h 278"/>
                <a:gd name="T22" fmla="*/ 2147483646 w 538"/>
                <a:gd name="T23" fmla="*/ 2147483646 h 278"/>
                <a:gd name="T24" fmla="*/ 2147483646 w 538"/>
                <a:gd name="T25" fmla="*/ 2147483646 h 278"/>
                <a:gd name="T26" fmla="*/ 2147483646 w 538"/>
                <a:gd name="T27" fmla="*/ 2147483646 h 278"/>
                <a:gd name="T28" fmla="*/ 2147483646 w 538"/>
                <a:gd name="T29" fmla="*/ 2147483646 h 278"/>
                <a:gd name="T30" fmla="*/ 2147483646 w 538"/>
                <a:gd name="T31" fmla="*/ 2147483646 h 278"/>
                <a:gd name="T32" fmla="*/ 2147483646 w 538"/>
                <a:gd name="T33" fmla="*/ 2147483646 h 278"/>
                <a:gd name="T34" fmla="*/ 2147483646 w 538"/>
                <a:gd name="T35" fmla="*/ 2147483646 h 278"/>
                <a:gd name="T36" fmla="*/ 2147483646 w 538"/>
                <a:gd name="T37" fmla="*/ 2147483646 h 278"/>
                <a:gd name="T38" fmla="*/ 2147483646 w 538"/>
                <a:gd name="T39" fmla="*/ 2147483646 h 278"/>
                <a:gd name="T40" fmla="*/ 2147483646 w 538"/>
                <a:gd name="T41" fmla="*/ 2147483646 h 278"/>
                <a:gd name="T42" fmla="*/ 2147483646 w 538"/>
                <a:gd name="T43" fmla="*/ 2147483646 h 278"/>
                <a:gd name="T44" fmla="*/ 2147483646 w 538"/>
                <a:gd name="T45" fmla="*/ 2147483646 h 278"/>
                <a:gd name="T46" fmla="*/ 2147483646 w 538"/>
                <a:gd name="T47" fmla="*/ 2147483646 h 278"/>
                <a:gd name="T48" fmla="*/ 2147483646 w 538"/>
                <a:gd name="T49" fmla="*/ 2147483646 h 278"/>
                <a:gd name="T50" fmla="*/ 2147483646 w 538"/>
                <a:gd name="T51" fmla="*/ 2147483646 h 278"/>
                <a:gd name="T52" fmla="*/ 2147483646 w 538"/>
                <a:gd name="T53" fmla="*/ 2147483646 h 278"/>
                <a:gd name="T54" fmla="*/ 2147483646 w 538"/>
                <a:gd name="T55" fmla="*/ 2147483646 h 278"/>
                <a:gd name="T56" fmla="*/ 2147483646 w 538"/>
                <a:gd name="T57" fmla="*/ 2147483646 h 278"/>
                <a:gd name="T58" fmla="*/ 2147483646 w 538"/>
                <a:gd name="T59" fmla="*/ 2147483646 h 278"/>
                <a:gd name="T60" fmla="*/ 2147483646 w 538"/>
                <a:gd name="T61" fmla="*/ 2147483646 h 278"/>
                <a:gd name="T62" fmla="*/ 2147483646 w 538"/>
                <a:gd name="T63" fmla="*/ 2147483646 h 278"/>
                <a:gd name="T64" fmla="*/ 0 w 538"/>
                <a:gd name="T65" fmla="*/ 2147483646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8"/>
                <a:gd name="T100" fmla="*/ 0 h 278"/>
                <a:gd name="T101" fmla="*/ 538 w 538"/>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8" h="278">
                  <a:moveTo>
                    <a:pt x="1" y="117"/>
                  </a:moveTo>
                  <a:lnTo>
                    <a:pt x="110" y="91"/>
                  </a:lnTo>
                  <a:lnTo>
                    <a:pt x="284" y="52"/>
                  </a:lnTo>
                  <a:lnTo>
                    <a:pt x="286" y="46"/>
                  </a:lnTo>
                  <a:lnTo>
                    <a:pt x="292" y="43"/>
                  </a:lnTo>
                  <a:lnTo>
                    <a:pt x="296" y="46"/>
                  </a:lnTo>
                  <a:lnTo>
                    <a:pt x="299" y="42"/>
                  </a:lnTo>
                  <a:lnTo>
                    <a:pt x="296" y="29"/>
                  </a:lnTo>
                  <a:lnTo>
                    <a:pt x="311" y="25"/>
                  </a:lnTo>
                  <a:lnTo>
                    <a:pt x="323" y="3"/>
                  </a:lnTo>
                  <a:lnTo>
                    <a:pt x="334" y="0"/>
                  </a:lnTo>
                  <a:lnTo>
                    <a:pt x="344" y="6"/>
                  </a:lnTo>
                  <a:lnTo>
                    <a:pt x="351" y="30"/>
                  </a:lnTo>
                  <a:lnTo>
                    <a:pt x="371" y="45"/>
                  </a:lnTo>
                  <a:lnTo>
                    <a:pt x="376" y="53"/>
                  </a:lnTo>
                  <a:lnTo>
                    <a:pt x="374" y="61"/>
                  </a:lnTo>
                  <a:lnTo>
                    <a:pt x="365" y="67"/>
                  </a:lnTo>
                  <a:lnTo>
                    <a:pt x="354" y="86"/>
                  </a:lnTo>
                  <a:lnTo>
                    <a:pt x="347" y="108"/>
                  </a:lnTo>
                  <a:lnTo>
                    <a:pt x="349" y="120"/>
                  </a:lnTo>
                  <a:lnTo>
                    <a:pt x="371" y="119"/>
                  </a:lnTo>
                  <a:lnTo>
                    <a:pt x="390" y="131"/>
                  </a:lnTo>
                  <a:lnTo>
                    <a:pt x="421" y="162"/>
                  </a:lnTo>
                  <a:lnTo>
                    <a:pt x="432" y="181"/>
                  </a:lnTo>
                  <a:lnTo>
                    <a:pt x="447" y="200"/>
                  </a:lnTo>
                  <a:lnTo>
                    <a:pt x="483" y="202"/>
                  </a:lnTo>
                  <a:lnTo>
                    <a:pt x="504" y="193"/>
                  </a:lnTo>
                  <a:lnTo>
                    <a:pt x="516" y="167"/>
                  </a:lnTo>
                  <a:lnTo>
                    <a:pt x="509" y="163"/>
                  </a:lnTo>
                  <a:lnTo>
                    <a:pt x="495" y="149"/>
                  </a:lnTo>
                  <a:lnTo>
                    <a:pt x="477" y="140"/>
                  </a:lnTo>
                  <a:lnTo>
                    <a:pt x="479" y="131"/>
                  </a:lnTo>
                  <a:lnTo>
                    <a:pt x="493" y="132"/>
                  </a:lnTo>
                  <a:lnTo>
                    <a:pt x="498" y="133"/>
                  </a:lnTo>
                  <a:lnTo>
                    <a:pt x="524" y="167"/>
                  </a:lnTo>
                  <a:lnTo>
                    <a:pt x="538" y="202"/>
                  </a:lnTo>
                  <a:lnTo>
                    <a:pt x="536" y="218"/>
                  </a:lnTo>
                  <a:lnTo>
                    <a:pt x="521" y="208"/>
                  </a:lnTo>
                  <a:lnTo>
                    <a:pt x="504" y="220"/>
                  </a:lnTo>
                  <a:lnTo>
                    <a:pt x="480" y="232"/>
                  </a:lnTo>
                  <a:lnTo>
                    <a:pt x="452" y="255"/>
                  </a:lnTo>
                  <a:lnTo>
                    <a:pt x="443" y="255"/>
                  </a:lnTo>
                  <a:lnTo>
                    <a:pt x="440" y="250"/>
                  </a:lnTo>
                  <a:lnTo>
                    <a:pt x="441" y="241"/>
                  </a:lnTo>
                  <a:lnTo>
                    <a:pt x="436" y="224"/>
                  </a:lnTo>
                  <a:lnTo>
                    <a:pt x="430" y="224"/>
                  </a:lnTo>
                  <a:lnTo>
                    <a:pt x="415" y="249"/>
                  </a:lnTo>
                  <a:lnTo>
                    <a:pt x="397" y="273"/>
                  </a:lnTo>
                  <a:lnTo>
                    <a:pt x="392" y="278"/>
                  </a:lnTo>
                  <a:lnTo>
                    <a:pt x="381" y="264"/>
                  </a:lnTo>
                  <a:lnTo>
                    <a:pt x="379" y="260"/>
                  </a:lnTo>
                  <a:lnTo>
                    <a:pt x="373" y="258"/>
                  </a:lnTo>
                  <a:lnTo>
                    <a:pt x="369" y="254"/>
                  </a:lnTo>
                  <a:lnTo>
                    <a:pt x="359" y="247"/>
                  </a:lnTo>
                  <a:lnTo>
                    <a:pt x="358" y="241"/>
                  </a:lnTo>
                  <a:lnTo>
                    <a:pt x="330" y="233"/>
                  </a:lnTo>
                  <a:lnTo>
                    <a:pt x="323" y="214"/>
                  </a:lnTo>
                  <a:lnTo>
                    <a:pt x="314" y="209"/>
                  </a:lnTo>
                  <a:lnTo>
                    <a:pt x="307" y="190"/>
                  </a:lnTo>
                  <a:lnTo>
                    <a:pt x="251" y="204"/>
                  </a:lnTo>
                  <a:lnTo>
                    <a:pt x="112" y="241"/>
                  </a:lnTo>
                  <a:lnTo>
                    <a:pt x="110" y="248"/>
                  </a:lnTo>
                  <a:lnTo>
                    <a:pt x="108" y="250"/>
                  </a:lnTo>
                  <a:lnTo>
                    <a:pt x="99" y="239"/>
                  </a:lnTo>
                  <a:lnTo>
                    <a:pt x="5" y="263"/>
                  </a:lnTo>
                  <a:lnTo>
                    <a:pt x="0" y="256"/>
                  </a:lnTo>
                  <a:lnTo>
                    <a:pt x="1" y="11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3" name="Freeform 247">
              <a:extLst>
                <a:ext uri="{FF2B5EF4-FFF2-40B4-BE49-F238E27FC236}">
                  <a16:creationId xmlns:a16="http://schemas.microsoft.com/office/drawing/2014/main" id="{926AADE8-8A01-E869-B8ED-02BADCDA57E4}"/>
                </a:ext>
              </a:extLst>
            </p:cNvPr>
            <p:cNvSpPr>
              <a:spLocks/>
            </p:cNvSpPr>
            <p:nvPr/>
          </p:nvSpPr>
          <p:spPr bwMode="auto">
            <a:xfrm>
              <a:off x="8013700" y="2752725"/>
              <a:ext cx="414338" cy="212725"/>
            </a:xfrm>
            <a:custGeom>
              <a:avLst/>
              <a:gdLst>
                <a:gd name="T0" fmla="*/ 2147483646 w 538"/>
                <a:gd name="T1" fmla="*/ 2147483646 h 278"/>
                <a:gd name="T2" fmla="*/ 2147483646 w 538"/>
                <a:gd name="T3" fmla="*/ 2147483646 h 278"/>
                <a:gd name="T4" fmla="*/ 2147483646 w 538"/>
                <a:gd name="T5" fmla="*/ 2147483646 h 278"/>
                <a:gd name="T6" fmla="*/ 2147483646 w 538"/>
                <a:gd name="T7" fmla="*/ 2147483646 h 278"/>
                <a:gd name="T8" fmla="*/ 2147483646 w 538"/>
                <a:gd name="T9" fmla="*/ 2147483646 h 278"/>
                <a:gd name="T10" fmla="*/ 2147483646 w 538"/>
                <a:gd name="T11" fmla="*/ 2147483646 h 278"/>
                <a:gd name="T12" fmla="*/ 2147483646 w 538"/>
                <a:gd name="T13" fmla="*/ 2147483646 h 278"/>
                <a:gd name="T14" fmla="*/ 2147483646 w 538"/>
                <a:gd name="T15" fmla="*/ 2147483646 h 278"/>
                <a:gd name="T16" fmla="*/ 2147483646 w 538"/>
                <a:gd name="T17" fmla="*/ 2147483646 h 278"/>
                <a:gd name="T18" fmla="*/ 2147483646 w 538"/>
                <a:gd name="T19" fmla="*/ 2147483646 h 278"/>
                <a:gd name="T20" fmla="*/ 2147483646 w 538"/>
                <a:gd name="T21" fmla="*/ 2147483646 h 278"/>
                <a:gd name="T22" fmla="*/ 2147483646 w 538"/>
                <a:gd name="T23" fmla="*/ 2147483646 h 278"/>
                <a:gd name="T24" fmla="*/ 2147483646 w 538"/>
                <a:gd name="T25" fmla="*/ 2147483646 h 278"/>
                <a:gd name="T26" fmla="*/ 2147483646 w 538"/>
                <a:gd name="T27" fmla="*/ 2147483646 h 278"/>
                <a:gd name="T28" fmla="*/ 2147483646 w 538"/>
                <a:gd name="T29" fmla="*/ 2147483646 h 278"/>
                <a:gd name="T30" fmla="*/ 2147483646 w 538"/>
                <a:gd name="T31" fmla="*/ 2147483646 h 278"/>
                <a:gd name="T32" fmla="*/ 2147483646 w 538"/>
                <a:gd name="T33" fmla="*/ 2147483646 h 278"/>
                <a:gd name="T34" fmla="*/ 2147483646 w 538"/>
                <a:gd name="T35" fmla="*/ 2147483646 h 278"/>
                <a:gd name="T36" fmla="*/ 2147483646 w 538"/>
                <a:gd name="T37" fmla="*/ 2147483646 h 278"/>
                <a:gd name="T38" fmla="*/ 2147483646 w 538"/>
                <a:gd name="T39" fmla="*/ 2147483646 h 278"/>
                <a:gd name="T40" fmla="*/ 2147483646 w 538"/>
                <a:gd name="T41" fmla="*/ 2147483646 h 278"/>
                <a:gd name="T42" fmla="*/ 2147483646 w 538"/>
                <a:gd name="T43" fmla="*/ 2147483646 h 278"/>
                <a:gd name="T44" fmla="*/ 2147483646 w 538"/>
                <a:gd name="T45" fmla="*/ 2147483646 h 278"/>
                <a:gd name="T46" fmla="*/ 2147483646 w 538"/>
                <a:gd name="T47" fmla="*/ 2147483646 h 278"/>
                <a:gd name="T48" fmla="*/ 2147483646 w 538"/>
                <a:gd name="T49" fmla="*/ 2147483646 h 278"/>
                <a:gd name="T50" fmla="*/ 2147483646 w 538"/>
                <a:gd name="T51" fmla="*/ 2147483646 h 278"/>
                <a:gd name="T52" fmla="*/ 2147483646 w 538"/>
                <a:gd name="T53" fmla="*/ 2147483646 h 278"/>
                <a:gd name="T54" fmla="*/ 2147483646 w 538"/>
                <a:gd name="T55" fmla="*/ 2147483646 h 278"/>
                <a:gd name="T56" fmla="*/ 2147483646 w 538"/>
                <a:gd name="T57" fmla="*/ 2147483646 h 278"/>
                <a:gd name="T58" fmla="*/ 2147483646 w 538"/>
                <a:gd name="T59" fmla="*/ 2147483646 h 278"/>
                <a:gd name="T60" fmla="*/ 2147483646 w 538"/>
                <a:gd name="T61" fmla="*/ 2147483646 h 278"/>
                <a:gd name="T62" fmla="*/ 2147483646 w 538"/>
                <a:gd name="T63" fmla="*/ 2147483646 h 278"/>
                <a:gd name="T64" fmla="*/ 0 w 538"/>
                <a:gd name="T65" fmla="*/ 2147483646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8"/>
                <a:gd name="T100" fmla="*/ 0 h 278"/>
                <a:gd name="T101" fmla="*/ 538 w 538"/>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8" h="278">
                  <a:moveTo>
                    <a:pt x="1" y="117"/>
                  </a:moveTo>
                  <a:lnTo>
                    <a:pt x="110" y="91"/>
                  </a:lnTo>
                  <a:lnTo>
                    <a:pt x="284" y="52"/>
                  </a:lnTo>
                  <a:lnTo>
                    <a:pt x="286" y="46"/>
                  </a:lnTo>
                  <a:lnTo>
                    <a:pt x="292" y="43"/>
                  </a:lnTo>
                  <a:lnTo>
                    <a:pt x="296" y="46"/>
                  </a:lnTo>
                  <a:lnTo>
                    <a:pt x="299" y="42"/>
                  </a:lnTo>
                  <a:lnTo>
                    <a:pt x="296" y="29"/>
                  </a:lnTo>
                  <a:lnTo>
                    <a:pt x="311" y="25"/>
                  </a:lnTo>
                  <a:lnTo>
                    <a:pt x="323" y="3"/>
                  </a:lnTo>
                  <a:lnTo>
                    <a:pt x="334" y="0"/>
                  </a:lnTo>
                  <a:lnTo>
                    <a:pt x="344" y="6"/>
                  </a:lnTo>
                  <a:lnTo>
                    <a:pt x="351" y="30"/>
                  </a:lnTo>
                  <a:lnTo>
                    <a:pt x="371" y="45"/>
                  </a:lnTo>
                  <a:lnTo>
                    <a:pt x="376" y="53"/>
                  </a:lnTo>
                  <a:lnTo>
                    <a:pt x="374" y="61"/>
                  </a:lnTo>
                  <a:lnTo>
                    <a:pt x="365" y="67"/>
                  </a:lnTo>
                  <a:lnTo>
                    <a:pt x="354" y="86"/>
                  </a:lnTo>
                  <a:lnTo>
                    <a:pt x="347" y="108"/>
                  </a:lnTo>
                  <a:lnTo>
                    <a:pt x="349" y="120"/>
                  </a:lnTo>
                  <a:lnTo>
                    <a:pt x="371" y="119"/>
                  </a:lnTo>
                  <a:lnTo>
                    <a:pt x="390" y="131"/>
                  </a:lnTo>
                  <a:lnTo>
                    <a:pt x="421" y="162"/>
                  </a:lnTo>
                  <a:lnTo>
                    <a:pt x="432" y="181"/>
                  </a:lnTo>
                  <a:lnTo>
                    <a:pt x="447" y="200"/>
                  </a:lnTo>
                  <a:lnTo>
                    <a:pt x="483" y="202"/>
                  </a:lnTo>
                  <a:lnTo>
                    <a:pt x="504" y="193"/>
                  </a:lnTo>
                  <a:lnTo>
                    <a:pt x="516" y="167"/>
                  </a:lnTo>
                  <a:lnTo>
                    <a:pt x="509" y="163"/>
                  </a:lnTo>
                  <a:lnTo>
                    <a:pt x="495" y="149"/>
                  </a:lnTo>
                  <a:lnTo>
                    <a:pt x="477" y="140"/>
                  </a:lnTo>
                  <a:lnTo>
                    <a:pt x="479" y="131"/>
                  </a:lnTo>
                  <a:lnTo>
                    <a:pt x="493" y="132"/>
                  </a:lnTo>
                  <a:lnTo>
                    <a:pt x="498" y="133"/>
                  </a:lnTo>
                  <a:lnTo>
                    <a:pt x="524" y="167"/>
                  </a:lnTo>
                  <a:lnTo>
                    <a:pt x="538" y="202"/>
                  </a:lnTo>
                  <a:lnTo>
                    <a:pt x="536" y="218"/>
                  </a:lnTo>
                  <a:lnTo>
                    <a:pt x="521" y="208"/>
                  </a:lnTo>
                  <a:lnTo>
                    <a:pt x="504" y="220"/>
                  </a:lnTo>
                  <a:lnTo>
                    <a:pt x="480" y="232"/>
                  </a:lnTo>
                  <a:lnTo>
                    <a:pt x="452" y="255"/>
                  </a:lnTo>
                  <a:lnTo>
                    <a:pt x="443" y="255"/>
                  </a:lnTo>
                  <a:lnTo>
                    <a:pt x="440" y="250"/>
                  </a:lnTo>
                  <a:lnTo>
                    <a:pt x="441" y="241"/>
                  </a:lnTo>
                  <a:lnTo>
                    <a:pt x="436" y="224"/>
                  </a:lnTo>
                  <a:lnTo>
                    <a:pt x="430" y="224"/>
                  </a:lnTo>
                  <a:lnTo>
                    <a:pt x="415" y="249"/>
                  </a:lnTo>
                  <a:lnTo>
                    <a:pt x="397" y="273"/>
                  </a:lnTo>
                  <a:lnTo>
                    <a:pt x="392" y="278"/>
                  </a:lnTo>
                  <a:lnTo>
                    <a:pt x="381" y="264"/>
                  </a:lnTo>
                  <a:lnTo>
                    <a:pt x="379" y="260"/>
                  </a:lnTo>
                  <a:lnTo>
                    <a:pt x="373" y="258"/>
                  </a:lnTo>
                  <a:lnTo>
                    <a:pt x="369" y="254"/>
                  </a:lnTo>
                  <a:lnTo>
                    <a:pt x="359" y="247"/>
                  </a:lnTo>
                  <a:lnTo>
                    <a:pt x="358" y="241"/>
                  </a:lnTo>
                  <a:lnTo>
                    <a:pt x="330" y="233"/>
                  </a:lnTo>
                  <a:lnTo>
                    <a:pt x="323" y="214"/>
                  </a:lnTo>
                  <a:lnTo>
                    <a:pt x="314" y="209"/>
                  </a:lnTo>
                  <a:lnTo>
                    <a:pt x="307" y="190"/>
                  </a:lnTo>
                  <a:lnTo>
                    <a:pt x="251" y="204"/>
                  </a:lnTo>
                  <a:lnTo>
                    <a:pt x="112" y="241"/>
                  </a:lnTo>
                  <a:lnTo>
                    <a:pt x="110" y="248"/>
                  </a:lnTo>
                  <a:lnTo>
                    <a:pt x="108" y="250"/>
                  </a:lnTo>
                  <a:lnTo>
                    <a:pt x="99" y="239"/>
                  </a:lnTo>
                  <a:lnTo>
                    <a:pt x="5" y="263"/>
                  </a:lnTo>
                  <a:lnTo>
                    <a:pt x="0" y="256"/>
                  </a:lnTo>
                  <a:lnTo>
                    <a:pt x="1" y="117"/>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4" name="Freeform 248">
              <a:extLst>
                <a:ext uri="{FF2B5EF4-FFF2-40B4-BE49-F238E27FC236}">
                  <a16:creationId xmlns:a16="http://schemas.microsoft.com/office/drawing/2014/main" id="{766A9370-8884-B8ED-9ADD-4F244B91EFFF}"/>
                </a:ext>
              </a:extLst>
            </p:cNvPr>
            <p:cNvSpPr>
              <a:spLocks/>
            </p:cNvSpPr>
            <p:nvPr/>
          </p:nvSpPr>
          <p:spPr bwMode="auto">
            <a:xfrm>
              <a:off x="8205788" y="2897188"/>
              <a:ext cx="109537" cy="122237"/>
            </a:xfrm>
            <a:custGeom>
              <a:avLst/>
              <a:gdLst>
                <a:gd name="T0" fmla="*/ 0 w 141"/>
                <a:gd name="T1" fmla="*/ 2147483646 h 157"/>
                <a:gd name="T2" fmla="*/ 2147483646 w 141"/>
                <a:gd name="T3" fmla="*/ 2147483646 h 157"/>
                <a:gd name="T4" fmla="*/ 2147483646 w 141"/>
                <a:gd name="T5" fmla="*/ 2147483646 h 157"/>
                <a:gd name="T6" fmla="*/ 2147483646 w 141"/>
                <a:gd name="T7" fmla="*/ 2147483646 h 157"/>
                <a:gd name="T8" fmla="*/ 2147483646 w 141"/>
                <a:gd name="T9" fmla="*/ 2147483646 h 157"/>
                <a:gd name="T10" fmla="*/ 2147483646 w 141"/>
                <a:gd name="T11" fmla="*/ 2147483646 h 157"/>
                <a:gd name="T12" fmla="*/ 2147483646 w 141"/>
                <a:gd name="T13" fmla="*/ 2147483646 h 157"/>
                <a:gd name="T14" fmla="*/ 2147483646 w 141"/>
                <a:gd name="T15" fmla="*/ 2147483646 h 157"/>
                <a:gd name="T16" fmla="*/ 2147483646 w 141"/>
                <a:gd name="T17" fmla="*/ 2147483646 h 157"/>
                <a:gd name="T18" fmla="*/ 2147483646 w 141"/>
                <a:gd name="T19" fmla="*/ 2147483646 h 157"/>
                <a:gd name="T20" fmla="*/ 2147483646 w 141"/>
                <a:gd name="T21" fmla="*/ 2147483646 h 157"/>
                <a:gd name="T22" fmla="*/ 2147483646 w 141"/>
                <a:gd name="T23" fmla="*/ 2147483646 h 157"/>
                <a:gd name="T24" fmla="*/ 2147483646 w 141"/>
                <a:gd name="T25" fmla="*/ 2147483646 h 157"/>
                <a:gd name="T26" fmla="*/ 2147483646 w 141"/>
                <a:gd name="T27" fmla="*/ 2147483646 h 157"/>
                <a:gd name="T28" fmla="*/ 2147483646 w 141"/>
                <a:gd name="T29" fmla="*/ 2147483646 h 157"/>
                <a:gd name="T30" fmla="*/ 2147483646 w 141"/>
                <a:gd name="T31" fmla="*/ 2147483646 h 157"/>
                <a:gd name="T32" fmla="*/ 2147483646 w 141"/>
                <a:gd name="T33" fmla="*/ 2147483646 h 157"/>
                <a:gd name="T34" fmla="*/ 2147483646 w 141"/>
                <a:gd name="T35" fmla="*/ 2147483646 h 157"/>
                <a:gd name="T36" fmla="*/ 2147483646 w 141"/>
                <a:gd name="T37" fmla="*/ 2147483646 h 157"/>
                <a:gd name="T38" fmla="*/ 2147483646 w 141"/>
                <a:gd name="T39" fmla="*/ 2147483646 h 157"/>
                <a:gd name="T40" fmla="*/ 2147483646 w 141"/>
                <a:gd name="T41" fmla="*/ 2147483646 h 157"/>
                <a:gd name="T42" fmla="*/ 2147483646 w 141"/>
                <a:gd name="T43" fmla="*/ 2147483646 h 157"/>
                <a:gd name="T44" fmla="*/ 2147483646 w 141"/>
                <a:gd name="T45" fmla="*/ 2147483646 h 157"/>
                <a:gd name="T46" fmla="*/ 2147483646 w 141"/>
                <a:gd name="T47" fmla="*/ 2147483646 h 157"/>
                <a:gd name="T48" fmla="*/ 2147483646 w 141"/>
                <a:gd name="T49" fmla="*/ 2147483646 h 157"/>
                <a:gd name="T50" fmla="*/ 2147483646 w 141"/>
                <a:gd name="T51" fmla="*/ 2147483646 h 157"/>
                <a:gd name="T52" fmla="*/ 2147483646 w 141"/>
                <a:gd name="T53" fmla="*/ 2147483646 h 157"/>
                <a:gd name="T54" fmla="*/ 2147483646 w 141"/>
                <a:gd name="T55" fmla="*/ 2147483646 h 157"/>
                <a:gd name="T56" fmla="*/ 2147483646 w 141"/>
                <a:gd name="T57" fmla="*/ 2147483646 h 157"/>
                <a:gd name="T58" fmla="*/ 2147483646 w 141"/>
                <a:gd name="T59" fmla="*/ 2147483646 h 157"/>
                <a:gd name="T60" fmla="*/ 2147483646 w 141"/>
                <a:gd name="T61" fmla="*/ 2147483646 h 157"/>
                <a:gd name="T62" fmla="*/ 2147483646 w 141"/>
                <a:gd name="T63" fmla="*/ 2147483646 h 157"/>
                <a:gd name="T64" fmla="*/ 2147483646 w 141"/>
                <a:gd name="T65" fmla="*/ 0 h 157"/>
                <a:gd name="T66" fmla="*/ 0 w 141"/>
                <a:gd name="T67" fmla="*/ 2147483646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157"/>
                <a:gd name="T104" fmla="*/ 141 w 141"/>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157">
                  <a:moveTo>
                    <a:pt x="0" y="14"/>
                  </a:moveTo>
                  <a:lnTo>
                    <a:pt x="32" y="128"/>
                  </a:lnTo>
                  <a:lnTo>
                    <a:pt x="27" y="139"/>
                  </a:lnTo>
                  <a:lnTo>
                    <a:pt x="25" y="144"/>
                  </a:lnTo>
                  <a:lnTo>
                    <a:pt x="27" y="150"/>
                  </a:lnTo>
                  <a:lnTo>
                    <a:pt x="27" y="156"/>
                  </a:lnTo>
                  <a:lnTo>
                    <a:pt x="35" y="157"/>
                  </a:lnTo>
                  <a:lnTo>
                    <a:pt x="64" y="138"/>
                  </a:lnTo>
                  <a:lnTo>
                    <a:pt x="82" y="123"/>
                  </a:lnTo>
                  <a:lnTo>
                    <a:pt x="82" y="110"/>
                  </a:lnTo>
                  <a:lnTo>
                    <a:pt x="77" y="101"/>
                  </a:lnTo>
                  <a:lnTo>
                    <a:pt x="77" y="82"/>
                  </a:lnTo>
                  <a:lnTo>
                    <a:pt x="90" y="70"/>
                  </a:lnTo>
                  <a:lnTo>
                    <a:pt x="95" y="74"/>
                  </a:lnTo>
                  <a:lnTo>
                    <a:pt x="95" y="86"/>
                  </a:lnTo>
                  <a:lnTo>
                    <a:pt x="95" y="110"/>
                  </a:lnTo>
                  <a:lnTo>
                    <a:pt x="100" y="117"/>
                  </a:lnTo>
                  <a:lnTo>
                    <a:pt x="109" y="116"/>
                  </a:lnTo>
                  <a:lnTo>
                    <a:pt x="109" y="101"/>
                  </a:lnTo>
                  <a:lnTo>
                    <a:pt x="116" y="101"/>
                  </a:lnTo>
                  <a:lnTo>
                    <a:pt x="124" y="93"/>
                  </a:lnTo>
                  <a:lnTo>
                    <a:pt x="139" y="90"/>
                  </a:lnTo>
                  <a:lnTo>
                    <a:pt x="141" y="88"/>
                  </a:lnTo>
                  <a:lnTo>
                    <a:pt x="130" y="74"/>
                  </a:lnTo>
                  <a:lnTo>
                    <a:pt x="128" y="70"/>
                  </a:lnTo>
                  <a:lnTo>
                    <a:pt x="122" y="68"/>
                  </a:lnTo>
                  <a:lnTo>
                    <a:pt x="118" y="64"/>
                  </a:lnTo>
                  <a:lnTo>
                    <a:pt x="108" y="57"/>
                  </a:lnTo>
                  <a:lnTo>
                    <a:pt x="107" y="51"/>
                  </a:lnTo>
                  <a:lnTo>
                    <a:pt x="79" y="43"/>
                  </a:lnTo>
                  <a:lnTo>
                    <a:pt x="72" y="24"/>
                  </a:lnTo>
                  <a:lnTo>
                    <a:pt x="63" y="19"/>
                  </a:lnTo>
                  <a:lnTo>
                    <a:pt x="56" y="0"/>
                  </a:lnTo>
                  <a:lnTo>
                    <a:pt x="0" y="14"/>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5" name="Freeform 249">
              <a:extLst>
                <a:ext uri="{FF2B5EF4-FFF2-40B4-BE49-F238E27FC236}">
                  <a16:creationId xmlns:a16="http://schemas.microsoft.com/office/drawing/2014/main" id="{1D1EF148-D9D6-0F3D-9696-F7334A499EAB}"/>
                </a:ext>
              </a:extLst>
            </p:cNvPr>
            <p:cNvSpPr>
              <a:spLocks/>
            </p:cNvSpPr>
            <p:nvPr/>
          </p:nvSpPr>
          <p:spPr bwMode="auto">
            <a:xfrm>
              <a:off x="8205788" y="2897188"/>
              <a:ext cx="109537" cy="122237"/>
            </a:xfrm>
            <a:custGeom>
              <a:avLst/>
              <a:gdLst>
                <a:gd name="T0" fmla="*/ 0 w 141"/>
                <a:gd name="T1" fmla="*/ 2147483646 h 157"/>
                <a:gd name="T2" fmla="*/ 2147483646 w 141"/>
                <a:gd name="T3" fmla="*/ 2147483646 h 157"/>
                <a:gd name="T4" fmla="*/ 2147483646 w 141"/>
                <a:gd name="T5" fmla="*/ 2147483646 h 157"/>
                <a:gd name="T6" fmla="*/ 2147483646 w 141"/>
                <a:gd name="T7" fmla="*/ 2147483646 h 157"/>
                <a:gd name="T8" fmla="*/ 2147483646 w 141"/>
                <a:gd name="T9" fmla="*/ 2147483646 h 157"/>
                <a:gd name="T10" fmla="*/ 2147483646 w 141"/>
                <a:gd name="T11" fmla="*/ 2147483646 h 157"/>
                <a:gd name="T12" fmla="*/ 2147483646 w 141"/>
                <a:gd name="T13" fmla="*/ 2147483646 h 157"/>
                <a:gd name="T14" fmla="*/ 2147483646 w 141"/>
                <a:gd name="T15" fmla="*/ 2147483646 h 157"/>
                <a:gd name="T16" fmla="*/ 2147483646 w 141"/>
                <a:gd name="T17" fmla="*/ 2147483646 h 157"/>
                <a:gd name="T18" fmla="*/ 2147483646 w 141"/>
                <a:gd name="T19" fmla="*/ 2147483646 h 157"/>
                <a:gd name="T20" fmla="*/ 2147483646 w 141"/>
                <a:gd name="T21" fmla="*/ 2147483646 h 157"/>
                <a:gd name="T22" fmla="*/ 2147483646 w 141"/>
                <a:gd name="T23" fmla="*/ 2147483646 h 157"/>
                <a:gd name="T24" fmla="*/ 2147483646 w 141"/>
                <a:gd name="T25" fmla="*/ 2147483646 h 157"/>
                <a:gd name="T26" fmla="*/ 2147483646 w 141"/>
                <a:gd name="T27" fmla="*/ 2147483646 h 157"/>
                <a:gd name="T28" fmla="*/ 2147483646 w 141"/>
                <a:gd name="T29" fmla="*/ 2147483646 h 157"/>
                <a:gd name="T30" fmla="*/ 2147483646 w 141"/>
                <a:gd name="T31" fmla="*/ 2147483646 h 157"/>
                <a:gd name="T32" fmla="*/ 2147483646 w 141"/>
                <a:gd name="T33" fmla="*/ 2147483646 h 157"/>
                <a:gd name="T34" fmla="*/ 2147483646 w 141"/>
                <a:gd name="T35" fmla="*/ 2147483646 h 157"/>
                <a:gd name="T36" fmla="*/ 2147483646 w 141"/>
                <a:gd name="T37" fmla="*/ 2147483646 h 157"/>
                <a:gd name="T38" fmla="*/ 2147483646 w 141"/>
                <a:gd name="T39" fmla="*/ 2147483646 h 157"/>
                <a:gd name="T40" fmla="*/ 2147483646 w 141"/>
                <a:gd name="T41" fmla="*/ 2147483646 h 157"/>
                <a:gd name="T42" fmla="*/ 2147483646 w 141"/>
                <a:gd name="T43" fmla="*/ 2147483646 h 157"/>
                <a:gd name="T44" fmla="*/ 2147483646 w 141"/>
                <a:gd name="T45" fmla="*/ 2147483646 h 157"/>
                <a:gd name="T46" fmla="*/ 2147483646 w 141"/>
                <a:gd name="T47" fmla="*/ 2147483646 h 157"/>
                <a:gd name="T48" fmla="*/ 2147483646 w 141"/>
                <a:gd name="T49" fmla="*/ 2147483646 h 157"/>
                <a:gd name="T50" fmla="*/ 2147483646 w 141"/>
                <a:gd name="T51" fmla="*/ 2147483646 h 157"/>
                <a:gd name="T52" fmla="*/ 2147483646 w 141"/>
                <a:gd name="T53" fmla="*/ 2147483646 h 157"/>
                <a:gd name="T54" fmla="*/ 2147483646 w 141"/>
                <a:gd name="T55" fmla="*/ 2147483646 h 157"/>
                <a:gd name="T56" fmla="*/ 2147483646 w 141"/>
                <a:gd name="T57" fmla="*/ 2147483646 h 157"/>
                <a:gd name="T58" fmla="*/ 2147483646 w 141"/>
                <a:gd name="T59" fmla="*/ 2147483646 h 157"/>
                <a:gd name="T60" fmla="*/ 2147483646 w 141"/>
                <a:gd name="T61" fmla="*/ 2147483646 h 157"/>
                <a:gd name="T62" fmla="*/ 2147483646 w 141"/>
                <a:gd name="T63" fmla="*/ 2147483646 h 157"/>
                <a:gd name="T64" fmla="*/ 2147483646 w 141"/>
                <a:gd name="T65" fmla="*/ 0 h 157"/>
                <a:gd name="T66" fmla="*/ 0 w 141"/>
                <a:gd name="T67" fmla="*/ 2147483646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157"/>
                <a:gd name="T104" fmla="*/ 141 w 141"/>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157">
                  <a:moveTo>
                    <a:pt x="0" y="14"/>
                  </a:moveTo>
                  <a:lnTo>
                    <a:pt x="32" y="128"/>
                  </a:lnTo>
                  <a:lnTo>
                    <a:pt x="27" y="139"/>
                  </a:lnTo>
                  <a:lnTo>
                    <a:pt x="25" y="144"/>
                  </a:lnTo>
                  <a:lnTo>
                    <a:pt x="27" y="150"/>
                  </a:lnTo>
                  <a:lnTo>
                    <a:pt x="27" y="156"/>
                  </a:lnTo>
                  <a:lnTo>
                    <a:pt x="35" y="157"/>
                  </a:lnTo>
                  <a:lnTo>
                    <a:pt x="64" y="138"/>
                  </a:lnTo>
                  <a:lnTo>
                    <a:pt x="82" y="123"/>
                  </a:lnTo>
                  <a:lnTo>
                    <a:pt x="82" y="110"/>
                  </a:lnTo>
                  <a:lnTo>
                    <a:pt x="77" y="101"/>
                  </a:lnTo>
                  <a:lnTo>
                    <a:pt x="77" y="82"/>
                  </a:lnTo>
                  <a:lnTo>
                    <a:pt x="90" y="70"/>
                  </a:lnTo>
                  <a:lnTo>
                    <a:pt x="95" y="74"/>
                  </a:lnTo>
                  <a:lnTo>
                    <a:pt x="95" y="86"/>
                  </a:lnTo>
                  <a:lnTo>
                    <a:pt x="95" y="110"/>
                  </a:lnTo>
                  <a:lnTo>
                    <a:pt x="100" y="117"/>
                  </a:lnTo>
                  <a:lnTo>
                    <a:pt x="109" y="116"/>
                  </a:lnTo>
                  <a:lnTo>
                    <a:pt x="109" y="101"/>
                  </a:lnTo>
                  <a:lnTo>
                    <a:pt x="116" y="101"/>
                  </a:lnTo>
                  <a:lnTo>
                    <a:pt x="124" y="93"/>
                  </a:lnTo>
                  <a:lnTo>
                    <a:pt x="139" y="90"/>
                  </a:lnTo>
                  <a:lnTo>
                    <a:pt x="141" y="88"/>
                  </a:lnTo>
                  <a:lnTo>
                    <a:pt x="130" y="74"/>
                  </a:lnTo>
                  <a:lnTo>
                    <a:pt x="128" y="70"/>
                  </a:lnTo>
                  <a:lnTo>
                    <a:pt x="122" y="68"/>
                  </a:lnTo>
                  <a:lnTo>
                    <a:pt x="118" y="64"/>
                  </a:lnTo>
                  <a:lnTo>
                    <a:pt x="108" y="57"/>
                  </a:lnTo>
                  <a:lnTo>
                    <a:pt x="107" y="51"/>
                  </a:lnTo>
                  <a:lnTo>
                    <a:pt x="79" y="43"/>
                  </a:lnTo>
                  <a:lnTo>
                    <a:pt x="72" y="24"/>
                  </a:lnTo>
                  <a:lnTo>
                    <a:pt x="63" y="19"/>
                  </a:lnTo>
                  <a:lnTo>
                    <a:pt x="56" y="0"/>
                  </a:lnTo>
                  <a:lnTo>
                    <a:pt x="0" y="14"/>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6" name="Freeform 250">
              <a:extLst>
                <a:ext uri="{FF2B5EF4-FFF2-40B4-BE49-F238E27FC236}">
                  <a16:creationId xmlns:a16="http://schemas.microsoft.com/office/drawing/2014/main" id="{A3C80420-FD9D-F3A1-C174-1621E48F5208}"/>
                </a:ext>
              </a:extLst>
            </p:cNvPr>
            <p:cNvSpPr>
              <a:spLocks/>
            </p:cNvSpPr>
            <p:nvPr/>
          </p:nvSpPr>
          <p:spPr bwMode="auto">
            <a:xfrm>
              <a:off x="8080375" y="2389188"/>
              <a:ext cx="201613" cy="433387"/>
            </a:xfrm>
            <a:custGeom>
              <a:avLst/>
              <a:gdLst>
                <a:gd name="T0" fmla="*/ 2147483646 w 261"/>
                <a:gd name="T1" fmla="*/ 2147483646 h 562"/>
                <a:gd name="T2" fmla="*/ 2147483646 w 261"/>
                <a:gd name="T3" fmla="*/ 2147483646 h 562"/>
                <a:gd name="T4" fmla="*/ 2147483646 w 261"/>
                <a:gd name="T5" fmla="*/ 2147483646 h 562"/>
                <a:gd name="T6" fmla="*/ 2147483646 w 261"/>
                <a:gd name="T7" fmla="*/ 2147483646 h 562"/>
                <a:gd name="T8" fmla="*/ 2147483646 w 261"/>
                <a:gd name="T9" fmla="*/ 2147483646 h 562"/>
                <a:gd name="T10" fmla="*/ 2147483646 w 261"/>
                <a:gd name="T11" fmla="*/ 2147483646 h 562"/>
                <a:gd name="T12" fmla="*/ 2147483646 w 261"/>
                <a:gd name="T13" fmla="*/ 2147483646 h 562"/>
                <a:gd name="T14" fmla="*/ 2147483646 w 261"/>
                <a:gd name="T15" fmla="*/ 2147483646 h 562"/>
                <a:gd name="T16" fmla="*/ 2147483646 w 261"/>
                <a:gd name="T17" fmla="*/ 2147483646 h 562"/>
                <a:gd name="T18" fmla="*/ 2147483646 w 261"/>
                <a:gd name="T19" fmla="*/ 2147483646 h 562"/>
                <a:gd name="T20" fmla="*/ 2147483646 w 261"/>
                <a:gd name="T21" fmla="*/ 2147483646 h 562"/>
                <a:gd name="T22" fmla="*/ 2147483646 w 261"/>
                <a:gd name="T23" fmla="*/ 2147483646 h 562"/>
                <a:gd name="T24" fmla="*/ 2147483646 w 261"/>
                <a:gd name="T25" fmla="*/ 2147483646 h 562"/>
                <a:gd name="T26" fmla="*/ 2147483646 w 261"/>
                <a:gd name="T27" fmla="*/ 2147483646 h 562"/>
                <a:gd name="T28" fmla="*/ 2147483646 w 261"/>
                <a:gd name="T29" fmla="*/ 2147483646 h 562"/>
                <a:gd name="T30" fmla="*/ 2147483646 w 261"/>
                <a:gd name="T31" fmla="*/ 2147483646 h 562"/>
                <a:gd name="T32" fmla="*/ 0 w 261"/>
                <a:gd name="T33" fmla="*/ 2147483646 h 562"/>
                <a:gd name="T34" fmla="*/ 0 w 261"/>
                <a:gd name="T35" fmla="*/ 2147483646 h 562"/>
                <a:gd name="T36" fmla="*/ 2147483646 w 261"/>
                <a:gd name="T37" fmla="*/ 2147483646 h 562"/>
                <a:gd name="T38" fmla="*/ 2147483646 w 261"/>
                <a:gd name="T39" fmla="*/ 2147483646 h 562"/>
                <a:gd name="T40" fmla="*/ 2147483646 w 261"/>
                <a:gd name="T41" fmla="*/ 2147483646 h 562"/>
                <a:gd name="T42" fmla="*/ 2147483646 w 261"/>
                <a:gd name="T43" fmla="*/ 2147483646 h 562"/>
                <a:gd name="T44" fmla="*/ 2147483646 w 261"/>
                <a:gd name="T45" fmla="*/ 2147483646 h 562"/>
                <a:gd name="T46" fmla="*/ 2147483646 w 261"/>
                <a:gd name="T47" fmla="*/ 2147483646 h 562"/>
                <a:gd name="T48" fmla="*/ 2147483646 w 261"/>
                <a:gd name="T49" fmla="*/ 2147483646 h 562"/>
                <a:gd name="T50" fmla="*/ 2147483646 w 261"/>
                <a:gd name="T51" fmla="*/ 2147483646 h 562"/>
                <a:gd name="T52" fmla="*/ 2147483646 w 261"/>
                <a:gd name="T53" fmla="*/ 2147483646 h 562"/>
                <a:gd name="T54" fmla="*/ 2147483646 w 261"/>
                <a:gd name="T55" fmla="*/ 2147483646 h 562"/>
                <a:gd name="T56" fmla="*/ 2147483646 w 261"/>
                <a:gd name="T57" fmla="*/ 2147483646 h 562"/>
                <a:gd name="T58" fmla="*/ 2147483646 w 261"/>
                <a:gd name="T59" fmla="*/ 2147483646 h 562"/>
                <a:gd name="T60" fmla="*/ 2147483646 w 261"/>
                <a:gd name="T61" fmla="*/ 2147483646 h 562"/>
                <a:gd name="T62" fmla="*/ 2147483646 w 261"/>
                <a:gd name="T63" fmla="*/ 2147483646 h 562"/>
                <a:gd name="T64" fmla="*/ 2147483646 w 261"/>
                <a:gd name="T65" fmla="*/ 2147483646 h 562"/>
                <a:gd name="T66" fmla="*/ 2147483646 w 261"/>
                <a:gd name="T67" fmla="*/ 2147483646 h 562"/>
                <a:gd name="T68" fmla="*/ 2147483646 w 261"/>
                <a:gd name="T69" fmla="*/ 2147483646 h 562"/>
                <a:gd name="T70" fmla="*/ 2147483646 w 261"/>
                <a:gd name="T71" fmla="*/ 2147483646 h 562"/>
                <a:gd name="T72" fmla="*/ 2147483646 w 261"/>
                <a:gd name="T73" fmla="*/ 2147483646 h 562"/>
                <a:gd name="T74" fmla="*/ 2147483646 w 261"/>
                <a:gd name="T75" fmla="*/ 2147483646 h 562"/>
                <a:gd name="T76" fmla="*/ 2147483646 w 261"/>
                <a:gd name="T77" fmla="*/ 0 h 562"/>
                <a:gd name="T78" fmla="*/ 2147483646 w 261"/>
                <a:gd name="T79" fmla="*/ 2147483646 h 562"/>
                <a:gd name="T80" fmla="*/ 2147483646 w 261"/>
                <a:gd name="T81" fmla="*/ 2147483646 h 562"/>
                <a:gd name="T82" fmla="*/ 2147483646 w 261"/>
                <a:gd name="T83" fmla="*/ 2147483646 h 562"/>
                <a:gd name="T84" fmla="*/ 2147483646 w 261"/>
                <a:gd name="T85" fmla="*/ 2147483646 h 562"/>
                <a:gd name="T86" fmla="*/ 2147483646 w 261"/>
                <a:gd name="T87" fmla="*/ 2147483646 h 562"/>
                <a:gd name="T88" fmla="*/ 2147483646 w 261"/>
                <a:gd name="T89" fmla="*/ 2147483646 h 562"/>
                <a:gd name="T90" fmla="*/ 2147483646 w 261"/>
                <a:gd name="T91" fmla="*/ 2147483646 h 562"/>
                <a:gd name="T92" fmla="*/ 2147483646 w 261"/>
                <a:gd name="T93" fmla="*/ 2147483646 h 562"/>
                <a:gd name="T94" fmla="*/ 2147483646 w 261"/>
                <a:gd name="T95" fmla="*/ 2147483646 h 562"/>
                <a:gd name="T96" fmla="*/ 2147483646 w 261"/>
                <a:gd name="T97" fmla="*/ 2147483646 h 562"/>
                <a:gd name="T98" fmla="*/ 2147483646 w 261"/>
                <a:gd name="T99" fmla="*/ 2147483646 h 562"/>
                <a:gd name="T100" fmla="*/ 2147483646 w 261"/>
                <a:gd name="T101" fmla="*/ 2147483646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
                <a:gd name="T154" fmla="*/ 0 h 562"/>
                <a:gd name="T155" fmla="*/ 261 w 261"/>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 h="562">
                  <a:moveTo>
                    <a:pt x="258" y="477"/>
                  </a:moveTo>
                  <a:lnTo>
                    <a:pt x="248" y="471"/>
                  </a:lnTo>
                  <a:lnTo>
                    <a:pt x="237" y="474"/>
                  </a:lnTo>
                  <a:lnTo>
                    <a:pt x="225" y="496"/>
                  </a:lnTo>
                  <a:lnTo>
                    <a:pt x="210" y="500"/>
                  </a:lnTo>
                  <a:lnTo>
                    <a:pt x="213" y="513"/>
                  </a:lnTo>
                  <a:lnTo>
                    <a:pt x="210" y="517"/>
                  </a:lnTo>
                  <a:lnTo>
                    <a:pt x="206" y="514"/>
                  </a:lnTo>
                  <a:lnTo>
                    <a:pt x="200" y="517"/>
                  </a:lnTo>
                  <a:lnTo>
                    <a:pt x="198" y="523"/>
                  </a:lnTo>
                  <a:lnTo>
                    <a:pt x="24" y="562"/>
                  </a:lnTo>
                  <a:lnTo>
                    <a:pt x="22" y="553"/>
                  </a:lnTo>
                  <a:lnTo>
                    <a:pt x="9" y="541"/>
                  </a:lnTo>
                  <a:lnTo>
                    <a:pt x="10" y="520"/>
                  </a:lnTo>
                  <a:lnTo>
                    <a:pt x="15" y="512"/>
                  </a:lnTo>
                  <a:lnTo>
                    <a:pt x="9" y="493"/>
                  </a:lnTo>
                  <a:lnTo>
                    <a:pt x="0" y="410"/>
                  </a:lnTo>
                  <a:lnTo>
                    <a:pt x="0" y="384"/>
                  </a:lnTo>
                  <a:lnTo>
                    <a:pt x="12" y="337"/>
                  </a:lnTo>
                  <a:lnTo>
                    <a:pt x="18" y="304"/>
                  </a:lnTo>
                  <a:lnTo>
                    <a:pt x="21" y="281"/>
                  </a:lnTo>
                  <a:lnTo>
                    <a:pt x="12" y="263"/>
                  </a:lnTo>
                  <a:lnTo>
                    <a:pt x="12" y="244"/>
                  </a:lnTo>
                  <a:lnTo>
                    <a:pt x="18" y="233"/>
                  </a:lnTo>
                  <a:lnTo>
                    <a:pt x="51" y="208"/>
                  </a:lnTo>
                  <a:lnTo>
                    <a:pt x="68" y="162"/>
                  </a:lnTo>
                  <a:lnTo>
                    <a:pt x="51" y="135"/>
                  </a:lnTo>
                  <a:lnTo>
                    <a:pt x="48" y="122"/>
                  </a:lnTo>
                  <a:lnTo>
                    <a:pt x="54" y="115"/>
                  </a:lnTo>
                  <a:lnTo>
                    <a:pt x="53" y="106"/>
                  </a:lnTo>
                  <a:lnTo>
                    <a:pt x="45" y="75"/>
                  </a:lnTo>
                  <a:lnTo>
                    <a:pt x="51" y="39"/>
                  </a:lnTo>
                  <a:lnTo>
                    <a:pt x="41" y="26"/>
                  </a:lnTo>
                  <a:lnTo>
                    <a:pt x="46" y="21"/>
                  </a:lnTo>
                  <a:lnTo>
                    <a:pt x="56" y="21"/>
                  </a:lnTo>
                  <a:lnTo>
                    <a:pt x="62" y="7"/>
                  </a:lnTo>
                  <a:lnTo>
                    <a:pt x="71" y="12"/>
                  </a:lnTo>
                  <a:lnTo>
                    <a:pt x="82" y="9"/>
                  </a:lnTo>
                  <a:lnTo>
                    <a:pt x="90" y="0"/>
                  </a:lnTo>
                  <a:lnTo>
                    <a:pt x="205" y="346"/>
                  </a:lnTo>
                  <a:lnTo>
                    <a:pt x="206" y="354"/>
                  </a:lnTo>
                  <a:lnTo>
                    <a:pt x="206" y="368"/>
                  </a:lnTo>
                  <a:lnTo>
                    <a:pt x="207" y="373"/>
                  </a:lnTo>
                  <a:lnTo>
                    <a:pt x="236" y="397"/>
                  </a:lnTo>
                  <a:lnTo>
                    <a:pt x="242" y="398"/>
                  </a:lnTo>
                  <a:lnTo>
                    <a:pt x="245" y="409"/>
                  </a:lnTo>
                  <a:lnTo>
                    <a:pt x="244" y="416"/>
                  </a:lnTo>
                  <a:lnTo>
                    <a:pt x="261" y="445"/>
                  </a:lnTo>
                  <a:lnTo>
                    <a:pt x="259" y="451"/>
                  </a:lnTo>
                  <a:lnTo>
                    <a:pt x="257" y="464"/>
                  </a:lnTo>
                  <a:lnTo>
                    <a:pt x="258" y="47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7" name="Freeform 251">
              <a:extLst>
                <a:ext uri="{FF2B5EF4-FFF2-40B4-BE49-F238E27FC236}">
                  <a16:creationId xmlns:a16="http://schemas.microsoft.com/office/drawing/2014/main" id="{52286FAF-D3B4-BB47-A654-BE585BC46B35}"/>
                </a:ext>
              </a:extLst>
            </p:cNvPr>
            <p:cNvSpPr>
              <a:spLocks/>
            </p:cNvSpPr>
            <p:nvPr/>
          </p:nvSpPr>
          <p:spPr bwMode="auto">
            <a:xfrm>
              <a:off x="8080375" y="2389188"/>
              <a:ext cx="201613" cy="433387"/>
            </a:xfrm>
            <a:custGeom>
              <a:avLst/>
              <a:gdLst>
                <a:gd name="T0" fmla="*/ 2147483646 w 261"/>
                <a:gd name="T1" fmla="*/ 2147483646 h 562"/>
                <a:gd name="T2" fmla="*/ 2147483646 w 261"/>
                <a:gd name="T3" fmla="*/ 2147483646 h 562"/>
                <a:gd name="T4" fmla="*/ 2147483646 w 261"/>
                <a:gd name="T5" fmla="*/ 2147483646 h 562"/>
                <a:gd name="T6" fmla="*/ 2147483646 w 261"/>
                <a:gd name="T7" fmla="*/ 2147483646 h 562"/>
                <a:gd name="T8" fmla="*/ 2147483646 w 261"/>
                <a:gd name="T9" fmla="*/ 2147483646 h 562"/>
                <a:gd name="T10" fmla="*/ 2147483646 w 261"/>
                <a:gd name="T11" fmla="*/ 2147483646 h 562"/>
                <a:gd name="T12" fmla="*/ 2147483646 w 261"/>
                <a:gd name="T13" fmla="*/ 2147483646 h 562"/>
                <a:gd name="T14" fmla="*/ 2147483646 w 261"/>
                <a:gd name="T15" fmla="*/ 2147483646 h 562"/>
                <a:gd name="T16" fmla="*/ 2147483646 w 261"/>
                <a:gd name="T17" fmla="*/ 2147483646 h 562"/>
                <a:gd name="T18" fmla="*/ 2147483646 w 261"/>
                <a:gd name="T19" fmla="*/ 2147483646 h 562"/>
                <a:gd name="T20" fmla="*/ 2147483646 w 261"/>
                <a:gd name="T21" fmla="*/ 2147483646 h 562"/>
                <a:gd name="T22" fmla="*/ 2147483646 w 261"/>
                <a:gd name="T23" fmla="*/ 2147483646 h 562"/>
                <a:gd name="T24" fmla="*/ 2147483646 w 261"/>
                <a:gd name="T25" fmla="*/ 2147483646 h 562"/>
                <a:gd name="T26" fmla="*/ 2147483646 w 261"/>
                <a:gd name="T27" fmla="*/ 2147483646 h 562"/>
                <a:gd name="T28" fmla="*/ 2147483646 w 261"/>
                <a:gd name="T29" fmla="*/ 2147483646 h 562"/>
                <a:gd name="T30" fmla="*/ 2147483646 w 261"/>
                <a:gd name="T31" fmla="*/ 2147483646 h 562"/>
                <a:gd name="T32" fmla="*/ 0 w 261"/>
                <a:gd name="T33" fmla="*/ 2147483646 h 562"/>
                <a:gd name="T34" fmla="*/ 0 w 261"/>
                <a:gd name="T35" fmla="*/ 2147483646 h 562"/>
                <a:gd name="T36" fmla="*/ 2147483646 w 261"/>
                <a:gd name="T37" fmla="*/ 2147483646 h 562"/>
                <a:gd name="T38" fmla="*/ 2147483646 w 261"/>
                <a:gd name="T39" fmla="*/ 2147483646 h 562"/>
                <a:gd name="T40" fmla="*/ 2147483646 w 261"/>
                <a:gd name="T41" fmla="*/ 2147483646 h 562"/>
                <a:gd name="T42" fmla="*/ 2147483646 w 261"/>
                <a:gd name="T43" fmla="*/ 2147483646 h 562"/>
                <a:gd name="T44" fmla="*/ 2147483646 w 261"/>
                <a:gd name="T45" fmla="*/ 2147483646 h 562"/>
                <a:gd name="T46" fmla="*/ 2147483646 w 261"/>
                <a:gd name="T47" fmla="*/ 2147483646 h 562"/>
                <a:gd name="T48" fmla="*/ 2147483646 w 261"/>
                <a:gd name="T49" fmla="*/ 2147483646 h 562"/>
                <a:gd name="T50" fmla="*/ 2147483646 w 261"/>
                <a:gd name="T51" fmla="*/ 2147483646 h 562"/>
                <a:gd name="T52" fmla="*/ 2147483646 w 261"/>
                <a:gd name="T53" fmla="*/ 2147483646 h 562"/>
                <a:gd name="T54" fmla="*/ 2147483646 w 261"/>
                <a:gd name="T55" fmla="*/ 2147483646 h 562"/>
                <a:gd name="T56" fmla="*/ 2147483646 w 261"/>
                <a:gd name="T57" fmla="*/ 2147483646 h 562"/>
                <a:gd name="T58" fmla="*/ 2147483646 w 261"/>
                <a:gd name="T59" fmla="*/ 2147483646 h 562"/>
                <a:gd name="T60" fmla="*/ 2147483646 w 261"/>
                <a:gd name="T61" fmla="*/ 2147483646 h 562"/>
                <a:gd name="T62" fmla="*/ 2147483646 w 261"/>
                <a:gd name="T63" fmla="*/ 2147483646 h 562"/>
                <a:gd name="T64" fmla="*/ 2147483646 w 261"/>
                <a:gd name="T65" fmla="*/ 2147483646 h 562"/>
                <a:gd name="T66" fmla="*/ 2147483646 w 261"/>
                <a:gd name="T67" fmla="*/ 2147483646 h 562"/>
                <a:gd name="T68" fmla="*/ 2147483646 w 261"/>
                <a:gd name="T69" fmla="*/ 2147483646 h 562"/>
                <a:gd name="T70" fmla="*/ 2147483646 w 261"/>
                <a:gd name="T71" fmla="*/ 2147483646 h 562"/>
                <a:gd name="T72" fmla="*/ 2147483646 w 261"/>
                <a:gd name="T73" fmla="*/ 2147483646 h 562"/>
                <a:gd name="T74" fmla="*/ 2147483646 w 261"/>
                <a:gd name="T75" fmla="*/ 2147483646 h 562"/>
                <a:gd name="T76" fmla="*/ 2147483646 w 261"/>
                <a:gd name="T77" fmla="*/ 0 h 562"/>
                <a:gd name="T78" fmla="*/ 2147483646 w 261"/>
                <a:gd name="T79" fmla="*/ 2147483646 h 562"/>
                <a:gd name="T80" fmla="*/ 2147483646 w 261"/>
                <a:gd name="T81" fmla="*/ 2147483646 h 562"/>
                <a:gd name="T82" fmla="*/ 2147483646 w 261"/>
                <a:gd name="T83" fmla="*/ 2147483646 h 562"/>
                <a:gd name="T84" fmla="*/ 2147483646 w 261"/>
                <a:gd name="T85" fmla="*/ 2147483646 h 562"/>
                <a:gd name="T86" fmla="*/ 2147483646 w 261"/>
                <a:gd name="T87" fmla="*/ 2147483646 h 562"/>
                <a:gd name="T88" fmla="*/ 2147483646 w 261"/>
                <a:gd name="T89" fmla="*/ 2147483646 h 562"/>
                <a:gd name="T90" fmla="*/ 2147483646 w 261"/>
                <a:gd name="T91" fmla="*/ 2147483646 h 562"/>
                <a:gd name="T92" fmla="*/ 2147483646 w 261"/>
                <a:gd name="T93" fmla="*/ 2147483646 h 562"/>
                <a:gd name="T94" fmla="*/ 2147483646 w 261"/>
                <a:gd name="T95" fmla="*/ 2147483646 h 562"/>
                <a:gd name="T96" fmla="*/ 2147483646 w 261"/>
                <a:gd name="T97" fmla="*/ 2147483646 h 562"/>
                <a:gd name="T98" fmla="*/ 2147483646 w 261"/>
                <a:gd name="T99" fmla="*/ 2147483646 h 562"/>
                <a:gd name="T100" fmla="*/ 2147483646 w 261"/>
                <a:gd name="T101" fmla="*/ 2147483646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
                <a:gd name="T154" fmla="*/ 0 h 562"/>
                <a:gd name="T155" fmla="*/ 261 w 261"/>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 h="562">
                  <a:moveTo>
                    <a:pt x="258" y="477"/>
                  </a:moveTo>
                  <a:lnTo>
                    <a:pt x="248" y="471"/>
                  </a:lnTo>
                  <a:lnTo>
                    <a:pt x="237" y="474"/>
                  </a:lnTo>
                  <a:lnTo>
                    <a:pt x="225" y="496"/>
                  </a:lnTo>
                  <a:lnTo>
                    <a:pt x="210" y="500"/>
                  </a:lnTo>
                  <a:lnTo>
                    <a:pt x="213" y="513"/>
                  </a:lnTo>
                  <a:lnTo>
                    <a:pt x="210" y="517"/>
                  </a:lnTo>
                  <a:lnTo>
                    <a:pt x="206" y="514"/>
                  </a:lnTo>
                  <a:lnTo>
                    <a:pt x="200" y="517"/>
                  </a:lnTo>
                  <a:lnTo>
                    <a:pt x="198" y="523"/>
                  </a:lnTo>
                  <a:lnTo>
                    <a:pt x="24" y="562"/>
                  </a:lnTo>
                  <a:lnTo>
                    <a:pt x="22" y="553"/>
                  </a:lnTo>
                  <a:lnTo>
                    <a:pt x="9" y="541"/>
                  </a:lnTo>
                  <a:lnTo>
                    <a:pt x="10" y="520"/>
                  </a:lnTo>
                  <a:lnTo>
                    <a:pt x="15" y="512"/>
                  </a:lnTo>
                  <a:lnTo>
                    <a:pt x="9" y="493"/>
                  </a:lnTo>
                  <a:lnTo>
                    <a:pt x="0" y="410"/>
                  </a:lnTo>
                  <a:lnTo>
                    <a:pt x="0" y="384"/>
                  </a:lnTo>
                  <a:lnTo>
                    <a:pt x="12" y="337"/>
                  </a:lnTo>
                  <a:lnTo>
                    <a:pt x="18" y="304"/>
                  </a:lnTo>
                  <a:lnTo>
                    <a:pt x="21" y="281"/>
                  </a:lnTo>
                  <a:lnTo>
                    <a:pt x="12" y="263"/>
                  </a:lnTo>
                  <a:lnTo>
                    <a:pt x="12" y="244"/>
                  </a:lnTo>
                  <a:lnTo>
                    <a:pt x="18" y="233"/>
                  </a:lnTo>
                  <a:lnTo>
                    <a:pt x="51" y="208"/>
                  </a:lnTo>
                  <a:lnTo>
                    <a:pt x="68" y="162"/>
                  </a:lnTo>
                  <a:lnTo>
                    <a:pt x="51" y="135"/>
                  </a:lnTo>
                  <a:lnTo>
                    <a:pt x="48" y="122"/>
                  </a:lnTo>
                  <a:lnTo>
                    <a:pt x="54" y="115"/>
                  </a:lnTo>
                  <a:lnTo>
                    <a:pt x="53" y="106"/>
                  </a:lnTo>
                  <a:lnTo>
                    <a:pt x="45" y="75"/>
                  </a:lnTo>
                  <a:lnTo>
                    <a:pt x="51" y="39"/>
                  </a:lnTo>
                  <a:lnTo>
                    <a:pt x="41" y="26"/>
                  </a:lnTo>
                  <a:lnTo>
                    <a:pt x="46" y="21"/>
                  </a:lnTo>
                  <a:lnTo>
                    <a:pt x="56" y="21"/>
                  </a:lnTo>
                  <a:lnTo>
                    <a:pt x="62" y="7"/>
                  </a:lnTo>
                  <a:lnTo>
                    <a:pt x="71" y="12"/>
                  </a:lnTo>
                  <a:lnTo>
                    <a:pt x="82" y="9"/>
                  </a:lnTo>
                  <a:lnTo>
                    <a:pt x="90" y="0"/>
                  </a:lnTo>
                  <a:lnTo>
                    <a:pt x="205" y="346"/>
                  </a:lnTo>
                  <a:lnTo>
                    <a:pt x="206" y="354"/>
                  </a:lnTo>
                  <a:lnTo>
                    <a:pt x="206" y="368"/>
                  </a:lnTo>
                  <a:lnTo>
                    <a:pt x="207" y="373"/>
                  </a:lnTo>
                  <a:lnTo>
                    <a:pt x="236" y="397"/>
                  </a:lnTo>
                  <a:lnTo>
                    <a:pt x="242" y="398"/>
                  </a:lnTo>
                  <a:lnTo>
                    <a:pt x="245" y="409"/>
                  </a:lnTo>
                  <a:lnTo>
                    <a:pt x="244" y="416"/>
                  </a:lnTo>
                  <a:lnTo>
                    <a:pt x="261" y="445"/>
                  </a:lnTo>
                  <a:lnTo>
                    <a:pt x="259" y="451"/>
                  </a:lnTo>
                  <a:lnTo>
                    <a:pt x="257" y="464"/>
                  </a:lnTo>
                  <a:lnTo>
                    <a:pt x="258" y="477"/>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8" name="Freeform 252">
              <a:extLst>
                <a:ext uri="{FF2B5EF4-FFF2-40B4-BE49-F238E27FC236}">
                  <a16:creationId xmlns:a16="http://schemas.microsoft.com/office/drawing/2014/main" id="{2B8A3880-845D-F9CA-F932-F4EA41C4F831}"/>
                </a:ext>
              </a:extLst>
            </p:cNvPr>
            <p:cNvSpPr>
              <a:spLocks/>
            </p:cNvSpPr>
            <p:nvPr/>
          </p:nvSpPr>
          <p:spPr bwMode="auto">
            <a:xfrm>
              <a:off x="8148638" y="1993900"/>
              <a:ext cx="457200" cy="738188"/>
            </a:xfrm>
            <a:custGeom>
              <a:avLst/>
              <a:gdLst>
                <a:gd name="T0" fmla="*/ 2147483646 w 592"/>
                <a:gd name="T1" fmla="*/ 2147483646 h 955"/>
                <a:gd name="T2" fmla="*/ 2147483646 w 592"/>
                <a:gd name="T3" fmla="*/ 2147483646 h 955"/>
                <a:gd name="T4" fmla="*/ 2147483646 w 592"/>
                <a:gd name="T5" fmla="*/ 2147483646 h 955"/>
                <a:gd name="T6" fmla="*/ 2147483646 w 592"/>
                <a:gd name="T7" fmla="*/ 2147483646 h 955"/>
                <a:gd name="T8" fmla="*/ 2147483646 w 592"/>
                <a:gd name="T9" fmla="*/ 2147483646 h 955"/>
                <a:gd name="T10" fmla="*/ 2147483646 w 592"/>
                <a:gd name="T11" fmla="*/ 2147483646 h 955"/>
                <a:gd name="T12" fmla="*/ 2147483646 w 592"/>
                <a:gd name="T13" fmla="*/ 2147483646 h 955"/>
                <a:gd name="T14" fmla="*/ 2147483646 w 592"/>
                <a:gd name="T15" fmla="*/ 2147483646 h 955"/>
                <a:gd name="T16" fmla="*/ 2147483646 w 592"/>
                <a:gd name="T17" fmla="*/ 2147483646 h 955"/>
                <a:gd name="T18" fmla="*/ 2147483646 w 592"/>
                <a:gd name="T19" fmla="*/ 2147483646 h 955"/>
                <a:gd name="T20" fmla="*/ 2147483646 w 592"/>
                <a:gd name="T21" fmla="*/ 2147483646 h 955"/>
                <a:gd name="T22" fmla="*/ 2147483646 w 592"/>
                <a:gd name="T23" fmla="*/ 2147483646 h 955"/>
                <a:gd name="T24" fmla="*/ 2147483646 w 592"/>
                <a:gd name="T25" fmla="*/ 2147483646 h 955"/>
                <a:gd name="T26" fmla="*/ 2147483646 w 592"/>
                <a:gd name="T27" fmla="*/ 2147483646 h 955"/>
                <a:gd name="T28" fmla="*/ 2147483646 w 592"/>
                <a:gd name="T29" fmla="*/ 2147483646 h 955"/>
                <a:gd name="T30" fmla="*/ 2147483646 w 592"/>
                <a:gd name="T31" fmla="*/ 2147483646 h 955"/>
                <a:gd name="T32" fmla="*/ 2147483646 w 592"/>
                <a:gd name="T33" fmla="*/ 2147483646 h 955"/>
                <a:gd name="T34" fmla="*/ 2147483646 w 592"/>
                <a:gd name="T35" fmla="*/ 2147483646 h 955"/>
                <a:gd name="T36" fmla="*/ 2147483646 w 592"/>
                <a:gd name="T37" fmla="*/ 2147483646 h 955"/>
                <a:gd name="T38" fmla="*/ 2147483646 w 592"/>
                <a:gd name="T39" fmla="*/ 2147483646 h 955"/>
                <a:gd name="T40" fmla="*/ 2147483646 w 592"/>
                <a:gd name="T41" fmla="*/ 2147483646 h 955"/>
                <a:gd name="T42" fmla="*/ 2147483646 w 592"/>
                <a:gd name="T43" fmla="*/ 2147483646 h 955"/>
                <a:gd name="T44" fmla="*/ 2147483646 w 592"/>
                <a:gd name="T45" fmla="*/ 2147483646 h 955"/>
                <a:gd name="T46" fmla="*/ 2147483646 w 592"/>
                <a:gd name="T47" fmla="*/ 2147483646 h 955"/>
                <a:gd name="T48" fmla="*/ 2147483646 w 592"/>
                <a:gd name="T49" fmla="*/ 2147483646 h 955"/>
                <a:gd name="T50" fmla="*/ 2147483646 w 592"/>
                <a:gd name="T51" fmla="*/ 2147483646 h 955"/>
                <a:gd name="T52" fmla="*/ 2147483646 w 592"/>
                <a:gd name="T53" fmla="*/ 2147483646 h 955"/>
                <a:gd name="T54" fmla="*/ 2147483646 w 592"/>
                <a:gd name="T55" fmla="*/ 2147483646 h 955"/>
                <a:gd name="T56" fmla="*/ 2147483646 w 592"/>
                <a:gd name="T57" fmla="*/ 2147483646 h 955"/>
                <a:gd name="T58" fmla="*/ 2147483646 w 592"/>
                <a:gd name="T59" fmla="*/ 2147483646 h 955"/>
                <a:gd name="T60" fmla="*/ 2147483646 w 592"/>
                <a:gd name="T61" fmla="*/ 2147483646 h 955"/>
                <a:gd name="T62" fmla="*/ 2147483646 w 592"/>
                <a:gd name="T63" fmla="*/ 2147483646 h 955"/>
                <a:gd name="T64" fmla="*/ 2147483646 w 592"/>
                <a:gd name="T65" fmla="*/ 2147483646 h 955"/>
                <a:gd name="T66" fmla="*/ 2147483646 w 592"/>
                <a:gd name="T67" fmla="*/ 2147483646 h 955"/>
                <a:gd name="T68" fmla="*/ 2147483646 w 592"/>
                <a:gd name="T69" fmla="*/ 2147483646 h 955"/>
                <a:gd name="T70" fmla="*/ 2147483646 w 592"/>
                <a:gd name="T71" fmla="*/ 2147483646 h 955"/>
                <a:gd name="T72" fmla="*/ 2147483646 w 592"/>
                <a:gd name="T73" fmla="*/ 2147483646 h 955"/>
                <a:gd name="T74" fmla="*/ 2147483646 w 592"/>
                <a:gd name="T75" fmla="*/ 2147483646 h 955"/>
                <a:gd name="T76" fmla="*/ 2147483646 w 592"/>
                <a:gd name="T77" fmla="*/ 2147483646 h 955"/>
                <a:gd name="T78" fmla="*/ 2147483646 w 592"/>
                <a:gd name="T79" fmla="*/ 2147483646 h 955"/>
                <a:gd name="T80" fmla="*/ 2147483646 w 592"/>
                <a:gd name="T81" fmla="*/ 2147483646 h 955"/>
                <a:gd name="T82" fmla="*/ 2147483646 w 592"/>
                <a:gd name="T83" fmla="*/ 2147483646 h 955"/>
                <a:gd name="T84" fmla="*/ 2147483646 w 592"/>
                <a:gd name="T85" fmla="*/ 2147483646 h 955"/>
                <a:gd name="T86" fmla="*/ 2147483646 w 592"/>
                <a:gd name="T87" fmla="*/ 2147483646 h 955"/>
                <a:gd name="T88" fmla="*/ 2147483646 w 592"/>
                <a:gd name="T89" fmla="*/ 2147483646 h 955"/>
                <a:gd name="T90" fmla="*/ 2147483646 w 592"/>
                <a:gd name="T91" fmla="*/ 2147483646 h 955"/>
                <a:gd name="T92" fmla="*/ 2147483646 w 592"/>
                <a:gd name="T93" fmla="*/ 2147483646 h 955"/>
                <a:gd name="T94" fmla="*/ 2147483646 w 592"/>
                <a:gd name="T95" fmla="*/ 2147483646 h 955"/>
                <a:gd name="T96" fmla="*/ 2147483646 w 592"/>
                <a:gd name="T97" fmla="*/ 2147483646 h 955"/>
                <a:gd name="T98" fmla="*/ 2147483646 w 592"/>
                <a:gd name="T99" fmla="*/ 2147483646 h 955"/>
                <a:gd name="T100" fmla="*/ 2147483646 w 592"/>
                <a:gd name="T101" fmla="*/ 2147483646 h 955"/>
                <a:gd name="T102" fmla="*/ 2147483646 w 592"/>
                <a:gd name="T103" fmla="*/ 2147483646 h 955"/>
                <a:gd name="T104" fmla="*/ 2147483646 w 592"/>
                <a:gd name="T105" fmla="*/ 2147483646 h 955"/>
                <a:gd name="T106" fmla="*/ 2147483646 w 592"/>
                <a:gd name="T107" fmla="*/ 2147483646 h 955"/>
                <a:gd name="T108" fmla="*/ 2147483646 w 592"/>
                <a:gd name="T109" fmla="*/ 2147483646 h 955"/>
                <a:gd name="T110" fmla="*/ 2147483646 w 592"/>
                <a:gd name="T111" fmla="*/ 2147483646 h 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2"/>
                <a:gd name="T169" fmla="*/ 0 h 955"/>
                <a:gd name="T170" fmla="*/ 592 w 592"/>
                <a:gd name="T171" fmla="*/ 955 h 9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2" h="955">
                  <a:moveTo>
                    <a:pt x="0" y="510"/>
                  </a:moveTo>
                  <a:lnTo>
                    <a:pt x="115" y="856"/>
                  </a:lnTo>
                  <a:lnTo>
                    <a:pt x="116" y="864"/>
                  </a:lnTo>
                  <a:lnTo>
                    <a:pt x="116" y="878"/>
                  </a:lnTo>
                  <a:lnTo>
                    <a:pt x="117" y="883"/>
                  </a:lnTo>
                  <a:lnTo>
                    <a:pt x="146" y="907"/>
                  </a:lnTo>
                  <a:lnTo>
                    <a:pt x="152" y="908"/>
                  </a:lnTo>
                  <a:lnTo>
                    <a:pt x="155" y="919"/>
                  </a:lnTo>
                  <a:lnTo>
                    <a:pt x="154" y="926"/>
                  </a:lnTo>
                  <a:lnTo>
                    <a:pt x="171" y="955"/>
                  </a:lnTo>
                  <a:lnTo>
                    <a:pt x="175" y="947"/>
                  </a:lnTo>
                  <a:lnTo>
                    <a:pt x="177" y="926"/>
                  </a:lnTo>
                  <a:lnTo>
                    <a:pt x="181" y="901"/>
                  </a:lnTo>
                  <a:lnTo>
                    <a:pt x="193" y="875"/>
                  </a:lnTo>
                  <a:lnTo>
                    <a:pt x="203" y="837"/>
                  </a:lnTo>
                  <a:lnTo>
                    <a:pt x="216" y="822"/>
                  </a:lnTo>
                  <a:lnTo>
                    <a:pt x="219" y="814"/>
                  </a:lnTo>
                  <a:lnTo>
                    <a:pt x="211" y="810"/>
                  </a:lnTo>
                  <a:lnTo>
                    <a:pt x="204" y="788"/>
                  </a:lnTo>
                  <a:lnTo>
                    <a:pt x="242" y="753"/>
                  </a:lnTo>
                  <a:lnTo>
                    <a:pt x="248" y="757"/>
                  </a:lnTo>
                  <a:lnTo>
                    <a:pt x="254" y="774"/>
                  </a:lnTo>
                  <a:lnTo>
                    <a:pt x="259" y="778"/>
                  </a:lnTo>
                  <a:lnTo>
                    <a:pt x="264" y="771"/>
                  </a:lnTo>
                  <a:lnTo>
                    <a:pt x="264" y="754"/>
                  </a:lnTo>
                  <a:lnTo>
                    <a:pt x="267" y="745"/>
                  </a:lnTo>
                  <a:lnTo>
                    <a:pt x="296" y="741"/>
                  </a:lnTo>
                  <a:lnTo>
                    <a:pt x="307" y="729"/>
                  </a:lnTo>
                  <a:lnTo>
                    <a:pt x="309" y="716"/>
                  </a:lnTo>
                  <a:lnTo>
                    <a:pt x="313" y="710"/>
                  </a:lnTo>
                  <a:lnTo>
                    <a:pt x="327" y="710"/>
                  </a:lnTo>
                  <a:lnTo>
                    <a:pt x="340" y="703"/>
                  </a:lnTo>
                  <a:lnTo>
                    <a:pt x="344" y="696"/>
                  </a:lnTo>
                  <a:lnTo>
                    <a:pt x="350" y="673"/>
                  </a:lnTo>
                  <a:lnTo>
                    <a:pt x="348" y="653"/>
                  </a:lnTo>
                  <a:lnTo>
                    <a:pt x="366" y="631"/>
                  </a:lnTo>
                  <a:lnTo>
                    <a:pt x="366" y="619"/>
                  </a:lnTo>
                  <a:lnTo>
                    <a:pt x="374" y="619"/>
                  </a:lnTo>
                  <a:lnTo>
                    <a:pt x="395" y="622"/>
                  </a:lnTo>
                  <a:lnTo>
                    <a:pt x="405" y="617"/>
                  </a:lnTo>
                  <a:lnTo>
                    <a:pt x="411" y="606"/>
                  </a:lnTo>
                  <a:lnTo>
                    <a:pt x="418" y="586"/>
                  </a:lnTo>
                  <a:lnTo>
                    <a:pt x="427" y="585"/>
                  </a:lnTo>
                  <a:lnTo>
                    <a:pt x="441" y="562"/>
                  </a:lnTo>
                  <a:lnTo>
                    <a:pt x="463" y="566"/>
                  </a:lnTo>
                  <a:lnTo>
                    <a:pt x="478" y="581"/>
                  </a:lnTo>
                  <a:lnTo>
                    <a:pt x="501" y="540"/>
                  </a:lnTo>
                  <a:lnTo>
                    <a:pt x="518" y="531"/>
                  </a:lnTo>
                  <a:lnTo>
                    <a:pt x="551" y="503"/>
                  </a:lnTo>
                  <a:lnTo>
                    <a:pt x="557" y="490"/>
                  </a:lnTo>
                  <a:lnTo>
                    <a:pt x="562" y="485"/>
                  </a:lnTo>
                  <a:lnTo>
                    <a:pt x="571" y="486"/>
                  </a:lnTo>
                  <a:lnTo>
                    <a:pt x="586" y="478"/>
                  </a:lnTo>
                  <a:lnTo>
                    <a:pt x="592" y="462"/>
                  </a:lnTo>
                  <a:lnTo>
                    <a:pt x="590" y="447"/>
                  </a:lnTo>
                  <a:lnTo>
                    <a:pt x="578" y="441"/>
                  </a:lnTo>
                  <a:lnTo>
                    <a:pt x="575" y="443"/>
                  </a:lnTo>
                  <a:lnTo>
                    <a:pt x="568" y="439"/>
                  </a:lnTo>
                  <a:lnTo>
                    <a:pt x="574" y="425"/>
                  </a:lnTo>
                  <a:lnTo>
                    <a:pt x="578" y="423"/>
                  </a:lnTo>
                  <a:lnTo>
                    <a:pt x="576" y="411"/>
                  </a:lnTo>
                  <a:lnTo>
                    <a:pt x="564" y="385"/>
                  </a:lnTo>
                  <a:lnTo>
                    <a:pt x="548" y="379"/>
                  </a:lnTo>
                  <a:lnTo>
                    <a:pt x="539" y="379"/>
                  </a:lnTo>
                  <a:lnTo>
                    <a:pt x="534" y="386"/>
                  </a:lnTo>
                  <a:lnTo>
                    <a:pt x="521" y="388"/>
                  </a:lnTo>
                  <a:lnTo>
                    <a:pt x="507" y="384"/>
                  </a:lnTo>
                  <a:lnTo>
                    <a:pt x="493" y="332"/>
                  </a:lnTo>
                  <a:lnTo>
                    <a:pt x="499" y="325"/>
                  </a:lnTo>
                  <a:lnTo>
                    <a:pt x="496" y="316"/>
                  </a:lnTo>
                  <a:lnTo>
                    <a:pt x="492" y="311"/>
                  </a:lnTo>
                  <a:lnTo>
                    <a:pt x="483" y="311"/>
                  </a:lnTo>
                  <a:lnTo>
                    <a:pt x="477" y="316"/>
                  </a:lnTo>
                  <a:lnTo>
                    <a:pt x="455" y="308"/>
                  </a:lnTo>
                  <a:lnTo>
                    <a:pt x="441" y="308"/>
                  </a:lnTo>
                  <a:lnTo>
                    <a:pt x="435" y="302"/>
                  </a:lnTo>
                  <a:lnTo>
                    <a:pt x="426" y="272"/>
                  </a:lnTo>
                  <a:lnTo>
                    <a:pt x="425" y="265"/>
                  </a:lnTo>
                  <a:lnTo>
                    <a:pt x="354" y="40"/>
                  </a:lnTo>
                  <a:lnTo>
                    <a:pt x="291" y="2"/>
                  </a:lnTo>
                  <a:lnTo>
                    <a:pt x="275" y="0"/>
                  </a:lnTo>
                  <a:lnTo>
                    <a:pt x="260" y="1"/>
                  </a:lnTo>
                  <a:lnTo>
                    <a:pt x="253" y="10"/>
                  </a:lnTo>
                  <a:lnTo>
                    <a:pt x="249" y="22"/>
                  </a:lnTo>
                  <a:lnTo>
                    <a:pt x="242" y="22"/>
                  </a:lnTo>
                  <a:lnTo>
                    <a:pt x="220" y="31"/>
                  </a:lnTo>
                  <a:lnTo>
                    <a:pt x="189" y="59"/>
                  </a:lnTo>
                  <a:lnTo>
                    <a:pt x="177" y="60"/>
                  </a:lnTo>
                  <a:lnTo>
                    <a:pt x="166" y="45"/>
                  </a:lnTo>
                  <a:lnTo>
                    <a:pt x="167" y="23"/>
                  </a:lnTo>
                  <a:lnTo>
                    <a:pt x="161" y="14"/>
                  </a:lnTo>
                  <a:lnTo>
                    <a:pt x="152" y="14"/>
                  </a:lnTo>
                  <a:lnTo>
                    <a:pt x="129" y="23"/>
                  </a:lnTo>
                  <a:lnTo>
                    <a:pt x="76" y="197"/>
                  </a:lnTo>
                  <a:lnTo>
                    <a:pt x="75" y="223"/>
                  </a:lnTo>
                  <a:lnTo>
                    <a:pt x="84" y="235"/>
                  </a:lnTo>
                  <a:lnTo>
                    <a:pt x="84" y="255"/>
                  </a:lnTo>
                  <a:lnTo>
                    <a:pt x="79" y="267"/>
                  </a:lnTo>
                  <a:lnTo>
                    <a:pt x="70" y="275"/>
                  </a:lnTo>
                  <a:lnTo>
                    <a:pt x="63" y="290"/>
                  </a:lnTo>
                  <a:lnTo>
                    <a:pt x="82" y="362"/>
                  </a:lnTo>
                  <a:lnTo>
                    <a:pt x="74" y="385"/>
                  </a:lnTo>
                  <a:lnTo>
                    <a:pt x="74" y="402"/>
                  </a:lnTo>
                  <a:lnTo>
                    <a:pt x="47" y="438"/>
                  </a:lnTo>
                  <a:lnTo>
                    <a:pt x="42" y="450"/>
                  </a:lnTo>
                  <a:lnTo>
                    <a:pt x="52" y="472"/>
                  </a:lnTo>
                  <a:lnTo>
                    <a:pt x="52" y="476"/>
                  </a:lnTo>
                  <a:lnTo>
                    <a:pt x="37" y="476"/>
                  </a:lnTo>
                  <a:lnTo>
                    <a:pt x="38" y="494"/>
                  </a:lnTo>
                  <a:lnTo>
                    <a:pt x="34" y="505"/>
                  </a:lnTo>
                  <a:lnTo>
                    <a:pt x="25" y="503"/>
                  </a:lnTo>
                  <a:lnTo>
                    <a:pt x="15" y="499"/>
                  </a:lnTo>
                  <a:lnTo>
                    <a:pt x="0" y="510"/>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99" name="Freeform 253">
              <a:extLst>
                <a:ext uri="{FF2B5EF4-FFF2-40B4-BE49-F238E27FC236}">
                  <a16:creationId xmlns:a16="http://schemas.microsoft.com/office/drawing/2014/main" id="{D44695D5-78A4-026F-C519-B8282F23A9D6}"/>
                </a:ext>
              </a:extLst>
            </p:cNvPr>
            <p:cNvSpPr>
              <a:spLocks/>
            </p:cNvSpPr>
            <p:nvPr/>
          </p:nvSpPr>
          <p:spPr bwMode="auto">
            <a:xfrm>
              <a:off x="8148638" y="1993900"/>
              <a:ext cx="457200" cy="738188"/>
            </a:xfrm>
            <a:custGeom>
              <a:avLst/>
              <a:gdLst>
                <a:gd name="T0" fmla="*/ 2147483646 w 592"/>
                <a:gd name="T1" fmla="*/ 2147483646 h 955"/>
                <a:gd name="T2" fmla="*/ 2147483646 w 592"/>
                <a:gd name="T3" fmla="*/ 2147483646 h 955"/>
                <a:gd name="T4" fmla="*/ 2147483646 w 592"/>
                <a:gd name="T5" fmla="*/ 2147483646 h 955"/>
                <a:gd name="T6" fmla="*/ 2147483646 w 592"/>
                <a:gd name="T7" fmla="*/ 2147483646 h 955"/>
                <a:gd name="T8" fmla="*/ 2147483646 w 592"/>
                <a:gd name="T9" fmla="*/ 2147483646 h 955"/>
                <a:gd name="T10" fmla="*/ 2147483646 w 592"/>
                <a:gd name="T11" fmla="*/ 2147483646 h 955"/>
                <a:gd name="T12" fmla="*/ 2147483646 w 592"/>
                <a:gd name="T13" fmla="*/ 2147483646 h 955"/>
                <a:gd name="T14" fmla="*/ 2147483646 w 592"/>
                <a:gd name="T15" fmla="*/ 2147483646 h 955"/>
                <a:gd name="T16" fmla="*/ 2147483646 w 592"/>
                <a:gd name="T17" fmla="*/ 2147483646 h 955"/>
                <a:gd name="T18" fmla="*/ 2147483646 w 592"/>
                <a:gd name="T19" fmla="*/ 2147483646 h 955"/>
                <a:gd name="T20" fmla="*/ 2147483646 w 592"/>
                <a:gd name="T21" fmla="*/ 2147483646 h 955"/>
                <a:gd name="T22" fmla="*/ 2147483646 w 592"/>
                <a:gd name="T23" fmla="*/ 2147483646 h 955"/>
                <a:gd name="T24" fmla="*/ 2147483646 w 592"/>
                <a:gd name="T25" fmla="*/ 2147483646 h 955"/>
                <a:gd name="T26" fmla="*/ 2147483646 w 592"/>
                <a:gd name="T27" fmla="*/ 2147483646 h 955"/>
                <a:gd name="T28" fmla="*/ 2147483646 w 592"/>
                <a:gd name="T29" fmla="*/ 2147483646 h 955"/>
                <a:gd name="T30" fmla="*/ 2147483646 w 592"/>
                <a:gd name="T31" fmla="*/ 2147483646 h 955"/>
                <a:gd name="T32" fmla="*/ 2147483646 w 592"/>
                <a:gd name="T33" fmla="*/ 2147483646 h 955"/>
                <a:gd name="T34" fmla="*/ 2147483646 w 592"/>
                <a:gd name="T35" fmla="*/ 2147483646 h 955"/>
                <a:gd name="T36" fmla="*/ 2147483646 w 592"/>
                <a:gd name="T37" fmla="*/ 2147483646 h 955"/>
                <a:gd name="T38" fmla="*/ 2147483646 w 592"/>
                <a:gd name="T39" fmla="*/ 2147483646 h 955"/>
                <a:gd name="T40" fmla="*/ 2147483646 w 592"/>
                <a:gd name="T41" fmla="*/ 2147483646 h 955"/>
                <a:gd name="T42" fmla="*/ 2147483646 w 592"/>
                <a:gd name="T43" fmla="*/ 2147483646 h 955"/>
                <a:gd name="T44" fmla="*/ 2147483646 w 592"/>
                <a:gd name="T45" fmla="*/ 2147483646 h 955"/>
                <a:gd name="T46" fmla="*/ 2147483646 w 592"/>
                <a:gd name="T47" fmla="*/ 2147483646 h 955"/>
                <a:gd name="T48" fmla="*/ 2147483646 w 592"/>
                <a:gd name="T49" fmla="*/ 2147483646 h 955"/>
                <a:gd name="T50" fmla="*/ 2147483646 w 592"/>
                <a:gd name="T51" fmla="*/ 2147483646 h 955"/>
                <a:gd name="T52" fmla="*/ 2147483646 w 592"/>
                <a:gd name="T53" fmla="*/ 2147483646 h 955"/>
                <a:gd name="T54" fmla="*/ 2147483646 w 592"/>
                <a:gd name="T55" fmla="*/ 2147483646 h 955"/>
                <a:gd name="T56" fmla="*/ 2147483646 w 592"/>
                <a:gd name="T57" fmla="*/ 2147483646 h 955"/>
                <a:gd name="T58" fmla="*/ 2147483646 w 592"/>
                <a:gd name="T59" fmla="*/ 2147483646 h 955"/>
                <a:gd name="T60" fmla="*/ 2147483646 w 592"/>
                <a:gd name="T61" fmla="*/ 2147483646 h 955"/>
                <a:gd name="T62" fmla="*/ 2147483646 w 592"/>
                <a:gd name="T63" fmla="*/ 2147483646 h 955"/>
                <a:gd name="T64" fmla="*/ 2147483646 w 592"/>
                <a:gd name="T65" fmla="*/ 2147483646 h 955"/>
                <a:gd name="T66" fmla="*/ 2147483646 w 592"/>
                <a:gd name="T67" fmla="*/ 2147483646 h 955"/>
                <a:gd name="T68" fmla="*/ 2147483646 w 592"/>
                <a:gd name="T69" fmla="*/ 2147483646 h 955"/>
                <a:gd name="T70" fmla="*/ 2147483646 w 592"/>
                <a:gd name="T71" fmla="*/ 2147483646 h 955"/>
                <a:gd name="T72" fmla="*/ 2147483646 w 592"/>
                <a:gd name="T73" fmla="*/ 2147483646 h 955"/>
                <a:gd name="T74" fmla="*/ 2147483646 w 592"/>
                <a:gd name="T75" fmla="*/ 2147483646 h 955"/>
                <a:gd name="T76" fmla="*/ 2147483646 w 592"/>
                <a:gd name="T77" fmla="*/ 2147483646 h 955"/>
                <a:gd name="T78" fmla="*/ 2147483646 w 592"/>
                <a:gd name="T79" fmla="*/ 2147483646 h 955"/>
                <a:gd name="T80" fmla="*/ 2147483646 w 592"/>
                <a:gd name="T81" fmla="*/ 2147483646 h 955"/>
                <a:gd name="T82" fmla="*/ 2147483646 w 592"/>
                <a:gd name="T83" fmla="*/ 2147483646 h 955"/>
                <a:gd name="T84" fmla="*/ 2147483646 w 592"/>
                <a:gd name="T85" fmla="*/ 2147483646 h 955"/>
                <a:gd name="T86" fmla="*/ 2147483646 w 592"/>
                <a:gd name="T87" fmla="*/ 2147483646 h 955"/>
                <a:gd name="T88" fmla="*/ 2147483646 w 592"/>
                <a:gd name="T89" fmla="*/ 2147483646 h 955"/>
                <a:gd name="T90" fmla="*/ 2147483646 w 592"/>
                <a:gd name="T91" fmla="*/ 2147483646 h 955"/>
                <a:gd name="T92" fmla="*/ 2147483646 w 592"/>
                <a:gd name="T93" fmla="*/ 2147483646 h 955"/>
                <a:gd name="T94" fmla="*/ 2147483646 w 592"/>
                <a:gd name="T95" fmla="*/ 2147483646 h 955"/>
                <a:gd name="T96" fmla="*/ 2147483646 w 592"/>
                <a:gd name="T97" fmla="*/ 2147483646 h 955"/>
                <a:gd name="T98" fmla="*/ 2147483646 w 592"/>
                <a:gd name="T99" fmla="*/ 2147483646 h 955"/>
                <a:gd name="T100" fmla="*/ 2147483646 w 592"/>
                <a:gd name="T101" fmla="*/ 2147483646 h 955"/>
                <a:gd name="T102" fmla="*/ 2147483646 w 592"/>
                <a:gd name="T103" fmla="*/ 2147483646 h 955"/>
                <a:gd name="T104" fmla="*/ 2147483646 w 592"/>
                <a:gd name="T105" fmla="*/ 2147483646 h 955"/>
                <a:gd name="T106" fmla="*/ 2147483646 w 592"/>
                <a:gd name="T107" fmla="*/ 2147483646 h 955"/>
                <a:gd name="T108" fmla="*/ 2147483646 w 592"/>
                <a:gd name="T109" fmla="*/ 2147483646 h 955"/>
                <a:gd name="T110" fmla="*/ 2147483646 w 592"/>
                <a:gd name="T111" fmla="*/ 2147483646 h 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2"/>
                <a:gd name="T169" fmla="*/ 0 h 955"/>
                <a:gd name="T170" fmla="*/ 592 w 592"/>
                <a:gd name="T171" fmla="*/ 955 h 9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2" h="955">
                  <a:moveTo>
                    <a:pt x="0" y="510"/>
                  </a:moveTo>
                  <a:lnTo>
                    <a:pt x="115" y="856"/>
                  </a:lnTo>
                  <a:lnTo>
                    <a:pt x="116" y="864"/>
                  </a:lnTo>
                  <a:lnTo>
                    <a:pt x="116" y="878"/>
                  </a:lnTo>
                  <a:lnTo>
                    <a:pt x="117" y="883"/>
                  </a:lnTo>
                  <a:lnTo>
                    <a:pt x="146" y="907"/>
                  </a:lnTo>
                  <a:lnTo>
                    <a:pt x="152" y="908"/>
                  </a:lnTo>
                  <a:lnTo>
                    <a:pt x="155" y="919"/>
                  </a:lnTo>
                  <a:lnTo>
                    <a:pt x="154" y="926"/>
                  </a:lnTo>
                  <a:lnTo>
                    <a:pt x="171" y="955"/>
                  </a:lnTo>
                  <a:lnTo>
                    <a:pt x="175" y="947"/>
                  </a:lnTo>
                  <a:lnTo>
                    <a:pt x="177" y="926"/>
                  </a:lnTo>
                  <a:lnTo>
                    <a:pt x="181" y="901"/>
                  </a:lnTo>
                  <a:lnTo>
                    <a:pt x="193" y="875"/>
                  </a:lnTo>
                  <a:lnTo>
                    <a:pt x="203" y="837"/>
                  </a:lnTo>
                  <a:lnTo>
                    <a:pt x="216" y="822"/>
                  </a:lnTo>
                  <a:lnTo>
                    <a:pt x="219" y="814"/>
                  </a:lnTo>
                  <a:lnTo>
                    <a:pt x="211" y="810"/>
                  </a:lnTo>
                  <a:lnTo>
                    <a:pt x="204" y="788"/>
                  </a:lnTo>
                  <a:lnTo>
                    <a:pt x="242" y="753"/>
                  </a:lnTo>
                  <a:lnTo>
                    <a:pt x="248" y="757"/>
                  </a:lnTo>
                  <a:lnTo>
                    <a:pt x="254" y="774"/>
                  </a:lnTo>
                  <a:lnTo>
                    <a:pt x="259" y="778"/>
                  </a:lnTo>
                  <a:lnTo>
                    <a:pt x="264" y="771"/>
                  </a:lnTo>
                  <a:lnTo>
                    <a:pt x="264" y="754"/>
                  </a:lnTo>
                  <a:lnTo>
                    <a:pt x="267" y="745"/>
                  </a:lnTo>
                  <a:lnTo>
                    <a:pt x="296" y="741"/>
                  </a:lnTo>
                  <a:lnTo>
                    <a:pt x="307" y="729"/>
                  </a:lnTo>
                  <a:lnTo>
                    <a:pt x="309" y="716"/>
                  </a:lnTo>
                  <a:lnTo>
                    <a:pt x="313" y="710"/>
                  </a:lnTo>
                  <a:lnTo>
                    <a:pt x="327" y="710"/>
                  </a:lnTo>
                  <a:lnTo>
                    <a:pt x="340" y="703"/>
                  </a:lnTo>
                  <a:lnTo>
                    <a:pt x="344" y="696"/>
                  </a:lnTo>
                  <a:lnTo>
                    <a:pt x="350" y="673"/>
                  </a:lnTo>
                  <a:lnTo>
                    <a:pt x="348" y="653"/>
                  </a:lnTo>
                  <a:lnTo>
                    <a:pt x="366" y="631"/>
                  </a:lnTo>
                  <a:lnTo>
                    <a:pt x="366" y="619"/>
                  </a:lnTo>
                  <a:lnTo>
                    <a:pt x="374" y="619"/>
                  </a:lnTo>
                  <a:lnTo>
                    <a:pt x="395" y="622"/>
                  </a:lnTo>
                  <a:lnTo>
                    <a:pt x="405" y="617"/>
                  </a:lnTo>
                  <a:lnTo>
                    <a:pt x="411" y="606"/>
                  </a:lnTo>
                  <a:lnTo>
                    <a:pt x="418" y="586"/>
                  </a:lnTo>
                  <a:lnTo>
                    <a:pt x="427" y="585"/>
                  </a:lnTo>
                  <a:lnTo>
                    <a:pt x="441" y="562"/>
                  </a:lnTo>
                  <a:lnTo>
                    <a:pt x="463" y="566"/>
                  </a:lnTo>
                  <a:lnTo>
                    <a:pt x="478" y="581"/>
                  </a:lnTo>
                  <a:lnTo>
                    <a:pt x="501" y="540"/>
                  </a:lnTo>
                  <a:lnTo>
                    <a:pt x="518" y="531"/>
                  </a:lnTo>
                  <a:lnTo>
                    <a:pt x="551" y="503"/>
                  </a:lnTo>
                  <a:lnTo>
                    <a:pt x="557" y="490"/>
                  </a:lnTo>
                  <a:lnTo>
                    <a:pt x="562" y="485"/>
                  </a:lnTo>
                  <a:lnTo>
                    <a:pt x="571" y="486"/>
                  </a:lnTo>
                  <a:lnTo>
                    <a:pt x="586" y="478"/>
                  </a:lnTo>
                  <a:lnTo>
                    <a:pt x="592" y="462"/>
                  </a:lnTo>
                  <a:lnTo>
                    <a:pt x="590" y="447"/>
                  </a:lnTo>
                  <a:lnTo>
                    <a:pt x="578" y="441"/>
                  </a:lnTo>
                  <a:lnTo>
                    <a:pt x="575" y="443"/>
                  </a:lnTo>
                  <a:lnTo>
                    <a:pt x="568" y="439"/>
                  </a:lnTo>
                  <a:lnTo>
                    <a:pt x="574" y="425"/>
                  </a:lnTo>
                  <a:lnTo>
                    <a:pt x="578" y="423"/>
                  </a:lnTo>
                  <a:lnTo>
                    <a:pt x="576" y="411"/>
                  </a:lnTo>
                  <a:lnTo>
                    <a:pt x="564" y="385"/>
                  </a:lnTo>
                  <a:lnTo>
                    <a:pt x="548" y="379"/>
                  </a:lnTo>
                  <a:lnTo>
                    <a:pt x="539" y="379"/>
                  </a:lnTo>
                  <a:lnTo>
                    <a:pt x="534" y="386"/>
                  </a:lnTo>
                  <a:lnTo>
                    <a:pt x="521" y="388"/>
                  </a:lnTo>
                  <a:lnTo>
                    <a:pt x="507" y="384"/>
                  </a:lnTo>
                  <a:lnTo>
                    <a:pt x="493" y="332"/>
                  </a:lnTo>
                  <a:lnTo>
                    <a:pt x="499" y="325"/>
                  </a:lnTo>
                  <a:lnTo>
                    <a:pt x="496" y="316"/>
                  </a:lnTo>
                  <a:lnTo>
                    <a:pt x="492" y="311"/>
                  </a:lnTo>
                  <a:lnTo>
                    <a:pt x="483" y="311"/>
                  </a:lnTo>
                  <a:lnTo>
                    <a:pt x="477" y="316"/>
                  </a:lnTo>
                  <a:lnTo>
                    <a:pt x="455" y="308"/>
                  </a:lnTo>
                  <a:lnTo>
                    <a:pt x="441" y="308"/>
                  </a:lnTo>
                  <a:lnTo>
                    <a:pt x="435" y="302"/>
                  </a:lnTo>
                  <a:lnTo>
                    <a:pt x="426" y="272"/>
                  </a:lnTo>
                  <a:lnTo>
                    <a:pt x="425" y="265"/>
                  </a:lnTo>
                  <a:lnTo>
                    <a:pt x="354" y="40"/>
                  </a:lnTo>
                  <a:lnTo>
                    <a:pt x="291" y="2"/>
                  </a:lnTo>
                  <a:lnTo>
                    <a:pt x="275" y="0"/>
                  </a:lnTo>
                  <a:lnTo>
                    <a:pt x="260" y="1"/>
                  </a:lnTo>
                  <a:lnTo>
                    <a:pt x="253" y="10"/>
                  </a:lnTo>
                  <a:lnTo>
                    <a:pt x="249" y="22"/>
                  </a:lnTo>
                  <a:lnTo>
                    <a:pt x="242" y="22"/>
                  </a:lnTo>
                  <a:lnTo>
                    <a:pt x="220" y="31"/>
                  </a:lnTo>
                  <a:lnTo>
                    <a:pt x="189" y="59"/>
                  </a:lnTo>
                  <a:lnTo>
                    <a:pt x="177" y="60"/>
                  </a:lnTo>
                  <a:lnTo>
                    <a:pt x="166" y="45"/>
                  </a:lnTo>
                  <a:lnTo>
                    <a:pt x="167" y="23"/>
                  </a:lnTo>
                  <a:lnTo>
                    <a:pt x="161" y="14"/>
                  </a:lnTo>
                  <a:lnTo>
                    <a:pt x="152" y="14"/>
                  </a:lnTo>
                  <a:lnTo>
                    <a:pt x="129" y="23"/>
                  </a:lnTo>
                  <a:lnTo>
                    <a:pt x="76" y="197"/>
                  </a:lnTo>
                  <a:lnTo>
                    <a:pt x="75" y="223"/>
                  </a:lnTo>
                  <a:lnTo>
                    <a:pt x="84" y="235"/>
                  </a:lnTo>
                  <a:lnTo>
                    <a:pt x="84" y="255"/>
                  </a:lnTo>
                  <a:lnTo>
                    <a:pt x="79" y="267"/>
                  </a:lnTo>
                  <a:lnTo>
                    <a:pt x="70" y="275"/>
                  </a:lnTo>
                  <a:lnTo>
                    <a:pt x="63" y="290"/>
                  </a:lnTo>
                  <a:lnTo>
                    <a:pt x="82" y="362"/>
                  </a:lnTo>
                  <a:lnTo>
                    <a:pt x="74" y="385"/>
                  </a:lnTo>
                  <a:lnTo>
                    <a:pt x="74" y="402"/>
                  </a:lnTo>
                  <a:lnTo>
                    <a:pt x="47" y="438"/>
                  </a:lnTo>
                  <a:lnTo>
                    <a:pt x="42" y="450"/>
                  </a:lnTo>
                  <a:lnTo>
                    <a:pt x="52" y="472"/>
                  </a:lnTo>
                  <a:lnTo>
                    <a:pt x="52" y="476"/>
                  </a:lnTo>
                  <a:lnTo>
                    <a:pt x="37" y="476"/>
                  </a:lnTo>
                  <a:lnTo>
                    <a:pt x="38" y="494"/>
                  </a:lnTo>
                  <a:lnTo>
                    <a:pt x="34" y="505"/>
                  </a:lnTo>
                  <a:lnTo>
                    <a:pt x="25" y="503"/>
                  </a:lnTo>
                  <a:lnTo>
                    <a:pt x="15" y="499"/>
                  </a:lnTo>
                  <a:lnTo>
                    <a:pt x="0" y="510"/>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0" name="Freeform 254">
              <a:extLst>
                <a:ext uri="{FF2B5EF4-FFF2-40B4-BE49-F238E27FC236}">
                  <a16:creationId xmlns:a16="http://schemas.microsoft.com/office/drawing/2014/main" id="{767FAD64-EB9E-B543-D35C-DE92307C8848}"/>
                </a:ext>
              </a:extLst>
            </p:cNvPr>
            <p:cNvSpPr>
              <a:spLocks/>
            </p:cNvSpPr>
            <p:nvPr/>
          </p:nvSpPr>
          <p:spPr bwMode="auto">
            <a:xfrm>
              <a:off x="7058025" y="3340100"/>
              <a:ext cx="558800" cy="554038"/>
            </a:xfrm>
            <a:custGeom>
              <a:avLst/>
              <a:gdLst>
                <a:gd name="T0" fmla="*/ 2147483646 w 727"/>
                <a:gd name="T1" fmla="*/ 0 h 719"/>
                <a:gd name="T2" fmla="*/ 2147483646 w 727"/>
                <a:gd name="T3" fmla="*/ 2147483646 h 719"/>
                <a:gd name="T4" fmla="*/ 2147483646 w 727"/>
                <a:gd name="T5" fmla="*/ 2147483646 h 719"/>
                <a:gd name="T6" fmla="*/ 2147483646 w 727"/>
                <a:gd name="T7" fmla="*/ 2147483646 h 719"/>
                <a:gd name="T8" fmla="*/ 2147483646 w 727"/>
                <a:gd name="T9" fmla="*/ 2147483646 h 719"/>
                <a:gd name="T10" fmla="*/ 2147483646 w 727"/>
                <a:gd name="T11" fmla="*/ 2147483646 h 719"/>
                <a:gd name="T12" fmla="*/ 2147483646 w 727"/>
                <a:gd name="T13" fmla="*/ 2147483646 h 719"/>
                <a:gd name="T14" fmla="*/ 2147483646 w 727"/>
                <a:gd name="T15" fmla="*/ 2147483646 h 719"/>
                <a:gd name="T16" fmla="*/ 2147483646 w 727"/>
                <a:gd name="T17" fmla="*/ 2147483646 h 719"/>
                <a:gd name="T18" fmla="*/ 2147483646 w 727"/>
                <a:gd name="T19" fmla="*/ 2147483646 h 719"/>
                <a:gd name="T20" fmla="*/ 2147483646 w 727"/>
                <a:gd name="T21" fmla="*/ 2147483646 h 719"/>
                <a:gd name="T22" fmla="*/ 2147483646 w 727"/>
                <a:gd name="T23" fmla="*/ 2147483646 h 719"/>
                <a:gd name="T24" fmla="*/ 2147483646 w 727"/>
                <a:gd name="T25" fmla="*/ 2147483646 h 719"/>
                <a:gd name="T26" fmla="*/ 2147483646 w 727"/>
                <a:gd name="T27" fmla="*/ 2147483646 h 719"/>
                <a:gd name="T28" fmla="*/ 2147483646 w 727"/>
                <a:gd name="T29" fmla="*/ 2147483646 h 719"/>
                <a:gd name="T30" fmla="*/ 2147483646 w 727"/>
                <a:gd name="T31" fmla="*/ 2147483646 h 719"/>
                <a:gd name="T32" fmla="*/ 2147483646 w 727"/>
                <a:gd name="T33" fmla="*/ 2147483646 h 719"/>
                <a:gd name="T34" fmla="*/ 2147483646 w 727"/>
                <a:gd name="T35" fmla="*/ 2147483646 h 719"/>
                <a:gd name="T36" fmla="*/ 2147483646 w 727"/>
                <a:gd name="T37" fmla="*/ 2147483646 h 719"/>
                <a:gd name="T38" fmla="*/ 2147483646 w 727"/>
                <a:gd name="T39" fmla="*/ 2147483646 h 719"/>
                <a:gd name="T40" fmla="*/ 2147483646 w 727"/>
                <a:gd name="T41" fmla="*/ 2147483646 h 719"/>
                <a:gd name="T42" fmla="*/ 2147483646 w 727"/>
                <a:gd name="T43" fmla="*/ 2147483646 h 719"/>
                <a:gd name="T44" fmla="*/ 2147483646 w 727"/>
                <a:gd name="T45" fmla="*/ 2147483646 h 719"/>
                <a:gd name="T46" fmla="*/ 2147483646 w 727"/>
                <a:gd name="T47" fmla="*/ 2147483646 h 719"/>
                <a:gd name="T48" fmla="*/ 2147483646 w 727"/>
                <a:gd name="T49" fmla="*/ 2147483646 h 719"/>
                <a:gd name="T50" fmla="*/ 2147483646 w 727"/>
                <a:gd name="T51" fmla="*/ 2147483646 h 719"/>
                <a:gd name="T52" fmla="*/ 2147483646 w 727"/>
                <a:gd name="T53" fmla="*/ 2147483646 h 719"/>
                <a:gd name="T54" fmla="*/ 2147483646 w 727"/>
                <a:gd name="T55" fmla="*/ 2147483646 h 719"/>
                <a:gd name="T56" fmla="*/ 2147483646 w 727"/>
                <a:gd name="T57" fmla="*/ 2147483646 h 719"/>
                <a:gd name="T58" fmla="*/ 2147483646 w 727"/>
                <a:gd name="T59" fmla="*/ 2147483646 h 719"/>
                <a:gd name="T60" fmla="*/ 2147483646 w 727"/>
                <a:gd name="T61" fmla="*/ 2147483646 h 719"/>
                <a:gd name="T62" fmla="*/ 2147483646 w 727"/>
                <a:gd name="T63" fmla="*/ 2147483646 h 719"/>
                <a:gd name="T64" fmla="*/ 2147483646 w 727"/>
                <a:gd name="T65" fmla="*/ 2147483646 h 719"/>
                <a:gd name="T66" fmla="*/ 2147483646 w 727"/>
                <a:gd name="T67" fmla="*/ 2147483646 h 719"/>
                <a:gd name="T68" fmla="*/ 2147483646 w 727"/>
                <a:gd name="T69" fmla="*/ 2147483646 h 719"/>
                <a:gd name="T70" fmla="*/ 2147483646 w 727"/>
                <a:gd name="T71" fmla="*/ 2147483646 h 719"/>
                <a:gd name="T72" fmla="*/ 2147483646 w 727"/>
                <a:gd name="T73" fmla="*/ 2147483646 h 719"/>
                <a:gd name="T74" fmla="*/ 2147483646 w 727"/>
                <a:gd name="T75" fmla="*/ 2147483646 h 719"/>
                <a:gd name="T76" fmla="*/ 2147483646 w 727"/>
                <a:gd name="T77" fmla="*/ 2147483646 h 719"/>
                <a:gd name="T78" fmla="*/ 2147483646 w 727"/>
                <a:gd name="T79" fmla="*/ 2147483646 h 719"/>
                <a:gd name="T80" fmla="*/ 2147483646 w 727"/>
                <a:gd name="T81" fmla="*/ 2147483646 h 719"/>
                <a:gd name="T82" fmla="*/ 2147483646 w 727"/>
                <a:gd name="T83" fmla="*/ 2147483646 h 719"/>
                <a:gd name="T84" fmla="*/ 2147483646 w 727"/>
                <a:gd name="T85" fmla="*/ 2147483646 h 719"/>
                <a:gd name="T86" fmla="*/ 2147483646 w 727"/>
                <a:gd name="T87" fmla="*/ 2147483646 h 719"/>
                <a:gd name="T88" fmla="*/ 2147483646 w 727"/>
                <a:gd name="T89" fmla="*/ 2147483646 h 719"/>
                <a:gd name="T90" fmla="*/ 2147483646 w 727"/>
                <a:gd name="T91" fmla="*/ 2147483646 h 719"/>
                <a:gd name="T92" fmla="*/ 2147483646 w 727"/>
                <a:gd name="T93" fmla="*/ 2147483646 h 719"/>
                <a:gd name="T94" fmla="*/ 2147483646 w 727"/>
                <a:gd name="T95" fmla="*/ 2147483646 h 719"/>
                <a:gd name="T96" fmla="*/ 2147483646 w 727"/>
                <a:gd name="T97" fmla="*/ 2147483646 h 719"/>
                <a:gd name="T98" fmla="*/ 2147483646 w 727"/>
                <a:gd name="T99" fmla="*/ 2147483646 h 719"/>
                <a:gd name="T100" fmla="*/ 2147483646 w 727"/>
                <a:gd name="T101" fmla="*/ 2147483646 h 719"/>
                <a:gd name="T102" fmla="*/ 2147483646 w 727"/>
                <a:gd name="T103" fmla="*/ 2147483646 h 719"/>
                <a:gd name="T104" fmla="*/ 2147483646 w 727"/>
                <a:gd name="T105" fmla="*/ 2147483646 h 719"/>
                <a:gd name="T106" fmla="*/ 2147483646 w 727"/>
                <a:gd name="T107" fmla="*/ 2147483646 h 719"/>
                <a:gd name="T108" fmla="*/ 2147483646 w 727"/>
                <a:gd name="T109" fmla="*/ 2147483646 h 7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7"/>
                <a:gd name="T166" fmla="*/ 0 h 719"/>
                <a:gd name="T167" fmla="*/ 727 w 727"/>
                <a:gd name="T168" fmla="*/ 719 h 7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7" h="719">
                  <a:moveTo>
                    <a:pt x="245" y="2"/>
                  </a:moveTo>
                  <a:lnTo>
                    <a:pt x="242" y="0"/>
                  </a:lnTo>
                  <a:lnTo>
                    <a:pt x="232" y="9"/>
                  </a:lnTo>
                  <a:lnTo>
                    <a:pt x="238" y="30"/>
                  </a:lnTo>
                  <a:lnTo>
                    <a:pt x="217" y="49"/>
                  </a:lnTo>
                  <a:lnTo>
                    <a:pt x="245" y="63"/>
                  </a:lnTo>
                  <a:lnTo>
                    <a:pt x="235" y="137"/>
                  </a:lnTo>
                  <a:lnTo>
                    <a:pt x="227" y="155"/>
                  </a:lnTo>
                  <a:lnTo>
                    <a:pt x="227" y="170"/>
                  </a:lnTo>
                  <a:lnTo>
                    <a:pt x="232" y="182"/>
                  </a:lnTo>
                  <a:lnTo>
                    <a:pt x="233" y="206"/>
                  </a:lnTo>
                  <a:lnTo>
                    <a:pt x="217" y="222"/>
                  </a:lnTo>
                  <a:lnTo>
                    <a:pt x="208" y="226"/>
                  </a:lnTo>
                  <a:lnTo>
                    <a:pt x="179" y="260"/>
                  </a:lnTo>
                  <a:lnTo>
                    <a:pt x="176" y="267"/>
                  </a:lnTo>
                  <a:lnTo>
                    <a:pt x="158" y="273"/>
                  </a:lnTo>
                  <a:lnTo>
                    <a:pt x="145" y="269"/>
                  </a:lnTo>
                  <a:lnTo>
                    <a:pt x="132" y="283"/>
                  </a:lnTo>
                  <a:lnTo>
                    <a:pt x="131" y="293"/>
                  </a:lnTo>
                  <a:lnTo>
                    <a:pt x="117" y="305"/>
                  </a:lnTo>
                  <a:lnTo>
                    <a:pt x="101" y="341"/>
                  </a:lnTo>
                  <a:lnTo>
                    <a:pt x="107" y="364"/>
                  </a:lnTo>
                  <a:lnTo>
                    <a:pt x="90" y="386"/>
                  </a:lnTo>
                  <a:lnTo>
                    <a:pt x="75" y="362"/>
                  </a:lnTo>
                  <a:lnTo>
                    <a:pt x="62" y="362"/>
                  </a:lnTo>
                  <a:lnTo>
                    <a:pt x="47" y="410"/>
                  </a:lnTo>
                  <a:lnTo>
                    <a:pt x="48" y="434"/>
                  </a:lnTo>
                  <a:lnTo>
                    <a:pt x="47" y="456"/>
                  </a:lnTo>
                  <a:lnTo>
                    <a:pt x="36" y="464"/>
                  </a:lnTo>
                  <a:lnTo>
                    <a:pt x="21" y="492"/>
                  </a:lnTo>
                  <a:lnTo>
                    <a:pt x="0" y="494"/>
                  </a:lnTo>
                  <a:lnTo>
                    <a:pt x="3" y="519"/>
                  </a:lnTo>
                  <a:lnTo>
                    <a:pt x="3" y="537"/>
                  </a:lnTo>
                  <a:lnTo>
                    <a:pt x="2" y="549"/>
                  </a:lnTo>
                  <a:lnTo>
                    <a:pt x="6" y="563"/>
                  </a:lnTo>
                  <a:lnTo>
                    <a:pt x="39" y="605"/>
                  </a:lnTo>
                  <a:lnTo>
                    <a:pt x="60" y="637"/>
                  </a:lnTo>
                  <a:lnTo>
                    <a:pt x="66" y="640"/>
                  </a:lnTo>
                  <a:lnTo>
                    <a:pt x="71" y="639"/>
                  </a:lnTo>
                  <a:lnTo>
                    <a:pt x="90" y="646"/>
                  </a:lnTo>
                  <a:lnTo>
                    <a:pt x="93" y="652"/>
                  </a:lnTo>
                  <a:lnTo>
                    <a:pt x="99" y="654"/>
                  </a:lnTo>
                  <a:lnTo>
                    <a:pt x="109" y="661"/>
                  </a:lnTo>
                  <a:lnTo>
                    <a:pt x="121" y="661"/>
                  </a:lnTo>
                  <a:lnTo>
                    <a:pt x="127" y="665"/>
                  </a:lnTo>
                  <a:lnTo>
                    <a:pt x="121" y="682"/>
                  </a:lnTo>
                  <a:lnTo>
                    <a:pt x="144" y="705"/>
                  </a:lnTo>
                  <a:lnTo>
                    <a:pt x="181" y="719"/>
                  </a:lnTo>
                  <a:lnTo>
                    <a:pt x="197" y="719"/>
                  </a:lnTo>
                  <a:lnTo>
                    <a:pt x="217" y="705"/>
                  </a:lnTo>
                  <a:lnTo>
                    <a:pt x="218" y="695"/>
                  </a:lnTo>
                  <a:lnTo>
                    <a:pt x="232" y="686"/>
                  </a:lnTo>
                  <a:lnTo>
                    <a:pt x="244" y="698"/>
                  </a:lnTo>
                  <a:lnTo>
                    <a:pt x="251" y="701"/>
                  </a:lnTo>
                  <a:lnTo>
                    <a:pt x="264" y="699"/>
                  </a:lnTo>
                  <a:lnTo>
                    <a:pt x="304" y="683"/>
                  </a:lnTo>
                  <a:lnTo>
                    <a:pt x="310" y="658"/>
                  </a:lnTo>
                  <a:lnTo>
                    <a:pt x="314" y="658"/>
                  </a:lnTo>
                  <a:lnTo>
                    <a:pt x="324" y="667"/>
                  </a:lnTo>
                  <a:lnTo>
                    <a:pt x="356" y="637"/>
                  </a:lnTo>
                  <a:lnTo>
                    <a:pt x="369" y="643"/>
                  </a:lnTo>
                  <a:lnTo>
                    <a:pt x="395" y="607"/>
                  </a:lnTo>
                  <a:lnTo>
                    <a:pt x="387" y="594"/>
                  </a:lnTo>
                  <a:lnTo>
                    <a:pt x="392" y="570"/>
                  </a:lnTo>
                  <a:lnTo>
                    <a:pt x="418" y="519"/>
                  </a:lnTo>
                  <a:lnTo>
                    <a:pt x="453" y="386"/>
                  </a:lnTo>
                  <a:lnTo>
                    <a:pt x="460" y="385"/>
                  </a:lnTo>
                  <a:lnTo>
                    <a:pt x="479" y="397"/>
                  </a:lnTo>
                  <a:lnTo>
                    <a:pt x="480" y="407"/>
                  </a:lnTo>
                  <a:lnTo>
                    <a:pt x="492" y="416"/>
                  </a:lnTo>
                  <a:lnTo>
                    <a:pt x="513" y="411"/>
                  </a:lnTo>
                  <a:lnTo>
                    <a:pt x="525" y="388"/>
                  </a:lnTo>
                  <a:lnTo>
                    <a:pt x="539" y="337"/>
                  </a:lnTo>
                  <a:lnTo>
                    <a:pt x="551" y="319"/>
                  </a:lnTo>
                  <a:lnTo>
                    <a:pt x="570" y="327"/>
                  </a:lnTo>
                  <a:lnTo>
                    <a:pt x="583" y="297"/>
                  </a:lnTo>
                  <a:lnTo>
                    <a:pt x="594" y="293"/>
                  </a:lnTo>
                  <a:lnTo>
                    <a:pt x="605" y="278"/>
                  </a:lnTo>
                  <a:lnTo>
                    <a:pt x="616" y="250"/>
                  </a:lnTo>
                  <a:lnTo>
                    <a:pt x="623" y="244"/>
                  </a:lnTo>
                  <a:lnTo>
                    <a:pt x="626" y="237"/>
                  </a:lnTo>
                  <a:lnTo>
                    <a:pt x="619" y="231"/>
                  </a:lnTo>
                  <a:lnTo>
                    <a:pt x="622" y="191"/>
                  </a:lnTo>
                  <a:lnTo>
                    <a:pt x="626" y="183"/>
                  </a:lnTo>
                  <a:lnTo>
                    <a:pt x="632" y="180"/>
                  </a:lnTo>
                  <a:lnTo>
                    <a:pt x="705" y="226"/>
                  </a:lnTo>
                  <a:lnTo>
                    <a:pt x="717" y="229"/>
                  </a:lnTo>
                  <a:lnTo>
                    <a:pt x="720" y="227"/>
                  </a:lnTo>
                  <a:lnTo>
                    <a:pt x="727" y="188"/>
                  </a:lnTo>
                  <a:lnTo>
                    <a:pt x="710" y="151"/>
                  </a:lnTo>
                  <a:lnTo>
                    <a:pt x="703" y="147"/>
                  </a:lnTo>
                  <a:lnTo>
                    <a:pt x="697" y="131"/>
                  </a:lnTo>
                  <a:lnTo>
                    <a:pt x="682" y="137"/>
                  </a:lnTo>
                  <a:lnTo>
                    <a:pt x="670" y="135"/>
                  </a:lnTo>
                  <a:lnTo>
                    <a:pt x="659" y="129"/>
                  </a:lnTo>
                  <a:lnTo>
                    <a:pt x="607" y="146"/>
                  </a:lnTo>
                  <a:lnTo>
                    <a:pt x="602" y="160"/>
                  </a:lnTo>
                  <a:lnTo>
                    <a:pt x="583" y="167"/>
                  </a:lnTo>
                  <a:lnTo>
                    <a:pt x="563" y="164"/>
                  </a:lnTo>
                  <a:lnTo>
                    <a:pt x="554" y="152"/>
                  </a:lnTo>
                  <a:lnTo>
                    <a:pt x="545" y="173"/>
                  </a:lnTo>
                  <a:lnTo>
                    <a:pt x="533" y="178"/>
                  </a:lnTo>
                  <a:lnTo>
                    <a:pt x="523" y="197"/>
                  </a:lnTo>
                  <a:lnTo>
                    <a:pt x="508" y="202"/>
                  </a:lnTo>
                  <a:lnTo>
                    <a:pt x="476" y="237"/>
                  </a:lnTo>
                  <a:lnTo>
                    <a:pt x="467" y="242"/>
                  </a:lnTo>
                  <a:lnTo>
                    <a:pt x="460" y="256"/>
                  </a:lnTo>
                  <a:lnTo>
                    <a:pt x="435" y="151"/>
                  </a:lnTo>
                  <a:lnTo>
                    <a:pt x="278" y="182"/>
                  </a:lnTo>
                  <a:lnTo>
                    <a:pt x="245" y="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1" name="Freeform 255">
              <a:extLst>
                <a:ext uri="{FF2B5EF4-FFF2-40B4-BE49-F238E27FC236}">
                  <a16:creationId xmlns:a16="http://schemas.microsoft.com/office/drawing/2014/main" id="{2A37431B-2A9E-9D5E-635F-83E985F1E464}"/>
                </a:ext>
              </a:extLst>
            </p:cNvPr>
            <p:cNvSpPr>
              <a:spLocks/>
            </p:cNvSpPr>
            <p:nvPr/>
          </p:nvSpPr>
          <p:spPr bwMode="auto">
            <a:xfrm>
              <a:off x="7058025" y="3340100"/>
              <a:ext cx="558800" cy="554038"/>
            </a:xfrm>
            <a:custGeom>
              <a:avLst/>
              <a:gdLst>
                <a:gd name="T0" fmla="*/ 2147483646 w 727"/>
                <a:gd name="T1" fmla="*/ 0 h 719"/>
                <a:gd name="T2" fmla="*/ 2147483646 w 727"/>
                <a:gd name="T3" fmla="*/ 2147483646 h 719"/>
                <a:gd name="T4" fmla="*/ 2147483646 w 727"/>
                <a:gd name="T5" fmla="*/ 2147483646 h 719"/>
                <a:gd name="T6" fmla="*/ 2147483646 w 727"/>
                <a:gd name="T7" fmla="*/ 2147483646 h 719"/>
                <a:gd name="T8" fmla="*/ 2147483646 w 727"/>
                <a:gd name="T9" fmla="*/ 2147483646 h 719"/>
                <a:gd name="T10" fmla="*/ 2147483646 w 727"/>
                <a:gd name="T11" fmla="*/ 2147483646 h 719"/>
                <a:gd name="T12" fmla="*/ 2147483646 w 727"/>
                <a:gd name="T13" fmla="*/ 2147483646 h 719"/>
                <a:gd name="T14" fmla="*/ 2147483646 w 727"/>
                <a:gd name="T15" fmla="*/ 2147483646 h 719"/>
                <a:gd name="T16" fmla="*/ 2147483646 w 727"/>
                <a:gd name="T17" fmla="*/ 2147483646 h 719"/>
                <a:gd name="T18" fmla="*/ 2147483646 w 727"/>
                <a:gd name="T19" fmla="*/ 2147483646 h 719"/>
                <a:gd name="T20" fmla="*/ 2147483646 w 727"/>
                <a:gd name="T21" fmla="*/ 2147483646 h 719"/>
                <a:gd name="T22" fmla="*/ 2147483646 w 727"/>
                <a:gd name="T23" fmla="*/ 2147483646 h 719"/>
                <a:gd name="T24" fmla="*/ 2147483646 w 727"/>
                <a:gd name="T25" fmla="*/ 2147483646 h 719"/>
                <a:gd name="T26" fmla="*/ 2147483646 w 727"/>
                <a:gd name="T27" fmla="*/ 2147483646 h 719"/>
                <a:gd name="T28" fmla="*/ 2147483646 w 727"/>
                <a:gd name="T29" fmla="*/ 2147483646 h 719"/>
                <a:gd name="T30" fmla="*/ 2147483646 w 727"/>
                <a:gd name="T31" fmla="*/ 2147483646 h 719"/>
                <a:gd name="T32" fmla="*/ 2147483646 w 727"/>
                <a:gd name="T33" fmla="*/ 2147483646 h 719"/>
                <a:gd name="T34" fmla="*/ 2147483646 w 727"/>
                <a:gd name="T35" fmla="*/ 2147483646 h 719"/>
                <a:gd name="T36" fmla="*/ 2147483646 w 727"/>
                <a:gd name="T37" fmla="*/ 2147483646 h 719"/>
                <a:gd name="T38" fmla="*/ 2147483646 w 727"/>
                <a:gd name="T39" fmla="*/ 2147483646 h 719"/>
                <a:gd name="T40" fmla="*/ 2147483646 w 727"/>
                <a:gd name="T41" fmla="*/ 2147483646 h 719"/>
                <a:gd name="T42" fmla="*/ 2147483646 w 727"/>
                <a:gd name="T43" fmla="*/ 2147483646 h 719"/>
                <a:gd name="T44" fmla="*/ 2147483646 w 727"/>
                <a:gd name="T45" fmla="*/ 2147483646 h 719"/>
                <a:gd name="T46" fmla="*/ 2147483646 w 727"/>
                <a:gd name="T47" fmla="*/ 2147483646 h 719"/>
                <a:gd name="T48" fmla="*/ 2147483646 w 727"/>
                <a:gd name="T49" fmla="*/ 2147483646 h 719"/>
                <a:gd name="T50" fmla="*/ 2147483646 w 727"/>
                <a:gd name="T51" fmla="*/ 2147483646 h 719"/>
                <a:gd name="T52" fmla="*/ 2147483646 w 727"/>
                <a:gd name="T53" fmla="*/ 2147483646 h 719"/>
                <a:gd name="T54" fmla="*/ 2147483646 w 727"/>
                <a:gd name="T55" fmla="*/ 2147483646 h 719"/>
                <a:gd name="T56" fmla="*/ 2147483646 w 727"/>
                <a:gd name="T57" fmla="*/ 2147483646 h 719"/>
                <a:gd name="T58" fmla="*/ 2147483646 w 727"/>
                <a:gd name="T59" fmla="*/ 2147483646 h 719"/>
                <a:gd name="T60" fmla="*/ 2147483646 w 727"/>
                <a:gd name="T61" fmla="*/ 2147483646 h 719"/>
                <a:gd name="T62" fmla="*/ 2147483646 w 727"/>
                <a:gd name="T63" fmla="*/ 2147483646 h 719"/>
                <a:gd name="T64" fmla="*/ 2147483646 w 727"/>
                <a:gd name="T65" fmla="*/ 2147483646 h 719"/>
                <a:gd name="T66" fmla="*/ 2147483646 w 727"/>
                <a:gd name="T67" fmla="*/ 2147483646 h 719"/>
                <a:gd name="T68" fmla="*/ 2147483646 w 727"/>
                <a:gd name="T69" fmla="*/ 2147483646 h 719"/>
                <a:gd name="T70" fmla="*/ 2147483646 w 727"/>
                <a:gd name="T71" fmla="*/ 2147483646 h 719"/>
                <a:gd name="T72" fmla="*/ 2147483646 w 727"/>
                <a:gd name="T73" fmla="*/ 2147483646 h 719"/>
                <a:gd name="T74" fmla="*/ 2147483646 w 727"/>
                <a:gd name="T75" fmla="*/ 2147483646 h 719"/>
                <a:gd name="T76" fmla="*/ 2147483646 w 727"/>
                <a:gd name="T77" fmla="*/ 2147483646 h 719"/>
                <a:gd name="T78" fmla="*/ 2147483646 w 727"/>
                <a:gd name="T79" fmla="*/ 2147483646 h 719"/>
                <a:gd name="T80" fmla="*/ 2147483646 w 727"/>
                <a:gd name="T81" fmla="*/ 2147483646 h 719"/>
                <a:gd name="T82" fmla="*/ 2147483646 w 727"/>
                <a:gd name="T83" fmla="*/ 2147483646 h 719"/>
                <a:gd name="T84" fmla="*/ 2147483646 w 727"/>
                <a:gd name="T85" fmla="*/ 2147483646 h 719"/>
                <a:gd name="T86" fmla="*/ 2147483646 w 727"/>
                <a:gd name="T87" fmla="*/ 2147483646 h 719"/>
                <a:gd name="T88" fmla="*/ 2147483646 w 727"/>
                <a:gd name="T89" fmla="*/ 2147483646 h 719"/>
                <a:gd name="T90" fmla="*/ 2147483646 w 727"/>
                <a:gd name="T91" fmla="*/ 2147483646 h 719"/>
                <a:gd name="T92" fmla="*/ 2147483646 w 727"/>
                <a:gd name="T93" fmla="*/ 2147483646 h 719"/>
                <a:gd name="T94" fmla="*/ 2147483646 w 727"/>
                <a:gd name="T95" fmla="*/ 2147483646 h 719"/>
                <a:gd name="T96" fmla="*/ 2147483646 w 727"/>
                <a:gd name="T97" fmla="*/ 2147483646 h 719"/>
                <a:gd name="T98" fmla="*/ 2147483646 w 727"/>
                <a:gd name="T99" fmla="*/ 2147483646 h 719"/>
                <a:gd name="T100" fmla="*/ 2147483646 w 727"/>
                <a:gd name="T101" fmla="*/ 2147483646 h 719"/>
                <a:gd name="T102" fmla="*/ 2147483646 w 727"/>
                <a:gd name="T103" fmla="*/ 2147483646 h 719"/>
                <a:gd name="T104" fmla="*/ 2147483646 w 727"/>
                <a:gd name="T105" fmla="*/ 2147483646 h 719"/>
                <a:gd name="T106" fmla="*/ 2147483646 w 727"/>
                <a:gd name="T107" fmla="*/ 2147483646 h 719"/>
                <a:gd name="T108" fmla="*/ 2147483646 w 727"/>
                <a:gd name="T109" fmla="*/ 2147483646 h 7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7"/>
                <a:gd name="T166" fmla="*/ 0 h 719"/>
                <a:gd name="T167" fmla="*/ 727 w 727"/>
                <a:gd name="T168" fmla="*/ 719 h 7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7" h="719">
                  <a:moveTo>
                    <a:pt x="245" y="2"/>
                  </a:moveTo>
                  <a:lnTo>
                    <a:pt x="242" y="0"/>
                  </a:lnTo>
                  <a:lnTo>
                    <a:pt x="232" y="9"/>
                  </a:lnTo>
                  <a:lnTo>
                    <a:pt x="238" y="30"/>
                  </a:lnTo>
                  <a:lnTo>
                    <a:pt x="217" y="49"/>
                  </a:lnTo>
                  <a:lnTo>
                    <a:pt x="245" y="63"/>
                  </a:lnTo>
                  <a:lnTo>
                    <a:pt x="235" y="137"/>
                  </a:lnTo>
                  <a:lnTo>
                    <a:pt x="227" y="155"/>
                  </a:lnTo>
                  <a:lnTo>
                    <a:pt x="227" y="170"/>
                  </a:lnTo>
                  <a:lnTo>
                    <a:pt x="232" y="182"/>
                  </a:lnTo>
                  <a:lnTo>
                    <a:pt x="233" y="206"/>
                  </a:lnTo>
                  <a:lnTo>
                    <a:pt x="217" y="222"/>
                  </a:lnTo>
                  <a:lnTo>
                    <a:pt x="208" y="226"/>
                  </a:lnTo>
                  <a:lnTo>
                    <a:pt x="179" y="260"/>
                  </a:lnTo>
                  <a:lnTo>
                    <a:pt x="176" y="267"/>
                  </a:lnTo>
                  <a:lnTo>
                    <a:pt x="158" y="273"/>
                  </a:lnTo>
                  <a:lnTo>
                    <a:pt x="145" y="269"/>
                  </a:lnTo>
                  <a:lnTo>
                    <a:pt x="132" y="283"/>
                  </a:lnTo>
                  <a:lnTo>
                    <a:pt x="131" y="293"/>
                  </a:lnTo>
                  <a:lnTo>
                    <a:pt x="117" y="305"/>
                  </a:lnTo>
                  <a:lnTo>
                    <a:pt x="101" y="341"/>
                  </a:lnTo>
                  <a:lnTo>
                    <a:pt x="107" y="364"/>
                  </a:lnTo>
                  <a:lnTo>
                    <a:pt x="90" y="386"/>
                  </a:lnTo>
                  <a:lnTo>
                    <a:pt x="75" y="362"/>
                  </a:lnTo>
                  <a:lnTo>
                    <a:pt x="62" y="362"/>
                  </a:lnTo>
                  <a:lnTo>
                    <a:pt x="47" y="410"/>
                  </a:lnTo>
                  <a:lnTo>
                    <a:pt x="48" y="434"/>
                  </a:lnTo>
                  <a:lnTo>
                    <a:pt x="47" y="456"/>
                  </a:lnTo>
                  <a:lnTo>
                    <a:pt x="36" y="464"/>
                  </a:lnTo>
                  <a:lnTo>
                    <a:pt x="21" y="492"/>
                  </a:lnTo>
                  <a:lnTo>
                    <a:pt x="0" y="494"/>
                  </a:lnTo>
                  <a:lnTo>
                    <a:pt x="3" y="519"/>
                  </a:lnTo>
                  <a:lnTo>
                    <a:pt x="3" y="537"/>
                  </a:lnTo>
                  <a:lnTo>
                    <a:pt x="2" y="549"/>
                  </a:lnTo>
                  <a:lnTo>
                    <a:pt x="6" y="563"/>
                  </a:lnTo>
                  <a:lnTo>
                    <a:pt x="39" y="605"/>
                  </a:lnTo>
                  <a:lnTo>
                    <a:pt x="60" y="637"/>
                  </a:lnTo>
                  <a:lnTo>
                    <a:pt x="66" y="640"/>
                  </a:lnTo>
                  <a:lnTo>
                    <a:pt x="71" y="639"/>
                  </a:lnTo>
                  <a:lnTo>
                    <a:pt x="90" y="646"/>
                  </a:lnTo>
                  <a:lnTo>
                    <a:pt x="93" y="652"/>
                  </a:lnTo>
                  <a:lnTo>
                    <a:pt x="99" y="654"/>
                  </a:lnTo>
                  <a:lnTo>
                    <a:pt x="109" y="661"/>
                  </a:lnTo>
                  <a:lnTo>
                    <a:pt x="121" y="661"/>
                  </a:lnTo>
                  <a:lnTo>
                    <a:pt x="127" y="665"/>
                  </a:lnTo>
                  <a:lnTo>
                    <a:pt x="121" y="682"/>
                  </a:lnTo>
                  <a:lnTo>
                    <a:pt x="144" y="705"/>
                  </a:lnTo>
                  <a:lnTo>
                    <a:pt x="181" y="719"/>
                  </a:lnTo>
                  <a:lnTo>
                    <a:pt x="197" y="719"/>
                  </a:lnTo>
                  <a:lnTo>
                    <a:pt x="217" y="705"/>
                  </a:lnTo>
                  <a:lnTo>
                    <a:pt x="218" y="695"/>
                  </a:lnTo>
                  <a:lnTo>
                    <a:pt x="232" y="686"/>
                  </a:lnTo>
                  <a:lnTo>
                    <a:pt x="244" y="698"/>
                  </a:lnTo>
                  <a:lnTo>
                    <a:pt x="251" y="701"/>
                  </a:lnTo>
                  <a:lnTo>
                    <a:pt x="264" y="699"/>
                  </a:lnTo>
                  <a:lnTo>
                    <a:pt x="304" y="683"/>
                  </a:lnTo>
                  <a:lnTo>
                    <a:pt x="310" y="658"/>
                  </a:lnTo>
                  <a:lnTo>
                    <a:pt x="314" y="658"/>
                  </a:lnTo>
                  <a:lnTo>
                    <a:pt x="324" y="667"/>
                  </a:lnTo>
                  <a:lnTo>
                    <a:pt x="356" y="637"/>
                  </a:lnTo>
                  <a:lnTo>
                    <a:pt x="369" y="643"/>
                  </a:lnTo>
                  <a:lnTo>
                    <a:pt x="395" y="607"/>
                  </a:lnTo>
                  <a:lnTo>
                    <a:pt x="387" y="594"/>
                  </a:lnTo>
                  <a:lnTo>
                    <a:pt x="392" y="570"/>
                  </a:lnTo>
                  <a:lnTo>
                    <a:pt x="418" y="519"/>
                  </a:lnTo>
                  <a:lnTo>
                    <a:pt x="453" y="386"/>
                  </a:lnTo>
                  <a:lnTo>
                    <a:pt x="460" y="385"/>
                  </a:lnTo>
                  <a:lnTo>
                    <a:pt x="479" y="397"/>
                  </a:lnTo>
                  <a:lnTo>
                    <a:pt x="480" y="407"/>
                  </a:lnTo>
                  <a:lnTo>
                    <a:pt x="492" y="416"/>
                  </a:lnTo>
                  <a:lnTo>
                    <a:pt x="513" y="411"/>
                  </a:lnTo>
                  <a:lnTo>
                    <a:pt x="525" y="388"/>
                  </a:lnTo>
                  <a:lnTo>
                    <a:pt x="539" y="337"/>
                  </a:lnTo>
                  <a:lnTo>
                    <a:pt x="551" y="319"/>
                  </a:lnTo>
                  <a:lnTo>
                    <a:pt x="570" y="327"/>
                  </a:lnTo>
                  <a:lnTo>
                    <a:pt x="583" y="297"/>
                  </a:lnTo>
                  <a:lnTo>
                    <a:pt x="594" y="293"/>
                  </a:lnTo>
                  <a:lnTo>
                    <a:pt x="605" y="278"/>
                  </a:lnTo>
                  <a:lnTo>
                    <a:pt x="616" y="250"/>
                  </a:lnTo>
                  <a:lnTo>
                    <a:pt x="623" y="244"/>
                  </a:lnTo>
                  <a:lnTo>
                    <a:pt x="626" y="237"/>
                  </a:lnTo>
                  <a:lnTo>
                    <a:pt x="619" y="231"/>
                  </a:lnTo>
                  <a:lnTo>
                    <a:pt x="622" y="191"/>
                  </a:lnTo>
                  <a:lnTo>
                    <a:pt x="626" y="183"/>
                  </a:lnTo>
                  <a:lnTo>
                    <a:pt x="632" y="180"/>
                  </a:lnTo>
                  <a:lnTo>
                    <a:pt x="705" y="226"/>
                  </a:lnTo>
                  <a:lnTo>
                    <a:pt x="717" y="229"/>
                  </a:lnTo>
                  <a:lnTo>
                    <a:pt x="720" y="227"/>
                  </a:lnTo>
                  <a:lnTo>
                    <a:pt x="727" y="188"/>
                  </a:lnTo>
                  <a:lnTo>
                    <a:pt x="710" y="151"/>
                  </a:lnTo>
                  <a:lnTo>
                    <a:pt x="703" y="147"/>
                  </a:lnTo>
                  <a:lnTo>
                    <a:pt x="697" y="131"/>
                  </a:lnTo>
                  <a:lnTo>
                    <a:pt x="682" y="137"/>
                  </a:lnTo>
                  <a:lnTo>
                    <a:pt x="670" y="135"/>
                  </a:lnTo>
                  <a:lnTo>
                    <a:pt x="659" y="129"/>
                  </a:lnTo>
                  <a:lnTo>
                    <a:pt x="607" y="146"/>
                  </a:lnTo>
                  <a:lnTo>
                    <a:pt x="602" y="160"/>
                  </a:lnTo>
                  <a:lnTo>
                    <a:pt x="583" y="167"/>
                  </a:lnTo>
                  <a:lnTo>
                    <a:pt x="563" y="164"/>
                  </a:lnTo>
                  <a:lnTo>
                    <a:pt x="554" y="152"/>
                  </a:lnTo>
                  <a:lnTo>
                    <a:pt x="545" y="173"/>
                  </a:lnTo>
                  <a:lnTo>
                    <a:pt x="533" y="178"/>
                  </a:lnTo>
                  <a:lnTo>
                    <a:pt x="523" y="197"/>
                  </a:lnTo>
                  <a:lnTo>
                    <a:pt x="508" y="202"/>
                  </a:lnTo>
                  <a:lnTo>
                    <a:pt x="476" y="237"/>
                  </a:lnTo>
                  <a:lnTo>
                    <a:pt x="467" y="242"/>
                  </a:lnTo>
                  <a:lnTo>
                    <a:pt x="460" y="256"/>
                  </a:lnTo>
                  <a:lnTo>
                    <a:pt x="435" y="151"/>
                  </a:lnTo>
                  <a:lnTo>
                    <a:pt x="278" y="182"/>
                  </a:lnTo>
                  <a:lnTo>
                    <a:pt x="245" y="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2" name="Freeform 256">
              <a:extLst>
                <a:ext uri="{FF2B5EF4-FFF2-40B4-BE49-F238E27FC236}">
                  <a16:creationId xmlns:a16="http://schemas.microsoft.com/office/drawing/2014/main" id="{9DEA079E-DE68-2A4E-1113-F21898E6CCCF}"/>
                </a:ext>
              </a:extLst>
            </p:cNvPr>
            <p:cNvSpPr>
              <a:spLocks/>
            </p:cNvSpPr>
            <p:nvPr/>
          </p:nvSpPr>
          <p:spPr bwMode="auto">
            <a:xfrm>
              <a:off x="5588000" y="4119563"/>
              <a:ext cx="622300" cy="569912"/>
            </a:xfrm>
            <a:custGeom>
              <a:avLst/>
              <a:gdLst>
                <a:gd name="T0" fmla="*/ 0 w 807"/>
                <a:gd name="T1" fmla="*/ 2147483646 h 742"/>
                <a:gd name="T2" fmla="*/ 2147483646 w 807"/>
                <a:gd name="T3" fmla="*/ 0 h 742"/>
                <a:gd name="T4" fmla="*/ 2147483646 w 807"/>
                <a:gd name="T5" fmla="*/ 2147483646 h 742"/>
                <a:gd name="T6" fmla="*/ 2147483646 w 807"/>
                <a:gd name="T7" fmla="*/ 2147483646 h 742"/>
                <a:gd name="T8" fmla="*/ 2147483646 w 807"/>
                <a:gd name="T9" fmla="*/ 2147483646 h 742"/>
                <a:gd name="T10" fmla="*/ 2147483646 w 807"/>
                <a:gd name="T11" fmla="*/ 2147483646 h 742"/>
                <a:gd name="T12" fmla="*/ 2147483646 w 807"/>
                <a:gd name="T13" fmla="*/ 2147483646 h 742"/>
                <a:gd name="T14" fmla="*/ 2147483646 w 807"/>
                <a:gd name="T15" fmla="*/ 2147483646 h 742"/>
                <a:gd name="T16" fmla="*/ 2147483646 w 807"/>
                <a:gd name="T17" fmla="*/ 2147483646 h 742"/>
                <a:gd name="T18" fmla="*/ 2147483646 w 807"/>
                <a:gd name="T19" fmla="*/ 2147483646 h 742"/>
                <a:gd name="T20" fmla="*/ 2147483646 w 807"/>
                <a:gd name="T21" fmla="*/ 2147483646 h 742"/>
                <a:gd name="T22" fmla="*/ 2147483646 w 807"/>
                <a:gd name="T23" fmla="*/ 2147483646 h 742"/>
                <a:gd name="T24" fmla="*/ 2147483646 w 807"/>
                <a:gd name="T25" fmla="*/ 2147483646 h 742"/>
                <a:gd name="T26" fmla="*/ 2147483646 w 807"/>
                <a:gd name="T27" fmla="*/ 2147483646 h 742"/>
                <a:gd name="T28" fmla="*/ 2147483646 w 807"/>
                <a:gd name="T29" fmla="*/ 2147483646 h 742"/>
                <a:gd name="T30" fmla="*/ 2147483646 w 807"/>
                <a:gd name="T31" fmla="*/ 2147483646 h 742"/>
                <a:gd name="T32" fmla="*/ 2147483646 w 807"/>
                <a:gd name="T33" fmla="*/ 2147483646 h 742"/>
                <a:gd name="T34" fmla="*/ 2147483646 w 807"/>
                <a:gd name="T35" fmla="*/ 2147483646 h 742"/>
                <a:gd name="T36" fmla="*/ 2147483646 w 807"/>
                <a:gd name="T37" fmla="*/ 2147483646 h 742"/>
                <a:gd name="T38" fmla="*/ 2147483646 w 807"/>
                <a:gd name="T39" fmla="*/ 2147483646 h 742"/>
                <a:gd name="T40" fmla="*/ 2147483646 w 807"/>
                <a:gd name="T41" fmla="*/ 2147483646 h 742"/>
                <a:gd name="T42" fmla="*/ 2147483646 w 807"/>
                <a:gd name="T43" fmla="*/ 2147483646 h 742"/>
                <a:gd name="T44" fmla="*/ 2147483646 w 807"/>
                <a:gd name="T45" fmla="*/ 2147483646 h 742"/>
                <a:gd name="T46" fmla="*/ 2147483646 w 807"/>
                <a:gd name="T47" fmla="*/ 2147483646 h 742"/>
                <a:gd name="T48" fmla="*/ 2147483646 w 807"/>
                <a:gd name="T49" fmla="*/ 2147483646 h 742"/>
                <a:gd name="T50" fmla="*/ 2147483646 w 807"/>
                <a:gd name="T51" fmla="*/ 2147483646 h 742"/>
                <a:gd name="T52" fmla="*/ 2147483646 w 807"/>
                <a:gd name="T53" fmla="*/ 2147483646 h 742"/>
                <a:gd name="T54" fmla="*/ 2147483646 w 807"/>
                <a:gd name="T55" fmla="*/ 2147483646 h 742"/>
                <a:gd name="T56" fmla="*/ 2147483646 w 807"/>
                <a:gd name="T57" fmla="*/ 2147483646 h 742"/>
                <a:gd name="T58" fmla="*/ 2147483646 w 807"/>
                <a:gd name="T59" fmla="*/ 2147483646 h 742"/>
                <a:gd name="T60" fmla="*/ 2147483646 w 807"/>
                <a:gd name="T61" fmla="*/ 2147483646 h 742"/>
                <a:gd name="T62" fmla="*/ 2147483646 w 807"/>
                <a:gd name="T63" fmla="*/ 2147483646 h 742"/>
                <a:gd name="T64" fmla="*/ 2147483646 w 807"/>
                <a:gd name="T65" fmla="*/ 2147483646 h 742"/>
                <a:gd name="T66" fmla="*/ 2147483646 w 807"/>
                <a:gd name="T67" fmla="*/ 2147483646 h 742"/>
                <a:gd name="T68" fmla="*/ 2147483646 w 807"/>
                <a:gd name="T69" fmla="*/ 2147483646 h 742"/>
                <a:gd name="T70" fmla="*/ 2147483646 w 807"/>
                <a:gd name="T71" fmla="*/ 2147483646 h 742"/>
                <a:gd name="T72" fmla="*/ 2147483646 w 807"/>
                <a:gd name="T73" fmla="*/ 2147483646 h 742"/>
                <a:gd name="T74" fmla="*/ 2147483646 w 807"/>
                <a:gd name="T75" fmla="*/ 2147483646 h 742"/>
                <a:gd name="T76" fmla="*/ 2147483646 w 807"/>
                <a:gd name="T77" fmla="*/ 2147483646 h 742"/>
                <a:gd name="T78" fmla="*/ 2147483646 w 807"/>
                <a:gd name="T79" fmla="*/ 2147483646 h 742"/>
                <a:gd name="T80" fmla="*/ 2147483646 w 807"/>
                <a:gd name="T81" fmla="*/ 2147483646 h 742"/>
                <a:gd name="T82" fmla="*/ 2147483646 w 807"/>
                <a:gd name="T83" fmla="*/ 2147483646 h 742"/>
                <a:gd name="T84" fmla="*/ 2147483646 w 807"/>
                <a:gd name="T85" fmla="*/ 2147483646 h 742"/>
                <a:gd name="T86" fmla="*/ 2147483646 w 807"/>
                <a:gd name="T87" fmla="*/ 2147483646 h 742"/>
                <a:gd name="T88" fmla="*/ 2147483646 w 807"/>
                <a:gd name="T89" fmla="*/ 2147483646 h 742"/>
                <a:gd name="T90" fmla="*/ 2147483646 w 807"/>
                <a:gd name="T91" fmla="*/ 2147483646 h 742"/>
                <a:gd name="T92" fmla="*/ 2147483646 w 807"/>
                <a:gd name="T93" fmla="*/ 2147483646 h 742"/>
                <a:gd name="T94" fmla="*/ 2147483646 w 807"/>
                <a:gd name="T95" fmla="*/ 2147483646 h 742"/>
                <a:gd name="T96" fmla="*/ 0 w 807"/>
                <a:gd name="T97" fmla="*/ 2147483646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742"/>
                <a:gd name="T149" fmla="*/ 807 w 807"/>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742">
                  <a:moveTo>
                    <a:pt x="0" y="32"/>
                  </a:moveTo>
                  <a:lnTo>
                    <a:pt x="727" y="0"/>
                  </a:lnTo>
                  <a:lnTo>
                    <a:pt x="723" y="9"/>
                  </a:lnTo>
                  <a:lnTo>
                    <a:pt x="738" y="20"/>
                  </a:lnTo>
                  <a:lnTo>
                    <a:pt x="745" y="38"/>
                  </a:lnTo>
                  <a:lnTo>
                    <a:pt x="742" y="53"/>
                  </a:lnTo>
                  <a:lnTo>
                    <a:pt x="720" y="70"/>
                  </a:lnTo>
                  <a:lnTo>
                    <a:pt x="700" y="93"/>
                  </a:lnTo>
                  <a:lnTo>
                    <a:pt x="698" y="107"/>
                  </a:lnTo>
                  <a:lnTo>
                    <a:pt x="807" y="100"/>
                  </a:lnTo>
                  <a:lnTo>
                    <a:pt x="803" y="110"/>
                  </a:lnTo>
                  <a:lnTo>
                    <a:pt x="806" y="120"/>
                  </a:lnTo>
                  <a:lnTo>
                    <a:pt x="798" y="137"/>
                  </a:lnTo>
                  <a:lnTo>
                    <a:pt x="779" y="158"/>
                  </a:lnTo>
                  <a:lnTo>
                    <a:pt x="770" y="202"/>
                  </a:lnTo>
                  <a:lnTo>
                    <a:pt x="749" y="228"/>
                  </a:lnTo>
                  <a:lnTo>
                    <a:pt x="753" y="256"/>
                  </a:lnTo>
                  <a:lnTo>
                    <a:pt x="752" y="293"/>
                  </a:lnTo>
                  <a:lnTo>
                    <a:pt x="746" y="294"/>
                  </a:lnTo>
                  <a:lnTo>
                    <a:pt x="728" y="311"/>
                  </a:lnTo>
                  <a:lnTo>
                    <a:pt x="726" y="323"/>
                  </a:lnTo>
                  <a:lnTo>
                    <a:pt x="694" y="350"/>
                  </a:lnTo>
                  <a:lnTo>
                    <a:pt x="683" y="381"/>
                  </a:lnTo>
                  <a:lnTo>
                    <a:pt x="685" y="414"/>
                  </a:lnTo>
                  <a:lnTo>
                    <a:pt x="681" y="432"/>
                  </a:lnTo>
                  <a:lnTo>
                    <a:pt x="651" y="451"/>
                  </a:lnTo>
                  <a:lnTo>
                    <a:pt x="631" y="482"/>
                  </a:lnTo>
                  <a:lnTo>
                    <a:pt x="622" y="491"/>
                  </a:lnTo>
                  <a:lnTo>
                    <a:pt x="622" y="516"/>
                  </a:lnTo>
                  <a:lnTo>
                    <a:pt x="607" y="535"/>
                  </a:lnTo>
                  <a:lnTo>
                    <a:pt x="607" y="555"/>
                  </a:lnTo>
                  <a:lnTo>
                    <a:pt x="597" y="582"/>
                  </a:lnTo>
                  <a:lnTo>
                    <a:pt x="580" y="611"/>
                  </a:lnTo>
                  <a:lnTo>
                    <a:pt x="587" y="641"/>
                  </a:lnTo>
                  <a:lnTo>
                    <a:pt x="602" y="657"/>
                  </a:lnTo>
                  <a:lnTo>
                    <a:pt x="605" y="677"/>
                  </a:lnTo>
                  <a:lnTo>
                    <a:pt x="610" y="683"/>
                  </a:lnTo>
                  <a:lnTo>
                    <a:pt x="610" y="692"/>
                  </a:lnTo>
                  <a:lnTo>
                    <a:pt x="601" y="699"/>
                  </a:lnTo>
                  <a:lnTo>
                    <a:pt x="597" y="718"/>
                  </a:lnTo>
                  <a:lnTo>
                    <a:pt x="599" y="728"/>
                  </a:lnTo>
                  <a:lnTo>
                    <a:pt x="106" y="742"/>
                  </a:lnTo>
                  <a:lnTo>
                    <a:pt x="105" y="634"/>
                  </a:lnTo>
                  <a:lnTo>
                    <a:pt x="79" y="628"/>
                  </a:lnTo>
                  <a:lnTo>
                    <a:pt x="57" y="637"/>
                  </a:lnTo>
                  <a:lnTo>
                    <a:pt x="50" y="635"/>
                  </a:lnTo>
                  <a:lnTo>
                    <a:pt x="25" y="616"/>
                  </a:lnTo>
                  <a:lnTo>
                    <a:pt x="30" y="256"/>
                  </a:lnTo>
                  <a:lnTo>
                    <a:pt x="0" y="32"/>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3" name="Freeform 257">
              <a:extLst>
                <a:ext uri="{FF2B5EF4-FFF2-40B4-BE49-F238E27FC236}">
                  <a16:creationId xmlns:a16="http://schemas.microsoft.com/office/drawing/2014/main" id="{3B5019CE-3193-5EF6-808D-E0BCC2D9A909}"/>
                </a:ext>
              </a:extLst>
            </p:cNvPr>
            <p:cNvSpPr>
              <a:spLocks/>
            </p:cNvSpPr>
            <p:nvPr/>
          </p:nvSpPr>
          <p:spPr bwMode="auto">
            <a:xfrm>
              <a:off x="5588000" y="4119563"/>
              <a:ext cx="622300" cy="569912"/>
            </a:xfrm>
            <a:custGeom>
              <a:avLst/>
              <a:gdLst>
                <a:gd name="T0" fmla="*/ 0 w 807"/>
                <a:gd name="T1" fmla="*/ 2147483646 h 742"/>
                <a:gd name="T2" fmla="*/ 2147483646 w 807"/>
                <a:gd name="T3" fmla="*/ 0 h 742"/>
                <a:gd name="T4" fmla="*/ 2147483646 w 807"/>
                <a:gd name="T5" fmla="*/ 2147483646 h 742"/>
                <a:gd name="T6" fmla="*/ 2147483646 w 807"/>
                <a:gd name="T7" fmla="*/ 2147483646 h 742"/>
                <a:gd name="T8" fmla="*/ 2147483646 w 807"/>
                <a:gd name="T9" fmla="*/ 2147483646 h 742"/>
                <a:gd name="T10" fmla="*/ 2147483646 w 807"/>
                <a:gd name="T11" fmla="*/ 2147483646 h 742"/>
                <a:gd name="T12" fmla="*/ 2147483646 w 807"/>
                <a:gd name="T13" fmla="*/ 2147483646 h 742"/>
                <a:gd name="T14" fmla="*/ 2147483646 w 807"/>
                <a:gd name="T15" fmla="*/ 2147483646 h 742"/>
                <a:gd name="T16" fmla="*/ 2147483646 w 807"/>
                <a:gd name="T17" fmla="*/ 2147483646 h 742"/>
                <a:gd name="T18" fmla="*/ 2147483646 w 807"/>
                <a:gd name="T19" fmla="*/ 2147483646 h 742"/>
                <a:gd name="T20" fmla="*/ 2147483646 w 807"/>
                <a:gd name="T21" fmla="*/ 2147483646 h 742"/>
                <a:gd name="T22" fmla="*/ 2147483646 w 807"/>
                <a:gd name="T23" fmla="*/ 2147483646 h 742"/>
                <a:gd name="T24" fmla="*/ 2147483646 w 807"/>
                <a:gd name="T25" fmla="*/ 2147483646 h 742"/>
                <a:gd name="T26" fmla="*/ 2147483646 w 807"/>
                <a:gd name="T27" fmla="*/ 2147483646 h 742"/>
                <a:gd name="T28" fmla="*/ 2147483646 w 807"/>
                <a:gd name="T29" fmla="*/ 2147483646 h 742"/>
                <a:gd name="T30" fmla="*/ 2147483646 w 807"/>
                <a:gd name="T31" fmla="*/ 2147483646 h 742"/>
                <a:gd name="T32" fmla="*/ 2147483646 w 807"/>
                <a:gd name="T33" fmla="*/ 2147483646 h 742"/>
                <a:gd name="T34" fmla="*/ 2147483646 w 807"/>
                <a:gd name="T35" fmla="*/ 2147483646 h 742"/>
                <a:gd name="T36" fmla="*/ 2147483646 w 807"/>
                <a:gd name="T37" fmla="*/ 2147483646 h 742"/>
                <a:gd name="T38" fmla="*/ 2147483646 w 807"/>
                <a:gd name="T39" fmla="*/ 2147483646 h 742"/>
                <a:gd name="T40" fmla="*/ 2147483646 w 807"/>
                <a:gd name="T41" fmla="*/ 2147483646 h 742"/>
                <a:gd name="T42" fmla="*/ 2147483646 w 807"/>
                <a:gd name="T43" fmla="*/ 2147483646 h 742"/>
                <a:gd name="T44" fmla="*/ 2147483646 w 807"/>
                <a:gd name="T45" fmla="*/ 2147483646 h 742"/>
                <a:gd name="T46" fmla="*/ 2147483646 w 807"/>
                <a:gd name="T47" fmla="*/ 2147483646 h 742"/>
                <a:gd name="T48" fmla="*/ 2147483646 w 807"/>
                <a:gd name="T49" fmla="*/ 2147483646 h 742"/>
                <a:gd name="T50" fmla="*/ 2147483646 w 807"/>
                <a:gd name="T51" fmla="*/ 2147483646 h 742"/>
                <a:gd name="T52" fmla="*/ 2147483646 w 807"/>
                <a:gd name="T53" fmla="*/ 2147483646 h 742"/>
                <a:gd name="T54" fmla="*/ 2147483646 w 807"/>
                <a:gd name="T55" fmla="*/ 2147483646 h 742"/>
                <a:gd name="T56" fmla="*/ 2147483646 w 807"/>
                <a:gd name="T57" fmla="*/ 2147483646 h 742"/>
                <a:gd name="T58" fmla="*/ 2147483646 w 807"/>
                <a:gd name="T59" fmla="*/ 2147483646 h 742"/>
                <a:gd name="T60" fmla="*/ 2147483646 w 807"/>
                <a:gd name="T61" fmla="*/ 2147483646 h 742"/>
                <a:gd name="T62" fmla="*/ 2147483646 w 807"/>
                <a:gd name="T63" fmla="*/ 2147483646 h 742"/>
                <a:gd name="T64" fmla="*/ 2147483646 w 807"/>
                <a:gd name="T65" fmla="*/ 2147483646 h 742"/>
                <a:gd name="T66" fmla="*/ 2147483646 w 807"/>
                <a:gd name="T67" fmla="*/ 2147483646 h 742"/>
                <a:gd name="T68" fmla="*/ 2147483646 w 807"/>
                <a:gd name="T69" fmla="*/ 2147483646 h 742"/>
                <a:gd name="T70" fmla="*/ 2147483646 w 807"/>
                <a:gd name="T71" fmla="*/ 2147483646 h 742"/>
                <a:gd name="T72" fmla="*/ 2147483646 w 807"/>
                <a:gd name="T73" fmla="*/ 2147483646 h 742"/>
                <a:gd name="T74" fmla="*/ 2147483646 w 807"/>
                <a:gd name="T75" fmla="*/ 2147483646 h 742"/>
                <a:gd name="T76" fmla="*/ 2147483646 w 807"/>
                <a:gd name="T77" fmla="*/ 2147483646 h 742"/>
                <a:gd name="T78" fmla="*/ 2147483646 w 807"/>
                <a:gd name="T79" fmla="*/ 2147483646 h 742"/>
                <a:gd name="T80" fmla="*/ 2147483646 w 807"/>
                <a:gd name="T81" fmla="*/ 2147483646 h 742"/>
                <a:gd name="T82" fmla="*/ 2147483646 w 807"/>
                <a:gd name="T83" fmla="*/ 2147483646 h 742"/>
                <a:gd name="T84" fmla="*/ 2147483646 w 807"/>
                <a:gd name="T85" fmla="*/ 2147483646 h 742"/>
                <a:gd name="T86" fmla="*/ 2147483646 w 807"/>
                <a:gd name="T87" fmla="*/ 2147483646 h 742"/>
                <a:gd name="T88" fmla="*/ 2147483646 w 807"/>
                <a:gd name="T89" fmla="*/ 2147483646 h 742"/>
                <a:gd name="T90" fmla="*/ 2147483646 w 807"/>
                <a:gd name="T91" fmla="*/ 2147483646 h 742"/>
                <a:gd name="T92" fmla="*/ 2147483646 w 807"/>
                <a:gd name="T93" fmla="*/ 2147483646 h 742"/>
                <a:gd name="T94" fmla="*/ 2147483646 w 807"/>
                <a:gd name="T95" fmla="*/ 2147483646 h 742"/>
                <a:gd name="T96" fmla="*/ 0 w 807"/>
                <a:gd name="T97" fmla="*/ 2147483646 h 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742"/>
                <a:gd name="T149" fmla="*/ 807 w 807"/>
                <a:gd name="T150" fmla="*/ 742 h 7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742">
                  <a:moveTo>
                    <a:pt x="0" y="32"/>
                  </a:moveTo>
                  <a:lnTo>
                    <a:pt x="727" y="0"/>
                  </a:lnTo>
                  <a:lnTo>
                    <a:pt x="723" y="9"/>
                  </a:lnTo>
                  <a:lnTo>
                    <a:pt x="738" y="20"/>
                  </a:lnTo>
                  <a:lnTo>
                    <a:pt x="745" y="38"/>
                  </a:lnTo>
                  <a:lnTo>
                    <a:pt x="742" y="53"/>
                  </a:lnTo>
                  <a:lnTo>
                    <a:pt x="720" y="70"/>
                  </a:lnTo>
                  <a:lnTo>
                    <a:pt x="700" y="93"/>
                  </a:lnTo>
                  <a:lnTo>
                    <a:pt x="698" y="107"/>
                  </a:lnTo>
                  <a:lnTo>
                    <a:pt x="807" y="100"/>
                  </a:lnTo>
                  <a:lnTo>
                    <a:pt x="803" y="110"/>
                  </a:lnTo>
                  <a:lnTo>
                    <a:pt x="806" y="120"/>
                  </a:lnTo>
                  <a:lnTo>
                    <a:pt x="798" y="137"/>
                  </a:lnTo>
                  <a:lnTo>
                    <a:pt x="779" y="158"/>
                  </a:lnTo>
                  <a:lnTo>
                    <a:pt x="770" y="202"/>
                  </a:lnTo>
                  <a:lnTo>
                    <a:pt x="749" y="228"/>
                  </a:lnTo>
                  <a:lnTo>
                    <a:pt x="753" y="256"/>
                  </a:lnTo>
                  <a:lnTo>
                    <a:pt x="752" y="293"/>
                  </a:lnTo>
                  <a:lnTo>
                    <a:pt x="746" y="294"/>
                  </a:lnTo>
                  <a:lnTo>
                    <a:pt x="728" y="311"/>
                  </a:lnTo>
                  <a:lnTo>
                    <a:pt x="726" y="323"/>
                  </a:lnTo>
                  <a:lnTo>
                    <a:pt x="694" y="350"/>
                  </a:lnTo>
                  <a:lnTo>
                    <a:pt x="683" y="381"/>
                  </a:lnTo>
                  <a:lnTo>
                    <a:pt x="685" y="414"/>
                  </a:lnTo>
                  <a:lnTo>
                    <a:pt x="681" y="432"/>
                  </a:lnTo>
                  <a:lnTo>
                    <a:pt x="651" y="451"/>
                  </a:lnTo>
                  <a:lnTo>
                    <a:pt x="631" y="482"/>
                  </a:lnTo>
                  <a:lnTo>
                    <a:pt x="622" y="491"/>
                  </a:lnTo>
                  <a:lnTo>
                    <a:pt x="622" y="516"/>
                  </a:lnTo>
                  <a:lnTo>
                    <a:pt x="607" y="535"/>
                  </a:lnTo>
                  <a:lnTo>
                    <a:pt x="607" y="555"/>
                  </a:lnTo>
                  <a:lnTo>
                    <a:pt x="597" y="582"/>
                  </a:lnTo>
                  <a:lnTo>
                    <a:pt x="580" y="611"/>
                  </a:lnTo>
                  <a:lnTo>
                    <a:pt x="587" y="641"/>
                  </a:lnTo>
                  <a:lnTo>
                    <a:pt x="602" y="657"/>
                  </a:lnTo>
                  <a:lnTo>
                    <a:pt x="605" y="677"/>
                  </a:lnTo>
                  <a:lnTo>
                    <a:pt x="610" y="683"/>
                  </a:lnTo>
                  <a:lnTo>
                    <a:pt x="610" y="692"/>
                  </a:lnTo>
                  <a:lnTo>
                    <a:pt x="601" y="699"/>
                  </a:lnTo>
                  <a:lnTo>
                    <a:pt x="597" y="718"/>
                  </a:lnTo>
                  <a:lnTo>
                    <a:pt x="599" y="728"/>
                  </a:lnTo>
                  <a:lnTo>
                    <a:pt x="106" y="742"/>
                  </a:lnTo>
                  <a:lnTo>
                    <a:pt x="105" y="634"/>
                  </a:lnTo>
                  <a:lnTo>
                    <a:pt x="79" y="628"/>
                  </a:lnTo>
                  <a:lnTo>
                    <a:pt x="57" y="637"/>
                  </a:lnTo>
                  <a:lnTo>
                    <a:pt x="50" y="635"/>
                  </a:lnTo>
                  <a:lnTo>
                    <a:pt x="25" y="616"/>
                  </a:lnTo>
                  <a:lnTo>
                    <a:pt x="30" y="256"/>
                  </a:lnTo>
                  <a:lnTo>
                    <a:pt x="0" y="32"/>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4" name="Freeform 258">
              <a:extLst>
                <a:ext uri="{FF2B5EF4-FFF2-40B4-BE49-F238E27FC236}">
                  <a16:creationId xmlns:a16="http://schemas.microsoft.com/office/drawing/2014/main" id="{BFD24190-3711-9859-6ACA-6F86819F2A57}"/>
                </a:ext>
              </a:extLst>
            </p:cNvPr>
            <p:cNvSpPr>
              <a:spLocks/>
            </p:cNvSpPr>
            <p:nvPr/>
          </p:nvSpPr>
          <p:spPr bwMode="auto">
            <a:xfrm>
              <a:off x="3170238" y="3076575"/>
              <a:ext cx="704850" cy="877888"/>
            </a:xfrm>
            <a:custGeom>
              <a:avLst/>
              <a:gdLst>
                <a:gd name="T0" fmla="*/ 2147483646 w 915"/>
                <a:gd name="T1" fmla="*/ 2147483646 h 1137"/>
                <a:gd name="T2" fmla="*/ 2147483646 w 915"/>
                <a:gd name="T3" fmla="*/ 2147483646 h 1137"/>
                <a:gd name="T4" fmla="*/ 2147483646 w 915"/>
                <a:gd name="T5" fmla="*/ 2147483646 h 1137"/>
                <a:gd name="T6" fmla="*/ 2147483646 w 915"/>
                <a:gd name="T7" fmla="*/ 2147483646 h 1137"/>
                <a:gd name="T8" fmla="*/ 2147483646 w 915"/>
                <a:gd name="T9" fmla="*/ 0 h 1137"/>
                <a:gd name="T10" fmla="*/ 0 w 915"/>
                <a:gd name="T11" fmla="*/ 2147483646 h 1137"/>
                <a:gd name="T12" fmla="*/ 0 w 915"/>
                <a:gd name="T13" fmla="*/ 2147483646 h 1137"/>
                <a:gd name="T14" fmla="*/ 2147483646 w 915"/>
                <a:gd name="T15" fmla="*/ 2147483646 h 1137"/>
                <a:gd name="T16" fmla="*/ 0 60000 65536"/>
                <a:gd name="T17" fmla="*/ 0 60000 65536"/>
                <a:gd name="T18" fmla="*/ 0 60000 65536"/>
                <a:gd name="T19" fmla="*/ 0 60000 65536"/>
                <a:gd name="T20" fmla="*/ 0 60000 65536"/>
                <a:gd name="T21" fmla="*/ 0 60000 65536"/>
                <a:gd name="T22" fmla="*/ 0 60000 65536"/>
                <a:gd name="T23" fmla="*/ 0 60000 65536"/>
                <a:gd name="T24" fmla="*/ 0 w 915"/>
                <a:gd name="T25" fmla="*/ 0 h 1137"/>
                <a:gd name="T26" fmla="*/ 915 w 915"/>
                <a:gd name="T27" fmla="*/ 1137 h 1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5" h="1137">
                  <a:moveTo>
                    <a:pt x="803" y="1137"/>
                  </a:moveTo>
                  <a:lnTo>
                    <a:pt x="915" y="325"/>
                  </a:lnTo>
                  <a:lnTo>
                    <a:pt x="614" y="278"/>
                  </a:lnTo>
                  <a:lnTo>
                    <a:pt x="645" y="79"/>
                  </a:lnTo>
                  <a:lnTo>
                    <a:pt x="196" y="0"/>
                  </a:lnTo>
                  <a:lnTo>
                    <a:pt x="0" y="1010"/>
                  </a:lnTo>
                  <a:lnTo>
                    <a:pt x="0" y="1011"/>
                  </a:lnTo>
                  <a:lnTo>
                    <a:pt x="803" y="1137"/>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5" name="Freeform 259">
              <a:extLst>
                <a:ext uri="{FF2B5EF4-FFF2-40B4-BE49-F238E27FC236}">
                  <a16:creationId xmlns:a16="http://schemas.microsoft.com/office/drawing/2014/main" id="{E6AC7673-6D20-3138-A323-0A648432A6C0}"/>
                </a:ext>
              </a:extLst>
            </p:cNvPr>
            <p:cNvSpPr>
              <a:spLocks/>
            </p:cNvSpPr>
            <p:nvPr/>
          </p:nvSpPr>
          <p:spPr bwMode="auto">
            <a:xfrm>
              <a:off x="3170238" y="3076575"/>
              <a:ext cx="704850" cy="877888"/>
            </a:xfrm>
            <a:custGeom>
              <a:avLst/>
              <a:gdLst>
                <a:gd name="T0" fmla="*/ 2147483646 w 915"/>
                <a:gd name="T1" fmla="*/ 2147483646 h 1137"/>
                <a:gd name="T2" fmla="*/ 2147483646 w 915"/>
                <a:gd name="T3" fmla="*/ 2147483646 h 1137"/>
                <a:gd name="T4" fmla="*/ 2147483646 w 915"/>
                <a:gd name="T5" fmla="*/ 2147483646 h 1137"/>
                <a:gd name="T6" fmla="*/ 2147483646 w 915"/>
                <a:gd name="T7" fmla="*/ 2147483646 h 1137"/>
                <a:gd name="T8" fmla="*/ 2147483646 w 915"/>
                <a:gd name="T9" fmla="*/ 0 h 1137"/>
                <a:gd name="T10" fmla="*/ 0 w 915"/>
                <a:gd name="T11" fmla="*/ 2147483646 h 1137"/>
                <a:gd name="T12" fmla="*/ 0 w 915"/>
                <a:gd name="T13" fmla="*/ 2147483646 h 1137"/>
                <a:gd name="T14" fmla="*/ 2147483646 w 915"/>
                <a:gd name="T15" fmla="*/ 2147483646 h 1137"/>
                <a:gd name="T16" fmla="*/ 0 60000 65536"/>
                <a:gd name="T17" fmla="*/ 0 60000 65536"/>
                <a:gd name="T18" fmla="*/ 0 60000 65536"/>
                <a:gd name="T19" fmla="*/ 0 60000 65536"/>
                <a:gd name="T20" fmla="*/ 0 60000 65536"/>
                <a:gd name="T21" fmla="*/ 0 60000 65536"/>
                <a:gd name="T22" fmla="*/ 0 60000 65536"/>
                <a:gd name="T23" fmla="*/ 0 60000 65536"/>
                <a:gd name="T24" fmla="*/ 0 w 915"/>
                <a:gd name="T25" fmla="*/ 0 h 1137"/>
                <a:gd name="T26" fmla="*/ 915 w 915"/>
                <a:gd name="T27" fmla="*/ 1137 h 1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5" h="1137">
                  <a:moveTo>
                    <a:pt x="803" y="1137"/>
                  </a:moveTo>
                  <a:lnTo>
                    <a:pt x="915" y="325"/>
                  </a:lnTo>
                  <a:lnTo>
                    <a:pt x="614" y="278"/>
                  </a:lnTo>
                  <a:lnTo>
                    <a:pt x="645" y="79"/>
                  </a:lnTo>
                  <a:lnTo>
                    <a:pt x="196" y="0"/>
                  </a:lnTo>
                  <a:lnTo>
                    <a:pt x="0" y="1010"/>
                  </a:lnTo>
                  <a:lnTo>
                    <a:pt x="0" y="1011"/>
                  </a:lnTo>
                  <a:lnTo>
                    <a:pt x="803" y="1137"/>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6" name="Freeform 260">
              <a:extLst>
                <a:ext uri="{FF2B5EF4-FFF2-40B4-BE49-F238E27FC236}">
                  <a16:creationId xmlns:a16="http://schemas.microsoft.com/office/drawing/2014/main" id="{28940A57-096D-2C34-3DAC-558806E9DF55}"/>
                </a:ext>
              </a:extLst>
            </p:cNvPr>
            <p:cNvSpPr>
              <a:spLocks/>
            </p:cNvSpPr>
            <p:nvPr/>
          </p:nvSpPr>
          <p:spPr bwMode="auto">
            <a:xfrm>
              <a:off x="3416300" y="3122613"/>
              <a:ext cx="96838" cy="158750"/>
            </a:xfrm>
            <a:custGeom>
              <a:avLst/>
              <a:gdLst>
                <a:gd name="T0" fmla="*/ 2147483646 w 129"/>
                <a:gd name="T1" fmla="*/ 2147483646 h 205"/>
                <a:gd name="T2" fmla="*/ 2147483646 w 129"/>
                <a:gd name="T3" fmla="*/ 2147483646 h 205"/>
                <a:gd name="T4" fmla="*/ 2147483646 w 129"/>
                <a:gd name="T5" fmla="*/ 2147483646 h 205"/>
                <a:gd name="T6" fmla="*/ 2147483646 w 129"/>
                <a:gd name="T7" fmla="*/ 2147483646 h 205"/>
                <a:gd name="T8" fmla="*/ 2147483646 w 129"/>
                <a:gd name="T9" fmla="*/ 2147483646 h 205"/>
                <a:gd name="T10" fmla="*/ 0 w 129"/>
                <a:gd name="T11" fmla="*/ 2147483646 h 205"/>
                <a:gd name="T12" fmla="*/ 2147483646 w 129"/>
                <a:gd name="T13" fmla="*/ 2147483646 h 205"/>
                <a:gd name="T14" fmla="*/ 2147483646 w 129"/>
                <a:gd name="T15" fmla="*/ 2147483646 h 205"/>
                <a:gd name="T16" fmla="*/ 2147483646 w 129"/>
                <a:gd name="T17" fmla="*/ 2147483646 h 205"/>
                <a:gd name="T18" fmla="*/ 2147483646 w 129"/>
                <a:gd name="T19" fmla="*/ 2147483646 h 205"/>
                <a:gd name="T20" fmla="*/ 2147483646 w 129"/>
                <a:gd name="T21" fmla="*/ 2147483646 h 205"/>
                <a:gd name="T22" fmla="*/ 2147483646 w 129"/>
                <a:gd name="T23" fmla="*/ 2147483646 h 205"/>
                <a:gd name="T24" fmla="*/ 2147483646 w 129"/>
                <a:gd name="T25" fmla="*/ 2147483646 h 205"/>
                <a:gd name="T26" fmla="*/ 2147483646 w 129"/>
                <a:gd name="T27" fmla="*/ 2147483646 h 205"/>
                <a:gd name="T28" fmla="*/ 2147483646 w 129"/>
                <a:gd name="T29" fmla="*/ 2147483646 h 205"/>
                <a:gd name="T30" fmla="*/ 2147483646 w 129"/>
                <a:gd name="T31" fmla="*/ 2147483646 h 205"/>
                <a:gd name="T32" fmla="*/ 2147483646 w 129"/>
                <a:gd name="T33" fmla="*/ 2147483646 h 205"/>
                <a:gd name="T34" fmla="*/ 2147483646 w 129"/>
                <a:gd name="T35" fmla="*/ 2147483646 h 205"/>
                <a:gd name="T36" fmla="*/ 2147483646 w 129"/>
                <a:gd name="T37" fmla="*/ 2147483646 h 205"/>
                <a:gd name="T38" fmla="*/ 2147483646 w 129"/>
                <a:gd name="T39" fmla="*/ 2147483646 h 205"/>
                <a:gd name="T40" fmla="*/ 2147483646 w 129"/>
                <a:gd name="T41" fmla="*/ 2147483646 h 205"/>
                <a:gd name="T42" fmla="*/ 2147483646 w 129"/>
                <a:gd name="T43" fmla="*/ 2147483646 h 205"/>
                <a:gd name="T44" fmla="*/ 2147483646 w 129"/>
                <a:gd name="T45" fmla="*/ 2147483646 h 205"/>
                <a:gd name="T46" fmla="*/ 2147483646 w 129"/>
                <a:gd name="T47" fmla="*/ 2147483646 h 205"/>
                <a:gd name="T48" fmla="*/ 2147483646 w 129"/>
                <a:gd name="T49" fmla="*/ 2147483646 h 205"/>
                <a:gd name="T50" fmla="*/ 2147483646 w 129"/>
                <a:gd name="T51" fmla="*/ 2147483646 h 205"/>
                <a:gd name="T52" fmla="*/ 2147483646 w 129"/>
                <a:gd name="T53" fmla="*/ 2147483646 h 205"/>
                <a:gd name="T54" fmla="*/ 2147483646 w 129"/>
                <a:gd name="T55" fmla="*/ 2147483646 h 205"/>
                <a:gd name="T56" fmla="*/ 2147483646 w 129"/>
                <a:gd name="T57" fmla="*/ 2147483646 h 205"/>
                <a:gd name="T58" fmla="*/ 2147483646 w 129"/>
                <a:gd name="T59" fmla="*/ 2147483646 h 205"/>
                <a:gd name="T60" fmla="*/ 2147483646 w 129"/>
                <a:gd name="T61" fmla="*/ 2147483646 h 205"/>
                <a:gd name="T62" fmla="*/ 2147483646 w 129"/>
                <a:gd name="T63" fmla="*/ 2147483646 h 205"/>
                <a:gd name="T64" fmla="*/ 2147483646 w 129"/>
                <a:gd name="T65" fmla="*/ 2147483646 h 205"/>
                <a:gd name="T66" fmla="*/ 2147483646 w 129"/>
                <a:gd name="T67" fmla="*/ 2147483646 h 205"/>
                <a:gd name="T68" fmla="*/ 2147483646 w 129"/>
                <a:gd name="T69" fmla="*/ 2147483646 h 205"/>
                <a:gd name="T70" fmla="*/ 2147483646 w 129"/>
                <a:gd name="T71" fmla="*/ 2147483646 h 205"/>
                <a:gd name="T72" fmla="*/ 2147483646 w 129"/>
                <a:gd name="T73" fmla="*/ 2147483646 h 205"/>
                <a:gd name="T74" fmla="*/ 2147483646 w 129"/>
                <a:gd name="T75" fmla="*/ 2147483646 h 205"/>
                <a:gd name="T76" fmla="*/ 2147483646 w 129"/>
                <a:gd name="T77" fmla="*/ 2147483646 h 205"/>
                <a:gd name="T78" fmla="*/ 2147483646 w 129"/>
                <a:gd name="T79" fmla="*/ 2147483646 h 205"/>
                <a:gd name="T80" fmla="*/ 2147483646 w 129"/>
                <a:gd name="T81" fmla="*/ 2147483646 h 205"/>
                <a:gd name="T82" fmla="*/ 2147483646 w 129"/>
                <a:gd name="T83" fmla="*/ 2147483646 h 205"/>
                <a:gd name="T84" fmla="*/ 2147483646 w 129"/>
                <a:gd name="T85" fmla="*/ 2147483646 h 205"/>
                <a:gd name="T86" fmla="*/ 2147483646 w 129"/>
                <a:gd name="T87" fmla="*/ 2147483646 h 205"/>
                <a:gd name="T88" fmla="*/ 2147483646 w 129"/>
                <a:gd name="T89" fmla="*/ 2147483646 h 205"/>
                <a:gd name="T90" fmla="*/ 2147483646 w 129"/>
                <a:gd name="T91" fmla="*/ 2147483646 h 205"/>
                <a:gd name="T92" fmla="*/ 2147483646 w 129"/>
                <a:gd name="T93" fmla="*/ 2147483646 h 205"/>
                <a:gd name="T94" fmla="*/ 2147483646 w 129"/>
                <a:gd name="T95" fmla="*/ 2147483646 h 205"/>
                <a:gd name="T96" fmla="*/ 2147483646 w 129"/>
                <a:gd name="T97" fmla="*/ 2147483646 h 205"/>
                <a:gd name="T98" fmla="*/ 2147483646 w 129"/>
                <a:gd name="T99" fmla="*/ 2147483646 h 205"/>
                <a:gd name="T100" fmla="*/ 2147483646 w 129"/>
                <a:gd name="T101" fmla="*/ 2147483646 h 205"/>
                <a:gd name="T102" fmla="*/ 2147483646 w 129"/>
                <a:gd name="T103" fmla="*/ 2147483646 h 205"/>
                <a:gd name="T104" fmla="*/ 2147483646 w 129"/>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9"/>
                <a:gd name="T160" fmla="*/ 0 h 205"/>
                <a:gd name="T161" fmla="*/ 129 w 129"/>
                <a:gd name="T162" fmla="*/ 205 h 2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9" h="205">
                  <a:moveTo>
                    <a:pt x="23" y="6"/>
                  </a:moveTo>
                  <a:lnTo>
                    <a:pt x="20" y="8"/>
                  </a:lnTo>
                  <a:lnTo>
                    <a:pt x="17" y="11"/>
                  </a:lnTo>
                  <a:lnTo>
                    <a:pt x="16" y="16"/>
                  </a:lnTo>
                  <a:lnTo>
                    <a:pt x="15" y="19"/>
                  </a:lnTo>
                  <a:lnTo>
                    <a:pt x="13" y="23"/>
                  </a:lnTo>
                  <a:lnTo>
                    <a:pt x="10" y="25"/>
                  </a:lnTo>
                  <a:lnTo>
                    <a:pt x="7" y="28"/>
                  </a:lnTo>
                  <a:lnTo>
                    <a:pt x="6" y="31"/>
                  </a:lnTo>
                  <a:lnTo>
                    <a:pt x="5" y="37"/>
                  </a:lnTo>
                  <a:lnTo>
                    <a:pt x="6" y="43"/>
                  </a:lnTo>
                  <a:lnTo>
                    <a:pt x="7" y="47"/>
                  </a:lnTo>
                  <a:lnTo>
                    <a:pt x="6" y="53"/>
                  </a:lnTo>
                  <a:lnTo>
                    <a:pt x="5" y="55"/>
                  </a:lnTo>
                  <a:lnTo>
                    <a:pt x="2" y="57"/>
                  </a:lnTo>
                  <a:lnTo>
                    <a:pt x="1" y="60"/>
                  </a:lnTo>
                  <a:lnTo>
                    <a:pt x="0" y="62"/>
                  </a:lnTo>
                  <a:lnTo>
                    <a:pt x="0" y="64"/>
                  </a:lnTo>
                  <a:lnTo>
                    <a:pt x="1" y="68"/>
                  </a:lnTo>
                  <a:lnTo>
                    <a:pt x="2" y="72"/>
                  </a:lnTo>
                  <a:lnTo>
                    <a:pt x="3" y="75"/>
                  </a:lnTo>
                  <a:lnTo>
                    <a:pt x="8" y="70"/>
                  </a:lnTo>
                  <a:lnTo>
                    <a:pt x="11" y="69"/>
                  </a:lnTo>
                  <a:lnTo>
                    <a:pt x="14" y="71"/>
                  </a:lnTo>
                  <a:lnTo>
                    <a:pt x="13" y="77"/>
                  </a:lnTo>
                  <a:lnTo>
                    <a:pt x="13" y="79"/>
                  </a:lnTo>
                  <a:lnTo>
                    <a:pt x="14" y="82"/>
                  </a:lnTo>
                  <a:lnTo>
                    <a:pt x="15" y="87"/>
                  </a:lnTo>
                  <a:lnTo>
                    <a:pt x="15" y="92"/>
                  </a:lnTo>
                  <a:lnTo>
                    <a:pt x="16" y="99"/>
                  </a:lnTo>
                  <a:lnTo>
                    <a:pt x="15" y="105"/>
                  </a:lnTo>
                  <a:lnTo>
                    <a:pt x="14" y="112"/>
                  </a:lnTo>
                  <a:lnTo>
                    <a:pt x="10" y="117"/>
                  </a:lnTo>
                  <a:lnTo>
                    <a:pt x="11" y="116"/>
                  </a:lnTo>
                  <a:lnTo>
                    <a:pt x="13" y="115"/>
                  </a:lnTo>
                  <a:lnTo>
                    <a:pt x="13" y="114"/>
                  </a:lnTo>
                  <a:lnTo>
                    <a:pt x="14" y="113"/>
                  </a:lnTo>
                  <a:lnTo>
                    <a:pt x="11" y="115"/>
                  </a:lnTo>
                  <a:lnTo>
                    <a:pt x="9" y="117"/>
                  </a:lnTo>
                  <a:lnTo>
                    <a:pt x="8" y="120"/>
                  </a:lnTo>
                  <a:lnTo>
                    <a:pt x="7" y="122"/>
                  </a:lnTo>
                  <a:lnTo>
                    <a:pt x="7" y="128"/>
                  </a:lnTo>
                  <a:lnTo>
                    <a:pt x="7" y="135"/>
                  </a:lnTo>
                  <a:lnTo>
                    <a:pt x="7" y="142"/>
                  </a:lnTo>
                  <a:lnTo>
                    <a:pt x="7" y="147"/>
                  </a:lnTo>
                  <a:lnTo>
                    <a:pt x="6" y="153"/>
                  </a:lnTo>
                  <a:lnTo>
                    <a:pt x="6" y="161"/>
                  </a:lnTo>
                  <a:lnTo>
                    <a:pt x="6" y="169"/>
                  </a:lnTo>
                  <a:lnTo>
                    <a:pt x="6" y="175"/>
                  </a:lnTo>
                  <a:lnTo>
                    <a:pt x="7" y="176"/>
                  </a:lnTo>
                  <a:lnTo>
                    <a:pt x="8" y="176"/>
                  </a:lnTo>
                  <a:lnTo>
                    <a:pt x="10" y="175"/>
                  </a:lnTo>
                  <a:lnTo>
                    <a:pt x="11" y="170"/>
                  </a:lnTo>
                  <a:lnTo>
                    <a:pt x="11" y="169"/>
                  </a:lnTo>
                  <a:lnTo>
                    <a:pt x="11" y="167"/>
                  </a:lnTo>
                  <a:lnTo>
                    <a:pt x="11" y="165"/>
                  </a:lnTo>
                  <a:lnTo>
                    <a:pt x="11" y="162"/>
                  </a:lnTo>
                  <a:lnTo>
                    <a:pt x="14" y="160"/>
                  </a:lnTo>
                  <a:lnTo>
                    <a:pt x="16" y="158"/>
                  </a:lnTo>
                  <a:lnTo>
                    <a:pt x="18" y="155"/>
                  </a:lnTo>
                  <a:lnTo>
                    <a:pt x="21" y="152"/>
                  </a:lnTo>
                  <a:lnTo>
                    <a:pt x="22" y="158"/>
                  </a:lnTo>
                  <a:lnTo>
                    <a:pt x="23" y="163"/>
                  </a:lnTo>
                  <a:lnTo>
                    <a:pt x="24" y="169"/>
                  </a:lnTo>
                  <a:lnTo>
                    <a:pt x="25" y="175"/>
                  </a:lnTo>
                  <a:lnTo>
                    <a:pt x="26" y="181"/>
                  </a:lnTo>
                  <a:lnTo>
                    <a:pt x="26" y="188"/>
                  </a:lnTo>
                  <a:lnTo>
                    <a:pt x="25" y="195"/>
                  </a:lnTo>
                  <a:lnTo>
                    <a:pt x="24" y="201"/>
                  </a:lnTo>
                  <a:lnTo>
                    <a:pt x="25" y="203"/>
                  </a:lnTo>
                  <a:lnTo>
                    <a:pt x="28" y="203"/>
                  </a:lnTo>
                  <a:lnTo>
                    <a:pt x="31" y="203"/>
                  </a:lnTo>
                  <a:lnTo>
                    <a:pt x="35" y="203"/>
                  </a:lnTo>
                  <a:lnTo>
                    <a:pt x="41" y="204"/>
                  </a:lnTo>
                  <a:lnTo>
                    <a:pt x="47" y="205"/>
                  </a:lnTo>
                  <a:lnTo>
                    <a:pt x="53" y="205"/>
                  </a:lnTo>
                  <a:lnTo>
                    <a:pt x="59" y="201"/>
                  </a:lnTo>
                  <a:lnTo>
                    <a:pt x="66" y="197"/>
                  </a:lnTo>
                  <a:lnTo>
                    <a:pt x="73" y="193"/>
                  </a:lnTo>
                  <a:lnTo>
                    <a:pt x="81" y="191"/>
                  </a:lnTo>
                  <a:lnTo>
                    <a:pt x="89" y="191"/>
                  </a:lnTo>
                  <a:lnTo>
                    <a:pt x="97" y="190"/>
                  </a:lnTo>
                  <a:lnTo>
                    <a:pt x="101" y="189"/>
                  </a:lnTo>
                  <a:lnTo>
                    <a:pt x="104" y="188"/>
                  </a:lnTo>
                  <a:lnTo>
                    <a:pt x="107" y="185"/>
                  </a:lnTo>
                  <a:lnTo>
                    <a:pt x="106" y="185"/>
                  </a:lnTo>
                  <a:lnTo>
                    <a:pt x="107" y="184"/>
                  </a:lnTo>
                  <a:lnTo>
                    <a:pt x="109" y="181"/>
                  </a:lnTo>
                  <a:lnTo>
                    <a:pt x="112" y="176"/>
                  </a:lnTo>
                  <a:lnTo>
                    <a:pt x="114" y="172"/>
                  </a:lnTo>
                  <a:lnTo>
                    <a:pt x="114" y="166"/>
                  </a:lnTo>
                  <a:lnTo>
                    <a:pt x="113" y="161"/>
                  </a:lnTo>
                  <a:lnTo>
                    <a:pt x="109" y="157"/>
                  </a:lnTo>
                  <a:lnTo>
                    <a:pt x="105" y="154"/>
                  </a:lnTo>
                  <a:lnTo>
                    <a:pt x="100" y="151"/>
                  </a:lnTo>
                  <a:lnTo>
                    <a:pt x="96" y="147"/>
                  </a:lnTo>
                  <a:lnTo>
                    <a:pt x="92" y="144"/>
                  </a:lnTo>
                  <a:lnTo>
                    <a:pt x="90" y="138"/>
                  </a:lnTo>
                  <a:lnTo>
                    <a:pt x="89" y="134"/>
                  </a:lnTo>
                  <a:lnTo>
                    <a:pt x="88" y="128"/>
                  </a:lnTo>
                  <a:lnTo>
                    <a:pt x="88" y="123"/>
                  </a:lnTo>
                  <a:lnTo>
                    <a:pt x="89" y="122"/>
                  </a:lnTo>
                  <a:lnTo>
                    <a:pt x="90" y="121"/>
                  </a:lnTo>
                  <a:lnTo>
                    <a:pt x="91" y="115"/>
                  </a:lnTo>
                  <a:lnTo>
                    <a:pt x="93" y="110"/>
                  </a:lnTo>
                  <a:lnTo>
                    <a:pt x="96" y="106"/>
                  </a:lnTo>
                  <a:lnTo>
                    <a:pt x="100" y="102"/>
                  </a:lnTo>
                  <a:lnTo>
                    <a:pt x="107" y="99"/>
                  </a:lnTo>
                  <a:lnTo>
                    <a:pt x="115" y="98"/>
                  </a:lnTo>
                  <a:lnTo>
                    <a:pt x="121" y="96"/>
                  </a:lnTo>
                  <a:lnTo>
                    <a:pt x="126" y="91"/>
                  </a:lnTo>
                  <a:lnTo>
                    <a:pt x="127" y="87"/>
                  </a:lnTo>
                  <a:lnTo>
                    <a:pt x="129" y="83"/>
                  </a:lnTo>
                  <a:lnTo>
                    <a:pt x="129" y="79"/>
                  </a:lnTo>
                  <a:lnTo>
                    <a:pt x="129" y="75"/>
                  </a:lnTo>
                  <a:lnTo>
                    <a:pt x="128" y="71"/>
                  </a:lnTo>
                  <a:lnTo>
                    <a:pt x="126" y="69"/>
                  </a:lnTo>
                  <a:lnTo>
                    <a:pt x="122" y="68"/>
                  </a:lnTo>
                  <a:lnTo>
                    <a:pt x="120" y="66"/>
                  </a:lnTo>
                  <a:lnTo>
                    <a:pt x="114" y="62"/>
                  </a:lnTo>
                  <a:lnTo>
                    <a:pt x="111" y="61"/>
                  </a:lnTo>
                  <a:lnTo>
                    <a:pt x="106" y="59"/>
                  </a:lnTo>
                  <a:lnTo>
                    <a:pt x="100" y="56"/>
                  </a:lnTo>
                  <a:lnTo>
                    <a:pt x="98" y="55"/>
                  </a:lnTo>
                  <a:lnTo>
                    <a:pt x="96" y="55"/>
                  </a:lnTo>
                  <a:lnTo>
                    <a:pt x="92" y="55"/>
                  </a:lnTo>
                  <a:lnTo>
                    <a:pt x="90" y="56"/>
                  </a:lnTo>
                  <a:lnTo>
                    <a:pt x="83" y="61"/>
                  </a:lnTo>
                  <a:lnTo>
                    <a:pt x="78" y="68"/>
                  </a:lnTo>
                  <a:lnTo>
                    <a:pt x="73" y="76"/>
                  </a:lnTo>
                  <a:lnTo>
                    <a:pt x="66" y="82"/>
                  </a:lnTo>
                  <a:lnTo>
                    <a:pt x="64" y="83"/>
                  </a:lnTo>
                  <a:lnTo>
                    <a:pt x="63" y="83"/>
                  </a:lnTo>
                  <a:lnTo>
                    <a:pt x="62" y="83"/>
                  </a:lnTo>
                  <a:lnTo>
                    <a:pt x="62" y="82"/>
                  </a:lnTo>
                  <a:lnTo>
                    <a:pt x="59" y="74"/>
                  </a:lnTo>
                  <a:lnTo>
                    <a:pt x="60" y="66"/>
                  </a:lnTo>
                  <a:lnTo>
                    <a:pt x="61" y="59"/>
                  </a:lnTo>
                  <a:lnTo>
                    <a:pt x="61" y="51"/>
                  </a:lnTo>
                  <a:lnTo>
                    <a:pt x="61" y="49"/>
                  </a:lnTo>
                  <a:lnTo>
                    <a:pt x="59" y="49"/>
                  </a:lnTo>
                  <a:lnTo>
                    <a:pt x="58" y="49"/>
                  </a:lnTo>
                  <a:lnTo>
                    <a:pt x="56" y="49"/>
                  </a:lnTo>
                  <a:lnTo>
                    <a:pt x="53" y="45"/>
                  </a:lnTo>
                  <a:lnTo>
                    <a:pt x="52" y="39"/>
                  </a:lnTo>
                  <a:lnTo>
                    <a:pt x="52" y="34"/>
                  </a:lnTo>
                  <a:lnTo>
                    <a:pt x="52" y="29"/>
                  </a:lnTo>
                  <a:lnTo>
                    <a:pt x="53" y="28"/>
                  </a:lnTo>
                  <a:lnTo>
                    <a:pt x="53" y="26"/>
                  </a:lnTo>
                  <a:lnTo>
                    <a:pt x="54" y="21"/>
                  </a:lnTo>
                  <a:lnTo>
                    <a:pt x="55" y="15"/>
                  </a:lnTo>
                  <a:lnTo>
                    <a:pt x="54" y="10"/>
                  </a:lnTo>
                  <a:lnTo>
                    <a:pt x="53" y="6"/>
                  </a:lnTo>
                  <a:lnTo>
                    <a:pt x="47" y="1"/>
                  </a:lnTo>
                  <a:lnTo>
                    <a:pt x="39" y="0"/>
                  </a:lnTo>
                  <a:lnTo>
                    <a:pt x="31" y="2"/>
                  </a:lnTo>
                  <a:lnTo>
                    <a:pt x="23" y="6"/>
                  </a:lnTo>
                  <a:close/>
                </a:path>
              </a:pathLst>
            </a:custGeom>
            <a:no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7" name="Freeform 261">
              <a:extLst>
                <a:ext uri="{FF2B5EF4-FFF2-40B4-BE49-F238E27FC236}">
                  <a16:creationId xmlns:a16="http://schemas.microsoft.com/office/drawing/2014/main" id="{8A14A796-01CA-115C-D66D-8B35306FC0E3}"/>
                </a:ext>
              </a:extLst>
            </p:cNvPr>
            <p:cNvSpPr>
              <a:spLocks/>
            </p:cNvSpPr>
            <p:nvPr/>
          </p:nvSpPr>
          <p:spPr bwMode="auto">
            <a:xfrm>
              <a:off x="3416300" y="3122613"/>
              <a:ext cx="96838" cy="158750"/>
            </a:xfrm>
            <a:custGeom>
              <a:avLst/>
              <a:gdLst>
                <a:gd name="T0" fmla="*/ 2147483646 w 129"/>
                <a:gd name="T1" fmla="*/ 2147483646 h 205"/>
                <a:gd name="T2" fmla="*/ 2147483646 w 129"/>
                <a:gd name="T3" fmla="*/ 2147483646 h 205"/>
                <a:gd name="T4" fmla="*/ 2147483646 w 129"/>
                <a:gd name="T5" fmla="*/ 2147483646 h 205"/>
                <a:gd name="T6" fmla="*/ 2147483646 w 129"/>
                <a:gd name="T7" fmla="*/ 2147483646 h 205"/>
                <a:gd name="T8" fmla="*/ 2147483646 w 129"/>
                <a:gd name="T9" fmla="*/ 2147483646 h 205"/>
                <a:gd name="T10" fmla="*/ 2147483646 w 129"/>
                <a:gd name="T11" fmla="*/ 2147483646 h 205"/>
                <a:gd name="T12" fmla="*/ 2147483646 w 129"/>
                <a:gd name="T13" fmla="*/ 2147483646 h 205"/>
                <a:gd name="T14" fmla="*/ 2147483646 w 129"/>
                <a:gd name="T15" fmla="*/ 2147483646 h 205"/>
                <a:gd name="T16" fmla="*/ 2147483646 w 129"/>
                <a:gd name="T17" fmla="*/ 2147483646 h 205"/>
                <a:gd name="T18" fmla="*/ 2147483646 w 129"/>
                <a:gd name="T19" fmla="*/ 2147483646 h 205"/>
                <a:gd name="T20" fmla="*/ 2147483646 w 129"/>
                <a:gd name="T21" fmla="*/ 2147483646 h 205"/>
                <a:gd name="T22" fmla="*/ 2147483646 w 129"/>
                <a:gd name="T23" fmla="*/ 2147483646 h 205"/>
                <a:gd name="T24" fmla="*/ 2147483646 w 129"/>
                <a:gd name="T25" fmla="*/ 2147483646 h 205"/>
                <a:gd name="T26" fmla="*/ 2147483646 w 129"/>
                <a:gd name="T27" fmla="*/ 2147483646 h 205"/>
                <a:gd name="T28" fmla="*/ 2147483646 w 129"/>
                <a:gd name="T29" fmla="*/ 2147483646 h 205"/>
                <a:gd name="T30" fmla="*/ 2147483646 w 129"/>
                <a:gd name="T31" fmla="*/ 2147483646 h 205"/>
                <a:gd name="T32" fmla="*/ 2147483646 w 129"/>
                <a:gd name="T33" fmla="*/ 2147483646 h 205"/>
                <a:gd name="T34" fmla="*/ 2147483646 w 129"/>
                <a:gd name="T35" fmla="*/ 2147483646 h 205"/>
                <a:gd name="T36" fmla="*/ 2147483646 w 129"/>
                <a:gd name="T37" fmla="*/ 2147483646 h 205"/>
                <a:gd name="T38" fmla="*/ 2147483646 w 129"/>
                <a:gd name="T39" fmla="*/ 2147483646 h 205"/>
                <a:gd name="T40" fmla="*/ 2147483646 w 129"/>
                <a:gd name="T41" fmla="*/ 2147483646 h 205"/>
                <a:gd name="T42" fmla="*/ 2147483646 w 129"/>
                <a:gd name="T43" fmla="*/ 2147483646 h 205"/>
                <a:gd name="T44" fmla="*/ 2147483646 w 129"/>
                <a:gd name="T45" fmla="*/ 2147483646 h 205"/>
                <a:gd name="T46" fmla="*/ 2147483646 w 129"/>
                <a:gd name="T47" fmla="*/ 2147483646 h 205"/>
                <a:gd name="T48" fmla="*/ 2147483646 w 129"/>
                <a:gd name="T49" fmla="*/ 2147483646 h 205"/>
                <a:gd name="T50" fmla="*/ 2147483646 w 129"/>
                <a:gd name="T51" fmla="*/ 2147483646 h 205"/>
                <a:gd name="T52" fmla="*/ 2147483646 w 129"/>
                <a:gd name="T53" fmla="*/ 2147483646 h 205"/>
                <a:gd name="T54" fmla="*/ 2147483646 w 129"/>
                <a:gd name="T55" fmla="*/ 2147483646 h 205"/>
                <a:gd name="T56" fmla="*/ 2147483646 w 129"/>
                <a:gd name="T57" fmla="*/ 2147483646 h 205"/>
                <a:gd name="T58" fmla="*/ 2147483646 w 129"/>
                <a:gd name="T59" fmla="*/ 2147483646 h 205"/>
                <a:gd name="T60" fmla="*/ 2147483646 w 129"/>
                <a:gd name="T61" fmla="*/ 2147483646 h 205"/>
                <a:gd name="T62" fmla="*/ 2147483646 w 129"/>
                <a:gd name="T63" fmla="*/ 2147483646 h 205"/>
                <a:gd name="T64" fmla="*/ 2147483646 w 129"/>
                <a:gd name="T65" fmla="*/ 2147483646 h 205"/>
                <a:gd name="T66" fmla="*/ 2147483646 w 129"/>
                <a:gd name="T67" fmla="*/ 2147483646 h 205"/>
                <a:gd name="T68" fmla="*/ 2147483646 w 129"/>
                <a:gd name="T69" fmla="*/ 2147483646 h 205"/>
                <a:gd name="T70" fmla="*/ 2147483646 w 129"/>
                <a:gd name="T71" fmla="*/ 2147483646 h 205"/>
                <a:gd name="T72" fmla="*/ 2147483646 w 129"/>
                <a:gd name="T73" fmla="*/ 2147483646 h 205"/>
                <a:gd name="T74" fmla="*/ 2147483646 w 129"/>
                <a:gd name="T75" fmla="*/ 2147483646 h 205"/>
                <a:gd name="T76" fmla="*/ 2147483646 w 129"/>
                <a:gd name="T77" fmla="*/ 2147483646 h 205"/>
                <a:gd name="T78" fmla="*/ 2147483646 w 129"/>
                <a:gd name="T79" fmla="*/ 2147483646 h 205"/>
                <a:gd name="T80" fmla="*/ 2147483646 w 129"/>
                <a:gd name="T81" fmla="*/ 2147483646 h 205"/>
                <a:gd name="T82" fmla="*/ 2147483646 w 129"/>
                <a:gd name="T83" fmla="*/ 2147483646 h 205"/>
                <a:gd name="T84" fmla="*/ 2147483646 w 129"/>
                <a:gd name="T85" fmla="*/ 2147483646 h 205"/>
                <a:gd name="T86" fmla="*/ 2147483646 w 129"/>
                <a:gd name="T87" fmla="*/ 2147483646 h 205"/>
                <a:gd name="T88" fmla="*/ 2147483646 w 129"/>
                <a:gd name="T89" fmla="*/ 2147483646 h 205"/>
                <a:gd name="T90" fmla="*/ 2147483646 w 129"/>
                <a:gd name="T91" fmla="*/ 2147483646 h 205"/>
                <a:gd name="T92" fmla="*/ 2147483646 w 129"/>
                <a:gd name="T93" fmla="*/ 2147483646 h 205"/>
                <a:gd name="T94" fmla="*/ 2147483646 w 129"/>
                <a:gd name="T95" fmla="*/ 2147483646 h 205"/>
                <a:gd name="T96" fmla="*/ 2147483646 w 129"/>
                <a:gd name="T97" fmla="*/ 2147483646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205"/>
                <a:gd name="T149" fmla="*/ 129 w 129"/>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205">
                  <a:moveTo>
                    <a:pt x="23" y="6"/>
                  </a:moveTo>
                  <a:lnTo>
                    <a:pt x="23" y="6"/>
                  </a:lnTo>
                  <a:lnTo>
                    <a:pt x="20" y="8"/>
                  </a:lnTo>
                  <a:lnTo>
                    <a:pt x="17" y="11"/>
                  </a:lnTo>
                  <a:lnTo>
                    <a:pt x="16" y="16"/>
                  </a:lnTo>
                  <a:lnTo>
                    <a:pt x="15" y="19"/>
                  </a:lnTo>
                  <a:lnTo>
                    <a:pt x="13" y="23"/>
                  </a:lnTo>
                  <a:lnTo>
                    <a:pt x="10" y="25"/>
                  </a:lnTo>
                  <a:lnTo>
                    <a:pt x="7" y="28"/>
                  </a:lnTo>
                  <a:lnTo>
                    <a:pt x="6" y="31"/>
                  </a:lnTo>
                  <a:lnTo>
                    <a:pt x="5" y="37"/>
                  </a:lnTo>
                  <a:lnTo>
                    <a:pt x="6" y="43"/>
                  </a:lnTo>
                  <a:lnTo>
                    <a:pt x="7" y="47"/>
                  </a:lnTo>
                  <a:lnTo>
                    <a:pt x="6" y="53"/>
                  </a:lnTo>
                  <a:lnTo>
                    <a:pt x="5" y="55"/>
                  </a:lnTo>
                  <a:lnTo>
                    <a:pt x="2" y="57"/>
                  </a:lnTo>
                  <a:lnTo>
                    <a:pt x="1" y="60"/>
                  </a:lnTo>
                  <a:lnTo>
                    <a:pt x="0" y="62"/>
                  </a:lnTo>
                  <a:lnTo>
                    <a:pt x="0" y="64"/>
                  </a:lnTo>
                  <a:lnTo>
                    <a:pt x="1" y="68"/>
                  </a:lnTo>
                  <a:lnTo>
                    <a:pt x="2" y="72"/>
                  </a:lnTo>
                  <a:lnTo>
                    <a:pt x="3" y="75"/>
                  </a:lnTo>
                  <a:lnTo>
                    <a:pt x="8" y="70"/>
                  </a:lnTo>
                  <a:lnTo>
                    <a:pt x="11" y="69"/>
                  </a:lnTo>
                  <a:lnTo>
                    <a:pt x="14" y="71"/>
                  </a:lnTo>
                  <a:lnTo>
                    <a:pt x="13" y="77"/>
                  </a:lnTo>
                  <a:lnTo>
                    <a:pt x="13" y="79"/>
                  </a:lnTo>
                  <a:lnTo>
                    <a:pt x="14" y="82"/>
                  </a:lnTo>
                  <a:lnTo>
                    <a:pt x="15" y="87"/>
                  </a:lnTo>
                  <a:lnTo>
                    <a:pt x="15" y="92"/>
                  </a:lnTo>
                  <a:lnTo>
                    <a:pt x="16" y="99"/>
                  </a:lnTo>
                  <a:lnTo>
                    <a:pt x="15" y="105"/>
                  </a:lnTo>
                  <a:lnTo>
                    <a:pt x="14" y="112"/>
                  </a:lnTo>
                  <a:lnTo>
                    <a:pt x="10" y="117"/>
                  </a:lnTo>
                  <a:lnTo>
                    <a:pt x="11" y="116"/>
                  </a:lnTo>
                  <a:lnTo>
                    <a:pt x="13" y="115"/>
                  </a:lnTo>
                  <a:lnTo>
                    <a:pt x="13" y="114"/>
                  </a:lnTo>
                  <a:lnTo>
                    <a:pt x="14" y="113"/>
                  </a:lnTo>
                  <a:lnTo>
                    <a:pt x="11" y="115"/>
                  </a:lnTo>
                  <a:lnTo>
                    <a:pt x="9" y="117"/>
                  </a:lnTo>
                  <a:lnTo>
                    <a:pt x="8" y="120"/>
                  </a:lnTo>
                  <a:lnTo>
                    <a:pt x="7" y="122"/>
                  </a:lnTo>
                  <a:lnTo>
                    <a:pt x="7" y="128"/>
                  </a:lnTo>
                  <a:lnTo>
                    <a:pt x="7" y="135"/>
                  </a:lnTo>
                  <a:lnTo>
                    <a:pt x="7" y="142"/>
                  </a:lnTo>
                  <a:lnTo>
                    <a:pt x="7" y="147"/>
                  </a:lnTo>
                  <a:lnTo>
                    <a:pt x="6" y="153"/>
                  </a:lnTo>
                  <a:lnTo>
                    <a:pt x="6" y="161"/>
                  </a:lnTo>
                  <a:lnTo>
                    <a:pt x="6" y="169"/>
                  </a:lnTo>
                  <a:lnTo>
                    <a:pt x="6" y="175"/>
                  </a:lnTo>
                  <a:lnTo>
                    <a:pt x="7" y="176"/>
                  </a:lnTo>
                  <a:lnTo>
                    <a:pt x="8" y="176"/>
                  </a:lnTo>
                  <a:lnTo>
                    <a:pt x="10" y="175"/>
                  </a:lnTo>
                  <a:lnTo>
                    <a:pt x="11" y="170"/>
                  </a:lnTo>
                  <a:lnTo>
                    <a:pt x="11" y="169"/>
                  </a:lnTo>
                  <a:lnTo>
                    <a:pt x="11" y="167"/>
                  </a:lnTo>
                  <a:lnTo>
                    <a:pt x="11" y="165"/>
                  </a:lnTo>
                  <a:lnTo>
                    <a:pt x="11" y="162"/>
                  </a:lnTo>
                  <a:lnTo>
                    <a:pt x="14" y="160"/>
                  </a:lnTo>
                  <a:lnTo>
                    <a:pt x="16" y="158"/>
                  </a:lnTo>
                  <a:lnTo>
                    <a:pt x="18" y="155"/>
                  </a:lnTo>
                  <a:lnTo>
                    <a:pt x="21" y="152"/>
                  </a:lnTo>
                  <a:lnTo>
                    <a:pt x="22" y="158"/>
                  </a:lnTo>
                  <a:lnTo>
                    <a:pt x="23" y="163"/>
                  </a:lnTo>
                  <a:lnTo>
                    <a:pt x="24" y="169"/>
                  </a:lnTo>
                  <a:lnTo>
                    <a:pt x="25" y="175"/>
                  </a:lnTo>
                  <a:lnTo>
                    <a:pt x="26" y="181"/>
                  </a:lnTo>
                  <a:lnTo>
                    <a:pt x="26" y="188"/>
                  </a:lnTo>
                  <a:lnTo>
                    <a:pt x="25" y="195"/>
                  </a:lnTo>
                  <a:lnTo>
                    <a:pt x="24" y="201"/>
                  </a:lnTo>
                  <a:lnTo>
                    <a:pt x="25" y="203"/>
                  </a:lnTo>
                  <a:lnTo>
                    <a:pt x="28" y="203"/>
                  </a:lnTo>
                  <a:lnTo>
                    <a:pt x="31" y="203"/>
                  </a:lnTo>
                  <a:lnTo>
                    <a:pt x="35" y="203"/>
                  </a:lnTo>
                  <a:lnTo>
                    <a:pt x="41" y="204"/>
                  </a:lnTo>
                  <a:lnTo>
                    <a:pt x="47" y="205"/>
                  </a:lnTo>
                  <a:lnTo>
                    <a:pt x="53" y="205"/>
                  </a:lnTo>
                  <a:lnTo>
                    <a:pt x="59" y="201"/>
                  </a:lnTo>
                  <a:lnTo>
                    <a:pt x="66" y="197"/>
                  </a:lnTo>
                  <a:lnTo>
                    <a:pt x="73" y="193"/>
                  </a:lnTo>
                  <a:lnTo>
                    <a:pt x="81" y="191"/>
                  </a:lnTo>
                  <a:lnTo>
                    <a:pt x="89" y="191"/>
                  </a:lnTo>
                  <a:lnTo>
                    <a:pt x="97" y="190"/>
                  </a:lnTo>
                  <a:lnTo>
                    <a:pt x="101" y="189"/>
                  </a:lnTo>
                  <a:lnTo>
                    <a:pt x="104" y="188"/>
                  </a:lnTo>
                  <a:lnTo>
                    <a:pt x="107" y="185"/>
                  </a:lnTo>
                  <a:lnTo>
                    <a:pt x="106" y="185"/>
                  </a:lnTo>
                  <a:lnTo>
                    <a:pt x="107" y="184"/>
                  </a:lnTo>
                  <a:lnTo>
                    <a:pt x="109" y="181"/>
                  </a:lnTo>
                  <a:lnTo>
                    <a:pt x="112" y="176"/>
                  </a:lnTo>
                  <a:lnTo>
                    <a:pt x="114" y="172"/>
                  </a:lnTo>
                  <a:lnTo>
                    <a:pt x="114" y="166"/>
                  </a:lnTo>
                  <a:lnTo>
                    <a:pt x="113" y="161"/>
                  </a:lnTo>
                  <a:lnTo>
                    <a:pt x="109" y="157"/>
                  </a:lnTo>
                  <a:lnTo>
                    <a:pt x="105" y="154"/>
                  </a:lnTo>
                  <a:lnTo>
                    <a:pt x="100" y="151"/>
                  </a:lnTo>
                  <a:lnTo>
                    <a:pt x="96" y="147"/>
                  </a:lnTo>
                  <a:lnTo>
                    <a:pt x="92" y="144"/>
                  </a:lnTo>
                  <a:lnTo>
                    <a:pt x="90" y="138"/>
                  </a:lnTo>
                  <a:lnTo>
                    <a:pt x="89" y="134"/>
                  </a:lnTo>
                  <a:lnTo>
                    <a:pt x="88" y="128"/>
                  </a:lnTo>
                  <a:lnTo>
                    <a:pt x="88" y="123"/>
                  </a:lnTo>
                  <a:lnTo>
                    <a:pt x="89" y="122"/>
                  </a:lnTo>
                  <a:lnTo>
                    <a:pt x="90" y="121"/>
                  </a:lnTo>
                  <a:lnTo>
                    <a:pt x="91" y="115"/>
                  </a:lnTo>
                  <a:lnTo>
                    <a:pt x="93" y="110"/>
                  </a:lnTo>
                  <a:lnTo>
                    <a:pt x="96" y="106"/>
                  </a:lnTo>
                  <a:lnTo>
                    <a:pt x="100" y="102"/>
                  </a:lnTo>
                  <a:lnTo>
                    <a:pt x="107" y="99"/>
                  </a:lnTo>
                  <a:lnTo>
                    <a:pt x="115" y="98"/>
                  </a:lnTo>
                  <a:lnTo>
                    <a:pt x="121" y="96"/>
                  </a:lnTo>
                  <a:lnTo>
                    <a:pt x="126" y="91"/>
                  </a:lnTo>
                  <a:lnTo>
                    <a:pt x="127" y="87"/>
                  </a:lnTo>
                  <a:lnTo>
                    <a:pt x="129" y="83"/>
                  </a:lnTo>
                  <a:lnTo>
                    <a:pt x="129" y="79"/>
                  </a:lnTo>
                  <a:lnTo>
                    <a:pt x="129" y="75"/>
                  </a:lnTo>
                  <a:lnTo>
                    <a:pt x="128" y="71"/>
                  </a:lnTo>
                  <a:lnTo>
                    <a:pt x="126" y="69"/>
                  </a:lnTo>
                  <a:lnTo>
                    <a:pt x="122" y="68"/>
                  </a:lnTo>
                  <a:lnTo>
                    <a:pt x="120" y="66"/>
                  </a:lnTo>
                  <a:lnTo>
                    <a:pt x="114" y="62"/>
                  </a:lnTo>
                  <a:lnTo>
                    <a:pt x="111" y="61"/>
                  </a:lnTo>
                  <a:lnTo>
                    <a:pt x="106" y="59"/>
                  </a:lnTo>
                  <a:lnTo>
                    <a:pt x="100" y="56"/>
                  </a:lnTo>
                  <a:lnTo>
                    <a:pt x="98" y="55"/>
                  </a:lnTo>
                  <a:lnTo>
                    <a:pt x="96" y="55"/>
                  </a:lnTo>
                  <a:lnTo>
                    <a:pt x="92" y="55"/>
                  </a:lnTo>
                  <a:lnTo>
                    <a:pt x="90" y="56"/>
                  </a:lnTo>
                  <a:lnTo>
                    <a:pt x="83" y="61"/>
                  </a:lnTo>
                  <a:lnTo>
                    <a:pt x="78" y="68"/>
                  </a:lnTo>
                  <a:lnTo>
                    <a:pt x="73" y="76"/>
                  </a:lnTo>
                  <a:lnTo>
                    <a:pt x="66" y="82"/>
                  </a:lnTo>
                  <a:lnTo>
                    <a:pt x="64" y="83"/>
                  </a:lnTo>
                  <a:lnTo>
                    <a:pt x="63" y="83"/>
                  </a:lnTo>
                  <a:lnTo>
                    <a:pt x="62" y="83"/>
                  </a:lnTo>
                  <a:lnTo>
                    <a:pt x="62" y="82"/>
                  </a:lnTo>
                  <a:lnTo>
                    <a:pt x="59" y="74"/>
                  </a:lnTo>
                  <a:lnTo>
                    <a:pt x="60" y="66"/>
                  </a:lnTo>
                  <a:lnTo>
                    <a:pt x="61" y="59"/>
                  </a:lnTo>
                  <a:lnTo>
                    <a:pt x="61" y="51"/>
                  </a:lnTo>
                  <a:lnTo>
                    <a:pt x="61" y="49"/>
                  </a:lnTo>
                  <a:lnTo>
                    <a:pt x="59" y="49"/>
                  </a:lnTo>
                  <a:lnTo>
                    <a:pt x="58" y="49"/>
                  </a:lnTo>
                  <a:lnTo>
                    <a:pt x="56" y="49"/>
                  </a:lnTo>
                  <a:lnTo>
                    <a:pt x="53" y="45"/>
                  </a:lnTo>
                  <a:lnTo>
                    <a:pt x="52" y="39"/>
                  </a:lnTo>
                  <a:lnTo>
                    <a:pt x="52" y="34"/>
                  </a:lnTo>
                  <a:lnTo>
                    <a:pt x="52" y="29"/>
                  </a:lnTo>
                  <a:lnTo>
                    <a:pt x="53" y="28"/>
                  </a:lnTo>
                  <a:lnTo>
                    <a:pt x="53" y="26"/>
                  </a:lnTo>
                  <a:lnTo>
                    <a:pt x="54" y="21"/>
                  </a:lnTo>
                  <a:lnTo>
                    <a:pt x="55" y="15"/>
                  </a:lnTo>
                  <a:lnTo>
                    <a:pt x="54" y="10"/>
                  </a:lnTo>
                  <a:lnTo>
                    <a:pt x="53" y="6"/>
                  </a:lnTo>
                  <a:lnTo>
                    <a:pt x="47" y="1"/>
                  </a:lnTo>
                  <a:lnTo>
                    <a:pt x="39" y="0"/>
                  </a:lnTo>
                  <a:lnTo>
                    <a:pt x="31" y="2"/>
                  </a:lnTo>
                  <a:lnTo>
                    <a:pt x="23" y="6"/>
                  </a:lnTo>
                </a:path>
              </a:pathLst>
            </a:custGeom>
            <a:no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8" name="Freeform 262">
              <a:extLst>
                <a:ext uri="{FF2B5EF4-FFF2-40B4-BE49-F238E27FC236}">
                  <a16:creationId xmlns:a16="http://schemas.microsoft.com/office/drawing/2014/main" id="{5796271B-40AD-F73F-04AB-C86D595CECD7}"/>
                </a:ext>
              </a:extLst>
            </p:cNvPr>
            <p:cNvSpPr>
              <a:spLocks/>
            </p:cNvSpPr>
            <p:nvPr/>
          </p:nvSpPr>
          <p:spPr bwMode="auto">
            <a:xfrm>
              <a:off x="7915275" y="2446338"/>
              <a:ext cx="217488" cy="395287"/>
            </a:xfrm>
            <a:custGeom>
              <a:avLst/>
              <a:gdLst>
                <a:gd name="T0" fmla="*/ 0 w 282"/>
                <a:gd name="T1" fmla="*/ 2147483646 h 513"/>
                <a:gd name="T2" fmla="*/ 2147483646 w 282"/>
                <a:gd name="T3" fmla="*/ 2147483646 h 513"/>
                <a:gd name="T4" fmla="*/ 2147483646 w 282"/>
                <a:gd name="T5" fmla="*/ 2147483646 h 513"/>
                <a:gd name="T6" fmla="*/ 2147483646 w 282"/>
                <a:gd name="T7" fmla="*/ 2147483646 h 513"/>
                <a:gd name="T8" fmla="*/ 2147483646 w 282"/>
                <a:gd name="T9" fmla="*/ 2147483646 h 513"/>
                <a:gd name="T10" fmla="*/ 2147483646 w 282"/>
                <a:gd name="T11" fmla="*/ 2147483646 h 513"/>
                <a:gd name="T12" fmla="*/ 2147483646 w 282"/>
                <a:gd name="T13" fmla="*/ 2147483646 h 513"/>
                <a:gd name="T14" fmla="*/ 2147483646 w 282"/>
                <a:gd name="T15" fmla="*/ 2147483646 h 513"/>
                <a:gd name="T16" fmla="*/ 2147483646 w 282"/>
                <a:gd name="T17" fmla="*/ 2147483646 h 513"/>
                <a:gd name="T18" fmla="*/ 2147483646 w 282"/>
                <a:gd name="T19" fmla="*/ 2147483646 h 513"/>
                <a:gd name="T20" fmla="*/ 2147483646 w 282"/>
                <a:gd name="T21" fmla="*/ 2147483646 h 513"/>
                <a:gd name="T22" fmla="*/ 2147483646 w 282"/>
                <a:gd name="T23" fmla="*/ 2147483646 h 513"/>
                <a:gd name="T24" fmla="*/ 2147483646 w 282"/>
                <a:gd name="T25" fmla="*/ 2147483646 h 513"/>
                <a:gd name="T26" fmla="*/ 2147483646 w 282"/>
                <a:gd name="T27" fmla="*/ 2147483646 h 513"/>
                <a:gd name="T28" fmla="*/ 2147483646 w 282"/>
                <a:gd name="T29" fmla="*/ 2147483646 h 513"/>
                <a:gd name="T30" fmla="*/ 2147483646 w 282"/>
                <a:gd name="T31" fmla="*/ 2147483646 h 513"/>
                <a:gd name="T32" fmla="*/ 2147483646 w 282"/>
                <a:gd name="T33" fmla="*/ 2147483646 h 513"/>
                <a:gd name="T34" fmla="*/ 2147483646 w 282"/>
                <a:gd name="T35" fmla="*/ 2147483646 h 513"/>
                <a:gd name="T36" fmla="*/ 2147483646 w 282"/>
                <a:gd name="T37" fmla="*/ 2147483646 h 513"/>
                <a:gd name="T38" fmla="*/ 2147483646 w 282"/>
                <a:gd name="T39" fmla="*/ 2147483646 h 513"/>
                <a:gd name="T40" fmla="*/ 2147483646 w 282"/>
                <a:gd name="T41" fmla="*/ 2147483646 h 513"/>
                <a:gd name="T42" fmla="*/ 2147483646 w 282"/>
                <a:gd name="T43" fmla="*/ 2147483646 h 513"/>
                <a:gd name="T44" fmla="*/ 2147483646 w 282"/>
                <a:gd name="T45" fmla="*/ 2147483646 h 513"/>
                <a:gd name="T46" fmla="*/ 2147483646 w 282"/>
                <a:gd name="T47" fmla="*/ 2147483646 h 513"/>
                <a:gd name="T48" fmla="*/ 2147483646 w 282"/>
                <a:gd name="T49" fmla="*/ 2147483646 h 513"/>
                <a:gd name="T50" fmla="*/ 2147483646 w 282"/>
                <a:gd name="T51" fmla="*/ 2147483646 h 513"/>
                <a:gd name="T52" fmla="*/ 2147483646 w 282"/>
                <a:gd name="T53" fmla="*/ 2147483646 h 513"/>
                <a:gd name="T54" fmla="*/ 2147483646 w 282"/>
                <a:gd name="T55" fmla="*/ 2147483646 h 513"/>
                <a:gd name="T56" fmla="*/ 2147483646 w 282"/>
                <a:gd name="T57" fmla="*/ 2147483646 h 513"/>
                <a:gd name="T58" fmla="*/ 2147483646 w 282"/>
                <a:gd name="T59" fmla="*/ 2147483646 h 513"/>
                <a:gd name="T60" fmla="*/ 2147483646 w 282"/>
                <a:gd name="T61" fmla="*/ 2147483646 h 513"/>
                <a:gd name="T62" fmla="*/ 2147483646 w 282"/>
                <a:gd name="T63" fmla="*/ 2147483646 h 513"/>
                <a:gd name="T64" fmla="*/ 2147483646 w 282"/>
                <a:gd name="T65" fmla="*/ 2147483646 h 513"/>
                <a:gd name="T66" fmla="*/ 2147483646 w 282"/>
                <a:gd name="T67" fmla="*/ 2147483646 h 513"/>
                <a:gd name="T68" fmla="*/ 2147483646 w 282"/>
                <a:gd name="T69" fmla="*/ 2147483646 h 513"/>
                <a:gd name="T70" fmla="*/ 2147483646 w 282"/>
                <a:gd name="T71" fmla="*/ 2147483646 h 513"/>
                <a:gd name="T72" fmla="*/ 2147483646 w 282"/>
                <a:gd name="T73" fmla="*/ 2147483646 h 513"/>
                <a:gd name="T74" fmla="*/ 2147483646 w 282"/>
                <a:gd name="T75" fmla="*/ 2147483646 h 513"/>
                <a:gd name="T76" fmla="*/ 2147483646 w 282"/>
                <a:gd name="T77" fmla="*/ 2147483646 h 513"/>
                <a:gd name="T78" fmla="*/ 2147483646 w 282"/>
                <a:gd name="T79" fmla="*/ 2147483646 h 513"/>
                <a:gd name="T80" fmla="*/ 2147483646 w 282"/>
                <a:gd name="T81" fmla="*/ 0 h 513"/>
                <a:gd name="T82" fmla="*/ 0 w 282"/>
                <a:gd name="T83" fmla="*/ 2147483646 h 513"/>
                <a:gd name="T84" fmla="*/ 0 w 282"/>
                <a:gd name="T85" fmla="*/ 2147483646 h 5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513"/>
                <a:gd name="T131" fmla="*/ 282 w 282"/>
                <a:gd name="T132" fmla="*/ 513 h 5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513">
                  <a:moveTo>
                    <a:pt x="0" y="66"/>
                  </a:moveTo>
                  <a:lnTo>
                    <a:pt x="10" y="88"/>
                  </a:lnTo>
                  <a:lnTo>
                    <a:pt x="7" y="97"/>
                  </a:lnTo>
                  <a:lnTo>
                    <a:pt x="14" y="105"/>
                  </a:lnTo>
                  <a:lnTo>
                    <a:pt x="15" y="112"/>
                  </a:lnTo>
                  <a:lnTo>
                    <a:pt x="38" y="172"/>
                  </a:lnTo>
                  <a:lnTo>
                    <a:pt x="46" y="213"/>
                  </a:lnTo>
                  <a:lnTo>
                    <a:pt x="35" y="235"/>
                  </a:lnTo>
                  <a:lnTo>
                    <a:pt x="38" y="257"/>
                  </a:lnTo>
                  <a:lnTo>
                    <a:pt x="63" y="315"/>
                  </a:lnTo>
                  <a:lnTo>
                    <a:pt x="60" y="341"/>
                  </a:lnTo>
                  <a:lnTo>
                    <a:pt x="65" y="350"/>
                  </a:lnTo>
                  <a:lnTo>
                    <a:pt x="69" y="348"/>
                  </a:lnTo>
                  <a:lnTo>
                    <a:pt x="68" y="343"/>
                  </a:lnTo>
                  <a:lnTo>
                    <a:pt x="77" y="341"/>
                  </a:lnTo>
                  <a:lnTo>
                    <a:pt x="92" y="366"/>
                  </a:lnTo>
                  <a:lnTo>
                    <a:pt x="101" y="417"/>
                  </a:lnTo>
                  <a:lnTo>
                    <a:pt x="101" y="446"/>
                  </a:lnTo>
                  <a:lnTo>
                    <a:pt x="113" y="479"/>
                  </a:lnTo>
                  <a:lnTo>
                    <a:pt x="129" y="513"/>
                  </a:lnTo>
                  <a:lnTo>
                    <a:pt x="238" y="487"/>
                  </a:lnTo>
                  <a:lnTo>
                    <a:pt x="236" y="478"/>
                  </a:lnTo>
                  <a:lnTo>
                    <a:pt x="223" y="466"/>
                  </a:lnTo>
                  <a:lnTo>
                    <a:pt x="224" y="445"/>
                  </a:lnTo>
                  <a:lnTo>
                    <a:pt x="229" y="437"/>
                  </a:lnTo>
                  <a:lnTo>
                    <a:pt x="223" y="418"/>
                  </a:lnTo>
                  <a:lnTo>
                    <a:pt x="214" y="335"/>
                  </a:lnTo>
                  <a:lnTo>
                    <a:pt x="214" y="309"/>
                  </a:lnTo>
                  <a:lnTo>
                    <a:pt x="226" y="262"/>
                  </a:lnTo>
                  <a:lnTo>
                    <a:pt x="232" y="229"/>
                  </a:lnTo>
                  <a:lnTo>
                    <a:pt x="235" y="206"/>
                  </a:lnTo>
                  <a:lnTo>
                    <a:pt x="226" y="188"/>
                  </a:lnTo>
                  <a:lnTo>
                    <a:pt x="226" y="169"/>
                  </a:lnTo>
                  <a:lnTo>
                    <a:pt x="232" y="158"/>
                  </a:lnTo>
                  <a:lnTo>
                    <a:pt x="265" y="133"/>
                  </a:lnTo>
                  <a:lnTo>
                    <a:pt x="282" y="87"/>
                  </a:lnTo>
                  <a:lnTo>
                    <a:pt x="265" y="60"/>
                  </a:lnTo>
                  <a:lnTo>
                    <a:pt x="262" y="47"/>
                  </a:lnTo>
                  <a:lnTo>
                    <a:pt x="268" y="40"/>
                  </a:lnTo>
                  <a:lnTo>
                    <a:pt x="267" y="31"/>
                  </a:lnTo>
                  <a:lnTo>
                    <a:pt x="259" y="0"/>
                  </a:lnTo>
                  <a:lnTo>
                    <a:pt x="0" y="66"/>
                  </a:lnTo>
                  <a:close/>
                </a:path>
              </a:pathLst>
            </a:custGeom>
            <a:noFill/>
            <a:ln w="317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09" name="Text Box 263">
              <a:extLst>
                <a:ext uri="{FF2B5EF4-FFF2-40B4-BE49-F238E27FC236}">
                  <a16:creationId xmlns:a16="http://schemas.microsoft.com/office/drawing/2014/main" id="{07ECF420-F958-3ADE-526F-63E92482B03E}"/>
                </a:ext>
              </a:extLst>
            </p:cNvPr>
            <p:cNvSpPr txBox="1">
              <a:spLocks noChangeArrowheads="1"/>
            </p:cNvSpPr>
            <p:nvPr/>
          </p:nvSpPr>
          <p:spPr bwMode="auto">
            <a:xfrm>
              <a:off x="2266950" y="3517900"/>
              <a:ext cx="395288"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CA</a:t>
              </a:r>
            </a:p>
          </p:txBody>
        </p:sp>
        <p:sp>
          <p:nvSpPr>
            <p:cNvPr id="110" name="Text Box 264">
              <a:extLst>
                <a:ext uri="{FF2B5EF4-FFF2-40B4-BE49-F238E27FC236}">
                  <a16:creationId xmlns:a16="http://schemas.microsoft.com/office/drawing/2014/main" id="{A43AAA92-733C-571C-F07E-CEF54331C267}"/>
                </a:ext>
              </a:extLst>
            </p:cNvPr>
            <p:cNvSpPr txBox="1">
              <a:spLocks noChangeArrowheads="1"/>
            </p:cNvSpPr>
            <p:nvPr/>
          </p:nvSpPr>
          <p:spPr bwMode="auto">
            <a:xfrm>
              <a:off x="2433638" y="2497138"/>
              <a:ext cx="3952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OR</a:t>
              </a:r>
            </a:p>
          </p:txBody>
        </p:sp>
        <p:sp>
          <p:nvSpPr>
            <p:cNvPr id="111" name="Text Box 265">
              <a:extLst>
                <a:ext uri="{FF2B5EF4-FFF2-40B4-BE49-F238E27FC236}">
                  <a16:creationId xmlns:a16="http://schemas.microsoft.com/office/drawing/2014/main" id="{31677D5B-A923-DE78-5314-0F7F39FAA79C}"/>
                </a:ext>
              </a:extLst>
            </p:cNvPr>
            <p:cNvSpPr txBox="1">
              <a:spLocks noChangeArrowheads="1"/>
            </p:cNvSpPr>
            <p:nvPr/>
          </p:nvSpPr>
          <p:spPr bwMode="auto">
            <a:xfrm>
              <a:off x="2586038" y="1963738"/>
              <a:ext cx="4381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WA</a:t>
              </a:r>
            </a:p>
          </p:txBody>
        </p:sp>
        <p:sp>
          <p:nvSpPr>
            <p:cNvPr id="112" name="Text Box 266">
              <a:extLst>
                <a:ext uri="{FF2B5EF4-FFF2-40B4-BE49-F238E27FC236}">
                  <a16:creationId xmlns:a16="http://schemas.microsoft.com/office/drawing/2014/main" id="{C47E6D07-C211-9F49-F83A-B1D1DDCD414B}"/>
                </a:ext>
              </a:extLst>
            </p:cNvPr>
            <p:cNvSpPr txBox="1">
              <a:spLocks noChangeArrowheads="1"/>
            </p:cNvSpPr>
            <p:nvPr/>
          </p:nvSpPr>
          <p:spPr bwMode="auto">
            <a:xfrm>
              <a:off x="3119438" y="2573338"/>
              <a:ext cx="3444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ID</a:t>
              </a:r>
            </a:p>
          </p:txBody>
        </p:sp>
        <p:sp>
          <p:nvSpPr>
            <p:cNvPr id="113" name="Text Box 267">
              <a:extLst>
                <a:ext uri="{FF2B5EF4-FFF2-40B4-BE49-F238E27FC236}">
                  <a16:creationId xmlns:a16="http://schemas.microsoft.com/office/drawing/2014/main" id="{D457162F-B93D-A0B7-C3D0-911719C122C1}"/>
                </a:ext>
              </a:extLst>
            </p:cNvPr>
            <p:cNvSpPr txBox="1">
              <a:spLocks noChangeArrowheads="1"/>
            </p:cNvSpPr>
            <p:nvPr/>
          </p:nvSpPr>
          <p:spPr bwMode="auto">
            <a:xfrm>
              <a:off x="3729038" y="2192338"/>
              <a:ext cx="4127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MT</a:t>
              </a:r>
            </a:p>
          </p:txBody>
        </p:sp>
        <p:sp>
          <p:nvSpPr>
            <p:cNvPr id="114" name="Text Box 268">
              <a:extLst>
                <a:ext uri="{FF2B5EF4-FFF2-40B4-BE49-F238E27FC236}">
                  <a16:creationId xmlns:a16="http://schemas.microsoft.com/office/drawing/2014/main" id="{ABDCC3F3-B4BF-9308-1B68-A29827483BA3}"/>
                </a:ext>
              </a:extLst>
            </p:cNvPr>
            <p:cNvSpPr txBox="1">
              <a:spLocks noChangeArrowheads="1"/>
            </p:cNvSpPr>
            <p:nvPr/>
          </p:nvSpPr>
          <p:spPr bwMode="auto">
            <a:xfrm>
              <a:off x="4795838" y="47831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TX</a:t>
              </a:r>
            </a:p>
          </p:txBody>
        </p:sp>
        <p:sp>
          <p:nvSpPr>
            <p:cNvPr id="115" name="Text Box 269">
              <a:extLst>
                <a:ext uri="{FF2B5EF4-FFF2-40B4-BE49-F238E27FC236}">
                  <a16:creationId xmlns:a16="http://schemas.microsoft.com/office/drawing/2014/main" id="{1E438CF3-6898-C3F4-DF70-1A524DDE797E}"/>
                </a:ext>
              </a:extLst>
            </p:cNvPr>
            <p:cNvSpPr txBox="1">
              <a:spLocks noChangeArrowheads="1"/>
            </p:cNvSpPr>
            <p:nvPr/>
          </p:nvSpPr>
          <p:spPr bwMode="auto">
            <a:xfrm>
              <a:off x="4719638" y="2725738"/>
              <a:ext cx="3794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SD</a:t>
              </a:r>
            </a:p>
          </p:txBody>
        </p:sp>
        <p:sp>
          <p:nvSpPr>
            <p:cNvPr id="116" name="Text Box 270">
              <a:extLst>
                <a:ext uri="{FF2B5EF4-FFF2-40B4-BE49-F238E27FC236}">
                  <a16:creationId xmlns:a16="http://schemas.microsoft.com/office/drawing/2014/main" id="{7AF71EC8-1EE1-1F56-83BE-32CDD5A08C0F}"/>
                </a:ext>
              </a:extLst>
            </p:cNvPr>
            <p:cNvSpPr txBox="1">
              <a:spLocks noChangeArrowheads="1"/>
            </p:cNvSpPr>
            <p:nvPr/>
          </p:nvSpPr>
          <p:spPr bwMode="auto">
            <a:xfrm>
              <a:off x="3881438" y="2878138"/>
              <a:ext cx="4381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WY</a:t>
              </a:r>
            </a:p>
          </p:txBody>
        </p:sp>
        <p:sp>
          <p:nvSpPr>
            <p:cNvPr id="117" name="Text Box 271">
              <a:extLst>
                <a:ext uri="{FF2B5EF4-FFF2-40B4-BE49-F238E27FC236}">
                  <a16:creationId xmlns:a16="http://schemas.microsoft.com/office/drawing/2014/main" id="{6C64D778-FC74-D8AA-008D-F98F1314B400}"/>
                </a:ext>
              </a:extLst>
            </p:cNvPr>
            <p:cNvSpPr txBox="1">
              <a:spLocks noChangeArrowheads="1"/>
            </p:cNvSpPr>
            <p:nvPr/>
          </p:nvSpPr>
          <p:spPr bwMode="auto">
            <a:xfrm>
              <a:off x="2738438" y="32591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NV</a:t>
              </a:r>
            </a:p>
          </p:txBody>
        </p:sp>
        <p:sp>
          <p:nvSpPr>
            <p:cNvPr id="118" name="Text Box 272">
              <a:extLst>
                <a:ext uri="{FF2B5EF4-FFF2-40B4-BE49-F238E27FC236}">
                  <a16:creationId xmlns:a16="http://schemas.microsoft.com/office/drawing/2014/main" id="{355947D4-17E4-8ED4-DBE8-06877C0827E0}"/>
                </a:ext>
              </a:extLst>
            </p:cNvPr>
            <p:cNvSpPr txBox="1">
              <a:spLocks noChangeArrowheads="1"/>
            </p:cNvSpPr>
            <p:nvPr/>
          </p:nvSpPr>
          <p:spPr bwMode="auto">
            <a:xfrm>
              <a:off x="5024438" y="41735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OK</a:t>
              </a:r>
            </a:p>
          </p:txBody>
        </p:sp>
        <p:sp>
          <p:nvSpPr>
            <p:cNvPr id="119" name="Text Box 273">
              <a:extLst>
                <a:ext uri="{FF2B5EF4-FFF2-40B4-BE49-F238E27FC236}">
                  <a16:creationId xmlns:a16="http://schemas.microsoft.com/office/drawing/2014/main" id="{89EBA5E4-3FDF-DAA8-1C1A-4B5F2C1F32F4}"/>
                </a:ext>
              </a:extLst>
            </p:cNvPr>
            <p:cNvSpPr txBox="1">
              <a:spLocks noChangeArrowheads="1"/>
            </p:cNvSpPr>
            <p:nvPr/>
          </p:nvSpPr>
          <p:spPr bwMode="auto">
            <a:xfrm>
              <a:off x="4872038" y="3670300"/>
              <a:ext cx="379412"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KS</a:t>
              </a:r>
            </a:p>
          </p:txBody>
        </p:sp>
        <p:sp>
          <p:nvSpPr>
            <p:cNvPr id="120" name="Text Box 274">
              <a:extLst>
                <a:ext uri="{FF2B5EF4-FFF2-40B4-BE49-F238E27FC236}">
                  <a16:creationId xmlns:a16="http://schemas.microsoft.com/office/drawing/2014/main" id="{22F01439-2022-1233-C7A0-AE59E6ECDC48}"/>
                </a:ext>
              </a:extLst>
            </p:cNvPr>
            <p:cNvSpPr txBox="1">
              <a:spLocks noChangeArrowheads="1"/>
            </p:cNvSpPr>
            <p:nvPr/>
          </p:nvSpPr>
          <p:spPr bwMode="auto">
            <a:xfrm>
              <a:off x="4789488" y="31829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NE</a:t>
              </a:r>
            </a:p>
          </p:txBody>
        </p:sp>
        <p:sp>
          <p:nvSpPr>
            <p:cNvPr id="121" name="Text Box 275">
              <a:extLst>
                <a:ext uri="{FF2B5EF4-FFF2-40B4-BE49-F238E27FC236}">
                  <a16:creationId xmlns:a16="http://schemas.microsoft.com/office/drawing/2014/main" id="{28A75043-C0E3-761A-9B3F-9F526FDAC3DD}"/>
                </a:ext>
              </a:extLst>
            </p:cNvPr>
            <p:cNvSpPr txBox="1">
              <a:spLocks noChangeArrowheads="1"/>
            </p:cNvSpPr>
            <p:nvPr/>
          </p:nvSpPr>
          <p:spPr bwMode="auto">
            <a:xfrm>
              <a:off x="4033838" y="3563938"/>
              <a:ext cx="3952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CO</a:t>
              </a:r>
            </a:p>
          </p:txBody>
        </p:sp>
        <p:sp>
          <p:nvSpPr>
            <p:cNvPr id="122" name="Text Box 276">
              <a:extLst>
                <a:ext uri="{FF2B5EF4-FFF2-40B4-BE49-F238E27FC236}">
                  <a16:creationId xmlns:a16="http://schemas.microsoft.com/office/drawing/2014/main" id="{8DFA2344-C7B0-C1CF-FB4C-AAF393663B12}"/>
                </a:ext>
              </a:extLst>
            </p:cNvPr>
            <p:cNvSpPr txBox="1">
              <a:spLocks noChangeArrowheads="1"/>
            </p:cNvSpPr>
            <p:nvPr/>
          </p:nvSpPr>
          <p:spPr bwMode="auto">
            <a:xfrm>
              <a:off x="3881438" y="4249738"/>
              <a:ext cx="4302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NM</a:t>
              </a:r>
            </a:p>
          </p:txBody>
        </p:sp>
        <p:sp>
          <p:nvSpPr>
            <p:cNvPr id="123" name="Text Box 277">
              <a:extLst>
                <a:ext uri="{FF2B5EF4-FFF2-40B4-BE49-F238E27FC236}">
                  <a16:creationId xmlns:a16="http://schemas.microsoft.com/office/drawing/2014/main" id="{81D112EC-4D83-38D1-D8DD-9B7FCA3DF004}"/>
                </a:ext>
              </a:extLst>
            </p:cNvPr>
            <p:cNvSpPr txBox="1">
              <a:spLocks noChangeArrowheads="1"/>
            </p:cNvSpPr>
            <p:nvPr/>
          </p:nvSpPr>
          <p:spPr bwMode="auto">
            <a:xfrm>
              <a:off x="3195638" y="41735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AZ</a:t>
              </a:r>
            </a:p>
          </p:txBody>
        </p:sp>
        <p:sp>
          <p:nvSpPr>
            <p:cNvPr id="124" name="Text Box 278">
              <a:extLst>
                <a:ext uri="{FF2B5EF4-FFF2-40B4-BE49-F238E27FC236}">
                  <a16:creationId xmlns:a16="http://schemas.microsoft.com/office/drawing/2014/main" id="{2295BB5D-57F2-0964-D6B8-71218AFF282A}"/>
                </a:ext>
              </a:extLst>
            </p:cNvPr>
            <p:cNvSpPr txBox="1">
              <a:spLocks noChangeArrowheads="1"/>
            </p:cNvSpPr>
            <p:nvPr/>
          </p:nvSpPr>
          <p:spPr bwMode="auto">
            <a:xfrm>
              <a:off x="3348038" y="34877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UT</a:t>
              </a:r>
            </a:p>
          </p:txBody>
        </p:sp>
        <p:sp>
          <p:nvSpPr>
            <p:cNvPr id="125" name="Text Box 279">
              <a:extLst>
                <a:ext uri="{FF2B5EF4-FFF2-40B4-BE49-F238E27FC236}">
                  <a16:creationId xmlns:a16="http://schemas.microsoft.com/office/drawing/2014/main" id="{0989C286-F484-B3A0-5FB7-F38DED8BB00E}"/>
                </a:ext>
              </a:extLst>
            </p:cNvPr>
            <p:cNvSpPr txBox="1">
              <a:spLocks noChangeArrowheads="1"/>
            </p:cNvSpPr>
            <p:nvPr/>
          </p:nvSpPr>
          <p:spPr bwMode="auto">
            <a:xfrm>
              <a:off x="4719638" y="22685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ND</a:t>
              </a:r>
            </a:p>
          </p:txBody>
        </p:sp>
        <p:sp>
          <p:nvSpPr>
            <p:cNvPr id="126" name="Text Box 280">
              <a:extLst>
                <a:ext uri="{FF2B5EF4-FFF2-40B4-BE49-F238E27FC236}">
                  <a16:creationId xmlns:a16="http://schemas.microsoft.com/office/drawing/2014/main" id="{4EB24DE3-3E4B-F5AC-4BD0-C3A6B4ECED1E}"/>
                </a:ext>
              </a:extLst>
            </p:cNvPr>
            <p:cNvSpPr txBox="1">
              <a:spLocks noChangeArrowheads="1"/>
            </p:cNvSpPr>
            <p:nvPr/>
          </p:nvSpPr>
          <p:spPr bwMode="auto">
            <a:xfrm>
              <a:off x="7234238" y="4279900"/>
              <a:ext cx="369887"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SC</a:t>
              </a:r>
            </a:p>
          </p:txBody>
        </p:sp>
        <p:sp>
          <p:nvSpPr>
            <p:cNvPr id="127" name="Text Box 281">
              <a:extLst>
                <a:ext uri="{FF2B5EF4-FFF2-40B4-BE49-F238E27FC236}">
                  <a16:creationId xmlns:a16="http://schemas.microsoft.com/office/drawing/2014/main" id="{B672C869-7855-C22F-BD88-C04447EAAD78}"/>
                </a:ext>
              </a:extLst>
            </p:cNvPr>
            <p:cNvSpPr txBox="1">
              <a:spLocks noChangeArrowheads="1"/>
            </p:cNvSpPr>
            <p:nvPr/>
          </p:nvSpPr>
          <p:spPr bwMode="auto">
            <a:xfrm>
              <a:off x="5357813" y="2603822"/>
              <a:ext cx="4302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MN</a:t>
              </a:r>
            </a:p>
          </p:txBody>
        </p:sp>
        <p:sp>
          <p:nvSpPr>
            <p:cNvPr id="128" name="Text Box 282">
              <a:extLst>
                <a:ext uri="{FF2B5EF4-FFF2-40B4-BE49-F238E27FC236}">
                  <a16:creationId xmlns:a16="http://schemas.microsoft.com/office/drawing/2014/main" id="{9B744CFF-6FD4-CEEF-DCD9-2B68E0C66F9D}"/>
                </a:ext>
              </a:extLst>
            </p:cNvPr>
            <p:cNvSpPr txBox="1">
              <a:spLocks noChangeArrowheads="1"/>
            </p:cNvSpPr>
            <p:nvPr/>
          </p:nvSpPr>
          <p:spPr bwMode="auto">
            <a:xfrm>
              <a:off x="5940425" y="2725738"/>
              <a:ext cx="379413"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WI</a:t>
              </a:r>
            </a:p>
          </p:txBody>
        </p:sp>
        <p:sp>
          <p:nvSpPr>
            <p:cNvPr id="129" name="Text Box 283">
              <a:extLst>
                <a:ext uri="{FF2B5EF4-FFF2-40B4-BE49-F238E27FC236}">
                  <a16:creationId xmlns:a16="http://schemas.microsoft.com/office/drawing/2014/main" id="{DBB02D11-716F-3193-A871-22E352D558DC}"/>
                </a:ext>
              </a:extLst>
            </p:cNvPr>
            <p:cNvSpPr txBox="1">
              <a:spLocks noChangeArrowheads="1"/>
            </p:cNvSpPr>
            <p:nvPr/>
          </p:nvSpPr>
          <p:spPr bwMode="auto">
            <a:xfrm>
              <a:off x="5518150" y="3136900"/>
              <a:ext cx="344488"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IA</a:t>
              </a:r>
            </a:p>
          </p:txBody>
        </p:sp>
        <p:sp>
          <p:nvSpPr>
            <p:cNvPr id="130" name="Text Box 284">
              <a:extLst>
                <a:ext uri="{FF2B5EF4-FFF2-40B4-BE49-F238E27FC236}">
                  <a16:creationId xmlns:a16="http://schemas.microsoft.com/office/drawing/2014/main" id="{3668647A-EC25-C620-05EC-969BD81CF9D0}"/>
                </a:ext>
              </a:extLst>
            </p:cNvPr>
            <p:cNvSpPr txBox="1">
              <a:spLocks noChangeArrowheads="1"/>
            </p:cNvSpPr>
            <p:nvPr/>
          </p:nvSpPr>
          <p:spPr bwMode="auto">
            <a:xfrm>
              <a:off x="5586413" y="3670300"/>
              <a:ext cx="430212"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MO</a:t>
              </a:r>
            </a:p>
          </p:txBody>
        </p:sp>
        <p:sp>
          <p:nvSpPr>
            <p:cNvPr id="131" name="Text Box 285">
              <a:extLst>
                <a:ext uri="{FF2B5EF4-FFF2-40B4-BE49-F238E27FC236}">
                  <a16:creationId xmlns:a16="http://schemas.microsoft.com/office/drawing/2014/main" id="{D3158E28-14C7-5386-7159-614A3BCDD5F8}"/>
                </a:ext>
              </a:extLst>
            </p:cNvPr>
            <p:cNvSpPr txBox="1">
              <a:spLocks noChangeArrowheads="1"/>
            </p:cNvSpPr>
            <p:nvPr/>
          </p:nvSpPr>
          <p:spPr bwMode="auto">
            <a:xfrm>
              <a:off x="5634038" y="4249738"/>
              <a:ext cx="3952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AR</a:t>
              </a:r>
            </a:p>
          </p:txBody>
        </p:sp>
        <p:sp>
          <p:nvSpPr>
            <p:cNvPr id="132" name="Text Box 286">
              <a:extLst>
                <a:ext uri="{FF2B5EF4-FFF2-40B4-BE49-F238E27FC236}">
                  <a16:creationId xmlns:a16="http://schemas.microsoft.com/office/drawing/2014/main" id="{570CE190-66C8-57EF-2FBA-E594A8EDB25A}"/>
                </a:ext>
              </a:extLst>
            </p:cNvPr>
            <p:cNvSpPr txBox="1">
              <a:spLocks noChangeArrowheads="1"/>
            </p:cNvSpPr>
            <p:nvPr/>
          </p:nvSpPr>
          <p:spPr bwMode="auto">
            <a:xfrm>
              <a:off x="5703888" y="47831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LA</a:t>
              </a:r>
            </a:p>
          </p:txBody>
        </p:sp>
        <p:sp>
          <p:nvSpPr>
            <p:cNvPr id="133" name="Text Box 287">
              <a:extLst>
                <a:ext uri="{FF2B5EF4-FFF2-40B4-BE49-F238E27FC236}">
                  <a16:creationId xmlns:a16="http://schemas.microsoft.com/office/drawing/2014/main" id="{D6C2D076-0C51-D141-C122-79BB0F068D0C}"/>
                </a:ext>
              </a:extLst>
            </p:cNvPr>
            <p:cNvSpPr txBox="1">
              <a:spLocks noChangeArrowheads="1"/>
            </p:cNvSpPr>
            <p:nvPr/>
          </p:nvSpPr>
          <p:spPr bwMode="auto">
            <a:xfrm>
              <a:off x="7386638" y="36401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VA</a:t>
              </a:r>
            </a:p>
          </p:txBody>
        </p:sp>
        <p:sp>
          <p:nvSpPr>
            <p:cNvPr id="134" name="Text Box 288">
              <a:extLst>
                <a:ext uri="{FF2B5EF4-FFF2-40B4-BE49-F238E27FC236}">
                  <a16:creationId xmlns:a16="http://schemas.microsoft.com/office/drawing/2014/main" id="{0C6694D8-B767-75AC-5D2F-EA3CC8CED3DB}"/>
                </a:ext>
              </a:extLst>
            </p:cNvPr>
            <p:cNvSpPr txBox="1">
              <a:spLocks noChangeArrowheads="1"/>
            </p:cNvSpPr>
            <p:nvPr/>
          </p:nvSpPr>
          <p:spPr bwMode="auto">
            <a:xfrm>
              <a:off x="7386638" y="3944938"/>
              <a:ext cx="3952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NC</a:t>
              </a:r>
            </a:p>
          </p:txBody>
        </p:sp>
        <p:sp>
          <p:nvSpPr>
            <p:cNvPr id="135" name="Text Box 289">
              <a:extLst>
                <a:ext uri="{FF2B5EF4-FFF2-40B4-BE49-F238E27FC236}">
                  <a16:creationId xmlns:a16="http://schemas.microsoft.com/office/drawing/2014/main" id="{133A1CED-4804-A6C1-96F6-0FEF0EBAE18C}"/>
                </a:ext>
              </a:extLst>
            </p:cNvPr>
            <p:cNvSpPr txBox="1">
              <a:spLocks noChangeArrowheads="1"/>
            </p:cNvSpPr>
            <p:nvPr/>
          </p:nvSpPr>
          <p:spPr bwMode="auto">
            <a:xfrm>
              <a:off x="6853238" y="44783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GA</a:t>
              </a:r>
            </a:p>
          </p:txBody>
        </p:sp>
        <p:sp>
          <p:nvSpPr>
            <p:cNvPr id="136" name="Text Box 290">
              <a:extLst>
                <a:ext uri="{FF2B5EF4-FFF2-40B4-BE49-F238E27FC236}">
                  <a16:creationId xmlns:a16="http://schemas.microsoft.com/office/drawing/2014/main" id="{C18CC799-697C-1196-0BED-A57C54BA347D}"/>
                </a:ext>
              </a:extLst>
            </p:cNvPr>
            <p:cNvSpPr txBox="1">
              <a:spLocks noChangeArrowheads="1"/>
            </p:cNvSpPr>
            <p:nvPr/>
          </p:nvSpPr>
          <p:spPr bwMode="auto">
            <a:xfrm>
              <a:off x="7253288" y="5164138"/>
              <a:ext cx="3619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FL</a:t>
              </a:r>
            </a:p>
          </p:txBody>
        </p:sp>
        <p:sp>
          <p:nvSpPr>
            <p:cNvPr id="137" name="Text Box 291">
              <a:extLst>
                <a:ext uri="{FF2B5EF4-FFF2-40B4-BE49-F238E27FC236}">
                  <a16:creationId xmlns:a16="http://schemas.microsoft.com/office/drawing/2014/main" id="{25B04606-1E5A-8D51-F83D-E0921B6F5220}"/>
                </a:ext>
              </a:extLst>
            </p:cNvPr>
            <p:cNvSpPr txBox="1">
              <a:spLocks noChangeArrowheads="1"/>
            </p:cNvSpPr>
            <p:nvPr/>
          </p:nvSpPr>
          <p:spPr bwMode="auto">
            <a:xfrm>
              <a:off x="6450013" y="4508500"/>
              <a:ext cx="387350"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AL</a:t>
              </a:r>
            </a:p>
          </p:txBody>
        </p:sp>
        <p:sp>
          <p:nvSpPr>
            <p:cNvPr id="138" name="Text Box 292">
              <a:extLst>
                <a:ext uri="{FF2B5EF4-FFF2-40B4-BE49-F238E27FC236}">
                  <a16:creationId xmlns:a16="http://schemas.microsoft.com/office/drawing/2014/main" id="{068E883B-4EC6-91B3-FD21-5EBE20C32EFF}"/>
                </a:ext>
              </a:extLst>
            </p:cNvPr>
            <p:cNvSpPr txBox="1">
              <a:spLocks noChangeArrowheads="1"/>
            </p:cNvSpPr>
            <p:nvPr/>
          </p:nvSpPr>
          <p:spPr bwMode="auto">
            <a:xfrm>
              <a:off x="6015038" y="45545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MS</a:t>
              </a:r>
            </a:p>
          </p:txBody>
        </p:sp>
        <p:sp>
          <p:nvSpPr>
            <p:cNvPr id="139" name="Text Box 293">
              <a:extLst>
                <a:ext uri="{FF2B5EF4-FFF2-40B4-BE49-F238E27FC236}">
                  <a16:creationId xmlns:a16="http://schemas.microsoft.com/office/drawing/2014/main" id="{D0101454-F2C2-5174-B334-8C24B3E14F4B}"/>
                </a:ext>
              </a:extLst>
            </p:cNvPr>
            <p:cNvSpPr txBox="1">
              <a:spLocks noChangeArrowheads="1"/>
            </p:cNvSpPr>
            <p:nvPr/>
          </p:nvSpPr>
          <p:spPr bwMode="auto">
            <a:xfrm>
              <a:off x="6067425" y="3411538"/>
              <a:ext cx="328613"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IL</a:t>
              </a:r>
            </a:p>
          </p:txBody>
        </p:sp>
        <p:sp>
          <p:nvSpPr>
            <p:cNvPr id="140" name="Text Box 294">
              <a:extLst>
                <a:ext uri="{FF2B5EF4-FFF2-40B4-BE49-F238E27FC236}">
                  <a16:creationId xmlns:a16="http://schemas.microsoft.com/office/drawing/2014/main" id="{89397449-26CF-12E4-BCC3-92B7FF2A8083}"/>
                </a:ext>
              </a:extLst>
            </p:cNvPr>
            <p:cNvSpPr txBox="1">
              <a:spLocks noChangeArrowheads="1"/>
            </p:cNvSpPr>
            <p:nvPr/>
          </p:nvSpPr>
          <p:spPr bwMode="auto">
            <a:xfrm>
              <a:off x="7024688" y="3563938"/>
              <a:ext cx="4381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WV</a:t>
              </a:r>
            </a:p>
          </p:txBody>
        </p:sp>
        <p:sp>
          <p:nvSpPr>
            <p:cNvPr id="141" name="Text Box 295">
              <a:extLst>
                <a:ext uri="{FF2B5EF4-FFF2-40B4-BE49-F238E27FC236}">
                  <a16:creationId xmlns:a16="http://schemas.microsoft.com/office/drawing/2014/main" id="{BA13C68A-54EF-28B3-5470-B2F4826D1501}"/>
                </a:ext>
              </a:extLst>
            </p:cNvPr>
            <p:cNvSpPr txBox="1">
              <a:spLocks noChangeArrowheads="1"/>
            </p:cNvSpPr>
            <p:nvPr/>
          </p:nvSpPr>
          <p:spPr bwMode="auto">
            <a:xfrm>
              <a:off x="6602413" y="3746500"/>
              <a:ext cx="404812"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KY</a:t>
              </a:r>
            </a:p>
          </p:txBody>
        </p:sp>
        <p:sp>
          <p:nvSpPr>
            <p:cNvPr id="142" name="Text Box 296">
              <a:extLst>
                <a:ext uri="{FF2B5EF4-FFF2-40B4-BE49-F238E27FC236}">
                  <a16:creationId xmlns:a16="http://schemas.microsoft.com/office/drawing/2014/main" id="{07E8DBFF-3D5B-9CEC-66C9-41B22DEAF3FD}"/>
                </a:ext>
              </a:extLst>
            </p:cNvPr>
            <p:cNvSpPr txBox="1">
              <a:spLocks noChangeArrowheads="1"/>
            </p:cNvSpPr>
            <p:nvPr/>
          </p:nvSpPr>
          <p:spPr bwMode="auto">
            <a:xfrm>
              <a:off x="6396038" y="4051300"/>
              <a:ext cx="387350"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TN</a:t>
              </a:r>
            </a:p>
          </p:txBody>
        </p:sp>
        <p:sp>
          <p:nvSpPr>
            <p:cNvPr id="143" name="Text Box 297">
              <a:extLst>
                <a:ext uri="{FF2B5EF4-FFF2-40B4-BE49-F238E27FC236}">
                  <a16:creationId xmlns:a16="http://schemas.microsoft.com/office/drawing/2014/main" id="{B5996221-B6ED-C977-A51C-F7E46BCCB839}"/>
                </a:ext>
              </a:extLst>
            </p:cNvPr>
            <p:cNvSpPr txBox="1">
              <a:spLocks noChangeArrowheads="1"/>
            </p:cNvSpPr>
            <p:nvPr/>
          </p:nvSpPr>
          <p:spPr bwMode="auto">
            <a:xfrm>
              <a:off x="7638963" y="27257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NY</a:t>
              </a:r>
            </a:p>
          </p:txBody>
        </p:sp>
        <p:sp>
          <p:nvSpPr>
            <p:cNvPr id="144" name="Text Box 298">
              <a:extLst>
                <a:ext uri="{FF2B5EF4-FFF2-40B4-BE49-F238E27FC236}">
                  <a16:creationId xmlns:a16="http://schemas.microsoft.com/office/drawing/2014/main" id="{3C123E68-C95D-1920-0C3C-F339CA4A1301}"/>
                </a:ext>
              </a:extLst>
            </p:cNvPr>
            <p:cNvSpPr txBox="1">
              <a:spLocks noChangeArrowheads="1"/>
            </p:cNvSpPr>
            <p:nvPr/>
          </p:nvSpPr>
          <p:spPr bwMode="auto">
            <a:xfrm>
              <a:off x="7429500" y="3106738"/>
              <a:ext cx="3794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PA</a:t>
              </a:r>
            </a:p>
          </p:txBody>
        </p:sp>
        <p:sp>
          <p:nvSpPr>
            <p:cNvPr id="145" name="Text Box 299">
              <a:extLst>
                <a:ext uri="{FF2B5EF4-FFF2-40B4-BE49-F238E27FC236}">
                  <a16:creationId xmlns:a16="http://schemas.microsoft.com/office/drawing/2014/main" id="{44339171-E0B1-B37D-5840-908620038211}"/>
                </a:ext>
              </a:extLst>
            </p:cNvPr>
            <p:cNvSpPr txBox="1">
              <a:spLocks noChangeArrowheads="1"/>
            </p:cNvSpPr>
            <p:nvPr/>
          </p:nvSpPr>
          <p:spPr bwMode="auto">
            <a:xfrm>
              <a:off x="6396038" y="3365500"/>
              <a:ext cx="344487"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IN</a:t>
              </a:r>
            </a:p>
          </p:txBody>
        </p:sp>
        <p:sp>
          <p:nvSpPr>
            <p:cNvPr id="146" name="Text Box 300">
              <a:extLst>
                <a:ext uri="{FF2B5EF4-FFF2-40B4-BE49-F238E27FC236}">
                  <a16:creationId xmlns:a16="http://schemas.microsoft.com/office/drawing/2014/main" id="{2D6013B8-B807-7E68-A8B1-3561A81B9FC2}"/>
                </a:ext>
              </a:extLst>
            </p:cNvPr>
            <p:cNvSpPr txBox="1">
              <a:spLocks noChangeArrowheads="1"/>
            </p:cNvSpPr>
            <p:nvPr/>
          </p:nvSpPr>
          <p:spPr bwMode="auto">
            <a:xfrm>
              <a:off x="6777038" y="33353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OH</a:t>
              </a:r>
            </a:p>
          </p:txBody>
        </p:sp>
        <p:sp>
          <p:nvSpPr>
            <p:cNvPr id="147" name="Text Box 301">
              <a:extLst>
                <a:ext uri="{FF2B5EF4-FFF2-40B4-BE49-F238E27FC236}">
                  <a16:creationId xmlns:a16="http://schemas.microsoft.com/office/drawing/2014/main" id="{F4FC679B-ECFC-77FA-7BA8-7C82EC407601}"/>
                </a:ext>
              </a:extLst>
            </p:cNvPr>
            <p:cNvSpPr txBox="1">
              <a:spLocks noChangeArrowheads="1"/>
            </p:cNvSpPr>
            <p:nvPr/>
          </p:nvSpPr>
          <p:spPr bwMode="auto">
            <a:xfrm>
              <a:off x="6542841" y="2928820"/>
              <a:ext cx="3698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MI</a:t>
              </a:r>
            </a:p>
          </p:txBody>
        </p:sp>
        <p:sp>
          <p:nvSpPr>
            <p:cNvPr id="148" name="Text Box 302">
              <a:extLst>
                <a:ext uri="{FF2B5EF4-FFF2-40B4-BE49-F238E27FC236}">
                  <a16:creationId xmlns:a16="http://schemas.microsoft.com/office/drawing/2014/main" id="{9F7D7294-C40B-CA69-D544-69962F9CC8AB}"/>
                </a:ext>
              </a:extLst>
            </p:cNvPr>
            <p:cNvSpPr txBox="1">
              <a:spLocks noChangeArrowheads="1"/>
            </p:cNvSpPr>
            <p:nvPr/>
          </p:nvSpPr>
          <p:spPr bwMode="auto">
            <a:xfrm>
              <a:off x="8066088" y="3289300"/>
              <a:ext cx="387350"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DE</a:t>
              </a:r>
            </a:p>
          </p:txBody>
        </p:sp>
        <p:sp>
          <p:nvSpPr>
            <p:cNvPr id="149" name="Text Box 303">
              <a:extLst>
                <a:ext uri="{FF2B5EF4-FFF2-40B4-BE49-F238E27FC236}">
                  <a16:creationId xmlns:a16="http://schemas.microsoft.com/office/drawing/2014/main" id="{8D58FB3B-63C8-1711-446E-3FCA991030AD}"/>
                </a:ext>
              </a:extLst>
            </p:cNvPr>
            <p:cNvSpPr txBox="1">
              <a:spLocks noChangeArrowheads="1"/>
            </p:cNvSpPr>
            <p:nvPr/>
          </p:nvSpPr>
          <p:spPr bwMode="auto">
            <a:xfrm>
              <a:off x="8177213" y="3136900"/>
              <a:ext cx="354012"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NJ</a:t>
              </a:r>
            </a:p>
          </p:txBody>
        </p:sp>
        <p:sp>
          <p:nvSpPr>
            <p:cNvPr id="150" name="Text Box 304">
              <a:extLst>
                <a:ext uri="{FF2B5EF4-FFF2-40B4-BE49-F238E27FC236}">
                  <a16:creationId xmlns:a16="http://schemas.microsoft.com/office/drawing/2014/main" id="{A2B052C4-2348-E91A-D391-E6F277868C27}"/>
                </a:ext>
              </a:extLst>
            </p:cNvPr>
            <p:cNvSpPr txBox="1">
              <a:spLocks noChangeArrowheads="1"/>
            </p:cNvSpPr>
            <p:nvPr/>
          </p:nvSpPr>
          <p:spPr bwMode="auto">
            <a:xfrm>
              <a:off x="8377238" y="2984500"/>
              <a:ext cx="379412"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CT</a:t>
              </a:r>
            </a:p>
          </p:txBody>
        </p:sp>
        <p:sp>
          <p:nvSpPr>
            <p:cNvPr id="151" name="Text Box 305">
              <a:extLst>
                <a:ext uri="{FF2B5EF4-FFF2-40B4-BE49-F238E27FC236}">
                  <a16:creationId xmlns:a16="http://schemas.microsoft.com/office/drawing/2014/main" id="{F0A7249F-392F-AFBD-BB2E-B02C4718DAB2}"/>
                </a:ext>
              </a:extLst>
            </p:cNvPr>
            <p:cNvSpPr txBox="1">
              <a:spLocks noChangeArrowheads="1"/>
            </p:cNvSpPr>
            <p:nvPr/>
          </p:nvSpPr>
          <p:spPr bwMode="auto">
            <a:xfrm>
              <a:off x="8574088" y="2832100"/>
              <a:ext cx="336550" cy="274638"/>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RI</a:t>
              </a:r>
            </a:p>
          </p:txBody>
        </p:sp>
        <p:sp>
          <p:nvSpPr>
            <p:cNvPr id="152" name="Text Box 306">
              <a:extLst>
                <a:ext uri="{FF2B5EF4-FFF2-40B4-BE49-F238E27FC236}">
                  <a16:creationId xmlns:a16="http://schemas.microsoft.com/office/drawing/2014/main" id="{D33F9E01-0A1C-317D-21CF-2AB3114631B7}"/>
                </a:ext>
              </a:extLst>
            </p:cNvPr>
            <p:cNvSpPr txBox="1">
              <a:spLocks noChangeArrowheads="1"/>
            </p:cNvSpPr>
            <p:nvPr/>
          </p:nvSpPr>
          <p:spPr bwMode="auto">
            <a:xfrm>
              <a:off x="8453438" y="2649538"/>
              <a:ext cx="4302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MA</a:t>
              </a:r>
            </a:p>
          </p:txBody>
        </p:sp>
        <p:sp>
          <p:nvSpPr>
            <p:cNvPr id="153" name="Text Box 307">
              <a:extLst>
                <a:ext uri="{FF2B5EF4-FFF2-40B4-BE49-F238E27FC236}">
                  <a16:creationId xmlns:a16="http://schemas.microsoft.com/office/drawing/2014/main" id="{1AC3C9DF-DF3B-CF1E-4A73-75932DB13EFB}"/>
                </a:ext>
              </a:extLst>
            </p:cNvPr>
            <p:cNvSpPr txBox="1">
              <a:spLocks noChangeArrowheads="1"/>
            </p:cNvSpPr>
            <p:nvPr/>
          </p:nvSpPr>
          <p:spPr bwMode="auto">
            <a:xfrm>
              <a:off x="8148638" y="2192338"/>
              <a:ext cx="4127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ME</a:t>
              </a:r>
            </a:p>
          </p:txBody>
        </p:sp>
        <p:sp>
          <p:nvSpPr>
            <p:cNvPr id="154" name="Text Box 308">
              <a:extLst>
                <a:ext uri="{FF2B5EF4-FFF2-40B4-BE49-F238E27FC236}">
                  <a16:creationId xmlns:a16="http://schemas.microsoft.com/office/drawing/2014/main" id="{14F498DB-0682-0688-CABC-F6D627C8D3E0}"/>
                </a:ext>
              </a:extLst>
            </p:cNvPr>
            <p:cNvSpPr txBox="1">
              <a:spLocks noChangeArrowheads="1"/>
            </p:cNvSpPr>
            <p:nvPr/>
          </p:nvSpPr>
          <p:spPr bwMode="auto">
            <a:xfrm>
              <a:off x="7920038" y="3640138"/>
              <a:ext cx="395287"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DC</a:t>
              </a:r>
            </a:p>
          </p:txBody>
        </p:sp>
        <p:sp>
          <p:nvSpPr>
            <p:cNvPr id="155" name="Text Box 309">
              <a:extLst>
                <a:ext uri="{FF2B5EF4-FFF2-40B4-BE49-F238E27FC236}">
                  <a16:creationId xmlns:a16="http://schemas.microsoft.com/office/drawing/2014/main" id="{B06FFDA6-9647-E956-3990-1C4BBE321780}"/>
                </a:ext>
              </a:extLst>
            </p:cNvPr>
            <p:cNvSpPr txBox="1">
              <a:spLocks noChangeArrowheads="1"/>
            </p:cNvSpPr>
            <p:nvPr/>
          </p:nvSpPr>
          <p:spPr bwMode="auto">
            <a:xfrm>
              <a:off x="8024813" y="3487738"/>
              <a:ext cx="4302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MD</a:t>
              </a:r>
            </a:p>
          </p:txBody>
        </p:sp>
        <p:sp>
          <p:nvSpPr>
            <p:cNvPr id="156" name="Text Box 311">
              <a:extLst>
                <a:ext uri="{FF2B5EF4-FFF2-40B4-BE49-F238E27FC236}">
                  <a16:creationId xmlns:a16="http://schemas.microsoft.com/office/drawing/2014/main" id="{EDC62A30-DBAE-B9FF-4D3A-EEEC7137D964}"/>
                </a:ext>
              </a:extLst>
            </p:cNvPr>
            <p:cNvSpPr txBox="1">
              <a:spLocks noChangeArrowheads="1"/>
            </p:cNvSpPr>
            <p:nvPr/>
          </p:nvSpPr>
          <p:spPr bwMode="auto">
            <a:xfrm>
              <a:off x="7821613" y="1963738"/>
              <a:ext cx="404812"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NH</a:t>
              </a:r>
            </a:p>
          </p:txBody>
        </p:sp>
        <p:sp>
          <p:nvSpPr>
            <p:cNvPr id="157" name="Text Box 312">
              <a:extLst>
                <a:ext uri="{FF2B5EF4-FFF2-40B4-BE49-F238E27FC236}">
                  <a16:creationId xmlns:a16="http://schemas.microsoft.com/office/drawing/2014/main" id="{9ADA4843-DB48-E8B6-CD32-ADFE236B4466}"/>
                </a:ext>
              </a:extLst>
            </p:cNvPr>
            <p:cNvSpPr txBox="1">
              <a:spLocks noChangeArrowheads="1"/>
            </p:cNvSpPr>
            <p:nvPr/>
          </p:nvSpPr>
          <p:spPr bwMode="auto">
            <a:xfrm>
              <a:off x="7539038" y="1963738"/>
              <a:ext cx="387350" cy="274637"/>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VT</a:t>
              </a:r>
            </a:p>
          </p:txBody>
        </p:sp>
        <p:sp>
          <p:nvSpPr>
            <p:cNvPr id="158" name="Line 313">
              <a:extLst>
                <a:ext uri="{FF2B5EF4-FFF2-40B4-BE49-F238E27FC236}">
                  <a16:creationId xmlns:a16="http://schemas.microsoft.com/office/drawing/2014/main" id="{2375B1C7-8F37-3786-45B6-9313968DF709}"/>
                </a:ext>
              </a:extLst>
            </p:cNvPr>
            <p:cNvSpPr>
              <a:spLocks noChangeShapeType="1"/>
            </p:cNvSpPr>
            <p:nvPr/>
          </p:nvSpPr>
          <p:spPr bwMode="auto">
            <a:xfrm>
              <a:off x="7767638" y="2192338"/>
              <a:ext cx="228600" cy="3810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59" name="Line 314">
              <a:extLst>
                <a:ext uri="{FF2B5EF4-FFF2-40B4-BE49-F238E27FC236}">
                  <a16:creationId xmlns:a16="http://schemas.microsoft.com/office/drawing/2014/main" id="{EB109C39-6566-B309-9C9D-3409AD983DF6}"/>
                </a:ext>
              </a:extLst>
            </p:cNvPr>
            <p:cNvSpPr>
              <a:spLocks noChangeShapeType="1"/>
            </p:cNvSpPr>
            <p:nvPr/>
          </p:nvSpPr>
          <p:spPr bwMode="auto">
            <a:xfrm>
              <a:off x="8072438" y="2192338"/>
              <a:ext cx="76200" cy="4572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0" name="Line 315">
              <a:extLst>
                <a:ext uri="{FF2B5EF4-FFF2-40B4-BE49-F238E27FC236}">
                  <a16:creationId xmlns:a16="http://schemas.microsoft.com/office/drawing/2014/main" id="{31EF9B0B-77E6-93BA-877A-1D4E05639AEF}"/>
                </a:ext>
              </a:extLst>
            </p:cNvPr>
            <p:cNvSpPr>
              <a:spLocks noChangeShapeType="1"/>
            </p:cNvSpPr>
            <p:nvPr/>
          </p:nvSpPr>
          <p:spPr bwMode="auto">
            <a:xfrm rot="21300000" flipV="1">
              <a:off x="8148638" y="2801938"/>
              <a:ext cx="381000" cy="762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1" name="Line 316">
              <a:extLst>
                <a:ext uri="{FF2B5EF4-FFF2-40B4-BE49-F238E27FC236}">
                  <a16:creationId xmlns:a16="http://schemas.microsoft.com/office/drawing/2014/main" id="{93E5C6DE-0A15-0F04-358D-F712711AF359}"/>
                </a:ext>
              </a:extLst>
            </p:cNvPr>
            <p:cNvSpPr>
              <a:spLocks noChangeShapeType="1"/>
            </p:cNvSpPr>
            <p:nvPr/>
          </p:nvSpPr>
          <p:spPr bwMode="auto">
            <a:xfrm flipH="1">
              <a:off x="8301038" y="2954338"/>
              <a:ext cx="304800" cy="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2" name="Line 317">
              <a:extLst>
                <a:ext uri="{FF2B5EF4-FFF2-40B4-BE49-F238E27FC236}">
                  <a16:creationId xmlns:a16="http://schemas.microsoft.com/office/drawing/2014/main" id="{6C37E606-D616-848F-5D5C-7CFADFEA8FBB}"/>
                </a:ext>
              </a:extLst>
            </p:cNvPr>
            <p:cNvSpPr>
              <a:spLocks noChangeShapeType="1"/>
            </p:cNvSpPr>
            <p:nvPr/>
          </p:nvSpPr>
          <p:spPr bwMode="auto">
            <a:xfrm>
              <a:off x="8072438" y="3030538"/>
              <a:ext cx="381000" cy="762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3" name="Line 318">
              <a:extLst>
                <a:ext uri="{FF2B5EF4-FFF2-40B4-BE49-F238E27FC236}">
                  <a16:creationId xmlns:a16="http://schemas.microsoft.com/office/drawing/2014/main" id="{D5DA4653-A551-4AA9-98E7-6E0E0EA6949B}"/>
                </a:ext>
              </a:extLst>
            </p:cNvPr>
            <p:cNvSpPr>
              <a:spLocks noChangeShapeType="1"/>
            </p:cNvSpPr>
            <p:nvPr/>
          </p:nvSpPr>
          <p:spPr bwMode="auto">
            <a:xfrm>
              <a:off x="7996238" y="3259138"/>
              <a:ext cx="228600" cy="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4" name="Line 319">
              <a:extLst>
                <a:ext uri="{FF2B5EF4-FFF2-40B4-BE49-F238E27FC236}">
                  <a16:creationId xmlns:a16="http://schemas.microsoft.com/office/drawing/2014/main" id="{9D23AAD1-0FAF-B9BB-C021-12408C5832F4}"/>
                </a:ext>
              </a:extLst>
            </p:cNvPr>
            <p:cNvSpPr>
              <a:spLocks noChangeShapeType="1"/>
            </p:cNvSpPr>
            <p:nvPr/>
          </p:nvSpPr>
          <p:spPr bwMode="auto">
            <a:xfrm flipV="1">
              <a:off x="7924800" y="3411538"/>
              <a:ext cx="223838" cy="17462"/>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5" name="Line 320">
              <a:extLst>
                <a:ext uri="{FF2B5EF4-FFF2-40B4-BE49-F238E27FC236}">
                  <a16:creationId xmlns:a16="http://schemas.microsoft.com/office/drawing/2014/main" id="{A4255808-285F-49E3-1EEA-9B3E3B49F7E1}"/>
                </a:ext>
              </a:extLst>
            </p:cNvPr>
            <p:cNvSpPr>
              <a:spLocks noChangeShapeType="1"/>
            </p:cNvSpPr>
            <p:nvPr/>
          </p:nvSpPr>
          <p:spPr bwMode="auto">
            <a:xfrm>
              <a:off x="7767638" y="3563938"/>
              <a:ext cx="228600" cy="2286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6" name="Text Box 321">
              <a:extLst>
                <a:ext uri="{FF2B5EF4-FFF2-40B4-BE49-F238E27FC236}">
                  <a16:creationId xmlns:a16="http://schemas.microsoft.com/office/drawing/2014/main" id="{68A2C57F-8A2D-7A81-2C5E-9A8366E4BE00}"/>
                </a:ext>
              </a:extLst>
            </p:cNvPr>
            <p:cNvSpPr txBox="1">
              <a:spLocks noChangeArrowheads="1"/>
            </p:cNvSpPr>
            <p:nvPr/>
          </p:nvSpPr>
          <p:spPr bwMode="auto">
            <a:xfrm>
              <a:off x="1237640" y="5267396"/>
              <a:ext cx="1741488" cy="830997"/>
            </a:xfrm>
            <a:prstGeom prst="rect">
              <a:avLst/>
            </a:prstGeom>
            <a:noFill/>
            <a:ln w="9525">
              <a:noFill/>
              <a:miter lim="800000"/>
              <a:headEnd/>
              <a:tailEnd/>
            </a:ln>
            <a:effec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AK – Alaska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HI - Hawaii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PR - </a:t>
              </a:r>
              <a:r>
                <a:rPr kumimoji="0" lang="en-US" altLang="en-US" sz="1200" b="0"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(Puerto Rico)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VI - </a:t>
              </a:r>
              <a:r>
                <a:rPr kumimoji="0" lang="en-US" altLang="en-US" sz="1200" b="0" i="1"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S PGothic" pitchFamily="34" charset="-128"/>
                  <a:cs typeface="+mn-cs"/>
                </a:rPr>
                <a:t>(U.S. Virgin Islands)</a:t>
              </a:r>
            </a:p>
          </p:txBody>
        </p:sp>
        <p:sp>
          <p:nvSpPr>
            <p:cNvPr id="167" name="Rectangle 322">
              <a:extLst>
                <a:ext uri="{FF2B5EF4-FFF2-40B4-BE49-F238E27FC236}">
                  <a16:creationId xmlns:a16="http://schemas.microsoft.com/office/drawing/2014/main" id="{2C83559A-9DAC-FFD7-4C2F-2EB1B35A0F15}"/>
                </a:ext>
              </a:extLst>
            </p:cNvPr>
            <p:cNvSpPr>
              <a:spLocks noChangeArrowheads="1"/>
            </p:cNvSpPr>
            <p:nvPr/>
          </p:nvSpPr>
          <p:spPr bwMode="auto">
            <a:xfrm>
              <a:off x="1085239" y="5343597"/>
              <a:ext cx="152400" cy="152400"/>
            </a:xfrm>
            <a:prstGeom prst="rect">
              <a:avLst/>
            </a:prstGeom>
            <a:solidFill>
              <a:schemeClr val="bg1"/>
            </a:solidFill>
            <a:ln w="9525">
              <a:solidFill>
                <a:schemeClr val="tx1"/>
              </a:solidFill>
              <a:miter lim="800000"/>
              <a:headEnd/>
              <a:tailEnd/>
            </a:ln>
          </p:spPr>
          <p:txBody>
            <a:bodyPr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168" name="Rectangle 323">
              <a:extLst>
                <a:ext uri="{FF2B5EF4-FFF2-40B4-BE49-F238E27FC236}">
                  <a16:creationId xmlns:a16="http://schemas.microsoft.com/office/drawing/2014/main" id="{D14789FD-99DD-0493-4EDE-F4BA2EACC8A7}"/>
                </a:ext>
              </a:extLst>
            </p:cNvPr>
            <p:cNvSpPr>
              <a:spLocks noChangeArrowheads="1"/>
            </p:cNvSpPr>
            <p:nvPr/>
          </p:nvSpPr>
          <p:spPr bwMode="auto">
            <a:xfrm>
              <a:off x="1085239" y="5495998"/>
              <a:ext cx="152400" cy="152400"/>
            </a:xfrm>
            <a:prstGeom prst="rect">
              <a:avLst/>
            </a:prstGeom>
            <a:solidFill>
              <a:schemeClr val="tx1"/>
            </a:solidFill>
            <a:ln w="9525">
              <a:solidFill>
                <a:schemeClr val="tx1"/>
              </a:solidFill>
              <a:miter lim="800000"/>
              <a:headEnd/>
              <a:tailEnd/>
            </a:ln>
          </p:spPr>
          <p:txBody>
            <a:bodyPr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169" name="Line 327">
              <a:extLst>
                <a:ext uri="{FF2B5EF4-FFF2-40B4-BE49-F238E27FC236}">
                  <a16:creationId xmlns:a16="http://schemas.microsoft.com/office/drawing/2014/main" id="{E7826373-D56B-A7DE-316D-EEB5D1CAE301}"/>
                </a:ext>
              </a:extLst>
            </p:cNvPr>
            <p:cNvSpPr>
              <a:spLocks noChangeShapeType="1"/>
            </p:cNvSpPr>
            <p:nvPr/>
          </p:nvSpPr>
          <p:spPr bwMode="auto">
            <a:xfrm>
              <a:off x="7696200" y="3429000"/>
              <a:ext cx="381000" cy="228600"/>
            </a:xfrm>
            <a:prstGeom prst="line">
              <a:avLst/>
            </a:prstGeom>
            <a:noFill/>
            <a:ln w="12700">
              <a:pattFill prst="pct5">
                <a:fgClr>
                  <a:srgbClr val="0000FF"/>
                </a:fgClr>
                <a:bgClr>
                  <a:schemeClr val="tx2"/>
                </a:bgClr>
              </a:patt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0" name="Rectangle 322">
              <a:extLst>
                <a:ext uri="{FF2B5EF4-FFF2-40B4-BE49-F238E27FC236}">
                  <a16:creationId xmlns:a16="http://schemas.microsoft.com/office/drawing/2014/main" id="{37694913-30A3-F89E-903E-91DD84336545}"/>
                </a:ext>
              </a:extLst>
            </p:cNvPr>
            <p:cNvSpPr>
              <a:spLocks noChangeArrowheads="1"/>
            </p:cNvSpPr>
            <p:nvPr/>
          </p:nvSpPr>
          <p:spPr bwMode="auto">
            <a:xfrm>
              <a:off x="1085239" y="5668386"/>
              <a:ext cx="152400" cy="152400"/>
            </a:xfrm>
            <a:prstGeom prst="rect">
              <a:avLst/>
            </a:prstGeom>
            <a:noFill/>
            <a:ln w="9525">
              <a:solidFill>
                <a:schemeClr val="tx1"/>
              </a:solidFill>
              <a:miter lim="800000"/>
              <a:headEnd/>
              <a:tailEnd/>
            </a:ln>
          </p:spPr>
          <p:txBody>
            <a:bodyPr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171" name="Rectangle 322">
              <a:extLst>
                <a:ext uri="{FF2B5EF4-FFF2-40B4-BE49-F238E27FC236}">
                  <a16:creationId xmlns:a16="http://schemas.microsoft.com/office/drawing/2014/main" id="{07F975E2-6F44-7880-598E-C2DEC77049BA}"/>
                </a:ext>
              </a:extLst>
            </p:cNvPr>
            <p:cNvSpPr>
              <a:spLocks noChangeArrowheads="1"/>
            </p:cNvSpPr>
            <p:nvPr/>
          </p:nvSpPr>
          <p:spPr bwMode="auto">
            <a:xfrm>
              <a:off x="1085239" y="5830313"/>
              <a:ext cx="152400" cy="152400"/>
            </a:xfrm>
            <a:prstGeom prst="rect">
              <a:avLst/>
            </a:prstGeom>
            <a:noFill/>
            <a:ln w="9525">
              <a:solidFill>
                <a:schemeClr val="tx1"/>
              </a:solidFill>
              <a:miter lim="800000"/>
              <a:headEnd/>
              <a:tailEnd/>
            </a:ln>
          </p:spPr>
          <p:txBody>
            <a:bodyPr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
          <p:nvSpPr>
            <p:cNvPr id="172" name="Rectangle 310">
              <a:extLst>
                <a:ext uri="{FF2B5EF4-FFF2-40B4-BE49-F238E27FC236}">
                  <a16:creationId xmlns:a16="http://schemas.microsoft.com/office/drawing/2014/main" id="{9668F007-CFD1-0305-23E8-D35514A23440}"/>
                </a:ext>
              </a:extLst>
            </p:cNvPr>
            <p:cNvSpPr>
              <a:spLocks noChangeArrowheads="1"/>
            </p:cNvSpPr>
            <p:nvPr/>
          </p:nvSpPr>
          <p:spPr bwMode="auto">
            <a:xfrm>
              <a:off x="7691438" y="3487738"/>
              <a:ext cx="76200" cy="76200"/>
            </a:xfrm>
            <a:prstGeom prst="rect">
              <a:avLst/>
            </a:prstGeom>
            <a:solidFill>
              <a:schemeClr val="bg1"/>
            </a:solidFill>
            <a:ln w="9525">
              <a:solidFill>
                <a:schemeClr val="tx1"/>
              </a:solidFill>
              <a:miter lim="800000"/>
              <a:headEnd/>
              <a:tailEnd/>
            </a:ln>
          </p:spPr>
          <p:txBody>
            <a:bodyPr wrap="none" anchor="ctr">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grpSp>
      <p:cxnSp>
        <p:nvCxnSpPr>
          <p:cNvPr id="274" name="Straight Connector 273">
            <a:extLst>
              <a:ext uri="{FF2B5EF4-FFF2-40B4-BE49-F238E27FC236}">
                <a16:creationId xmlns:a16="http://schemas.microsoft.com/office/drawing/2014/main" id="{440F4A19-2012-3ACA-2B9F-1096A7D0512B}"/>
              </a:ext>
            </a:extLst>
          </p:cNvPr>
          <p:cNvCxnSpPr>
            <a:cxnSpLocks/>
          </p:cNvCxnSpPr>
          <p:nvPr/>
        </p:nvCxnSpPr>
        <p:spPr>
          <a:xfrm flipH="1" flipV="1">
            <a:off x="1949722" y="1358108"/>
            <a:ext cx="518808" cy="1267092"/>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93C25D9E-DECF-6F1C-269C-79753F6E9FA1}"/>
              </a:ext>
            </a:extLst>
          </p:cNvPr>
          <p:cNvCxnSpPr>
            <a:cxnSpLocks/>
          </p:cNvCxnSpPr>
          <p:nvPr/>
        </p:nvCxnSpPr>
        <p:spPr>
          <a:xfrm flipH="1" flipV="1">
            <a:off x="4496290" y="1376537"/>
            <a:ext cx="3290692" cy="1677686"/>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38DFC555-1579-74C1-1FCA-966455EA83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93" name="Title 1">
            <a:extLst>
              <a:ext uri="{FF2B5EF4-FFF2-40B4-BE49-F238E27FC236}">
                <a16:creationId xmlns:a16="http://schemas.microsoft.com/office/drawing/2014/main" id="{A19DBB99-65D3-E826-6C12-59A5B3FBB517}"/>
              </a:ext>
            </a:extLst>
          </p:cNvPr>
          <p:cNvSpPr txBox="1">
            <a:spLocks/>
          </p:cNvSpPr>
          <p:nvPr/>
        </p:nvSpPr>
        <p:spPr>
          <a:xfrm>
            <a:off x="382947" y="106276"/>
            <a:ext cx="7345050" cy="648542"/>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a:solidFill>
                  <a:srgbClr val="520023"/>
                </a:solidFill>
                <a:latin typeface="Rockwell"/>
              </a:rPr>
              <a:t> Premier </a:t>
            </a:r>
            <a:r>
              <a:rPr kumimoji="0" lang="en-US" sz="3200" b="0" i="0" u="none" strike="noStrike" kern="1200" cap="none" spc="0" normalizeH="0" baseline="0" noProof="0" dirty="0">
                <a:ln>
                  <a:noFill/>
                </a:ln>
                <a:solidFill>
                  <a:srgbClr val="520023"/>
                </a:solidFill>
                <a:effectLst/>
                <a:uLnTx/>
                <a:uFillTx/>
                <a:latin typeface="Rockwell"/>
                <a:ea typeface="+mj-ea"/>
                <a:cs typeface="+mj-cs"/>
              </a:rPr>
              <a:t>SCOTUS Public Health Cases</a:t>
            </a:r>
          </a:p>
        </p:txBody>
      </p:sp>
      <p:sp>
        <p:nvSpPr>
          <p:cNvPr id="288" name="TextBox 287">
            <a:extLst>
              <a:ext uri="{FF2B5EF4-FFF2-40B4-BE49-F238E27FC236}">
                <a16:creationId xmlns:a16="http://schemas.microsoft.com/office/drawing/2014/main" id="{DAB8D451-39F9-22B6-DA6A-27D0F331F366}"/>
              </a:ext>
            </a:extLst>
          </p:cNvPr>
          <p:cNvSpPr txBox="1"/>
          <p:nvPr/>
        </p:nvSpPr>
        <p:spPr>
          <a:xfrm>
            <a:off x="73012" y="4305468"/>
            <a:ext cx="1629851" cy="584775"/>
          </a:xfrm>
          <a:prstGeom prst="rect">
            <a:avLst/>
          </a:prstGeom>
          <a:solidFill>
            <a:schemeClr val="accent3">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Rockwell"/>
                <a:ea typeface="+mn-ea"/>
                <a:cs typeface="+mn-cs"/>
              </a:rPr>
              <a:t>Chiles v. Salazar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Rockwell"/>
                <a:ea typeface="+mn-ea"/>
                <a:cs typeface="+mn-cs"/>
              </a:rPr>
              <a:t>(1</a:t>
            </a:r>
            <a:r>
              <a:rPr kumimoji="0" lang="en-US" sz="1600" b="0" i="1" u="none" strike="noStrike" kern="1200" cap="none" spc="0" normalizeH="0" baseline="30000" noProof="0" dirty="0">
                <a:ln>
                  <a:noFill/>
                </a:ln>
                <a:solidFill>
                  <a:prstClr val="black"/>
                </a:solidFill>
                <a:effectLst/>
                <a:uLnTx/>
                <a:uFillTx/>
                <a:latin typeface="Rockwell"/>
                <a:ea typeface="+mn-ea"/>
                <a:cs typeface="+mn-cs"/>
              </a:rPr>
              <a:t>st</a:t>
            </a:r>
            <a:r>
              <a:rPr kumimoji="0" lang="en-US" sz="1600" b="0" i="1" u="none" strike="noStrike" kern="1200" cap="none" spc="0" normalizeH="0" baseline="0" noProof="0" dirty="0">
                <a:ln>
                  <a:noFill/>
                </a:ln>
                <a:solidFill>
                  <a:prstClr val="black"/>
                </a:solidFill>
                <a:effectLst/>
                <a:uLnTx/>
                <a:uFillTx/>
                <a:latin typeface="Rockwell"/>
                <a:ea typeface="+mn-ea"/>
                <a:cs typeface="+mn-cs"/>
              </a:rPr>
              <a:t> Amdt) </a:t>
            </a:r>
          </a:p>
        </p:txBody>
      </p:sp>
      <p:sp>
        <p:nvSpPr>
          <p:cNvPr id="276" name="Star: 5 Points 290">
            <a:extLst>
              <a:ext uri="{FF2B5EF4-FFF2-40B4-BE49-F238E27FC236}">
                <a16:creationId xmlns:a16="http://schemas.microsoft.com/office/drawing/2014/main" id="{8A674565-4E01-BC0A-7D7E-EC63E27E3A1A}"/>
              </a:ext>
            </a:extLst>
          </p:cNvPr>
          <p:cNvSpPr/>
          <p:nvPr/>
        </p:nvSpPr>
        <p:spPr>
          <a:xfrm>
            <a:off x="7722682" y="2998310"/>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78" name="Star: 5 Points 290">
            <a:extLst>
              <a:ext uri="{FF2B5EF4-FFF2-40B4-BE49-F238E27FC236}">
                <a16:creationId xmlns:a16="http://schemas.microsoft.com/office/drawing/2014/main" id="{22C2BDCE-A00B-34CB-B33F-F1360835D21A}"/>
              </a:ext>
            </a:extLst>
          </p:cNvPr>
          <p:cNvSpPr/>
          <p:nvPr/>
        </p:nvSpPr>
        <p:spPr>
          <a:xfrm>
            <a:off x="7019723" y="3479227"/>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cxnSp>
        <p:nvCxnSpPr>
          <p:cNvPr id="283" name="Straight Connector 282">
            <a:extLst>
              <a:ext uri="{FF2B5EF4-FFF2-40B4-BE49-F238E27FC236}">
                <a16:creationId xmlns:a16="http://schemas.microsoft.com/office/drawing/2014/main" id="{C34A5597-803A-80E2-3FD7-AC64577E7465}"/>
              </a:ext>
            </a:extLst>
          </p:cNvPr>
          <p:cNvCxnSpPr>
            <a:cxnSpLocks/>
          </p:cNvCxnSpPr>
          <p:nvPr/>
        </p:nvCxnSpPr>
        <p:spPr>
          <a:xfrm>
            <a:off x="7180897" y="3696396"/>
            <a:ext cx="790832" cy="1368253"/>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05" name="TextBox 304">
            <a:extLst>
              <a:ext uri="{FF2B5EF4-FFF2-40B4-BE49-F238E27FC236}">
                <a16:creationId xmlns:a16="http://schemas.microsoft.com/office/drawing/2014/main" id="{B896D521-2BAA-B4CE-74A3-D90F01C5395A}"/>
              </a:ext>
            </a:extLst>
          </p:cNvPr>
          <p:cNvSpPr txBox="1"/>
          <p:nvPr/>
        </p:nvSpPr>
        <p:spPr>
          <a:xfrm>
            <a:off x="7490841" y="4875812"/>
            <a:ext cx="1604342" cy="584775"/>
          </a:xfrm>
          <a:prstGeom prst="rect">
            <a:avLst/>
          </a:prstGeom>
          <a:solidFill>
            <a:srgbClr val="D999FF"/>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Rockwell"/>
              </a:rPr>
              <a:t>West Virginia v. B.P.J. </a:t>
            </a:r>
            <a:r>
              <a:rPr lang="en-US" sz="1600" i="1" dirty="0">
                <a:solidFill>
                  <a:prstClr val="black"/>
                </a:solidFill>
                <a:latin typeface="Rockwell"/>
              </a:rPr>
              <a:t>(Title IX) </a:t>
            </a:r>
            <a:endParaRPr kumimoji="0" lang="en-US" sz="1600" b="0" i="1" u="none" strike="noStrike" kern="1200" cap="none" spc="0" normalizeH="0" baseline="0" noProof="0" dirty="0">
              <a:ln>
                <a:noFill/>
              </a:ln>
              <a:solidFill>
                <a:prstClr val="black"/>
              </a:solidFill>
              <a:effectLst/>
              <a:uLnTx/>
              <a:uFillTx/>
              <a:latin typeface="Rockwell"/>
            </a:endParaRPr>
          </a:p>
        </p:txBody>
      </p:sp>
      <p:sp>
        <p:nvSpPr>
          <p:cNvPr id="334" name="Star: 5 Points 286">
            <a:extLst>
              <a:ext uri="{FF2B5EF4-FFF2-40B4-BE49-F238E27FC236}">
                <a16:creationId xmlns:a16="http://schemas.microsoft.com/office/drawing/2014/main" id="{AA565433-4892-23A5-DE35-627961B8F30F}"/>
              </a:ext>
            </a:extLst>
          </p:cNvPr>
          <p:cNvSpPr/>
          <p:nvPr/>
        </p:nvSpPr>
        <p:spPr>
          <a:xfrm>
            <a:off x="3838944" y="3528729"/>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79" name="TextBox 278">
            <a:extLst>
              <a:ext uri="{FF2B5EF4-FFF2-40B4-BE49-F238E27FC236}">
                <a16:creationId xmlns:a16="http://schemas.microsoft.com/office/drawing/2014/main" id="{F7980154-F926-87B9-8F7E-6D4C434CCDF2}"/>
              </a:ext>
            </a:extLst>
          </p:cNvPr>
          <p:cNvSpPr txBox="1"/>
          <p:nvPr/>
        </p:nvSpPr>
        <p:spPr>
          <a:xfrm>
            <a:off x="2205622" y="731170"/>
            <a:ext cx="2841995" cy="615553"/>
          </a:xfrm>
          <a:prstGeom prst="rect">
            <a:avLst/>
          </a:prstGeom>
          <a:solidFill>
            <a:schemeClr val="tx2">
              <a:lumMod val="60000"/>
              <a:lumOff val="40000"/>
            </a:schemeClr>
          </a:solidFill>
          <a:ln>
            <a:solidFill>
              <a:schemeClr val="tx1"/>
            </a:solidFill>
          </a:ln>
        </p:spPr>
        <p:txBody>
          <a:bodyPr wrap="square" rtlCol="0">
            <a:spAutoFit/>
          </a:bodyPr>
          <a:lstStyle/>
          <a:p>
            <a:pPr lvl="0" algn="ctr">
              <a:defRPr/>
            </a:pPr>
            <a:r>
              <a:rPr lang="en-US" sz="1700" i="1" dirty="0">
                <a:solidFill>
                  <a:schemeClr val="bg1"/>
                </a:solidFill>
              </a:rPr>
              <a:t>First Choice </a:t>
            </a:r>
            <a:r>
              <a:rPr kumimoji="0" lang="en-US" sz="1700" b="0" i="1" u="none" strike="noStrike" kern="1200" cap="none" spc="0" normalizeH="0" baseline="0" noProof="0" dirty="0">
                <a:ln>
                  <a:noFill/>
                </a:ln>
                <a:solidFill>
                  <a:schemeClr val="bg1"/>
                </a:solidFill>
                <a:effectLst/>
                <a:uLnTx/>
                <a:uFillTx/>
                <a:latin typeface="Rockwell"/>
              </a:rPr>
              <a:t>Women’s Res. Ctrs v. Davenport (§ 1983)</a:t>
            </a:r>
          </a:p>
        </p:txBody>
      </p:sp>
      <p:cxnSp>
        <p:nvCxnSpPr>
          <p:cNvPr id="291" name="Straight Connector 290">
            <a:extLst>
              <a:ext uri="{FF2B5EF4-FFF2-40B4-BE49-F238E27FC236}">
                <a16:creationId xmlns:a16="http://schemas.microsoft.com/office/drawing/2014/main" id="{E1331F7C-4E6A-E94C-05BC-10B5FBEA14B4}"/>
              </a:ext>
            </a:extLst>
          </p:cNvPr>
          <p:cNvCxnSpPr>
            <a:cxnSpLocks/>
            <a:stCxn id="334" idx="2"/>
            <a:endCxn id="288" idx="3"/>
          </p:cNvCxnSpPr>
          <p:nvPr/>
        </p:nvCxnSpPr>
        <p:spPr>
          <a:xfrm flipH="1">
            <a:off x="1702863" y="3745898"/>
            <a:ext cx="2177434" cy="85195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E645EE22-FFD4-7B54-7274-C04F098F9006}"/>
              </a:ext>
            </a:extLst>
          </p:cNvPr>
          <p:cNvSpPr txBox="1"/>
          <p:nvPr/>
        </p:nvSpPr>
        <p:spPr>
          <a:xfrm>
            <a:off x="17634" y="751414"/>
            <a:ext cx="2137115" cy="646331"/>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Rockwell"/>
                <a:ea typeface="+mn-ea"/>
                <a:cs typeface="+mn-cs"/>
              </a:rPr>
              <a:t>Little v. Hecox (Title IX) </a:t>
            </a:r>
          </a:p>
        </p:txBody>
      </p:sp>
      <p:sp>
        <p:nvSpPr>
          <p:cNvPr id="285" name="Star: 5 Points 286">
            <a:extLst>
              <a:ext uri="{FF2B5EF4-FFF2-40B4-BE49-F238E27FC236}">
                <a16:creationId xmlns:a16="http://schemas.microsoft.com/office/drawing/2014/main" id="{078C7205-8BA1-2A8E-2C6C-A8920FCF46CD}"/>
              </a:ext>
            </a:extLst>
          </p:cNvPr>
          <p:cNvSpPr/>
          <p:nvPr/>
        </p:nvSpPr>
        <p:spPr>
          <a:xfrm>
            <a:off x="2414397" y="2582667"/>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pic>
        <p:nvPicPr>
          <p:cNvPr id="275" name="Picture 274" descr="A close-up of a sign&#10;&#10;AI-generated content may be incorrect.">
            <a:extLst>
              <a:ext uri="{FF2B5EF4-FFF2-40B4-BE49-F238E27FC236}">
                <a16:creationId xmlns:a16="http://schemas.microsoft.com/office/drawing/2014/main" id="{DB42C49D-189D-89A4-AB07-7751970882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247" y="6261973"/>
            <a:ext cx="1629851" cy="504767"/>
          </a:xfrm>
          <a:prstGeom prst="rect">
            <a:avLst/>
          </a:prstGeom>
        </p:spPr>
      </p:pic>
      <p:sp>
        <p:nvSpPr>
          <p:cNvPr id="286" name="TextBox 285">
            <a:extLst>
              <a:ext uri="{FF2B5EF4-FFF2-40B4-BE49-F238E27FC236}">
                <a16:creationId xmlns:a16="http://schemas.microsoft.com/office/drawing/2014/main" id="{DAB8D451-39F9-22B6-DA6A-27D0F331F366}"/>
              </a:ext>
            </a:extLst>
          </p:cNvPr>
          <p:cNvSpPr txBox="1"/>
          <p:nvPr/>
        </p:nvSpPr>
        <p:spPr>
          <a:xfrm>
            <a:off x="2047534" y="6134874"/>
            <a:ext cx="2007938" cy="646331"/>
          </a:xfrm>
          <a:prstGeom prst="rect">
            <a:avLst/>
          </a:prstGeom>
          <a:solidFill>
            <a:schemeClr val="accent1">
              <a:lumMod val="75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Rockwell"/>
                <a:ea typeface="+mn-ea"/>
                <a:cs typeface="+mn-cs"/>
              </a:rPr>
              <a:t>Wolford v. Lopez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Rockwell"/>
                <a:ea typeface="+mn-ea"/>
                <a:cs typeface="+mn-cs"/>
              </a:rPr>
              <a:t>(2</a:t>
            </a:r>
            <a:r>
              <a:rPr kumimoji="0" lang="en-US" b="0" i="1" u="none" strike="noStrike" kern="1200" cap="none" spc="0" normalizeH="0" baseline="30000" noProof="0" dirty="0">
                <a:ln>
                  <a:noFill/>
                </a:ln>
                <a:solidFill>
                  <a:prstClr val="black"/>
                </a:solidFill>
                <a:effectLst/>
                <a:uLnTx/>
                <a:uFillTx/>
                <a:latin typeface="Rockwell"/>
                <a:ea typeface="+mn-ea"/>
                <a:cs typeface="+mn-cs"/>
              </a:rPr>
              <a:t>nd</a:t>
            </a:r>
            <a:r>
              <a:rPr kumimoji="0" lang="en-US" b="0" i="1" u="none" strike="noStrike" kern="1200" cap="none" spc="0" normalizeH="0" noProof="0" dirty="0">
                <a:ln>
                  <a:noFill/>
                </a:ln>
                <a:solidFill>
                  <a:prstClr val="black"/>
                </a:solidFill>
                <a:effectLst/>
                <a:uLnTx/>
                <a:uFillTx/>
                <a:latin typeface="Rockwell"/>
                <a:ea typeface="+mn-ea"/>
                <a:cs typeface="+mn-cs"/>
              </a:rPr>
              <a:t> </a:t>
            </a:r>
            <a:r>
              <a:rPr lang="en-US" i="1" dirty="0">
                <a:solidFill>
                  <a:prstClr val="black"/>
                </a:solidFill>
                <a:latin typeface="Rockwell"/>
              </a:rPr>
              <a:t>A</a:t>
            </a:r>
            <a:r>
              <a:rPr kumimoji="0" lang="en-US" b="0" i="1" u="none" strike="noStrike" kern="1200" cap="none" spc="0" normalizeH="0" baseline="0" noProof="0" dirty="0">
                <a:ln>
                  <a:noFill/>
                </a:ln>
                <a:solidFill>
                  <a:prstClr val="black"/>
                </a:solidFill>
                <a:effectLst/>
                <a:uLnTx/>
                <a:uFillTx/>
                <a:latin typeface="Rockwell"/>
                <a:ea typeface="+mn-ea"/>
                <a:cs typeface="+mn-cs"/>
              </a:rPr>
              <a:t>mdt) </a:t>
            </a:r>
          </a:p>
        </p:txBody>
      </p:sp>
      <p:sp>
        <p:nvSpPr>
          <p:cNvPr id="3" name="Star: 5 Points 286">
            <a:extLst>
              <a:ext uri="{FF2B5EF4-FFF2-40B4-BE49-F238E27FC236}">
                <a16:creationId xmlns:a16="http://schemas.microsoft.com/office/drawing/2014/main" id="{6B149894-DC91-18DB-D2E4-16580DE8EDED}"/>
              </a:ext>
            </a:extLst>
          </p:cNvPr>
          <p:cNvSpPr/>
          <p:nvPr/>
        </p:nvSpPr>
        <p:spPr>
          <a:xfrm>
            <a:off x="4973238" y="4898018"/>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cxnSp>
        <p:nvCxnSpPr>
          <p:cNvPr id="277" name="Straight Connector 276">
            <a:extLst>
              <a:ext uri="{FF2B5EF4-FFF2-40B4-BE49-F238E27FC236}">
                <a16:creationId xmlns:a16="http://schemas.microsoft.com/office/drawing/2014/main" id="{0B430DE6-ACB1-5456-15C6-8331CB0F2701}"/>
              </a:ext>
            </a:extLst>
          </p:cNvPr>
          <p:cNvCxnSpPr>
            <a:cxnSpLocks/>
            <a:stCxn id="3" idx="2"/>
          </p:cNvCxnSpPr>
          <p:nvPr/>
        </p:nvCxnSpPr>
        <p:spPr>
          <a:xfrm flipH="1">
            <a:off x="4866961" y="5115187"/>
            <a:ext cx="147630" cy="103005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82" name="TextBox 281">
            <a:extLst>
              <a:ext uri="{FF2B5EF4-FFF2-40B4-BE49-F238E27FC236}">
                <a16:creationId xmlns:a16="http://schemas.microsoft.com/office/drawing/2014/main" id="{3F2E4EA3-EEAD-9E2C-D533-ECA777D7BF20}"/>
              </a:ext>
            </a:extLst>
          </p:cNvPr>
          <p:cNvSpPr txBox="1"/>
          <p:nvPr/>
        </p:nvSpPr>
        <p:spPr>
          <a:xfrm>
            <a:off x="4122426" y="6145245"/>
            <a:ext cx="1850381" cy="646331"/>
          </a:xfrm>
          <a:prstGeom prst="rect">
            <a:avLst/>
          </a:prstGeom>
          <a:solidFill>
            <a:schemeClr val="tx2">
              <a:lumMod val="75000"/>
            </a:schemeClr>
          </a:solidFill>
          <a:ln>
            <a:solidFill>
              <a:schemeClr val="tx1"/>
            </a:solidFill>
          </a:ln>
        </p:spPr>
        <p:txBody>
          <a:bodyPr wrap="square" rtlCol="0">
            <a:spAutoFit/>
          </a:bodyPr>
          <a:lstStyle/>
          <a:p>
            <a:pPr lvl="0" algn="ctr">
              <a:defRPr/>
            </a:pPr>
            <a:r>
              <a:rPr lang="en-US" i="1" dirty="0">
                <a:solidFill>
                  <a:schemeClr val="bg1"/>
                </a:solidFill>
              </a:rPr>
              <a:t>U.S. v. Hemani </a:t>
            </a:r>
          </a:p>
          <a:p>
            <a:pPr lvl="0" algn="ctr">
              <a:defRPr/>
            </a:pPr>
            <a:r>
              <a:rPr lang="en-US" i="1" dirty="0">
                <a:solidFill>
                  <a:schemeClr val="bg1"/>
                </a:solidFill>
              </a:rPr>
              <a:t>(2</a:t>
            </a:r>
            <a:r>
              <a:rPr lang="en-US" i="1" baseline="30000" dirty="0">
                <a:solidFill>
                  <a:schemeClr val="bg1"/>
                </a:solidFill>
              </a:rPr>
              <a:t>nd</a:t>
            </a:r>
            <a:r>
              <a:rPr lang="en-US" i="1" dirty="0">
                <a:solidFill>
                  <a:schemeClr val="bg1"/>
                </a:solidFill>
              </a:rPr>
              <a:t> Amdt)</a:t>
            </a:r>
            <a:endParaRPr kumimoji="0" lang="en-US" b="0" i="1" u="none" strike="noStrike" kern="1200" cap="none" spc="0" normalizeH="0" baseline="0" noProof="0" dirty="0">
              <a:ln>
                <a:noFill/>
              </a:ln>
              <a:solidFill>
                <a:schemeClr val="bg1"/>
              </a:solidFill>
              <a:effectLst/>
              <a:uLnTx/>
              <a:uFillTx/>
              <a:latin typeface="Rockwell"/>
            </a:endParaRPr>
          </a:p>
        </p:txBody>
      </p:sp>
      <p:sp>
        <p:nvSpPr>
          <p:cNvPr id="292" name="Star: 5 Points 286">
            <a:extLst>
              <a:ext uri="{FF2B5EF4-FFF2-40B4-BE49-F238E27FC236}">
                <a16:creationId xmlns:a16="http://schemas.microsoft.com/office/drawing/2014/main" id="{AA565433-4892-23A5-DE35-627961B8F30F}"/>
              </a:ext>
            </a:extLst>
          </p:cNvPr>
          <p:cNvSpPr/>
          <p:nvPr/>
        </p:nvSpPr>
        <p:spPr>
          <a:xfrm>
            <a:off x="102794" y="5606730"/>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94" name="Star: 5 Points 286">
            <a:extLst>
              <a:ext uri="{FF2B5EF4-FFF2-40B4-BE49-F238E27FC236}">
                <a16:creationId xmlns:a16="http://schemas.microsoft.com/office/drawing/2014/main" id="{6B149894-DC91-18DB-D2E4-16580DE8EDED}"/>
              </a:ext>
            </a:extLst>
          </p:cNvPr>
          <p:cNvSpPr/>
          <p:nvPr/>
        </p:nvSpPr>
        <p:spPr>
          <a:xfrm>
            <a:off x="5654558" y="5021463"/>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95" name="TextBox 294">
            <a:extLst>
              <a:ext uri="{FF2B5EF4-FFF2-40B4-BE49-F238E27FC236}">
                <a16:creationId xmlns:a16="http://schemas.microsoft.com/office/drawing/2014/main" id="{3F2E4EA3-EEAD-9E2C-D533-ECA777D7BF20}"/>
              </a:ext>
            </a:extLst>
          </p:cNvPr>
          <p:cNvSpPr txBox="1"/>
          <p:nvPr/>
        </p:nvSpPr>
        <p:spPr>
          <a:xfrm>
            <a:off x="6769739" y="6156779"/>
            <a:ext cx="2372179" cy="584775"/>
          </a:xfrm>
          <a:prstGeom prst="rect">
            <a:avLst/>
          </a:prstGeom>
          <a:solidFill>
            <a:schemeClr val="tx1">
              <a:lumMod val="50000"/>
              <a:lumOff val="50000"/>
            </a:schemeClr>
          </a:solidFill>
          <a:ln>
            <a:solidFill>
              <a:schemeClr val="tx1"/>
            </a:solidFill>
          </a:ln>
        </p:spPr>
        <p:txBody>
          <a:bodyPr wrap="square" rtlCol="0">
            <a:spAutoFit/>
          </a:bodyPr>
          <a:lstStyle/>
          <a:p>
            <a:pPr lvl="0" algn="ctr">
              <a:defRPr/>
            </a:pPr>
            <a:r>
              <a:rPr lang="en-US" sz="1600" i="1" dirty="0">
                <a:solidFill>
                  <a:schemeClr val="bg1"/>
                </a:solidFill>
              </a:rPr>
              <a:t>Doe v. Dynamic Phy. Ther. LLC (Liability)</a:t>
            </a:r>
            <a:endParaRPr kumimoji="0" lang="en-US" sz="1600" b="0" i="1" u="none" strike="noStrike" kern="1200" cap="none" spc="0" normalizeH="0" baseline="0" noProof="0" dirty="0">
              <a:ln>
                <a:noFill/>
              </a:ln>
              <a:solidFill>
                <a:schemeClr val="bg1"/>
              </a:solidFill>
              <a:effectLst/>
              <a:uLnTx/>
              <a:uFillTx/>
              <a:latin typeface="Rockwell"/>
            </a:endParaRPr>
          </a:p>
        </p:txBody>
      </p:sp>
      <p:sp>
        <p:nvSpPr>
          <p:cNvPr id="297" name="Star: 5 Points 290">
            <a:extLst>
              <a:ext uri="{FF2B5EF4-FFF2-40B4-BE49-F238E27FC236}">
                <a16:creationId xmlns:a16="http://schemas.microsoft.com/office/drawing/2014/main" id="{8A674565-4E01-BC0A-7D7E-EC63E27E3A1A}"/>
              </a:ext>
            </a:extLst>
          </p:cNvPr>
          <p:cNvSpPr/>
          <p:nvPr/>
        </p:nvSpPr>
        <p:spPr>
          <a:xfrm>
            <a:off x="7536267" y="2354631"/>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298" name="TextBox 297">
            <a:extLst>
              <a:ext uri="{FF2B5EF4-FFF2-40B4-BE49-F238E27FC236}">
                <a16:creationId xmlns:a16="http://schemas.microsoft.com/office/drawing/2014/main" id="{3F2E4EA3-EEAD-9E2C-D533-ECA777D7BF20}"/>
              </a:ext>
            </a:extLst>
          </p:cNvPr>
          <p:cNvSpPr txBox="1"/>
          <p:nvPr/>
        </p:nvSpPr>
        <p:spPr>
          <a:xfrm>
            <a:off x="5117894" y="709815"/>
            <a:ext cx="2634901" cy="615553"/>
          </a:xfrm>
          <a:prstGeom prst="rect">
            <a:avLst/>
          </a:prstGeom>
          <a:solidFill>
            <a:srgbClr val="CC3300"/>
          </a:solidFill>
          <a:ln>
            <a:solidFill>
              <a:schemeClr val="tx1"/>
            </a:solidFill>
          </a:ln>
        </p:spPr>
        <p:txBody>
          <a:bodyPr wrap="square" rtlCol="0">
            <a:spAutoFit/>
          </a:bodyPr>
          <a:lstStyle/>
          <a:p>
            <a:pPr lvl="0" algn="ctr">
              <a:defRPr/>
            </a:pPr>
            <a:r>
              <a:rPr lang="en-US" sz="1700" i="1" dirty="0">
                <a:solidFill>
                  <a:schemeClr val="bg1"/>
                </a:solidFill>
              </a:rPr>
              <a:t>Miller v. McDonald (Vaccine exemptions)</a:t>
            </a:r>
            <a:endParaRPr kumimoji="0" lang="en-US" sz="1700" b="0" i="1" u="none" strike="noStrike" kern="1200" cap="none" spc="0" normalizeH="0" baseline="0" noProof="0" dirty="0">
              <a:ln>
                <a:noFill/>
              </a:ln>
              <a:solidFill>
                <a:schemeClr val="bg1"/>
              </a:solidFill>
              <a:effectLst/>
              <a:uLnTx/>
              <a:uFillTx/>
              <a:latin typeface="Rockwell"/>
            </a:endParaRPr>
          </a:p>
        </p:txBody>
      </p:sp>
      <p:sp>
        <p:nvSpPr>
          <p:cNvPr id="281" name="TextBox 280">
            <a:extLst>
              <a:ext uri="{FF2B5EF4-FFF2-40B4-BE49-F238E27FC236}">
                <a16:creationId xmlns:a16="http://schemas.microsoft.com/office/drawing/2014/main" id="{FE68BD5D-19A5-4D6E-A6F9-3061A1659F73}"/>
              </a:ext>
            </a:extLst>
          </p:cNvPr>
          <p:cNvSpPr txBox="1"/>
          <p:nvPr/>
        </p:nvSpPr>
        <p:spPr>
          <a:xfrm>
            <a:off x="1342441" y="5035929"/>
            <a:ext cx="2007938" cy="584775"/>
          </a:xfrm>
          <a:prstGeom prst="rect">
            <a:avLst/>
          </a:prstGeom>
          <a:solidFill>
            <a:schemeClr val="bg2">
              <a:lumMod val="25000"/>
            </a:schemeClr>
          </a:solidFill>
          <a:ln>
            <a:solidFill>
              <a:schemeClr val="tx1"/>
            </a:solidFill>
          </a:ln>
        </p:spPr>
        <p:txBody>
          <a:bodyPr wrap="square" rtlCol="0">
            <a:spAutoFit/>
          </a:bodyPr>
          <a:lstStyle/>
          <a:p>
            <a:pPr lvl="0" algn="ctr">
              <a:defRPr/>
            </a:pPr>
            <a:r>
              <a:rPr lang="en-US" sz="1600" i="1" dirty="0">
                <a:solidFill>
                  <a:schemeClr val="bg1"/>
                </a:solidFill>
              </a:rPr>
              <a:t>Monsanto v. Durnell</a:t>
            </a:r>
          </a:p>
          <a:p>
            <a:pPr lvl="0" algn="ctr">
              <a:defRPr/>
            </a:pPr>
            <a:r>
              <a:rPr kumimoji="0" lang="en-US" sz="1600" b="0" i="1" u="none" strike="noStrike" kern="1200" cap="none" spc="0" normalizeH="0" baseline="0" noProof="0" dirty="0">
                <a:ln>
                  <a:noFill/>
                </a:ln>
                <a:solidFill>
                  <a:schemeClr val="bg1"/>
                </a:solidFill>
                <a:effectLst/>
                <a:uLnTx/>
                <a:uFillTx/>
                <a:latin typeface="Rockwell"/>
                <a:ea typeface="+mn-ea"/>
                <a:cs typeface="+mn-cs"/>
              </a:rPr>
              <a:t>(Product liability) </a:t>
            </a:r>
          </a:p>
        </p:txBody>
      </p:sp>
      <p:sp>
        <p:nvSpPr>
          <p:cNvPr id="300" name="Star: 5 Points 286">
            <a:extLst>
              <a:ext uri="{FF2B5EF4-FFF2-40B4-BE49-F238E27FC236}">
                <a16:creationId xmlns:a16="http://schemas.microsoft.com/office/drawing/2014/main" id="{D0622B2A-6A46-733A-AE72-3217E8703452}"/>
              </a:ext>
            </a:extLst>
          </p:cNvPr>
          <p:cNvSpPr/>
          <p:nvPr/>
        </p:nvSpPr>
        <p:spPr>
          <a:xfrm>
            <a:off x="5348157" y="3803778"/>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cxnSp>
        <p:nvCxnSpPr>
          <p:cNvPr id="301" name="Straight Connector 300">
            <a:extLst>
              <a:ext uri="{FF2B5EF4-FFF2-40B4-BE49-F238E27FC236}">
                <a16:creationId xmlns:a16="http://schemas.microsoft.com/office/drawing/2014/main" id="{B61630A1-C371-20EE-F569-4DBA24199774}"/>
              </a:ext>
            </a:extLst>
          </p:cNvPr>
          <p:cNvCxnSpPr>
            <a:cxnSpLocks/>
            <a:endCxn id="281" idx="3"/>
          </p:cNvCxnSpPr>
          <p:nvPr/>
        </p:nvCxnSpPr>
        <p:spPr>
          <a:xfrm flipH="1">
            <a:off x="3350379" y="3993043"/>
            <a:ext cx="2052081" cy="1335274"/>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84" name="TextBox 283">
            <a:extLst>
              <a:ext uri="{FF2B5EF4-FFF2-40B4-BE49-F238E27FC236}">
                <a16:creationId xmlns:a16="http://schemas.microsoft.com/office/drawing/2014/main" id="{B9C6B1DE-9D0E-7265-1E9F-2D1D291C593C}"/>
              </a:ext>
            </a:extLst>
          </p:cNvPr>
          <p:cNvSpPr txBox="1"/>
          <p:nvPr/>
        </p:nvSpPr>
        <p:spPr>
          <a:xfrm>
            <a:off x="5876424" y="1463999"/>
            <a:ext cx="1699579" cy="584775"/>
          </a:xfrm>
          <a:prstGeom prst="rect">
            <a:avLst/>
          </a:prstGeom>
          <a:solidFill>
            <a:schemeClr val="accent4"/>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Rockwell"/>
              </a:rPr>
              <a:t>Trump v. Illinois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i="1" dirty="0">
                <a:solidFill>
                  <a:schemeClr val="bg1"/>
                </a:solidFill>
                <a:latin typeface="Rockwell"/>
              </a:rPr>
              <a:t>(Nat. Guard)</a:t>
            </a:r>
            <a:endParaRPr kumimoji="0" lang="en-US" sz="1600" b="0" i="1" u="none" strike="noStrike" kern="1200" cap="none" spc="0" normalizeH="0" baseline="0" noProof="0" dirty="0">
              <a:ln>
                <a:noFill/>
              </a:ln>
              <a:solidFill>
                <a:schemeClr val="bg1"/>
              </a:solidFill>
              <a:effectLst/>
              <a:uLnTx/>
              <a:uFillTx/>
              <a:latin typeface="Rockwell"/>
            </a:endParaRPr>
          </a:p>
        </p:txBody>
      </p:sp>
      <p:sp>
        <p:nvSpPr>
          <p:cNvPr id="302" name="Star: 5 Points 290">
            <a:extLst>
              <a:ext uri="{FF2B5EF4-FFF2-40B4-BE49-F238E27FC236}">
                <a16:creationId xmlns:a16="http://schemas.microsoft.com/office/drawing/2014/main" id="{81B47E66-39D5-8360-75E8-821E0014FCC7}"/>
              </a:ext>
            </a:extLst>
          </p:cNvPr>
          <p:cNvSpPr/>
          <p:nvPr/>
        </p:nvSpPr>
        <p:spPr>
          <a:xfrm flipH="1">
            <a:off x="7451302" y="3296868"/>
            <a:ext cx="227001" cy="219385"/>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06" name="TextBox 305">
            <a:extLst>
              <a:ext uri="{FF2B5EF4-FFF2-40B4-BE49-F238E27FC236}">
                <a16:creationId xmlns:a16="http://schemas.microsoft.com/office/drawing/2014/main" id="{B9C6B1DE-9D0E-7265-1E9F-2D1D291C593C}"/>
              </a:ext>
            </a:extLst>
          </p:cNvPr>
          <p:cNvSpPr txBox="1"/>
          <p:nvPr/>
        </p:nvSpPr>
        <p:spPr>
          <a:xfrm>
            <a:off x="7966411" y="3788897"/>
            <a:ext cx="1106270" cy="1015663"/>
          </a:xfrm>
          <a:prstGeom prst="rect">
            <a:avLst/>
          </a:prstGeom>
          <a:solidFill>
            <a:srgbClr val="C0000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chemeClr val="bg1"/>
                </a:solidFill>
                <a:effectLst/>
                <a:uLnTx/>
                <a:uFillTx/>
                <a:latin typeface="Rockwell"/>
              </a:rPr>
              <a:t>Learning Resources v. Trump (IEEPA)</a:t>
            </a:r>
          </a:p>
        </p:txBody>
      </p:sp>
      <p:cxnSp>
        <p:nvCxnSpPr>
          <p:cNvPr id="290" name="Straight Connector 289">
            <a:extLst>
              <a:ext uri="{FF2B5EF4-FFF2-40B4-BE49-F238E27FC236}">
                <a16:creationId xmlns:a16="http://schemas.microsoft.com/office/drawing/2014/main" id="{E809613E-228A-D512-D190-BD62B8B38218}"/>
              </a:ext>
            </a:extLst>
          </p:cNvPr>
          <p:cNvCxnSpPr>
            <a:cxnSpLocks/>
          </p:cNvCxnSpPr>
          <p:nvPr/>
        </p:nvCxnSpPr>
        <p:spPr>
          <a:xfrm>
            <a:off x="7575373" y="3505627"/>
            <a:ext cx="471756" cy="780477"/>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11" name="Star: 5 Points 286">
            <a:extLst>
              <a:ext uri="{FF2B5EF4-FFF2-40B4-BE49-F238E27FC236}">
                <a16:creationId xmlns:a16="http://schemas.microsoft.com/office/drawing/2014/main" id="{AA565433-4892-23A5-DE35-627961B8F30F}"/>
              </a:ext>
            </a:extLst>
          </p:cNvPr>
          <p:cNvSpPr/>
          <p:nvPr/>
        </p:nvSpPr>
        <p:spPr>
          <a:xfrm>
            <a:off x="5874145" y="3012124"/>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08" name="TextBox 307">
            <a:extLst>
              <a:ext uri="{FF2B5EF4-FFF2-40B4-BE49-F238E27FC236}">
                <a16:creationId xmlns:a16="http://schemas.microsoft.com/office/drawing/2014/main" id="{DAB8D451-39F9-22B6-DA6A-27D0F331F366}"/>
              </a:ext>
            </a:extLst>
          </p:cNvPr>
          <p:cNvSpPr txBox="1"/>
          <p:nvPr/>
        </p:nvSpPr>
        <p:spPr>
          <a:xfrm>
            <a:off x="33517" y="1521811"/>
            <a:ext cx="1204334" cy="1200329"/>
          </a:xfrm>
          <a:prstGeom prst="rect">
            <a:avLst/>
          </a:prstGeom>
          <a:solidFill>
            <a:schemeClr val="accent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effectLst/>
                <a:uLnTx/>
                <a:uFillTx/>
                <a:latin typeface="Rockwell"/>
                <a:ea typeface="+mn-ea"/>
                <a:cs typeface="+mn-cs"/>
              </a:rPr>
              <a:t>Mirabelli v. Bonta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effectLst/>
                <a:uLnTx/>
                <a:uFillTx/>
                <a:latin typeface="Rockwell"/>
                <a:ea typeface="+mn-ea"/>
                <a:cs typeface="+mn-cs"/>
              </a:rPr>
              <a:t>(Free exercise) </a:t>
            </a:r>
          </a:p>
        </p:txBody>
      </p:sp>
      <p:sp>
        <p:nvSpPr>
          <p:cNvPr id="309" name="Star: 5 Points 286">
            <a:extLst>
              <a:ext uri="{FF2B5EF4-FFF2-40B4-BE49-F238E27FC236}">
                <a16:creationId xmlns:a16="http://schemas.microsoft.com/office/drawing/2014/main" id="{AA565433-4892-23A5-DE35-627961B8F30F}"/>
              </a:ext>
            </a:extLst>
          </p:cNvPr>
          <p:cNvSpPr/>
          <p:nvPr/>
        </p:nvSpPr>
        <p:spPr>
          <a:xfrm>
            <a:off x="1468366" y="3813802"/>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12" name="Star: 5 Points 290">
            <a:extLst>
              <a:ext uri="{FF2B5EF4-FFF2-40B4-BE49-F238E27FC236}">
                <a16:creationId xmlns:a16="http://schemas.microsoft.com/office/drawing/2014/main" id="{22C2BDCE-A00B-34CB-B33F-F1360835D21A}"/>
              </a:ext>
            </a:extLst>
          </p:cNvPr>
          <p:cNvSpPr/>
          <p:nvPr/>
        </p:nvSpPr>
        <p:spPr>
          <a:xfrm>
            <a:off x="6228281" y="4708594"/>
            <a:ext cx="216528" cy="217170"/>
          </a:xfrm>
          <a:prstGeom prst="star5">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13" name="TextBox 312">
            <a:extLst>
              <a:ext uri="{FF2B5EF4-FFF2-40B4-BE49-F238E27FC236}">
                <a16:creationId xmlns:a16="http://schemas.microsoft.com/office/drawing/2014/main" id="{DAB8D451-39F9-22B6-DA6A-27D0F331F366}"/>
              </a:ext>
            </a:extLst>
          </p:cNvPr>
          <p:cNvSpPr txBox="1"/>
          <p:nvPr/>
        </p:nvSpPr>
        <p:spPr>
          <a:xfrm>
            <a:off x="7600465" y="5498248"/>
            <a:ext cx="1513256" cy="584775"/>
          </a:xfrm>
          <a:prstGeom prst="rect">
            <a:avLst/>
          </a:prstGeom>
          <a:solidFill>
            <a:schemeClr val="accent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effectLst/>
                <a:uLnTx/>
                <a:uFillTx/>
                <a:latin typeface="Rockwell"/>
                <a:ea typeface="+mn-ea"/>
                <a:cs typeface="+mn-cs"/>
              </a:rPr>
              <a:t>Hamm v. Smith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effectLst/>
                <a:uLnTx/>
                <a:uFillTx/>
                <a:latin typeface="Rockwell"/>
                <a:ea typeface="+mn-ea"/>
                <a:cs typeface="+mn-cs"/>
              </a:rPr>
              <a:t>(Disability)</a:t>
            </a:r>
          </a:p>
        </p:txBody>
      </p:sp>
      <p:cxnSp>
        <p:nvCxnSpPr>
          <p:cNvPr id="314" name="Straight Connector 313">
            <a:extLst>
              <a:ext uri="{FF2B5EF4-FFF2-40B4-BE49-F238E27FC236}">
                <a16:creationId xmlns:a16="http://schemas.microsoft.com/office/drawing/2014/main" id="{0B430DE6-ACB1-5456-15C6-8331CB0F2701}"/>
              </a:ext>
            </a:extLst>
          </p:cNvPr>
          <p:cNvCxnSpPr>
            <a:cxnSpLocks/>
          </p:cNvCxnSpPr>
          <p:nvPr/>
        </p:nvCxnSpPr>
        <p:spPr>
          <a:xfrm>
            <a:off x="6374938" y="4888675"/>
            <a:ext cx="1209585" cy="100988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15" name="TextBox 314">
            <a:extLst>
              <a:ext uri="{FF2B5EF4-FFF2-40B4-BE49-F238E27FC236}">
                <a16:creationId xmlns:a16="http://schemas.microsoft.com/office/drawing/2014/main" id="{DAB8D451-39F9-22B6-DA6A-27D0F331F366}"/>
              </a:ext>
            </a:extLst>
          </p:cNvPr>
          <p:cNvSpPr txBox="1"/>
          <p:nvPr/>
        </p:nvSpPr>
        <p:spPr>
          <a:xfrm>
            <a:off x="4966585" y="5503810"/>
            <a:ext cx="2022791" cy="584775"/>
          </a:xfrm>
          <a:prstGeom prst="rect">
            <a:avLst/>
          </a:prstGeom>
          <a:solidFill>
            <a:srgbClr val="CC00CC"/>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Rockwell"/>
                <a:ea typeface="+mn-ea"/>
                <a:cs typeface="+mn-cs"/>
              </a:rPr>
              <a:t>Danco Labs v. LA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Rockwell"/>
                <a:ea typeface="+mn-ea"/>
                <a:cs typeface="+mn-cs"/>
              </a:rPr>
              <a:t>(Mifepristone)</a:t>
            </a:r>
          </a:p>
        </p:txBody>
      </p:sp>
    </p:spTree>
    <p:extLst>
      <p:ext uri="{BB962C8B-B14F-4D97-AF65-F5344CB8AC3E}">
        <p14:creationId xmlns:p14="http://schemas.microsoft.com/office/powerpoint/2010/main" val="27386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AF7F-F064-FCDF-A89B-7E95B377E41C}"/>
              </a:ext>
            </a:extLst>
          </p:cNvPr>
          <p:cNvSpPr>
            <a:spLocks noGrp="1"/>
          </p:cNvSpPr>
          <p:nvPr>
            <p:ph type="title"/>
          </p:nvPr>
        </p:nvSpPr>
        <p:spPr>
          <a:xfrm>
            <a:off x="660706" y="0"/>
            <a:ext cx="7556313" cy="1116106"/>
          </a:xfrm>
        </p:spPr>
        <p:txBody>
          <a:bodyPr/>
          <a:lstStyle/>
          <a:p>
            <a:r>
              <a:rPr lang="en-US" dirty="0"/>
              <a:t>How Should States Regulate Talk Therapy?</a:t>
            </a:r>
          </a:p>
        </p:txBody>
      </p:sp>
      <p:sp>
        <p:nvSpPr>
          <p:cNvPr id="3" name="Content Placeholder 2">
            <a:extLst>
              <a:ext uri="{FF2B5EF4-FFF2-40B4-BE49-F238E27FC236}">
                <a16:creationId xmlns:a16="http://schemas.microsoft.com/office/drawing/2014/main" id="{CC2CC556-EE2F-FF5E-9739-C7F93625233B}"/>
              </a:ext>
            </a:extLst>
          </p:cNvPr>
          <p:cNvSpPr>
            <a:spLocks noGrp="1"/>
          </p:cNvSpPr>
          <p:nvPr>
            <p:ph idx="1"/>
          </p:nvPr>
        </p:nvSpPr>
        <p:spPr>
          <a:xfrm>
            <a:off x="218254" y="1656736"/>
            <a:ext cx="8641584" cy="4862051"/>
          </a:xfrm>
        </p:spPr>
        <p:txBody>
          <a:bodyPr/>
          <a:lstStyle/>
          <a:p>
            <a:pPr lvl="1">
              <a:spcAft>
                <a:spcPts val="600"/>
              </a:spcAft>
            </a:pPr>
            <a:r>
              <a:rPr lang="en-US" sz="3600" dirty="0"/>
              <a:t>Can states enforce a viewpoint on dissuading suicide or self-harm?</a:t>
            </a:r>
          </a:p>
          <a:p>
            <a:pPr lvl="2">
              <a:spcAft>
                <a:spcPts val="600"/>
              </a:spcAft>
            </a:pPr>
            <a:r>
              <a:rPr lang="en-US" sz="3600" dirty="0"/>
              <a:t>Does strength of medical evidence matter?</a:t>
            </a:r>
          </a:p>
          <a:p>
            <a:pPr lvl="1">
              <a:spcAft>
                <a:spcPts val="600"/>
              </a:spcAft>
            </a:pPr>
            <a:r>
              <a:rPr lang="en-US" sz="3600" dirty="0"/>
              <a:t>How does this affect board discipline? Malpractice suits?</a:t>
            </a:r>
          </a:p>
          <a:p>
            <a:pPr lvl="1">
              <a:spcAft>
                <a:spcPts val="600"/>
              </a:spcAft>
            </a:pPr>
            <a:endParaRPr lang="en-US" sz="2400" dirty="0"/>
          </a:p>
          <a:p>
            <a:pPr lvl="2">
              <a:spcAft>
                <a:spcPts val="600"/>
              </a:spcAft>
            </a:pPr>
            <a:endParaRPr lang="en-US" sz="2400" dirty="0"/>
          </a:p>
          <a:p>
            <a:pPr lvl="1">
              <a:spcAft>
                <a:spcPts val="600"/>
              </a:spcAft>
            </a:pPr>
            <a:endParaRPr lang="en-US" sz="2400" dirty="0"/>
          </a:p>
          <a:p>
            <a:pPr>
              <a:spcAft>
                <a:spcPts val="600"/>
              </a:spcAft>
            </a:pPr>
            <a:endParaRPr lang="en-US" dirty="0"/>
          </a:p>
        </p:txBody>
      </p:sp>
      <p:sp>
        <p:nvSpPr>
          <p:cNvPr id="4" name="Slide Number Placeholder 3">
            <a:extLst>
              <a:ext uri="{FF2B5EF4-FFF2-40B4-BE49-F238E27FC236}">
                <a16:creationId xmlns:a16="http://schemas.microsoft.com/office/drawing/2014/main" id="{6E701553-97FC-745A-7601-9F8E73C0D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359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4162-3829-6286-89CE-62490F8A77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7DD7E-EB47-74A9-51C2-3DA9F1261D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7153F32C-63D7-ACFD-87AB-E2DB41849DA9}"/>
              </a:ext>
            </a:extLst>
          </p:cNvPr>
          <p:cNvSpPr>
            <a:spLocks noGrp="1"/>
          </p:cNvSpPr>
          <p:nvPr>
            <p:ph type="title"/>
          </p:nvPr>
        </p:nvSpPr>
        <p:spPr>
          <a:xfrm>
            <a:off x="629569" y="83042"/>
            <a:ext cx="5138251" cy="926726"/>
          </a:xfrm>
        </p:spPr>
        <p:txBody>
          <a:bodyPr/>
          <a:lstStyle/>
          <a:p>
            <a:r>
              <a:rPr lang="en-US" sz="4800" i="1" dirty="0">
                <a:solidFill>
                  <a:srgbClr val="CC00CC"/>
                </a:solidFill>
              </a:rPr>
              <a:t>Danco Labs v. LA</a:t>
            </a:r>
            <a:endParaRPr lang="en-US" sz="4000" dirty="0">
              <a:solidFill>
                <a:srgbClr val="CC00CC"/>
              </a:solidFill>
            </a:endParaRPr>
          </a:p>
        </p:txBody>
      </p:sp>
      <p:cxnSp>
        <p:nvCxnSpPr>
          <p:cNvPr id="7" name="Straight Arrow Connector 6">
            <a:extLst>
              <a:ext uri="{FF2B5EF4-FFF2-40B4-BE49-F238E27FC236}">
                <a16:creationId xmlns:a16="http://schemas.microsoft.com/office/drawing/2014/main" id="{8A0C5C82-DE5D-F30A-00F8-FDCC3E469147}"/>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8E49396D-E6DC-C961-C2CC-5C76BA2FECB3}"/>
              </a:ext>
            </a:extLst>
          </p:cNvPr>
          <p:cNvSpPr/>
          <p:nvPr/>
        </p:nvSpPr>
        <p:spPr>
          <a:xfrm>
            <a:off x="4616025"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4E0A2F22-BD39-4164-238A-C08D570F6E29}"/>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95419A9F-B29D-589D-DF4A-5E5189E3AC7C}"/>
              </a:ext>
            </a:extLst>
          </p:cNvPr>
          <p:cNvSpPr/>
          <p:nvPr/>
        </p:nvSpPr>
        <p:spPr>
          <a:xfrm>
            <a:off x="6280661"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3C016DB8-E1A5-5AD6-7F2C-00CC5E191B2A}"/>
              </a:ext>
            </a:extLst>
          </p:cNvPr>
          <p:cNvSpPr/>
          <p:nvPr/>
        </p:nvSpPr>
        <p:spPr>
          <a:xfrm>
            <a:off x="8019946" y="6093770"/>
            <a:ext cx="170749" cy="200002"/>
          </a:xfrm>
          <a:prstGeom prst="ellipse">
            <a:avLst/>
          </a:prstGeom>
          <a:solidFill>
            <a:srgbClr val="FFC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B95F294B-352D-3C37-2C0E-2C7B45BABCC1}"/>
              </a:ext>
            </a:extLst>
          </p:cNvPr>
          <p:cNvSpPr txBox="1"/>
          <p:nvPr/>
        </p:nvSpPr>
        <p:spPr>
          <a:xfrm>
            <a:off x="2626099" y="6364830"/>
            <a:ext cx="672029"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a:t>
            </a:r>
          </a:p>
        </p:txBody>
      </p:sp>
      <p:sp>
        <p:nvSpPr>
          <p:cNvPr id="23" name="TextBox 22">
            <a:extLst>
              <a:ext uri="{FF2B5EF4-FFF2-40B4-BE49-F238E27FC236}">
                <a16:creationId xmlns:a16="http://schemas.microsoft.com/office/drawing/2014/main" id="{2D83DDB5-A628-CDBE-E50D-2778D862A651}"/>
              </a:ext>
            </a:extLst>
          </p:cNvPr>
          <p:cNvSpPr txBox="1"/>
          <p:nvPr/>
        </p:nvSpPr>
        <p:spPr>
          <a:xfrm>
            <a:off x="4334311" y="6383578"/>
            <a:ext cx="734175"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a:t>
            </a:r>
          </a:p>
        </p:txBody>
      </p:sp>
      <p:sp>
        <p:nvSpPr>
          <p:cNvPr id="24" name="TextBox 23">
            <a:extLst>
              <a:ext uri="{FF2B5EF4-FFF2-40B4-BE49-F238E27FC236}">
                <a16:creationId xmlns:a16="http://schemas.microsoft.com/office/drawing/2014/main" id="{F0C15FBD-4735-EB86-C1CF-8D209B2990A9}"/>
              </a:ext>
            </a:extLst>
          </p:cNvPr>
          <p:cNvSpPr txBox="1"/>
          <p:nvPr/>
        </p:nvSpPr>
        <p:spPr>
          <a:xfrm>
            <a:off x="5947571" y="6380946"/>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a:t>
            </a:r>
          </a:p>
        </p:txBody>
      </p:sp>
      <p:sp>
        <p:nvSpPr>
          <p:cNvPr id="25" name="TextBox 24">
            <a:extLst>
              <a:ext uri="{FF2B5EF4-FFF2-40B4-BE49-F238E27FC236}">
                <a16:creationId xmlns:a16="http://schemas.microsoft.com/office/drawing/2014/main" id="{085B747B-F352-3865-E846-88C04EBCEC1A}"/>
              </a:ext>
            </a:extLst>
          </p:cNvPr>
          <p:cNvSpPr txBox="1"/>
          <p:nvPr/>
        </p:nvSpPr>
        <p:spPr>
          <a:xfrm>
            <a:off x="7686856" y="6311795"/>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Rockwell"/>
              <a:ea typeface="+mn-ea"/>
              <a:cs typeface="+mn-cs"/>
            </a:endParaRPr>
          </a:p>
        </p:txBody>
      </p:sp>
      <p:cxnSp>
        <p:nvCxnSpPr>
          <p:cNvPr id="28" name="Straight Connector 27">
            <a:extLst>
              <a:ext uri="{FF2B5EF4-FFF2-40B4-BE49-F238E27FC236}">
                <a16:creationId xmlns:a16="http://schemas.microsoft.com/office/drawing/2014/main" id="{8225F136-5385-C93B-466D-CBCC801682BF}"/>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B94B6CFD-E368-FFA8-0EC1-64CDAA3B18B5}"/>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7E03F339-0748-4D59-3AC3-48CE7B349EEA}"/>
              </a:ext>
            </a:extLst>
          </p:cNvPr>
          <p:cNvSpPr txBox="1">
            <a:spLocks/>
          </p:cNvSpPr>
          <p:nvPr/>
        </p:nvSpPr>
        <p:spPr>
          <a:xfrm>
            <a:off x="173247" y="1531188"/>
            <a:ext cx="8686591" cy="2345798"/>
          </a:xfrm>
          <a:prstGeom prst="rect">
            <a:avLst/>
          </a:prstGeom>
          <a:solidFill>
            <a:srgbClr val="CC0099"/>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600" b="1" i="0" u="none" strike="noStrike" kern="1200" cap="none" spc="0" normalizeH="0" baseline="0" noProof="0" dirty="0">
                <a:ln>
                  <a:noFill/>
                </a:ln>
                <a:solidFill>
                  <a:srgbClr val="FFFFFF"/>
                </a:solidFill>
                <a:effectLst/>
                <a:uLnTx/>
                <a:uFillTx/>
                <a:latin typeface="Rockwell"/>
                <a:ea typeface="+mn-ea"/>
                <a:cs typeface="+mn-cs"/>
              </a:rPr>
              <a:t>QUESTION PRESENTED: </a:t>
            </a:r>
          </a:p>
          <a:p>
            <a:pPr marL="228600" marR="0" lvl="0" indent="-228600" algn="l" defTabSz="914400" rtl="0" eaLnBrk="1" fontAlgn="auto" latinLnBrk="0" hangingPunct="1">
              <a:lnSpc>
                <a:spcPct val="100000"/>
              </a:lnSpc>
              <a:spcBef>
                <a:spcPts val="600"/>
              </a:spcBef>
              <a:spcAft>
                <a:spcPts val="0"/>
              </a:spcAft>
              <a:buClr>
                <a:srgbClr val="FFC425"/>
              </a:buClr>
              <a:buSzPct val="75000"/>
              <a:buFontTx/>
              <a:buChar cha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Did the FDA’s 2023 REMS for mifepristone (abortion drug) violate the APA in relaxing the in-person dispensing requirement?</a:t>
            </a:r>
          </a:p>
          <a:p>
            <a:pPr marL="228600" marR="0" lvl="0" indent="-228600" algn="l" defTabSz="914400" rtl="0" eaLnBrk="1" fontAlgn="auto" latinLnBrk="0" hangingPunct="1">
              <a:lnSpc>
                <a:spcPct val="100000"/>
              </a:lnSpc>
              <a:spcBef>
                <a:spcPts val="600"/>
              </a:spcBef>
              <a:spcAft>
                <a:spcPts val="0"/>
              </a:spcAft>
              <a:buClr>
                <a:srgbClr val="FFC425"/>
              </a:buClr>
              <a:buSzPct val="75000"/>
              <a:buFontTx/>
              <a:buChar cha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Does Louisiana have standing to bring this APA challenge? </a:t>
            </a:r>
          </a:p>
        </p:txBody>
      </p:sp>
      <p:pic>
        <p:nvPicPr>
          <p:cNvPr id="8" name="Picture 7" descr="A close-up of a sign&#10;&#10;AI-generated content may be incorrect.">
            <a:extLst>
              <a:ext uri="{FF2B5EF4-FFF2-40B4-BE49-F238E27FC236}">
                <a16:creationId xmlns:a16="http://schemas.microsoft.com/office/drawing/2014/main" id="{D0E7629E-40A8-044E-88E5-23DABD625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26" name="Picture 2" descr="https://tse3.mm.bing.net/th/id/OIP.qnW8I_F0UX4F_FBaKPPv3QHaE8?pid=Api&amp;P=0&amp;h=18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31087" y="96929"/>
            <a:ext cx="1718684" cy="114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5CFB853-212E-56EE-C8B1-542669D28089}"/>
              </a:ext>
            </a:extLst>
          </p:cNvPr>
          <p:cNvSpPr txBox="1">
            <a:spLocks/>
          </p:cNvSpPr>
          <p:nvPr/>
        </p:nvSpPr>
        <p:spPr>
          <a:xfrm>
            <a:off x="173247" y="4165456"/>
            <a:ext cx="8659709" cy="1484151"/>
          </a:xfrm>
          <a:prstGeom prst="rect">
            <a:avLst/>
          </a:prstGeom>
          <a:solidFill>
            <a:srgbClr val="CC00CC"/>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600" b="1" i="0" u="none" strike="noStrike" kern="1200" cap="none" spc="0" normalizeH="0" baseline="0" noProof="0" dirty="0">
                <a:ln>
                  <a:noFill/>
                </a:ln>
                <a:solidFill>
                  <a:srgbClr val="FFFFFF"/>
                </a:solidFill>
                <a:effectLst/>
                <a:uLnTx/>
                <a:uFillTx/>
                <a:latin typeface="Rockwell"/>
                <a:ea typeface="+mn-ea"/>
                <a:cs typeface="+mn-cs"/>
              </a:rPr>
              <a:t>SCOTUS DECISION</a:t>
            </a:r>
            <a:r>
              <a:rPr kumimoji="0" lang="en-US" sz="2600" b="0" i="0" u="none" strike="noStrike" kern="1200" cap="none" spc="0" normalizeH="0" baseline="0" noProof="0" dirty="0">
                <a:ln>
                  <a:noFill/>
                </a:ln>
                <a:solidFill>
                  <a:srgbClr val="FFFFFF"/>
                </a:solidFill>
                <a:effectLst/>
                <a:uLnTx/>
                <a:uFillTx/>
                <a:latin typeface="Rockwell"/>
                <a:ea typeface="+mn-ea"/>
                <a:cs typeface="+mn-cs"/>
              </a:rPr>
              <a:t>: </a:t>
            </a:r>
          </a:p>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5</a:t>
            </a:r>
            <a:r>
              <a:rPr kumimoji="0" lang="en-US" sz="2400" b="0" i="0" u="none" strike="noStrike" kern="1200" cap="none" spc="0" normalizeH="0" baseline="30000" noProof="0" dirty="0">
                <a:ln>
                  <a:noFill/>
                </a:ln>
                <a:solidFill>
                  <a:srgbClr val="FFFFFF"/>
                </a:solidFill>
                <a:effectLst/>
                <a:uLnTx/>
                <a:uFillTx/>
                <a:latin typeface="Rockwell"/>
                <a:ea typeface="+mn-ea"/>
                <a:cs typeface="+mn-cs"/>
              </a:rPr>
              <a:t>th</a:t>
            </a:r>
            <a:r>
              <a:rPr kumimoji="0" lang="en-US" sz="2400" b="0" i="0" u="none" strike="noStrike" kern="1200" cap="none" spc="0" normalizeH="0" baseline="0" noProof="0" dirty="0">
                <a:ln>
                  <a:noFill/>
                </a:ln>
                <a:solidFill>
                  <a:srgbClr val="FFFFFF"/>
                </a:solidFill>
                <a:effectLst/>
                <a:uLnTx/>
                <a:uFillTx/>
                <a:latin typeface="Rockwell"/>
                <a:ea typeface="+mn-ea"/>
                <a:cs typeface="+mn-cs"/>
              </a:rPr>
              <a:t> Circuit order to stay the 2023 REMS is stayed pending disposition of appeal and of petition for cert. </a:t>
            </a:r>
          </a:p>
        </p:txBody>
      </p:sp>
    </p:spTree>
    <p:extLst>
      <p:ext uri="{BB962C8B-B14F-4D97-AF65-F5344CB8AC3E}">
        <p14:creationId xmlns:p14="http://schemas.microsoft.com/office/powerpoint/2010/main" val="344078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029041-5DE5-C5D2-0A3A-06A2EF4664D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5" name="Picture 4">
            <a:extLst>
              <a:ext uri="{FF2B5EF4-FFF2-40B4-BE49-F238E27FC236}">
                <a16:creationId xmlns:a16="http://schemas.microsoft.com/office/drawing/2014/main" id="{4F6F7C22-9568-E8E4-92CA-8213A08D1203}"/>
              </a:ext>
            </a:extLst>
          </p:cNvPr>
          <p:cNvPicPr>
            <a:picLocks noChangeAspect="1"/>
          </p:cNvPicPr>
          <p:nvPr/>
        </p:nvPicPr>
        <p:blipFill>
          <a:blip r:embed="rId2"/>
          <a:stretch>
            <a:fillRect/>
          </a:stretch>
        </p:blipFill>
        <p:spPr>
          <a:xfrm>
            <a:off x="561834" y="1460090"/>
            <a:ext cx="8298004" cy="4858541"/>
          </a:xfrm>
          <a:prstGeom prst="rect">
            <a:avLst/>
          </a:prstGeom>
        </p:spPr>
      </p:pic>
      <p:sp>
        <p:nvSpPr>
          <p:cNvPr id="6" name="TextBox 5">
            <a:extLst>
              <a:ext uri="{FF2B5EF4-FFF2-40B4-BE49-F238E27FC236}">
                <a16:creationId xmlns:a16="http://schemas.microsoft.com/office/drawing/2014/main" id="{64B21910-34DE-CE71-4A0E-70537D3299A8}"/>
              </a:ext>
            </a:extLst>
          </p:cNvPr>
          <p:cNvSpPr txBox="1"/>
          <p:nvPr/>
        </p:nvSpPr>
        <p:spPr>
          <a:xfrm rot="19351847">
            <a:off x="2815324" y="3535417"/>
            <a:ext cx="3791024" cy="707886"/>
          </a:xfrm>
          <a:prstGeom prst="rect">
            <a:avLst/>
          </a:prstGeom>
          <a:solidFill>
            <a:schemeClr val="bg1">
              <a:alpha val="66137"/>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Rockwell"/>
                <a:ea typeface="+mn-ea"/>
                <a:cs typeface="+mn-cs"/>
              </a:rPr>
              <a:t>NO STANDING</a:t>
            </a:r>
          </a:p>
        </p:txBody>
      </p:sp>
    </p:spTree>
    <p:extLst>
      <p:ext uri="{BB962C8B-B14F-4D97-AF65-F5344CB8AC3E}">
        <p14:creationId xmlns:p14="http://schemas.microsoft.com/office/powerpoint/2010/main" val="1001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B0ED54-4A7B-8855-5B2A-5E01B07AD402}"/>
              </a:ext>
            </a:extLst>
          </p:cNvPr>
          <p:cNvPicPr>
            <a:picLocks noChangeAspect="1"/>
          </p:cNvPicPr>
          <p:nvPr/>
        </p:nvPicPr>
        <p:blipFill>
          <a:blip r:embed="rId3"/>
          <a:srcRect t="62115"/>
          <a:stretch>
            <a:fillRect/>
          </a:stretch>
        </p:blipFill>
        <p:spPr>
          <a:xfrm>
            <a:off x="101998" y="2678611"/>
            <a:ext cx="9042002" cy="1053353"/>
          </a:xfrm>
          <a:prstGeom prst="rect">
            <a:avLst/>
          </a:prstGeom>
          <a:noFill/>
        </p:spPr>
      </p:pic>
      <p:sp>
        <p:nvSpPr>
          <p:cNvPr id="2" name="Title 1">
            <a:extLst>
              <a:ext uri="{FF2B5EF4-FFF2-40B4-BE49-F238E27FC236}">
                <a16:creationId xmlns:a16="http://schemas.microsoft.com/office/drawing/2014/main" id="{5C1E6003-A008-A1FF-DAF0-C5818E979F7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338DB38-0745-DE89-A8F0-09D9404BB5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6" name="Picture 5">
            <a:extLst>
              <a:ext uri="{FF2B5EF4-FFF2-40B4-BE49-F238E27FC236}">
                <a16:creationId xmlns:a16="http://schemas.microsoft.com/office/drawing/2014/main" id="{D4F64545-0982-EE27-B2C4-4F05F711D27F}"/>
              </a:ext>
            </a:extLst>
          </p:cNvPr>
          <p:cNvPicPr>
            <a:picLocks noChangeAspect="1"/>
          </p:cNvPicPr>
          <p:nvPr/>
        </p:nvPicPr>
        <p:blipFill>
          <a:blip r:embed="rId4"/>
          <a:srcRect b="47215"/>
          <a:stretch>
            <a:fillRect/>
          </a:stretch>
        </p:blipFill>
        <p:spPr>
          <a:xfrm>
            <a:off x="15004" y="-25771"/>
            <a:ext cx="8177693" cy="2692889"/>
          </a:xfrm>
          <a:prstGeom prst="rect">
            <a:avLst/>
          </a:prstGeom>
        </p:spPr>
      </p:pic>
      <p:pic>
        <p:nvPicPr>
          <p:cNvPr id="8" name="Picture 7">
            <a:extLst>
              <a:ext uri="{FF2B5EF4-FFF2-40B4-BE49-F238E27FC236}">
                <a16:creationId xmlns:a16="http://schemas.microsoft.com/office/drawing/2014/main" id="{8A9D6B92-A064-36BC-1627-5E9FFE0CFA47}"/>
              </a:ext>
            </a:extLst>
          </p:cNvPr>
          <p:cNvPicPr>
            <a:picLocks noChangeAspect="1"/>
          </p:cNvPicPr>
          <p:nvPr/>
        </p:nvPicPr>
        <p:blipFill>
          <a:blip r:embed="rId5"/>
          <a:srcRect t="3827" b="6881"/>
          <a:stretch>
            <a:fillRect/>
          </a:stretch>
        </p:blipFill>
        <p:spPr>
          <a:xfrm>
            <a:off x="390430" y="3945734"/>
            <a:ext cx="7772400" cy="2784073"/>
          </a:xfrm>
          <a:prstGeom prst="rect">
            <a:avLst/>
          </a:prstGeom>
        </p:spPr>
      </p:pic>
      <p:sp>
        <p:nvSpPr>
          <p:cNvPr id="13" name="TextBox 12">
            <a:extLst>
              <a:ext uri="{FF2B5EF4-FFF2-40B4-BE49-F238E27FC236}">
                <a16:creationId xmlns:a16="http://schemas.microsoft.com/office/drawing/2014/main" id="{15BBB60C-0AEA-5B69-8258-09F45908DD6C}"/>
              </a:ext>
            </a:extLst>
          </p:cNvPr>
          <p:cNvSpPr txBox="1"/>
          <p:nvPr/>
        </p:nvSpPr>
        <p:spPr>
          <a:xfrm>
            <a:off x="3340965" y="2573890"/>
            <a:ext cx="9356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a:ea typeface="+mn-ea"/>
                <a:cs typeface="+mn-cs"/>
              </a:rPr>
              <a:t>***</a:t>
            </a:r>
          </a:p>
        </p:txBody>
      </p:sp>
      <p:sp>
        <p:nvSpPr>
          <p:cNvPr id="14" name="Oval 13">
            <a:extLst>
              <a:ext uri="{FF2B5EF4-FFF2-40B4-BE49-F238E27FC236}">
                <a16:creationId xmlns:a16="http://schemas.microsoft.com/office/drawing/2014/main" id="{351AB1CC-C244-EF45-1F19-02CB0256673B}"/>
              </a:ext>
            </a:extLst>
          </p:cNvPr>
          <p:cNvSpPr/>
          <p:nvPr/>
        </p:nvSpPr>
        <p:spPr>
          <a:xfrm>
            <a:off x="15004" y="2388174"/>
            <a:ext cx="8967574" cy="1606278"/>
          </a:xfrm>
          <a:prstGeom prst="ellipse">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5" name="TextBox 14">
            <a:extLst>
              <a:ext uri="{FF2B5EF4-FFF2-40B4-BE49-F238E27FC236}">
                <a16:creationId xmlns:a16="http://schemas.microsoft.com/office/drawing/2014/main" id="{E54B04E1-BBA3-A965-E507-6945D1C3120C}"/>
              </a:ext>
            </a:extLst>
          </p:cNvPr>
          <p:cNvSpPr txBox="1"/>
          <p:nvPr/>
        </p:nvSpPr>
        <p:spPr>
          <a:xfrm>
            <a:off x="5550255" y="4913925"/>
            <a:ext cx="3432323"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ckwell"/>
                <a:ea typeface="+mn-ea"/>
                <a:cs typeface="+mn-cs"/>
              </a:rPr>
              <a:t>HHS/FDA agree to perform a safety review of mifepristone</a:t>
            </a:r>
          </a:p>
        </p:txBody>
      </p:sp>
      <p:cxnSp>
        <p:nvCxnSpPr>
          <p:cNvPr id="16" name="Straight Arrow Connector 15">
            <a:extLst>
              <a:ext uri="{FF2B5EF4-FFF2-40B4-BE49-F238E27FC236}">
                <a16:creationId xmlns:a16="http://schemas.microsoft.com/office/drawing/2014/main" id="{C01CB350-6932-C490-D773-D5DD8D765CDF}"/>
              </a:ext>
            </a:extLst>
          </p:cNvPr>
          <p:cNvCxnSpPr>
            <a:cxnSpLocks/>
          </p:cNvCxnSpPr>
          <p:nvPr/>
        </p:nvCxnSpPr>
        <p:spPr>
          <a:xfrm flipH="1" flipV="1">
            <a:off x="5943600" y="4125951"/>
            <a:ext cx="907102" cy="787974"/>
          </a:xfrm>
          <a:prstGeom prst="straightConnector1">
            <a:avLst/>
          </a:prstGeom>
          <a:ln w="60325">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19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4F8-0B59-BFE8-D7B6-C5DF5EFE664C}"/>
              </a:ext>
            </a:extLst>
          </p:cNvPr>
          <p:cNvSpPr>
            <a:spLocks noGrp="1"/>
          </p:cNvSpPr>
          <p:nvPr>
            <p:ph type="title"/>
          </p:nvPr>
        </p:nvSpPr>
        <p:spPr>
          <a:xfrm>
            <a:off x="690203" y="224545"/>
            <a:ext cx="7556313" cy="1116106"/>
          </a:xfrm>
        </p:spPr>
        <p:txBody>
          <a:bodyPr/>
          <a:lstStyle/>
          <a:p>
            <a:r>
              <a:rPr lang="en-US" sz="4400" dirty="0"/>
              <a:t>Current briefing</a:t>
            </a:r>
          </a:p>
        </p:txBody>
      </p:sp>
      <p:sp>
        <p:nvSpPr>
          <p:cNvPr id="3" name="Content Placeholder 2">
            <a:extLst>
              <a:ext uri="{FF2B5EF4-FFF2-40B4-BE49-F238E27FC236}">
                <a16:creationId xmlns:a16="http://schemas.microsoft.com/office/drawing/2014/main" id="{8042614A-E625-9C04-6A6A-125A259FEB95}"/>
              </a:ext>
            </a:extLst>
          </p:cNvPr>
          <p:cNvSpPr>
            <a:spLocks noGrp="1"/>
          </p:cNvSpPr>
          <p:nvPr>
            <p:ph idx="1"/>
          </p:nvPr>
        </p:nvSpPr>
        <p:spPr>
          <a:xfrm>
            <a:off x="233003" y="1435510"/>
            <a:ext cx="8626835" cy="5186516"/>
          </a:xfrm>
        </p:spPr>
        <p:txBody>
          <a:bodyPr>
            <a:normAutofit/>
          </a:bodyPr>
          <a:lstStyle/>
          <a:p>
            <a:r>
              <a:rPr lang="en-US" sz="3600" dirty="0"/>
              <a:t>Emphasis on standing </a:t>
            </a:r>
          </a:p>
          <a:p>
            <a:pPr lvl="1"/>
            <a:r>
              <a:rPr lang="en-US" sz="3600" dirty="0"/>
              <a:t>Argument: further attenuated injury and causation than 2024 suit</a:t>
            </a:r>
          </a:p>
          <a:p>
            <a:r>
              <a:rPr lang="en-US" sz="3600" dirty="0"/>
              <a:t>Preemption barely addressed</a:t>
            </a:r>
          </a:p>
          <a:p>
            <a:pPr lvl="1"/>
            <a:r>
              <a:rPr lang="en-US" sz="3600" dirty="0"/>
              <a:t>Affects the injury analysis</a:t>
            </a:r>
          </a:p>
          <a:p>
            <a:pPr lvl="1"/>
            <a:r>
              <a:rPr lang="en-US" sz="3600" dirty="0"/>
              <a:t>Berman et al. (2024) raises preemption question in previous mifepristone action</a:t>
            </a:r>
          </a:p>
        </p:txBody>
      </p:sp>
      <p:sp>
        <p:nvSpPr>
          <p:cNvPr id="4" name="Slide Number Placeholder 3">
            <a:extLst>
              <a:ext uri="{FF2B5EF4-FFF2-40B4-BE49-F238E27FC236}">
                <a16:creationId xmlns:a16="http://schemas.microsoft.com/office/drawing/2014/main" id="{83A37981-85CF-C158-0C9A-BD2848889B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53086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9301-795B-C4E8-6751-D1204D5F15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05123-726F-3143-AD02-3ACCFAD549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AD536BD2-8235-AC2F-CC57-810313ADA673}"/>
              </a:ext>
            </a:extLst>
          </p:cNvPr>
          <p:cNvSpPr>
            <a:spLocks noGrp="1"/>
          </p:cNvSpPr>
          <p:nvPr>
            <p:ph type="title"/>
          </p:nvPr>
        </p:nvSpPr>
        <p:spPr>
          <a:xfrm>
            <a:off x="511922" y="140074"/>
            <a:ext cx="5138251" cy="926726"/>
          </a:xfrm>
        </p:spPr>
        <p:txBody>
          <a:bodyPr/>
          <a:lstStyle/>
          <a:p>
            <a:r>
              <a:rPr lang="en-US" sz="4400" i="1" dirty="0">
                <a:solidFill>
                  <a:srgbClr val="800000"/>
                </a:solidFill>
              </a:rPr>
              <a:t>Miller v. McDonald</a:t>
            </a:r>
            <a:endParaRPr lang="en-US" dirty="0">
              <a:solidFill>
                <a:srgbClr val="800000"/>
              </a:solidFill>
            </a:endParaRPr>
          </a:p>
        </p:txBody>
      </p:sp>
      <p:cxnSp>
        <p:nvCxnSpPr>
          <p:cNvPr id="7" name="Straight Arrow Connector 6">
            <a:extLst>
              <a:ext uri="{FF2B5EF4-FFF2-40B4-BE49-F238E27FC236}">
                <a16:creationId xmlns:a16="http://schemas.microsoft.com/office/drawing/2014/main" id="{9BC90CA4-FDC5-1741-2B16-6CF556DFFFD5}"/>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12E37D1B-A015-50E1-F8B1-16C8CD9149C7}"/>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8571AB68-805C-B8E3-9B35-B0779C4187B9}"/>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731BD32C-A3CE-B29C-38E2-0047D30EAD12}"/>
              </a:ext>
            </a:extLst>
          </p:cNvPr>
          <p:cNvSpPr/>
          <p:nvPr/>
        </p:nvSpPr>
        <p:spPr>
          <a:xfrm>
            <a:off x="6280661" y="6093770"/>
            <a:ext cx="170749" cy="200002"/>
          </a:xfrm>
          <a:prstGeom prst="ellipse">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4064F2D2-DD42-5537-1872-99D81BC908F1}"/>
              </a:ext>
            </a:extLst>
          </p:cNvPr>
          <p:cNvSpPr/>
          <p:nvPr/>
        </p:nvSpPr>
        <p:spPr>
          <a:xfrm>
            <a:off x="8019946"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9732"/>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AED8C9ED-71E1-2067-BF4B-6CE743E38684}"/>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7/31/25</a:t>
            </a:r>
          </a:p>
        </p:txBody>
      </p:sp>
      <p:sp>
        <p:nvSpPr>
          <p:cNvPr id="23" name="TextBox 22">
            <a:extLst>
              <a:ext uri="{FF2B5EF4-FFF2-40B4-BE49-F238E27FC236}">
                <a16:creationId xmlns:a16="http://schemas.microsoft.com/office/drawing/2014/main" id="{5F2C5307-325C-A8B9-B069-1F4D8DBC4DEF}"/>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12/8/25</a:t>
            </a:r>
          </a:p>
        </p:txBody>
      </p:sp>
      <p:sp>
        <p:nvSpPr>
          <p:cNvPr id="24" name="TextBox 23">
            <a:extLst>
              <a:ext uri="{FF2B5EF4-FFF2-40B4-BE49-F238E27FC236}">
                <a16:creationId xmlns:a16="http://schemas.microsoft.com/office/drawing/2014/main" id="{38F2B687-0594-8982-9EBE-2384A8498734}"/>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N/A</a:t>
            </a:r>
          </a:p>
        </p:txBody>
      </p:sp>
      <p:sp>
        <p:nvSpPr>
          <p:cNvPr id="25" name="TextBox 24">
            <a:extLst>
              <a:ext uri="{FF2B5EF4-FFF2-40B4-BE49-F238E27FC236}">
                <a16:creationId xmlns:a16="http://schemas.microsoft.com/office/drawing/2014/main" id="{477E49B3-9FF3-4E87-604F-211E007157CA}"/>
              </a:ext>
            </a:extLst>
          </p:cNvPr>
          <p:cNvSpPr txBox="1"/>
          <p:nvPr/>
        </p:nvSpPr>
        <p:spPr>
          <a:xfrm>
            <a:off x="7663584" y="627958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12/8/25</a:t>
            </a:r>
          </a:p>
        </p:txBody>
      </p:sp>
      <p:cxnSp>
        <p:nvCxnSpPr>
          <p:cNvPr id="28" name="Straight Connector 27">
            <a:extLst>
              <a:ext uri="{FF2B5EF4-FFF2-40B4-BE49-F238E27FC236}">
                <a16:creationId xmlns:a16="http://schemas.microsoft.com/office/drawing/2014/main" id="{2E190C2A-8B5B-2200-DCB7-08FF641F0223}"/>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1B370754-CA0B-6D96-AFF0-F2AFFCD943C8}"/>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C0FBCAA3-01D5-DBB9-DDD9-404DEA3A4F20}"/>
              </a:ext>
            </a:extLst>
          </p:cNvPr>
          <p:cNvSpPr txBox="1">
            <a:spLocks/>
          </p:cNvSpPr>
          <p:nvPr/>
        </p:nvSpPr>
        <p:spPr>
          <a:xfrm>
            <a:off x="173247" y="1920758"/>
            <a:ext cx="8901538" cy="1677814"/>
          </a:xfrm>
          <a:prstGeom prst="rect">
            <a:avLst/>
          </a:prstGeom>
          <a:solidFill>
            <a:srgbClr val="9933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800" b="1" i="0" u="none" strike="noStrike" kern="1200" cap="none" spc="0" normalizeH="0" baseline="0" noProof="0" dirty="0">
                <a:ln>
                  <a:noFill/>
                </a:ln>
                <a:solidFill>
                  <a:srgbClr val="FFFFFF"/>
                </a:solidFill>
                <a:effectLst/>
                <a:uLnTx/>
                <a:uFillTx/>
                <a:latin typeface="Rockwell"/>
                <a:ea typeface="+mn-ea"/>
                <a:cs typeface="+mn-cs"/>
              </a:rPr>
              <a:t>QUESTION PRESENTED: </a:t>
            </a:r>
          </a:p>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Does a NY law that categorically disallows religious exemptions but permits medical exemptions violate Free Exercise?</a:t>
            </a:r>
          </a:p>
        </p:txBody>
      </p:sp>
      <p:pic>
        <p:nvPicPr>
          <p:cNvPr id="8" name="Picture 7" descr="A close-up of a sign&#10;&#10;AI-generated content may be incorrect.">
            <a:extLst>
              <a:ext uri="{FF2B5EF4-FFF2-40B4-BE49-F238E27FC236}">
                <a16:creationId xmlns:a16="http://schemas.microsoft.com/office/drawing/2014/main" id="{F020EAE1-DE16-557F-8D2B-CE8BE5CDF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26" name="Content Placeholder 2">
            <a:extLst>
              <a:ext uri="{FF2B5EF4-FFF2-40B4-BE49-F238E27FC236}">
                <a16:creationId xmlns:a16="http://schemas.microsoft.com/office/drawing/2014/main" id="{32964F0A-5047-3C15-7862-B37FDE7E49A2}"/>
              </a:ext>
            </a:extLst>
          </p:cNvPr>
          <p:cNvSpPr txBox="1">
            <a:spLocks/>
          </p:cNvSpPr>
          <p:nvPr/>
        </p:nvSpPr>
        <p:spPr>
          <a:xfrm>
            <a:off x="157265" y="3967836"/>
            <a:ext cx="8917520" cy="1658460"/>
          </a:xfrm>
          <a:prstGeom prst="rect">
            <a:avLst/>
          </a:prstGeom>
          <a:solidFill>
            <a:srgbClr val="800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800" b="1" i="0" u="none" strike="noStrike" kern="1200" cap="none" spc="0" normalizeH="0" baseline="0" noProof="0" dirty="0">
                <a:ln>
                  <a:noFill/>
                </a:ln>
                <a:solidFill>
                  <a:srgbClr val="FFFFFF"/>
                </a:solidFill>
                <a:effectLst/>
                <a:uLnTx/>
                <a:uFillTx/>
                <a:latin typeface="Rockwell"/>
                <a:ea typeface="+mn-ea"/>
                <a:cs typeface="+mn-cs"/>
              </a:rPr>
              <a:t>SCOTUS DECISION: </a:t>
            </a:r>
          </a:p>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Vacated lower court judgments and remanded the case to the 2</a:t>
            </a:r>
            <a:r>
              <a:rPr kumimoji="0" lang="en-US" sz="2400" b="0" i="0" u="none" strike="noStrike" kern="1200" cap="none" spc="0" normalizeH="0" baseline="30000" noProof="0" dirty="0">
                <a:ln>
                  <a:noFill/>
                </a:ln>
                <a:solidFill>
                  <a:srgbClr val="FFFFFF"/>
                </a:solidFill>
                <a:effectLst/>
                <a:uLnTx/>
                <a:uFillTx/>
                <a:latin typeface="Rockwell"/>
                <a:ea typeface="+mn-ea"/>
                <a:cs typeface="+mn-cs"/>
              </a:rPr>
              <a:t>nd</a:t>
            </a:r>
            <a:r>
              <a:rPr kumimoji="0" lang="en-US" sz="2400" b="0" i="0" u="none" strike="noStrike" kern="1200" cap="none" spc="0" normalizeH="0" baseline="0" noProof="0" dirty="0">
                <a:ln>
                  <a:noFill/>
                </a:ln>
                <a:solidFill>
                  <a:srgbClr val="FFFFFF"/>
                </a:solidFill>
                <a:effectLst/>
                <a:uLnTx/>
                <a:uFillTx/>
                <a:latin typeface="Rockwell"/>
                <a:ea typeface="+mn-ea"/>
                <a:cs typeface="+mn-cs"/>
              </a:rPr>
              <a:t> Circuit for “further consideration in light of </a:t>
            </a:r>
            <a:r>
              <a:rPr kumimoji="0" lang="en-US" sz="2400" b="0" i="1" u="none" strike="noStrike" kern="1200" cap="none" spc="0" normalizeH="0" baseline="0" noProof="0" dirty="0">
                <a:ln>
                  <a:noFill/>
                </a:ln>
                <a:solidFill>
                  <a:srgbClr val="FFFFFF"/>
                </a:solidFill>
                <a:effectLst/>
                <a:uLnTx/>
                <a:uFillTx/>
                <a:latin typeface="Rockwell"/>
                <a:ea typeface="+mn-ea"/>
                <a:cs typeface="+mn-cs"/>
              </a:rPr>
              <a:t>Mahmoud v. Taylor</a:t>
            </a:r>
            <a:r>
              <a:rPr kumimoji="0" lang="en-US" sz="2400" b="0" i="0" u="none" strike="noStrike" kern="1200" cap="none" spc="0" normalizeH="0" baseline="0" noProof="0" dirty="0">
                <a:ln>
                  <a:noFill/>
                </a:ln>
                <a:solidFill>
                  <a:srgbClr val="FFFFFF"/>
                </a:solidFill>
                <a:effectLst/>
                <a:uLnTx/>
                <a:uFillTx/>
                <a:latin typeface="Rockwell"/>
                <a:ea typeface="+mn-ea"/>
                <a:cs typeface="+mn-cs"/>
              </a:rPr>
              <a:t> (2025)” (per curiam)</a:t>
            </a:r>
          </a:p>
        </p:txBody>
      </p:sp>
      <p:pic>
        <p:nvPicPr>
          <p:cNvPr id="2050" name="Picture 2" descr="https://tse2.mm.bing.net/th/id/OIP.ZyYzls-LXRO_xJjDCpU0eQHaEk?pid=Api&amp;P=0&amp;h=180">
            <a:extLst>
              <a:ext uri="{FF2B5EF4-FFF2-40B4-BE49-F238E27FC236}">
                <a16:creationId xmlns:a16="http://schemas.microsoft.com/office/drawing/2014/main" id="{0579FD5F-D54A-D8D7-3B92-767CB21A787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8020" y="89309"/>
            <a:ext cx="1771751" cy="109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7559-EF31-DF36-D110-CF781982222F}"/>
              </a:ext>
            </a:extLst>
          </p:cNvPr>
          <p:cNvSpPr>
            <a:spLocks noGrp="1"/>
          </p:cNvSpPr>
          <p:nvPr>
            <p:ph type="title"/>
          </p:nvPr>
        </p:nvSpPr>
        <p:spPr>
          <a:xfrm>
            <a:off x="631210" y="75293"/>
            <a:ext cx="7556313" cy="1116106"/>
          </a:xfrm>
        </p:spPr>
        <p:txBody>
          <a:bodyPr/>
          <a:lstStyle/>
          <a:p>
            <a:r>
              <a:rPr lang="en-US" dirty="0"/>
              <a:t>Implications of </a:t>
            </a:r>
            <a:r>
              <a:rPr lang="en-US" i="1" dirty="0"/>
              <a:t>Miller</a:t>
            </a:r>
          </a:p>
        </p:txBody>
      </p:sp>
      <p:sp>
        <p:nvSpPr>
          <p:cNvPr id="3" name="Content Placeholder 2">
            <a:extLst>
              <a:ext uri="{FF2B5EF4-FFF2-40B4-BE49-F238E27FC236}">
                <a16:creationId xmlns:a16="http://schemas.microsoft.com/office/drawing/2014/main" id="{C77A5B0B-6A6B-6068-04AF-EE2D9F5A3C48}"/>
              </a:ext>
            </a:extLst>
          </p:cNvPr>
          <p:cNvSpPr>
            <a:spLocks noGrp="1"/>
          </p:cNvSpPr>
          <p:nvPr>
            <p:ph idx="1"/>
          </p:nvPr>
        </p:nvSpPr>
        <p:spPr>
          <a:xfrm>
            <a:off x="147484" y="1505823"/>
            <a:ext cx="8996516" cy="4590535"/>
          </a:xfrm>
        </p:spPr>
        <p:txBody>
          <a:bodyPr>
            <a:noAutofit/>
          </a:bodyPr>
          <a:lstStyle/>
          <a:p>
            <a:r>
              <a:rPr lang="en-US" sz="2700" i="1" dirty="0"/>
              <a:t>Smith:</a:t>
            </a:r>
            <a:r>
              <a:rPr lang="en-US" sz="2700" dirty="0"/>
              <a:t> uphold neutral, generally applicable vaccine mandates against religious exemptions </a:t>
            </a:r>
          </a:p>
          <a:p>
            <a:pPr lvl="1"/>
            <a:r>
              <a:rPr lang="en-US" sz="2700" dirty="0"/>
              <a:t>Strict scrutiny may apply if “substantial interference with religious upbringing of children” (</a:t>
            </a:r>
            <a:r>
              <a:rPr lang="en-US" sz="2700" i="1" dirty="0"/>
              <a:t>Yoder</a:t>
            </a:r>
            <a:r>
              <a:rPr lang="en-US" sz="2700" dirty="0"/>
              <a:t>)</a:t>
            </a:r>
          </a:p>
          <a:p>
            <a:r>
              <a:rPr lang="en-US" sz="2700" i="1" dirty="0"/>
              <a:t>Mahmoud v. Taylor</a:t>
            </a:r>
            <a:r>
              <a:rPr lang="en-US" sz="2700" dirty="0"/>
              <a:t> (2025)</a:t>
            </a:r>
          </a:p>
          <a:p>
            <a:pPr lvl="1"/>
            <a:r>
              <a:rPr lang="en-US" sz="2700" dirty="0"/>
              <a:t>LGBTQ+ curriculum without parental notice unconstitutionally burdens free exercise</a:t>
            </a:r>
          </a:p>
          <a:p>
            <a:pPr lvl="1"/>
            <a:r>
              <a:rPr lang="en-US" sz="2700" dirty="0"/>
              <a:t>SCOTUS clarified that </a:t>
            </a:r>
            <a:r>
              <a:rPr lang="en-US" sz="2700" i="1" dirty="0"/>
              <a:t>Yoder </a:t>
            </a:r>
            <a:r>
              <a:rPr lang="en-US" sz="2700" dirty="0"/>
              <a:t>is not limited to its facts</a:t>
            </a:r>
          </a:p>
          <a:p>
            <a:r>
              <a:rPr lang="en-US" sz="2700" dirty="0"/>
              <a:t>Strong history of enforcing vaccine mandates (e.g., </a:t>
            </a:r>
            <a:r>
              <a:rPr lang="en-US" sz="2700" i="1" dirty="0"/>
              <a:t>Jacobson</a:t>
            </a:r>
            <a:r>
              <a:rPr lang="en-US" sz="2700" dirty="0"/>
              <a:t>)</a:t>
            </a:r>
          </a:p>
          <a:p>
            <a:pPr lvl="1"/>
            <a:endParaRPr lang="en-US" sz="2400" dirty="0"/>
          </a:p>
          <a:p>
            <a:pPr lvl="2"/>
            <a:endParaRPr lang="en-US" sz="2400" dirty="0"/>
          </a:p>
          <a:p>
            <a:pPr lvl="1"/>
            <a:endParaRPr lang="en-US" sz="2400" dirty="0"/>
          </a:p>
        </p:txBody>
      </p:sp>
      <p:sp>
        <p:nvSpPr>
          <p:cNvPr id="4" name="Slide Number Placeholder 3">
            <a:extLst>
              <a:ext uri="{FF2B5EF4-FFF2-40B4-BE49-F238E27FC236}">
                <a16:creationId xmlns:a16="http://schemas.microsoft.com/office/drawing/2014/main" id="{A405FE1B-95CA-CC58-2E16-83A6430202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12011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64AD-4D4A-1B4A-B4DF-483463630EE7}"/>
              </a:ext>
            </a:extLst>
          </p:cNvPr>
          <p:cNvSpPr>
            <a:spLocks noGrp="1"/>
          </p:cNvSpPr>
          <p:nvPr>
            <p:ph type="title"/>
          </p:nvPr>
        </p:nvSpPr>
        <p:spPr>
          <a:xfrm>
            <a:off x="686687" y="224545"/>
            <a:ext cx="7556313" cy="1116106"/>
          </a:xfrm>
        </p:spPr>
        <p:txBody>
          <a:bodyPr/>
          <a:lstStyle/>
          <a:p>
            <a:r>
              <a:rPr lang="en-US" dirty="0"/>
              <a:t>What’s to Come?</a:t>
            </a:r>
          </a:p>
        </p:txBody>
      </p:sp>
      <p:sp>
        <p:nvSpPr>
          <p:cNvPr id="3" name="Content Placeholder 2">
            <a:extLst>
              <a:ext uri="{FF2B5EF4-FFF2-40B4-BE49-F238E27FC236}">
                <a16:creationId xmlns:a16="http://schemas.microsoft.com/office/drawing/2014/main" id="{82D3A60D-42C4-593E-2AB0-1F3065620448}"/>
              </a:ext>
            </a:extLst>
          </p:cNvPr>
          <p:cNvSpPr>
            <a:spLocks noGrp="1"/>
          </p:cNvSpPr>
          <p:nvPr>
            <p:ph idx="1"/>
          </p:nvPr>
        </p:nvSpPr>
        <p:spPr>
          <a:xfrm>
            <a:off x="34924" y="1358340"/>
            <a:ext cx="9109076" cy="5499660"/>
          </a:xfrm>
        </p:spPr>
        <p:txBody>
          <a:bodyPr>
            <a:noAutofit/>
          </a:bodyPr>
          <a:lstStyle/>
          <a:p>
            <a:r>
              <a:rPr lang="en-US" sz="2700" dirty="0"/>
              <a:t>How will the 2d Cir. respond to SCOTUS’s nudge?</a:t>
            </a:r>
          </a:p>
          <a:p>
            <a:r>
              <a:rPr lang="en-US" sz="2700" dirty="0"/>
              <a:t>Strong claim that vaccine mandates differ from LGBTQ+ storybooks (</a:t>
            </a:r>
            <a:r>
              <a:rPr lang="en-US" sz="2700" i="1" dirty="0"/>
              <a:t>Mahmoud</a:t>
            </a:r>
            <a:r>
              <a:rPr lang="en-US" sz="2700" dirty="0"/>
              <a:t>) or mandatory education (</a:t>
            </a:r>
            <a:r>
              <a:rPr lang="en-US" sz="2700" i="1" dirty="0"/>
              <a:t>Yoder</a:t>
            </a:r>
            <a:r>
              <a:rPr lang="en-US" sz="2700" dirty="0"/>
              <a:t>)</a:t>
            </a:r>
          </a:p>
          <a:p>
            <a:pPr lvl="1"/>
            <a:r>
              <a:rPr lang="en-US" sz="2700" dirty="0"/>
              <a:t>Public health purpose creates a much more compelling government interest</a:t>
            </a:r>
          </a:p>
          <a:p>
            <a:pPr lvl="1"/>
            <a:r>
              <a:rPr lang="en-US" sz="2700" dirty="0"/>
              <a:t>Medical exemption limited until no longer detrimental</a:t>
            </a:r>
          </a:p>
          <a:p>
            <a:r>
              <a:rPr lang="en-US" sz="2700" dirty="0"/>
              <a:t>More unsettled area of law than previously thought</a:t>
            </a:r>
          </a:p>
          <a:p>
            <a:pPr lvl="1"/>
            <a:r>
              <a:rPr lang="en-US" sz="2700" dirty="0"/>
              <a:t>Chemerinsky &amp; Goodwin (2016) </a:t>
            </a:r>
          </a:p>
          <a:p>
            <a:pPr lvl="1"/>
            <a:r>
              <a:rPr lang="en-US" sz="2700" dirty="0"/>
              <a:t>Rothschild (2026) </a:t>
            </a:r>
          </a:p>
        </p:txBody>
      </p:sp>
      <p:sp>
        <p:nvSpPr>
          <p:cNvPr id="4" name="Slide Number Placeholder 3">
            <a:extLst>
              <a:ext uri="{FF2B5EF4-FFF2-40B4-BE49-F238E27FC236}">
                <a16:creationId xmlns:a16="http://schemas.microsoft.com/office/drawing/2014/main" id="{5ACEF989-8F5E-1B0E-1F76-8DFCBB4337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9623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341A20A-03E3-701D-60F6-38DE0FF004C1}"/>
              </a:ext>
            </a:extLst>
          </p:cNvPr>
          <p:cNvSpPr>
            <a:spLocks noGrp="1"/>
          </p:cNvSpPr>
          <p:nvPr>
            <p:ph type="title"/>
          </p:nvPr>
        </p:nvSpPr>
        <p:spPr>
          <a:xfrm>
            <a:off x="647229" y="224545"/>
            <a:ext cx="7556313" cy="1116106"/>
          </a:xfrm>
        </p:spPr>
        <p:txBody>
          <a:bodyPr/>
          <a:lstStyle/>
          <a:p>
            <a:r>
              <a:rPr lang="en-US" dirty="0"/>
              <a:t>States Applying Strict Scrutiny</a:t>
            </a:r>
          </a:p>
        </p:txBody>
      </p:sp>
      <p:pic>
        <p:nvPicPr>
          <p:cNvPr id="6" name="Content Placeholder 5">
            <a:extLst>
              <a:ext uri="{FF2B5EF4-FFF2-40B4-BE49-F238E27FC236}">
                <a16:creationId xmlns:a16="http://schemas.microsoft.com/office/drawing/2014/main" id="{2222FF0D-B83F-4DD4-CFA7-ED1A9F1B63CB}"/>
              </a:ext>
            </a:extLst>
          </p:cNvPr>
          <p:cNvPicPr>
            <a:picLocks noGrp="1" noChangeAspect="1"/>
          </p:cNvPicPr>
          <p:nvPr>
            <p:ph idx="1"/>
          </p:nvPr>
        </p:nvPicPr>
        <p:blipFill>
          <a:blip r:embed="rId3"/>
          <a:stretch>
            <a:fillRect/>
          </a:stretch>
        </p:blipFill>
        <p:spPr>
          <a:xfrm>
            <a:off x="647229" y="1600200"/>
            <a:ext cx="7258801" cy="4972277"/>
          </a:xfrm>
          <a:prstGeom prst="rect">
            <a:avLst/>
          </a:prstGeom>
          <a:noFill/>
        </p:spPr>
      </p:pic>
      <p:sp>
        <p:nvSpPr>
          <p:cNvPr id="4" name="Slide Number Placeholder 3">
            <a:extLst>
              <a:ext uri="{FF2B5EF4-FFF2-40B4-BE49-F238E27FC236}">
                <a16:creationId xmlns:a16="http://schemas.microsoft.com/office/drawing/2014/main" id="{09F42F87-BA40-1925-E14C-57300C0410B5}"/>
              </a:ext>
            </a:extLst>
          </p:cNvPr>
          <p:cNvSpPr>
            <a:spLocks noGrp="1"/>
          </p:cNvSpPr>
          <p:nvPr>
            <p:ph type="sldNum" sz="quarter" idx="12"/>
          </p:nvPr>
        </p:nvSpPr>
        <p:spPr>
          <a:xfrm>
            <a:off x="8068235" y="242234"/>
            <a:ext cx="791603" cy="54036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38</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8" name="TextBox 7">
            <a:extLst>
              <a:ext uri="{FF2B5EF4-FFF2-40B4-BE49-F238E27FC236}">
                <a16:creationId xmlns:a16="http://schemas.microsoft.com/office/drawing/2014/main" id="{BC98FCEE-CD9F-F2F7-5105-154414902B77}"/>
              </a:ext>
            </a:extLst>
          </p:cNvPr>
          <p:cNvSpPr txBox="1"/>
          <p:nvPr/>
        </p:nvSpPr>
        <p:spPr>
          <a:xfrm>
            <a:off x="398111" y="6400617"/>
            <a:ext cx="8745889"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Rockwell"/>
                <a:ea typeface="+mn-ea"/>
                <a:cs typeface="+mn-cs"/>
              </a:rPr>
              <a:t>Source: https://becketfund.org/research-central/rfra-info-central/map/</a:t>
            </a:r>
          </a:p>
        </p:txBody>
      </p:sp>
    </p:spTree>
    <p:extLst>
      <p:ext uri="{BB962C8B-B14F-4D97-AF65-F5344CB8AC3E}">
        <p14:creationId xmlns:p14="http://schemas.microsoft.com/office/powerpoint/2010/main" val="14941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30777-A1E6-F0D7-8166-147F3E2395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3EDE2-73BD-FAEC-8DD9-56CD098637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E43EFDBA-007A-F258-0A39-DCBB49DCFD13}"/>
              </a:ext>
            </a:extLst>
          </p:cNvPr>
          <p:cNvSpPr>
            <a:spLocks noGrp="1"/>
          </p:cNvSpPr>
          <p:nvPr>
            <p:ph type="title"/>
          </p:nvPr>
        </p:nvSpPr>
        <p:spPr>
          <a:xfrm>
            <a:off x="511922" y="140074"/>
            <a:ext cx="5138251" cy="926726"/>
          </a:xfrm>
        </p:spPr>
        <p:txBody>
          <a:bodyPr/>
          <a:lstStyle/>
          <a:p>
            <a:r>
              <a:rPr lang="en-US" sz="3200" i="1" dirty="0">
                <a:solidFill>
                  <a:schemeClr val="tx2">
                    <a:lumMod val="60000"/>
                    <a:lumOff val="40000"/>
                  </a:schemeClr>
                </a:solidFill>
              </a:rPr>
              <a:t>First Choice Women’s </a:t>
            </a:r>
            <a:br>
              <a:rPr lang="en-US" sz="3200" i="1" dirty="0">
                <a:solidFill>
                  <a:schemeClr val="tx2">
                    <a:lumMod val="60000"/>
                    <a:lumOff val="40000"/>
                  </a:schemeClr>
                </a:solidFill>
              </a:rPr>
            </a:br>
            <a:r>
              <a:rPr lang="en-US" sz="3200" i="1" dirty="0">
                <a:solidFill>
                  <a:schemeClr val="tx2">
                    <a:lumMod val="60000"/>
                    <a:lumOff val="40000"/>
                  </a:schemeClr>
                </a:solidFill>
              </a:rPr>
              <a:t>Resource Centers v. Platkin</a:t>
            </a:r>
            <a:endParaRPr lang="en-US" sz="2400" dirty="0">
              <a:solidFill>
                <a:schemeClr val="tx2">
                  <a:lumMod val="60000"/>
                  <a:lumOff val="40000"/>
                </a:schemeClr>
              </a:solidFill>
            </a:endParaRPr>
          </a:p>
        </p:txBody>
      </p:sp>
      <p:cxnSp>
        <p:nvCxnSpPr>
          <p:cNvPr id="7" name="Straight Arrow Connector 6">
            <a:extLst>
              <a:ext uri="{FF2B5EF4-FFF2-40B4-BE49-F238E27FC236}">
                <a16:creationId xmlns:a16="http://schemas.microsoft.com/office/drawing/2014/main" id="{D7416AF7-406E-F1ED-B458-40546151B9F7}"/>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48C7D59E-3DAD-EEBE-560B-9FDF326A4050}"/>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73930662-BA9B-8BA9-078A-1B209F8DD041}"/>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AFF5E9BB-3C60-773C-7418-1E0D8D35A5B4}"/>
              </a:ext>
            </a:extLst>
          </p:cNvPr>
          <p:cNvSpPr/>
          <p:nvPr/>
        </p:nvSpPr>
        <p:spPr>
          <a:xfrm>
            <a:off x="6280661"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623DD554-FB83-79F7-3DAE-08BC4AEB3578}"/>
              </a:ext>
            </a:extLst>
          </p:cNvPr>
          <p:cNvSpPr/>
          <p:nvPr/>
        </p:nvSpPr>
        <p:spPr>
          <a:xfrm>
            <a:off x="8019946"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EAE40672-2819-FBB1-79E7-4713A68AAE68}"/>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1/21/25  </a:t>
            </a:r>
          </a:p>
        </p:txBody>
      </p:sp>
      <p:sp>
        <p:nvSpPr>
          <p:cNvPr id="23" name="TextBox 22">
            <a:extLst>
              <a:ext uri="{FF2B5EF4-FFF2-40B4-BE49-F238E27FC236}">
                <a16:creationId xmlns:a16="http://schemas.microsoft.com/office/drawing/2014/main" id="{BEA89DCE-FAFC-B63E-05C2-08E5E43007C2}"/>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6/16/25 </a:t>
            </a:r>
          </a:p>
        </p:txBody>
      </p:sp>
      <p:sp>
        <p:nvSpPr>
          <p:cNvPr id="24" name="TextBox 23">
            <a:extLst>
              <a:ext uri="{FF2B5EF4-FFF2-40B4-BE49-F238E27FC236}">
                <a16:creationId xmlns:a16="http://schemas.microsoft.com/office/drawing/2014/main" id="{584FD6BA-F8F6-B905-BC17-D99BE541784A}"/>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12/2/25 </a:t>
            </a:r>
          </a:p>
        </p:txBody>
      </p:sp>
      <p:sp>
        <p:nvSpPr>
          <p:cNvPr id="25" name="TextBox 24">
            <a:extLst>
              <a:ext uri="{FF2B5EF4-FFF2-40B4-BE49-F238E27FC236}">
                <a16:creationId xmlns:a16="http://schemas.microsoft.com/office/drawing/2014/main" id="{2223BABF-4403-8EE0-2EE7-1CE6E768A2CD}"/>
              </a:ext>
            </a:extLst>
          </p:cNvPr>
          <p:cNvSpPr txBox="1"/>
          <p:nvPr/>
        </p:nvSpPr>
        <p:spPr>
          <a:xfrm>
            <a:off x="7663584" y="6287886"/>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4/29/26 </a:t>
            </a:r>
          </a:p>
        </p:txBody>
      </p:sp>
      <p:cxnSp>
        <p:nvCxnSpPr>
          <p:cNvPr id="28" name="Straight Connector 27">
            <a:extLst>
              <a:ext uri="{FF2B5EF4-FFF2-40B4-BE49-F238E27FC236}">
                <a16:creationId xmlns:a16="http://schemas.microsoft.com/office/drawing/2014/main" id="{E8A5B6C4-A9A7-5DAB-704E-87AE22C26D89}"/>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876A2870-B975-39A5-46E8-0CFD2628D7EB}"/>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D53A17AB-E14A-DDC7-77C0-E680E0967C3E}"/>
              </a:ext>
            </a:extLst>
          </p:cNvPr>
          <p:cNvSpPr txBox="1">
            <a:spLocks/>
          </p:cNvSpPr>
          <p:nvPr/>
        </p:nvSpPr>
        <p:spPr>
          <a:xfrm>
            <a:off x="198599" y="1651365"/>
            <a:ext cx="8661239" cy="2336756"/>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FFFFFF"/>
                </a:solidFill>
                <a:effectLst/>
                <a:uLnTx/>
                <a:uFillTx/>
                <a:latin typeface="Rockwell"/>
                <a:ea typeface="+mn-ea"/>
                <a:cs typeface="+mn-cs"/>
              </a:rPr>
              <a:t>QUESTION PRESENTED: </a:t>
            </a:r>
            <a:r>
              <a:rPr kumimoji="0" lang="en-US" sz="2400" b="0" i="0" u="none" strike="noStrike" kern="1200" cap="none" spc="0" normalizeH="0" baseline="0" noProof="0" dirty="0">
                <a:ln>
                  <a:noFill/>
                </a:ln>
                <a:solidFill>
                  <a:srgbClr val="FFFFFF"/>
                </a:solidFill>
                <a:effectLst/>
                <a:uLnTx/>
                <a:uFillTx/>
                <a:latin typeface="Rockwell"/>
                <a:ea typeface="+mn-ea"/>
                <a:cs typeface="+mn-cs"/>
              </a:rPr>
              <a:t>Does an organization that received a subpoena for donor records fail to establish injury in fact for purposes of a First Amendment claim when</a:t>
            </a:r>
          </a:p>
          <a:p>
            <a:pPr marL="457200" marR="0" lvl="0" indent="-457200" algn="l" defTabSz="914400" rtl="0" eaLnBrk="1" fontAlgn="auto" latinLnBrk="0" hangingPunct="1">
              <a:lnSpc>
                <a:spcPct val="100000"/>
              </a:lnSpc>
              <a:spcBef>
                <a:spcPts val="600"/>
              </a:spcBef>
              <a:spcAft>
                <a:spcPts val="0"/>
              </a:spcAft>
              <a:buClr>
                <a:srgbClr val="FFC425"/>
              </a:buClr>
              <a:buSzPct val="75000"/>
              <a:buFont typeface="Wingdings" pitchFamily="2" charset="2"/>
              <a:buAutoNum type="arabicParen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the subpoena has not yet been compelled and </a:t>
            </a:r>
          </a:p>
          <a:p>
            <a:pPr marL="457200" marR="0" lvl="0" indent="-457200" algn="l" defTabSz="914400" rtl="0" eaLnBrk="1" fontAlgn="auto" latinLnBrk="0" hangingPunct="1">
              <a:lnSpc>
                <a:spcPct val="100000"/>
              </a:lnSpc>
              <a:spcBef>
                <a:spcPts val="600"/>
              </a:spcBef>
              <a:spcAft>
                <a:spcPts val="0"/>
              </a:spcAft>
              <a:buClr>
                <a:srgbClr val="FFC425"/>
              </a:buClr>
              <a:buSzPct val="75000"/>
              <a:buFont typeface="Wingdings" pitchFamily="2" charset="2"/>
              <a:buAutoNum type="arabicParenR"/>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the information was promised to be kept private? </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8771" y="67946"/>
            <a:ext cx="1911456" cy="1146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close-up of a sign&#10;&#10;AI-generated content may be incorrect.">
            <a:extLst>
              <a:ext uri="{FF2B5EF4-FFF2-40B4-BE49-F238E27FC236}">
                <a16:creationId xmlns:a16="http://schemas.microsoft.com/office/drawing/2014/main" id="{09274A32-3CA3-8195-69B5-5D09C2F57B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22" name="Content Placeholder 2">
            <a:extLst>
              <a:ext uri="{FF2B5EF4-FFF2-40B4-BE49-F238E27FC236}">
                <a16:creationId xmlns:a16="http://schemas.microsoft.com/office/drawing/2014/main" id="{D53A17AB-E14A-DDC7-77C0-E680E0967C3E}"/>
              </a:ext>
            </a:extLst>
          </p:cNvPr>
          <p:cNvSpPr txBox="1">
            <a:spLocks/>
          </p:cNvSpPr>
          <p:nvPr/>
        </p:nvSpPr>
        <p:spPr>
          <a:xfrm>
            <a:off x="173247" y="4271650"/>
            <a:ext cx="8686591" cy="1334691"/>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FFFFFF"/>
                </a:solidFill>
                <a:effectLst/>
                <a:uLnTx/>
                <a:uFillTx/>
                <a:latin typeface="Rockwell"/>
                <a:ea typeface="+mn-ea"/>
                <a:cs typeface="+mn-cs"/>
              </a:rPr>
              <a:t>SCOTUS DECISION: </a:t>
            </a:r>
            <a:r>
              <a:rPr kumimoji="0" lang="en-US" sz="2400" b="0" i="0" u="none" strike="noStrike" kern="1200" cap="none" spc="0" normalizeH="0" baseline="0" noProof="0" dirty="0">
                <a:ln>
                  <a:noFill/>
                </a:ln>
                <a:solidFill>
                  <a:srgbClr val="FFFFFF"/>
                </a:solidFill>
                <a:effectLst/>
                <a:uLnTx/>
                <a:uFillTx/>
                <a:latin typeface="Rockwell"/>
                <a:ea typeface="+mn-ea"/>
                <a:cs typeface="+mn-cs"/>
              </a:rPr>
              <a:t>First Choice had sufficient standing to raise First Amendment rights to free association under § 1983 because the subpoena issue created injury in fact (9-0). </a:t>
            </a:r>
          </a:p>
        </p:txBody>
      </p:sp>
    </p:spTree>
    <p:extLst>
      <p:ext uri="{BB962C8B-B14F-4D97-AF65-F5344CB8AC3E}">
        <p14:creationId xmlns:p14="http://schemas.microsoft.com/office/powerpoint/2010/main" val="93443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B75E-B6F1-84B4-4963-6EACFFC7CEA7}"/>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20D68EA-320C-5D91-D868-6FDF6D9BED09}"/>
              </a:ext>
            </a:extLst>
          </p:cNvPr>
          <p:cNvGraphicFramePr>
            <a:graphicFrameLocks noGrp="1"/>
          </p:cNvGraphicFramePr>
          <p:nvPr>
            <p:ph idx="1"/>
            <p:extLst>
              <p:ext uri="{D42A27DB-BD31-4B8C-83A1-F6EECF244321}">
                <p14:modId xmlns:p14="http://schemas.microsoft.com/office/powerpoint/2010/main" val="445003184"/>
              </p:ext>
            </p:extLst>
          </p:nvPr>
        </p:nvGraphicFramePr>
        <p:xfrm>
          <a:off x="151765" y="1356456"/>
          <a:ext cx="8915117" cy="482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F37B32-5AA7-4538-25AC-8D801E6052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07BD48D4-A0A1-8239-0E30-708F98FAEEC2}"/>
              </a:ext>
            </a:extLst>
          </p:cNvPr>
          <p:cNvSpPr>
            <a:spLocks noGrp="1"/>
          </p:cNvSpPr>
          <p:nvPr>
            <p:ph type="title"/>
          </p:nvPr>
        </p:nvSpPr>
        <p:spPr>
          <a:xfrm>
            <a:off x="760164" y="150492"/>
            <a:ext cx="7190698" cy="723847"/>
          </a:xfrm>
        </p:spPr>
        <p:txBody>
          <a:bodyPr/>
          <a:lstStyle/>
          <a:p>
            <a:r>
              <a:rPr lang="en-US" sz="4800" dirty="0">
                <a:solidFill>
                  <a:srgbClr val="520023"/>
                </a:solidFill>
              </a:rPr>
              <a:t>Major Topics</a:t>
            </a:r>
          </a:p>
        </p:txBody>
      </p:sp>
    </p:spTree>
    <p:extLst>
      <p:ext uri="{BB962C8B-B14F-4D97-AF65-F5344CB8AC3E}">
        <p14:creationId xmlns:p14="http://schemas.microsoft.com/office/powerpoint/2010/main" val="398077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2C7CB-3315-0C51-D8D6-136BF02364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5F389-80C2-C60A-4294-B68B757EFB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6FD4DEAC-E9D3-A268-3CDB-8F688AF1F3FE}"/>
              </a:ext>
            </a:extLst>
          </p:cNvPr>
          <p:cNvSpPr>
            <a:spLocks noGrp="1"/>
          </p:cNvSpPr>
          <p:nvPr>
            <p:ph type="title"/>
          </p:nvPr>
        </p:nvSpPr>
        <p:spPr>
          <a:xfrm>
            <a:off x="760164" y="150492"/>
            <a:ext cx="7190698" cy="723847"/>
          </a:xfrm>
        </p:spPr>
        <p:txBody>
          <a:bodyPr/>
          <a:lstStyle/>
          <a:p>
            <a:r>
              <a:rPr lang="en-US" sz="4800" dirty="0">
                <a:solidFill>
                  <a:srgbClr val="520023"/>
                </a:solidFill>
              </a:rPr>
              <a:t>Major Topics</a:t>
            </a:r>
          </a:p>
        </p:txBody>
      </p:sp>
      <p:pic>
        <p:nvPicPr>
          <p:cNvPr id="6" name="Picture 5" descr="An object on a flag&#10;&#10;AI-generated content may be incorrect.">
            <a:extLst>
              <a:ext uri="{FF2B5EF4-FFF2-40B4-BE49-F238E27FC236}">
                <a16:creationId xmlns:a16="http://schemas.microsoft.com/office/drawing/2014/main" id="{A9551929-7668-8B48-454B-FFA1BEBE52BE}"/>
              </a:ext>
            </a:extLst>
          </p:cNvPr>
          <p:cNvPicPr>
            <a:picLocks noChangeAspect="1"/>
          </p:cNvPicPr>
          <p:nvPr/>
        </p:nvPicPr>
        <p:blipFill>
          <a:blip r:embed="rId3"/>
          <a:stretch>
            <a:fillRect/>
          </a:stretch>
        </p:blipFill>
        <p:spPr>
          <a:xfrm>
            <a:off x="302101" y="1348740"/>
            <a:ext cx="8539798" cy="4851137"/>
          </a:xfrm>
          <a:prstGeom prst="rect">
            <a:avLst/>
          </a:prstGeom>
        </p:spPr>
      </p:pic>
      <p:sp>
        <p:nvSpPr>
          <p:cNvPr id="8" name="TextBox 7">
            <a:extLst>
              <a:ext uri="{FF2B5EF4-FFF2-40B4-BE49-F238E27FC236}">
                <a16:creationId xmlns:a16="http://schemas.microsoft.com/office/drawing/2014/main" id="{80836A02-4EEA-92C1-309B-55CD6A765B01}"/>
              </a:ext>
            </a:extLst>
          </p:cNvPr>
          <p:cNvSpPr txBox="1"/>
          <p:nvPr/>
        </p:nvSpPr>
        <p:spPr>
          <a:xfrm>
            <a:off x="459495" y="1726602"/>
            <a:ext cx="6263318" cy="553998"/>
          </a:xfrm>
          <a:prstGeom prst="rect">
            <a:avLst/>
          </a:prstGeom>
          <a:solidFill>
            <a:schemeClr val="bg1"/>
          </a:solidFill>
          <a:ln w="22225">
            <a:solidFill>
              <a:schemeClr val="tx1">
                <a:alpha val="99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A40046"/>
                </a:solidFill>
                <a:effectLst/>
                <a:uLnTx/>
                <a:uFillTx/>
                <a:latin typeface="Rockwell"/>
                <a:ea typeface="+mn-ea"/>
                <a:cs typeface="+mn-cs"/>
              </a:rPr>
              <a:t>Second Amendment Rights - </a:t>
            </a:r>
            <a:r>
              <a:rPr kumimoji="0" lang="en-US" sz="3000" b="0" i="0" u="none" strike="noStrike" kern="1200" cap="none" spc="0" normalizeH="0" baseline="0" noProof="0" dirty="0">
                <a:ln>
                  <a:noFill/>
                </a:ln>
                <a:solidFill>
                  <a:srgbClr val="0096D7">
                    <a:lumMod val="50000"/>
                  </a:srgbClr>
                </a:solidFill>
                <a:effectLst/>
                <a:uLnTx/>
                <a:uFillTx/>
                <a:latin typeface="Rockwell"/>
                <a:ea typeface="+mn-ea"/>
                <a:cs typeface="+mn-cs"/>
              </a:rPr>
              <a:t>Laura</a:t>
            </a:r>
          </a:p>
        </p:txBody>
      </p:sp>
    </p:spTree>
    <p:extLst>
      <p:ext uri="{BB962C8B-B14F-4D97-AF65-F5344CB8AC3E}">
        <p14:creationId xmlns:p14="http://schemas.microsoft.com/office/powerpoint/2010/main" val="9868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A2DC-41BE-A176-6C02-3022E63A1D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A7F662-82CC-545D-AF08-40216DF98D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9B89EFBB-BA18-8D37-8024-0D09CB72A9AE}"/>
              </a:ext>
            </a:extLst>
          </p:cNvPr>
          <p:cNvSpPr>
            <a:spLocks noGrp="1"/>
          </p:cNvSpPr>
          <p:nvPr>
            <p:ph type="title"/>
          </p:nvPr>
        </p:nvSpPr>
        <p:spPr>
          <a:xfrm>
            <a:off x="511922" y="140074"/>
            <a:ext cx="5138251" cy="926726"/>
          </a:xfrm>
        </p:spPr>
        <p:txBody>
          <a:bodyPr/>
          <a:lstStyle/>
          <a:p>
            <a:r>
              <a:rPr lang="en-US" sz="4400" i="1" dirty="0">
                <a:solidFill>
                  <a:schemeClr val="accent1">
                    <a:lumMod val="50000"/>
                  </a:schemeClr>
                </a:solidFill>
              </a:rPr>
              <a:t>Wolford v. Lopez </a:t>
            </a:r>
            <a:endParaRPr lang="en-US" dirty="0">
              <a:solidFill>
                <a:schemeClr val="accent1">
                  <a:lumMod val="50000"/>
                </a:schemeClr>
              </a:solidFill>
            </a:endParaRPr>
          </a:p>
        </p:txBody>
      </p:sp>
      <p:cxnSp>
        <p:nvCxnSpPr>
          <p:cNvPr id="7" name="Straight Arrow Connector 6">
            <a:extLst>
              <a:ext uri="{FF2B5EF4-FFF2-40B4-BE49-F238E27FC236}">
                <a16:creationId xmlns:a16="http://schemas.microsoft.com/office/drawing/2014/main" id="{ACCFE239-6341-F476-A5AC-AEEF52882BD3}"/>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65DC5175-5D43-8D8B-874D-CD17573846E1}"/>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A0ACB08F-DA0A-DCED-DF16-B39EE06B0F11}"/>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5D8BEEA5-AFF6-0FF0-3CF5-68F245F64211}"/>
              </a:ext>
            </a:extLst>
          </p:cNvPr>
          <p:cNvSpPr/>
          <p:nvPr/>
        </p:nvSpPr>
        <p:spPr>
          <a:xfrm>
            <a:off x="6280661" y="6093770"/>
            <a:ext cx="170749" cy="200002"/>
          </a:xfrm>
          <a:prstGeom prst="ellipse">
            <a:avLst/>
          </a:prstGeom>
          <a:solidFill>
            <a:schemeClr val="accent3"/>
          </a:solidFill>
          <a:ln>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380207B6-C099-E2F2-E7F4-CB195D3644CA}"/>
              </a:ext>
            </a:extLst>
          </p:cNvPr>
          <p:cNvSpPr/>
          <p:nvPr/>
        </p:nvSpPr>
        <p:spPr>
          <a:xfrm>
            <a:off x="8019946"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4B45F602-7B81-5FC5-27CD-B3EF4BEB4257}"/>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4/1/25  </a:t>
            </a:r>
          </a:p>
        </p:txBody>
      </p:sp>
      <p:sp>
        <p:nvSpPr>
          <p:cNvPr id="23" name="TextBox 22">
            <a:extLst>
              <a:ext uri="{FF2B5EF4-FFF2-40B4-BE49-F238E27FC236}">
                <a16:creationId xmlns:a16="http://schemas.microsoft.com/office/drawing/2014/main" id="{39C05DB8-DC5A-1A51-EB31-124B729D1119}"/>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10/3/25 </a:t>
            </a:r>
          </a:p>
        </p:txBody>
      </p:sp>
      <p:sp>
        <p:nvSpPr>
          <p:cNvPr id="24" name="TextBox 23">
            <a:extLst>
              <a:ext uri="{FF2B5EF4-FFF2-40B4-BE49-F238E27FC236}">
                <a16:creationId xmlns:a16="http://schemas.microsoft.com/office/drawing/2014/main" id="{DD75353F-B3FB-2405-81A7-25052F7E324B}"/>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1/20/26 </a:t>
            </a:r>
          </a:p>
        </p:txBody>
      </p:sp>
      <p:sp>
        <p:nvSpPr>
          <p:cNvPr id="25" name="TextBox 24">
            <a:extLst>
              <a:ext uri="{FF2B5EF4-FFF2-40B4-BE49-F238E27FC236}">
                <a16:creationId xmlns:a16="http://schemas.microsoft.com/office/drawing/2014/main" id="{F20EDA7C-3D5B-169C-A316-D8F612351613}"/>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 </a:t>
            </a:r>
          </a:p>
        </p:txBody>
      </p:sp>
      <p:cxnSp>
        <p:nvCxnSpPr>
          <p:cNvPr id="28" name="Straight Connector 27">
            <a:extLst>
              <a:ext uri="{FF2B5EF4-FFF2-40B4-BE49-F238E27FC236}">
                <a16:creationId xmlns:a16="http://schemas.microsoft.com/office/drawing/2014/main" id="{FE036D9F-B202-B453-AF46-FBD883BF3F2A}"/>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087002C1-15FC-3673-B5A1-BB62D0722B0F}"/>
              </a:ext>
            </a:extLst>
          </p:cNvPr>
          <p:cNvSpPr txBox="1">
            <a:spLocks/>
          </p:cNvSpPr>
          <p:nvPr/>
        </p:nvSpPr>
        <p:spPr>
          <a:xfrm>
            <a:off x="123240" y="1325757"/>
            <a:ext cx="8736598" cy="122574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8000" b="1" i="0" u="none" strike="noStrike" kern="1200" cap="none" spc="0" normalizeH="0" baseline="0" noProof="0" dirty="0">
                <a:ln>
                  <a:noFill/>
                </a:ln>
                <a:solidFill>
                  <a:srgbClr val="000000"/>
                </a:solidFill>
                <a:effectLst/>
                <a:uLnTx/>
                <a:uFillTx/>
                <a:latin typeface="Rockwell"/>
                <a:ea typeface="+mn-ea"/>
                <a:cs typeface="+mn-cs"/>
              </a:rPr>
              <a:t>FACTS: </a:t>
            </a:r>
            <a:r>
              <a:rPr kumimoji="0" lang="en-US" sz="8000" b="0" i="0" u="none" strike="noStrike" kern="1200" cap="none" spc="0" normalizeH="0" baseline="0" noProof="0" dirty="0">
                <a:ln>
                  <a:noFill/>
                </a:ln>
                <a:solidFill>
                  <a:srgbClr val="000000"/>
                </a:solidFill>
                <a:effectLst/>
                <a:uLnTx/>
                <a:uFillTx/>
                <a:latin typeface="Rockwell"/>
                <a:ea typeface="+mn-ea"/>
                <a:cs typeface="+mn-cs"/>
              </a:rPr>
              <a:t>Hawaii bans carrying a firearm on private property open to the public (e.g., stores, parking lots) absent express consent of property owners.  Gun  advocates argue the law violates the 2</a:t>
            </a:r>
            <a:r>
              <a:rPr kumimoji="0" lang="en-US" sz="8000" b="0" i="0" u="none" strike="noStrike" kern="1200" cap="none" spc="0" normalizeH="0" baseline="30000" noProof="0" dirty="0">
                <a:ln>
                  <a:noFill/>
                </a:ln>
                <a:solidFill>
                  <a:srgbClr val="000000"/>
                </a:solidFill>
                <a:effectLst/>
                <a:uLnTx/>
                <a:uFillTx/>
                <a:latin typeface="Rockwell"/>
                <a:ea typeface="+mn-ea"/>
                <a:cs typeface="+mn-cs"/>
              </a:rPr>
              <a:t>nd</a:t>
            </a:r>
            <a:r>
              <a:rPr kumimoji="0" lang="en-US" sz="8000" b="0" i="0" u="none" strike="noStrike" kern="1200" cap="none" spc="0" normalizeH="0" baseline="0" noProof="0" dirty="0">
                <a:ln>
                  <a:noFill/>
                </a:ln>
                <a:solidFill>
                  <a:srgbClr val="000000"/>
                </a:solidFill>
                <a:effectLst/>
                <a:uLnTx/>
                <a:uFillTx/>
                <a:latin typeface="Rockwell"/>
                <a:ea typeface="+mn-ea"/>
                <a:cs typeface="+mn-cs"/>
              </a:rPr>
              <a:t> Amend. by presumptively forbidding them from carrying firearms in most public places w/out permission.</a:t>
            </a:r>
            <a:r>
              <a:rPr kumimoji="0" lang="en-US" sz="7200" b="0" i="0" u="none" strike="noStrike" kern="1200" cap="none" spc="0" normalizeH="0" baseline="0" noProof="0" dirty="0">
                <a:ln>
                  <a:noFill/>
                </a:ln>
                <a:solidFill>
                  <a:srgbClr val="000000"/>
                </a:solidFill>
                <a:effectLst/>
                <a:uLnTx/>
                <a:uFillTx/>
                <a:latin typeface="Rockwell"/>
                <a:ea typeface="+mn-ea"/>
                <a:cs typeface="+mn-cs"/>
              </a:rPr>
              <a:t>  </a:t>
            </a:r>
          </a:p>
        </p:txBody>
      </p:sp>
      <p:sp>
        <p:nvSpPr>
          <p:cNvPr id="3" name="Content Placeholder 2">
            <a:extLst>
              <a:ext uri="{FF2B5EF4-FFF2-40B4-BE49-F238E27FC236}">
                <a16:creationId xmlns:a16="http://schemas.microsoft.com/office/drawing/2014/main" id="{2A734510-12BC-B52E-2664-4E6C62C96D16}"/>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22AC9AF2-8636-A68E-A7A2-076B80EC547B}"/>
              </a:ext>
            </a:extLst>
          </p:cNvPr>
          <p:cNvSpPr txBox="1">
            <a:spLocks/>
          </p:cNvSpPr>
          <p:nvPr/>
        </p:nvSpPr>
        <p:spPr>
          <a:xfrm>
            <a:off x="123240" y="2636503"/>
            <a:ext cx="8736598" cy="1100641"/>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900" b="1" i="0" u="none" strike="noStrike" kern="1200" cap="none" spc="0" normalizeH="0" baseline="0" noProof="0" dirty="0">
                <a:ln>
                  <a:noFill/>
                </a:ln>
                <a:solidFill>
                  <a:srgbClr val="000000"/>
                </a:solidFill>
                <a:effectLst/>
                <a:uLnTx/>
                <a:uFillTx/>
                <a:latin typeface="Rockwell"/>
                <a:ea typeface="+mn-ea"/>
                <a:cs typeface="+mn-cs"/>
              </a:rPr>
              <a:t>LOWER COURTS: </a:t>
            </a:r>
            <a:r>
              <a:rPr kumimoji="0" lang="en-US" sz="1900" b="0" i="0" u="none" strike="noStrike" kern="1200" cap="none" spc="0" normalizeH="0" baseline="0" noProof="0" dirty="0">
                <a:ln>
                  <a:noFill/>
                </a:ln>
                <a:solidFill>
                  <a:srgbClr val="000000"/>
                </a:solidFill>
                <a:effectLst/>
                <a:uLnTx/>
                <a:uFillTx/>
                <a:latin typeface="Rockwell"/>
                <a:ea typeface="+mn-ea"/>
                <a:cs typeface="+mn-cs"/>
              </a:rPr>
              <a:t>Fed. dist. court preliminarily enjoined HI  from enforcing its law. 9</a:t>
            </a:r>
            <a:r>
              <a:rPr kumimoji="0" lang="en-US" sz="1900" b="0" i="0" u="none" strike="noStrike" kern="1200" cap="none" spc="0" normalizeH="0" baseline="30000" noProof="0" dirty="0">
                <a:ln>
                  <a:noFill/>
                </a:ln>
                <a:solidFill>
                  <a:srgbClr val="000000"/>
                </a:solidFill>
                <a:effectLst/>
                <a:uLnTx/>
                <a:uFillTx/>
                <a:latin typeface="Rockwell"/>
                <a:ea typeface="+mn-ea"/>
                <a:cs typeface="+mn-cs"/>
              </a:rPr>
              <a:t>th</a:t>
            </a:r>
            <a:r>
              <a:rPr kumimoji="0" lang="en-US" sz="1900" b="0" i="0" u="none" strike="noStrike" kern="1200" cap="none" spc="0" normalizeH="0" baseline="0" noProof="0" dirty="0">
                <a:ln>
                  <a:noFill/>
                </a:ln>
                <a:solidFill>
                  <a:srgbClr val="000000"/>
                </a:solidFill>
                <a:effectLst/>
                <a:uLnTx/>
                <a:uFillTx/>
                <a:latin typeface="Rockwell"/>
                <a:ea typeface="+mn-ea"/>
                <a:cs typeface="+mn-cs"/>
              </a:rPr>
              <a:t> Cir. Ct. App. partially aff’d &amp; rev’d, upholding HI’s “private property default rule,” rejecting other challenges, and denying a rehearing en banc.</a:t>
            </a:r>
          </a:p>
        </p:txBody>
      </p:sp>
      <p:sp>
        <p:nvSpPr>
          <p:cNvPr id="10" name="Content Placeholder 2">
            <a:extLst>
              <a:ext uri="{FF2B5EF4-FFF2-40B4-BE49-F238E27FC236}">
                <a16:creationId xmlns:a16="http://schemas.microsoft.com/office/drawing/2014/main" id="{55B44431-B1E5-A16B-256D-32373576D477}"/>
              </a:ext>
            </a:extLst>
          </p:cNvPr>
          <p:cNvSpPr txBox="1">
            <a:spLocks/>
          </p:cNvSpPr>
          <p:nvPr/>
        </p:nvSpPr>
        <p:spPr>
          <a:xfrm>
            <a:off x="123240" y="3789411"/>
            <a:ext cx="8736598" cy="991833"/>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1200" b="0" i="0" u="none" strike="noStrike" kern="1200" cap="none" spc="0" normalizeH="0" baseline="0" noProof="0" dirty="0">
                <a:ln>
                  <a:noFill/>
                </a:ln>
                <a:solidFill>
                  <a:srgbClr val="FFFFFF"/>
                </a:solidFill>
                <a:effectLst/>
                <a:uLnTx/>
                <a:uFillTx/>
                <a:latin typeface="Rockwell"/>
                <a:ea typeface="+mn-ea"/>
                <a:cs typeface="+mn-cs"/>
              </a:rPr>
              <a:t>Whether under the 2</a:t>
            </a:r>
            <a:r>
              <a:rPr kumimoji="0" lang="en-US" sz="1200" b="0" i="0" u="none" strike="noStrike" kern="1200" cap="none" spc="0" normalizeH="0" baseline="30000" noProof="0" dirty="0">
                <a:ln>
                  <a:noFill/>
                </a:ln>
                <a:solidFill>
                  <a:srgbClr val="FFFFFF"/>
                </a:solidFill>
                <a:effectLst/>
                <a:uLnTx/>
                <a:uFillTx/>
                <a:latin typeface="Rockwell"/>
                <a:ea typeface="+mn-ea"/>
                <a:cs typeface="+mn-cs"/>
              </a:rPr>
              <a:t>nd</a:t>
            </a:r>
            <a:r>
              <a:rPr kumimoji="0" lang="en-US" sz="1200" b="0" i="0" u="none" strike="noStrike" kern="1200" cap="none" spc="0" normalizeH="0" baseline="0" noProof="0" dirty="0">
                <a:ln>
                  <a:noFill/>
                </a:ln>
                <a:solidFill>
                  <a:srgbClr val="FFFFFF"/>
                </a:solidFill>
                <a:effectLst/>
                <a:uLnTx/>
                <a:uFillTx/>
                <a:latin typeface="Rockwell"/>
                <a:ea typeface="+mn-ea"/>
                <a:cs typeface="+mn-cs"/>
              </a:rPr>
              <a:t> Amdt. states may presume that firearms are prohibited on private property open to the public unless  property owners affirmatively authorize their possession.  However, analysts note there is really more at issue than this precise question.  In post-</a:t>
            </a:r>
            <a:r>
              <a:rPr kumimoji="0" lang="en-US" sz="1200" b="0" i="1" u="none" strike="noStrike" kern="1200" cap="none" spc="0" normalizeH="0" baseline="0" noProof="0" dirty="0">
                <a:ln>
                  <a:noFill/>
                </a:ln>
                <a:solidFill>
                  <a:srgbClr val="FFFFFF"/>
                </a:solidFill>
                <a:effectLst/>
                <a:uLnTx/>
                <a:uFillTx/>
                <a:latin typeface="Rockwell"/>
                <a:ea typeface="+mn-ea"/>
                <a:cs typeface="+mn-cs"/>
              </a:rPr>
              <a:t>Bruen</a:t>
            </a:r>
            <a:r>
              <a:rPr kumimoji="0" lang="en-US" sz="1200" b="0" i="0" u="none" strike="noStrike" kern="1200" cap="none" spc="0" normalizeH="0" baseline="0" noProof="0" dirty="0">
                <a:ln>
                  <a:noFill/>
                </a:ln>
                <a:solidFill>
                  <a:srgbClr val="FFFFFF"/>
                </a:solidFill>
                <a:effectLst/>
                <a:uLnTx/>
                <a:uFillTx/>
                <a:latin typeface="Rockwell"/>
                <a:ea typeface="+mn-ea"/>
                <a:cs typeface="+mn-cs"/>
              </a:rPr>
              <a:t> cases, the case further presents the characterization of historical tradition used to determine the outcome.</a:t>
            </a:r>
            <a:endParaRPr kumimoji="0" lang="en-US" sz="1800" b="1" i="0" u="none" strike="noStrike" kern="1200" cap="none" spc="0" normalizeH="0" baseline="0" noProof="0" dirty="0">
              <a:ln>
                <a:noFill/>
              </a:ln>
              <a:solidFill>
                <a:srgbClr val="FFFFFF"/>
              </a:solidFill>
              <a:effectLst/>
              <a:uLnTx/>
              <a:uFillTx/>
              <a:latin typeface="Rockwell"/>
              <a:ea typeface="+mn-ea"/>
              <a:cs typeface="+mn-cs"/>
            </a:endParaRPr>
          </a:p>
        </p:txBody>
      </p:sp>
      <p:pic>
        <p:nvPicPr>
          <p:cNvPr id="8" name="Picture 7" descr="A close-up of a sign&#10;&#10;AI-generated content may be incorrect.">
            <a:extLst>
              <a:ext uri="{FF2B5EF4-FFF2-40B4-BE49-F238E27FC236}">
                <a16:creationId xmlns:a16="http://schemas.microsoft.com/office/drawing/2014/main" id="{B57F8F74-BCEE-CC7F-2F72-F1BEE943B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17" name="Picture 16">
            <a:extLst>
              <a:ext uri="{FF2B5EF4-FFF2-40B4-BE49-F238E27FC236}">
                <a16:creationId xmlns:a16="http://schemas.microsoft.com/office/drawing/2014/main" id="{7A16E365-3517-94DD-7D4A-70E0C23289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5831" y="129372"/>
            <a:ext cx="2167044" cy="1083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a:extLst>
              <a:ext uri="{FF2B5EF4-FFF2-40B4-BE49-F238E27FC236}">
                <a16:creationId xmlns:a16="http://schemas.microsoft.com/office/drawing/2014/main" id="{219F69E2-108D-16FD-AC59-D747BEFA2FC2}"/>
              </a:ext>
            </a:extLst>
          </p:cNvPr>
          <p:cNvSpPr txBox="1">
            <a:spLocks/>
          </p:cNvSpPr>
          <p:nvPr/>
        </p:nvSpPr>
        <p:spPr>
          <a:xfrm>
            <a:off x="123240" y="4846104"/>
            <a:ext cx="8736598" cy="1184768"/>
          </a:xfrm>
          <a:prstGeom prst="rect">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ORAL ARGUMENTS: </a:t>
            </a:r>
            <a:r>
              <a:rPr kumimoji="0" lang="en-US" sz="1800" b="0" i="0" u="none" strike="noStrike" kern="1200" cap="none" spc="0" normalizeH="0" baseline="0" noProof="0" dirty="0">
                <a:ln>
                  <a:noFill/>
                </a:ln>
                <a:solidFill>
                  <a:srgbClr val="FFFFFF"/>
                </a:solidFill>
                <a:effectLst/>
                <a:uLnTx/>
                <a:uFillTx/>
                <a:latin typeface="Rockwell"/>
                <a:ea typeface="+mn-ea"/>
                <a:cs typeface="+mn-cs"/>
              </a:rPr>
              <a:t>The Court’s majority appears to side with  gun owners, suggesting that HI’s law reduces the 2</a:t>
            </a:r>
            <a:r>
              <a:rPr kumimoji="0" lang="en-US" sz="1800" b="0" i="0" u="none" strike="noStrike" kern="1200" cap="none" spc="0" normalizeH="0" baseline="30000" noProof="0" dirty="0">
                <a:ln>
                  <a:noFill/>
                </a:ln>
                <a:solidFill>
                  <a:srgbClr val="FFFFFF"/>
                </a:solidFill>
                <a:effectLst/>
                <a:uLnTx/>
                <a:uFillTx/>
                <a:latin typeface="Rockwell"/>
                <a:ea typeface="+mn-ea"/>
                <a:cs typeface="+mn-cs"/>
              </a:rPr>
              <a:t>nd</a:t>
            </a:r>
            <a:r>
              <a:rPr kumimoji="0" lang="en-US" sz="1800" b="0" i="0" u="none" strike="noStrike" kern="1200" cap="none" spc="0" normalizeH="0" baseline="0" noProof="0" dirty="0">
                <a:ln>
                  <a:noFill/>
                </a:ln>
                <a:solidFill>
                  <a:srgbClr val="FFFFFF"/>
                </a:solidFill>
                <a:effectLst/>
                <a:uLnTx/>
                <a:uFillTx/>
                <a:latin typeface="Rockwell"/>
                <a:ea typeface="+mn-ea"/>
                <a:cs typeface="+mn-cs"/>
              </a:rPr>
              <a:t> Amdt. to a “second-class right.” Justice Jackson questioned whether HI’s law should be analyzed as a 2</a:t>
            </a:r>
            <a:r>
              <a:rPr kumimoji="0" lang="en-US" sz="1800" b="0" i="0" u="none" strike="noStrike" kern="1200" cap="none" spc="0" normalizeH="0" baseline="30000" noProof="0" dirty="0">
                <a:ln>
                  <a:noFill/>
                </a:ln>
                <a:solidFill>
                  <a:srgbClr val="FFFFFF"/>
                </a:solidFill>
                <a:effectLst/>
                <a:uLnTx/>
                <a:uFillTx/>
                <a:latin typeface="Rockwell"/>
                <a:ea typeface="+mn-ea"/>
                <a:cs typeface="+mn-cs"/>
              </a:rPr>
              <a:t>nd</a:t>
            </a:r>
            <a:r>
              <a:rPr kumimoji="0" lang="en-US" sz="1800" b="0" i="0" u="none" strike="noStrike" kern="1200" cap="none" spc="0" normalizeH="0" baseline="0" noProof="0" dirty="0">
                <a:ln>
                  <a:noFill/>
                </a:ln>
                <a:solidFill>
                  <a:srgbClr val="FFFFFF"/>
                </a:solidFill>
                <a:effectLst/>
                <a:uLnTx/>
                <a:uFillTx/>
                <a:latin typeface="Rockwell"/>
                <a:ea typeface="+mn-ea"/>
                <a:cs typeface="+mn-cs"/>
              </a:rPr>
              <a:t> Amdt. or property rights issue. </a:t>
            </a:r>
            <a:endParaRPr kumimoji="0" lang="en-US" sz="1800" b="1"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39721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22" y="12146"/>
            <a:ext cx="7556313" cy="1116106"/>
          </a:xfrm>
        </p:spPr>
        <p:txBody>
          <a:bodyPr/>
          <a:lstStyle/>
          <a:p>
            <a:r>
              <a:rPr lang="en-US" dirty="0"/>
              <a:t>Relationship Between Guns &amp; Public Health </a:t>
            </a:r>
          </a:p>
        </p:txBody>
      </p:sp>
      <p:sp>
        <p:nvSpPr>
          <p:cNvPr id="3" name="Content Placeholder 2"/>
          <p:cNvSpPr>
            <a:spLocks noGrp="1"/>
          </p:cNvSpPr>
          <p:nvPr>
            <p:ph idx="1"/>
          </p:nvPr>
        </p:nvSpPr>
        <p:spPr>
          <a:xfrm>
            <a:off x="0" y="1358340"/>
            <a:ext cx="9144000" cy="4144963"/>
          </a:xfrm>
        </p:spPr>
        <p:txBody>
          <a:bodyPr>
            <a:noAutofit/>
          </a:bodyPr>
          <a:lstStyle/>
          <a:p>
            <a:r>
              <a:rPr lang="en-US" sz="1100" dirty="0"/>
              <a:t>Gun Violence as a Public Health Crisis </a:t>
            </a:r>
          </a:p>
          <a:p>
            <a:pPr lvl="1"/>
            <a:r>
              <a:rPr lang="en-US" sz="1100" dirty="0"/>
              <a:t>In 2024, U.S. Surgeon General Dr. Vivek Murthy issued a “landmark” Advisory </a:t>
            </a:r>
            <a:r>
              <a:rPr lang="en-US" sz="1100" b="1" dirty="0"/>
              <a:t>declaring gun violence a public health crisis, </a:t>
            </a:r>
            <a:r>
              <a:rPr lang="en-US" sz="1100" dirty="0"/>
              <a:t>see </a:t>
            </a:r>
            <a:r>
              <a:rPr lang="en-US" sz="1100" dirty="0">
                <a:hlinkClick r:id="rId2"/>
              </a:rPr>
              <a:t>https://www.ncbi.nlm.nih.gov/books/NBK605169/pdf/Bookshelf_NBK605169.pdf</a:t>
            </a:r>
            <a:r>
              <a:rPr lang="en-US" sz="1100" dirty="0"/>
              <a:t> </a:t>
            </a:r>
          </a:p>
          <a:p>
            <a:pPr lvl="1"/>
            <a:r>
              <a:rPr lang="en-US" sz="1100" dirty="0"/>
              <a:t>In 2023, “guns were involved in 46,728 deaths in the U.S. [</a:t>
            </a:r>
            <a:r>
              <a:rPr lang="en-US" sz="1100" i="1" dirty="0"/>
              <a:t>John Hopkins Bloomberg School of Public Health</a:t>
            </a:r>
            <a:r>
              <a:rPr lang="en-US" sz="1100" dirty="0"/>
              <a:t>]</a:t>
            </a:r>
          </a:p>
          <a:p>
            <a:pPr lvl="2"/>
            <a:r>
              <a:rPr lang="en-US" sz="1100" dirty="0"/>
              <a:t>That’s </a:t>
            </a:r>
            <a:r>
              <a:rPr lang="en-US" sz="1100" b="1" dirty="0"/>
              <a:t>one death every 11 minutes</a:t>
            </a:r>
            <a:r>
              <a:rPr lang="en-US" sz="1100" dirty="0"/>
              <a:t>! </a:t>
            </a:r>
          </a:p>
          <a:p>
            <a:pPr lvl="1"/>
            <a:r>
              <a:rPr lang="en-US" sz="1100" dirty="0"/>
              <a:t>Firearm injury has become the leading cause of death for U.S. children and teenagers </a:t>
            </a:r>
            <a:r>
              <a:rPr lang="en-US" sz="1100" i="1" dirty="0"/>
              <a:t>[Sun S, Hudson DL, Lee H. Examining Long-Term Mental Health Outcomes Associated with Childhood Gun Violence Exposure: Variations by Race/Ethnicity and Gender. J Urban Health. 2025;102(6):1141-1151. doi:10.1007/s11524-025-01034-2]</a:t>
            </a:r>
          </a:p>
          <a:p>
            <a:r>
              <a:rPr lang="en-US" sz="1100" dirty="0"/>
              <a:t>Suicide</a:t>
            </a:r>
          </a:p>
          <a:p>
            <a:pPr lvl="1"/>
            <a:r>
              <a:rPr lang="en-US" sz="1100" dirty="0"/>
              <a:t>“For the third straight year, gun suicides reached a new high: 27,300, or </a:t>
            </a:r>
            <a:r>
              <a:rPr lang="en-US" sz="1100" b="1" dirty="0"/>
              <a:t>58% of all gun deaths, were suicides</a:t>
            </a:r>
            <a:r>
              <a:rPr lang="en-US" sz="1100" dirty="0"/>
              <a:t>” [</a:t>
            </a:r>
            <a:r>
              <a:rPr lang="en-US" sz="1100" i="1" dirty="0"/>
              <a:t>John Hopkins Bloomberg School of Public Health</a:t>
            </a:r>
            <a:r>
              <a:rPr lang="en-US" sz="1100" dirty="0"/>
              <a:t>]</a:t>
            </a:r>
          </a:p>
          <a:p>
            <a:pPr lvl="1"/>
            <a:r>
              <a:rPr lang="en-US" sz="1100" dirty="0"/>
              <a:t>Suicides accounted for nearly </a:t>
            </a:r>
            <a:r>
              <a:rPr lang="en-US" sz="1100" b="1" dirty="0"/>
              <a:t>6 in 10 U.S. gun deaths </a:t>
            </a:r>
            <a:r>
              <a:rPr lang="en-US" sz="1100" dirty="0"/>
              <a:t>in 2023 [</a:t>
            </a:r>
            <a:r>
              <a:rPr lang="en-US" sz="1100" i="1" dirty="0"/>
              <a:t>Pew Research Center</a:t>
            </a:r>
            <a:r>
              <a:rPr lang="en-US" sz="1100" dirty="0"/>
              <a:t>] </a:t>
            </a:r>
          </a:p>
          <a:p>
            <a:r>
              <a:rPr lang="en-US" sz="1100" dirty="0"/>
              <a:t>Witnessing Gun Violence &amp; Mental Health</a:t>
            </a:r>
          </a:p>
          <a:p>
            <a:pPr lvl="1"/>
            <a:r>
              <a:rPr lang="en-US" sz="1100" dirty="0"/>
              <a:t>“The mental health consequences of gun violence also manifest differently across various life stages.” (i.e. infancy, childhood, adulthood)</a:t>
            </a:r>
          </a:p>
          <a:p>
            <a:pPr lvl="1"/>
            <a:r>
              <a:rPr lang="en-US" sz="1100" dirty="0"/>
              <a:t>“However, different types of violence, including gun violence, have unique impacts on mental health, a perspective often overlooked when gun violence is considered a subset of general violence research (</a:t>
            </a:r>
            <a:r>
              <a:rPr lang="en-US" sz="1100" dirty="0">
                <a:hlinkClick r:id="rId3"/>
              </a:rPr>
              <a:t>Kennedy and Ceballo, 2014</a:t>
            </a:r>
            <a:r>
              <a:rPr lang="en-US" sz="1100" dirty="0"/>
              <a:t>) ”</a:t>
            </a:r>
          </a:p>
          <a:p>
            <a:pPr lvl="1"/>
            <a:r>
              <a:rPr lang="en-US" sz="1100" dirty="0"/>
              <a:t>“Indirect exposure to gun violence, such as hearing gunshots or witnessing gunfire, is widespread. Finklehor and colleagues estimated that approximately 13% of adolescents aged 14–17 in a nationally representative sample reported either hearing gunshots or witnessing someone being shot at some point in their lives [</a:t>
            </a:r>
            <a:r>
              <a:rPr lang="en-US" sz="1100" u="sng" dirty="0">
                <a:hlinkClick r:id="rId4"/>
              </a:rPr>
              <a:t>5</a:t>
            </a:r>
            <a:r>
              <a:rPr lang="en-US" sz="1100" dirty="0"/>
              <a:t>]. Mitchell and colleagues reported that among a nonrepresentative sample of youth, ages 2 to 17, 41% reported ever seeing or hearing gun violence and 32% had such an experience within the past year</a:t>
            </a:r>
            <a:r>
              <a:rPr lang="en-US" sz="1100" i="1" dirty="0"/>
              <a:t>.” </a:t>
            </a:r>
          </a:p>
          <a:p>
            <a:pPr marL="228600" lvl="1" indent="0">
              <a:buNone/>
            </a:pPr>
            <a:r>
              <a:rPr lang="en-US" sz="1100" i="1" dirty="0"/>
              <a:t>[Sun S, Hudson DL, Lee H. Examining Long-Term Mental Health Outcomes Associated with Childhood Gun Violence Exposure: Variations by Race/Ethnicity and Gender. J Urban Health. 2025;102(6):1141-1151. doi:10.1007/s11524-025-01034-]</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11234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180B-A081-1071-299E-CA929F4DA543}"/>
              </a:ext>
            </a:extLst>
          </p:cNvPr>
          <p:cNvSpPr>
            <a:spLocks noGrp="1"/>
          </p:cNvSpPr>
          <p:nvPr>
            <p:ph type="title"/>
          </p:nvPr>
        </p:nvSpPr>
        <p:spPr>
          <a:xfrm>
            <a:off x="631209" y="12146"/>
            <a:ext cx="7556313" cy="1116106"/>
          </a:xfrm>
        </p:spPr>
        <p:txBody>
          <a:bodyPr/>
          <a:lstStyle/>
          <a:p>
            <a:r>
              <a:rPr lang="en-US" sz="2400" dirty="0"/>
              <a:t>Shift of Standard Under </a:t>
            </a:r>
            <a:r>
              <a:rPr lang="en-US" sz="2400" i="1" dirty="0"/>
              <a:t>Bruen </a:t>
            </a:r>
            <a:r>
              <a:rPr lang="en-US" sz="2400" dirty="0"/>
              <a:t>Regarding 2</a:t>
            </a:r>
            <a:r>
              <a:rPr lang="en-US" sz="2400" baseline="30000" dirty="0"/>
              <a:t>nd</a:t>
            </a:r>
            <a:r>
              <a:rPr lang="en-US" sz="2400" dirty="0"/>
              <a:t>  Amendment Challenges </a:t>
            </a:r>
          </a:p>
        </p:txBody>
      </p:sp>
      <p:sp>
        <p:nvSpPr>
          <p:cNvPr id="3" name="Content Placeholder 2">
            <a:extLst>
              <a:ext uri="{FF2B5EF4-FFF2-40B4-BE49-F238E27FC236}">
                <a16:creationId xmlns:a16="http://schemas.microsoft.com/office/drawing/2014/main" id="{9F670AC2-7542-0014-4CA0-3C0699C7D064}"/>
              </a:ext>
            </a:extLst>
          </p:cNvPr>
          <p:cNvSpPr>
            <a:spLocks noGrp="1"/>
          </p:cNvSpPr>
          <p:nvPr>
            <p:ph idx="1"/>
          </p:nvPr>
        </p:nvSpPr>
        <p:spPr>
          <a:xfrm>
            <a:off x="174009" y="1302774"/>
            <a:ext cx="8969991" cy="5422491"/>
          </a:xfrm>
        </p:spPr>
        <p:txBody>
          <a:bodyPr>
            <a:normAutofit fontScale="92500" lnSpcReduction="20000"/>
          </a:bodyPr>
          <a:lstStyle/>
          <a:p>
            <a:r>
              <a:rPr lang="en-US" dirty="0"/>
              <a:t> </a:t>
            </a:r>
            <a:r>
              <a:rPr lang="en-US" i="1" dirty="0">
                <a:hlinkClick r:id="rId2"/>
              </a:rPr>
              <a:t>New York State Rifle and Pistol Association v Bruen</a:t>
            </a:r>
            <a:r>
              <a:rPr lang="en-US" dirty="0"/>
              <a:t> (2022): the U.S. Supreme Court struck down New York’s law requiring “proper cause” for the public carrying of firearms. This allowed the right to bear arms to go outside the home, extending the Second Amendment to nonsensitive public spaces where confrontation may occur. </a:t>
            </a:r>
          </a:p>
          <a:p>
            <a:r>
              <a:rPr lang="en-US" b="1" dirty="0"/>
              <a:t>Shift of Standard under</a:t>
            </a:r>
            <a:r>
              <a:rPr lang="en-US" b="1" i="1" dirty="0"/>
              <a:t> Bruen</a:t>
            </a:r>
            <a:r>
              <a:rPr lang="en-US" b="1" dirty="0"/>
              <a:t> </a:t>
            </a:r>
          </a:p>
          <a:p>
            <a:pPr lvl="1"/>
            <a:r>
              <a:rPr lang="en-US" dirty="0"/>
              <a:t>Previous:  Balancing test acknowledging the state’s interest in public safety</a:t>
            </a:r>
          </a:p>
          <a:p>
            <a:pPr lvl="1"/>
            <a:r>
              <a:rPr lang="en-US" dirty="0"/>
              <a:t>Post-</a:t>
            </a:r>
            <a:r>
              <a:rPr lang="en-US" i="1" dirty="0"/>
              <a:t>Bruen</a:t>
            </a:r>
            <a:r>
              <a:rPr lang="en-US" dirty="0"/>
              <a:t>: Balancing test is replaced with historical test--whether the law is consistent with “the Nation’s historical tradition of firearm regulation” as the standard for Second Amendment challenges. Under this </a:t>
            </a:r>
            <a:r>
              <a:rPr lang="en-US" dirty="0">
                <a:hlinkClick r:id="rId3"/>
              </a:rPr>
              <a:t>test</a:t>
            </a:r>
            <a:r>
              <a:rPr lang="en-US" dirty="0"/>
              <a:t>, "when the Second Amendment's plain text covers an individual's conduct, the Constitution presumptively protects that conduct." Accordingly, to justify regulation of that conduct, "the government </a:t>
            </a:r>
            <a:r>
              <a:rPr lang="en-US" dirty="0">
                <a:hlinkClick r:id="rId3"/>
              </a:rPr>
              <a:t>must</a:t>
            </a:r>
            <a:r>
              <a:rPr lang="en-US" dirty="0"/>
              <a:t> demonstrate that the regulation is consistent with this Nation's historical tradition of firearm regulation." The Court </a:t>
            </a:r>
            <a:r>
              <a:rPr lang="en-US" dirty="0">
                <a:hlinkClick r:id="rId4"/>
              </a:rPr>
              <a:t>explained</a:t>
            </a:r>
            <a:r>
              <a:rPr lang="en-US" dirty="0"/>
              <a:t> that, under this history-focused test, the government need only put forward "a well-established and representative historical </a:t>
            </a:r>
            <a:r>
              <a:rPr lang="en-US" i="1" dirty="0"/>
              <a:t>analogue</a:t>
            </a:r>
            <a:r>
              <a:rPr lang="en-US" dirty="0"/>
              <a:t>, not a historical </a:t>
            </a:r>
            <a:r>
              <a:rPr lang="en-US" i="1" dirty="0"/>
              <a:t>twin</a:t>
            </a:r>
            <a:r>
              <a:rPr lang="en-US" dirty="0"/>
              <a:t>" to the regulated conduct.</a:t>
            </a:r>
          </a:p>
          <a:p>
            <a:r>
              <a:rPr lang="en-US" dirty="0"/>
              <a:t>Hawaii’s law requiring permission from private property owners (where property is open to the public) to carry a weapon onto the property was challenged by guns rights advocates as being incompatible with </a:t>
            </a:r>
            <a:r>
              <a:rPr lang="en-US" i="1" dirty="0"/>
              <a:t>Bruen’s</a:t>
            </a:r>
            <a:r>
              <a:rPr lang="en-US" dirty="0"/>
              <a:t> history and tradition test.</a:t>
            </a:r>
          </a:p>
        </p:txBody>
      </p:sp>
      <p:sp>
        <p:nvSpPr>
          <p:cNvPr id="4" name="Slide Number Placeholder 3">
            <a:extLst>
              <a:ext uri="{FF2B5EF4-FFF2-40B4-BE49-F238E27FC236}">
                <a16:creationId xmlns:a16="http://schemas.microsoft.com/office/drawing/2014/main" id="{B53FFBA5-5A20-6A37-3563-EF52AD84DC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4801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8" y="115385"/>
            <a:ext cx="7556313" cy="1116106"/>
          </a:xfrm>
        </p:spPr>
        <p:txBody>
          <a:bodyPr/>
          <a:lstStyle/>
          <a:p>
            <a:r>
              <a:rPr lang="en-US" sz="3200" dirty="0"/>
              <a:t>Tension Between 2</a:t>
            </a:r>
            <a:r>
              <a:rPr lang="en-US" sz="3200" baseline="30000" dirty="0"/>
              <a:t>nd</a:t>
            </a:r>
            <a:r>
              <a:rPr lang="en-US" sz="3200" dirty="0"/>
              <a:t> Amendment &amp; Property Rights</a:t>
            </a:r>
            <a:br>
              <a:rPr lang="en-US" sz="2000" dirty="0"/>
            </a:br>
            <a:endParaRPr lang="en-US" dirty="0"/>
          </a:p>
        </p:txBody>
      </p:sp>
      <p:sp>
        <p:nvSpPr>
          <p:cNvPr id="3" name="Content Placeholder 2"/>
          <p:cNvSpPr>
            <a:spLocks noGrp="1"/>
          </p:cNvSpPr>
          <p:nvPr>
            <p:ph idx="1"/>
          </p:nvPr>
        </p:nvSpPr>
        <p:spPr>
          <a:xfrm>
            <a:off x="218255" y="1251156"/>
            <a:ext cx="8925745" cy="5606844"/>
          </a:xfrm>
        </p:spPr>
        <p:txBody>
          <a:bodyPr>
            <a:normAutofit fontScale="85000" lnSpcReduction="20000"/>
          </a:bodyPr>
          <a:lstStyle/>
          <a:p>
            <a:r>
              <a:rPr lang="en-US" sz="1900" dirty="0"/>
              <a:t>What if the Court Strikes Down Hawai’i’s Law?</a:t>
            </a:r>
          </a:p>
          <a:p>
            <a:pPr lvl="1"/>
            <a:r>
              <a:rPr lang="en-US" sz="1900" u="sng" dirty="0"/>
              <a:t>Preservation of ”Guns Allowed” Presumption</a:t>
            </a:r>
          </a:p>
          <a:p>
            <a:pPr lvl="2"/>
            <a:r>
              <a:rPr lang="en-US" sz="1900" dirty="0"/>
              <a:t>Guns would be presumptively permitted in every store, restaurant, grocerystore, mall, and parking lot unless/until an owner actively indicates a preference such as a “no guns allowed” sign, stripping the State’s power—gun owners/advocates here argue that this presumption is “flipped”  in Hawai’i’s law by requiring the consent of the property owner.   </a:t>
            </a:r>
            <a:endParaRPr lang="en-US" sz="1900" u="sng" dirty="0"/>
          </a:p>
          <a:p>
            <a:pPr lvl="1"/>
            <a:r>
              <a:rPr lang="en-US" sz="1900" u="sng" dirty="0"/>
              <a:t>Effect on Public Health</a:t>
            </a:r>
            <a:endParaRPr lang="en-US" sz="1900" dirty="0"/>
          </a:p>
          <a:p>
            <a:pPr lvl="2"/>
            <a:r>
              <a:rPr lang="en-US" sz="1900" dirty="0"/>
              <a:t>Illustrated by the statistics on an earlier slide, more firearms in everyday spaces could increase the number of accidental and incidental shootings, spurring suicides in our communities as a side effect </a:t>
            </a:r>
          </a:p>
          <a:p>
            <a:r>
              <a:rPr lang="en-US" sz="1900" dirty="0"/>
              <a:t>What if the Court Upholds Hawai’i’s Law? 	</a:t>
            </a:r>
          </a:p>
          <a:p>
            <a:pPr lvl="1"/>
            <a:r>
              <a:rPr lang="en-US" sz="1900" u="sng" dirty="0"/>
              <a:t>Preservation of State Choice</a:t>
            </a:r>
            <a:endParaRPr lang="en-US" sz="1900" dirty="0"/>
          </a:p>
          <a:p>
            <a:pPr lvl="2"/>
            <a:r>
              <a:rPr lang="en-US" sz="1900" dirty="0"/>
              <a:t>State power will be protected, and states will be free to continue setting their own laws and rules that reflect the desires of their community </a:t>
            </a:r>
          </a:p>
          <a:p>
            <a:pPr lvl="1"/>
            <a:r>
              <a:rPr lang="en-US" sz="1900" u="sng" dirty="0"/>
              <a:t>Better Public Health and Safety</a:t>
            </a:r>
            <a:endParaRPr lang="en-US" sz="1900" dirty="0"/>
          </a:p>
          <a:p>
            <a:pPr lvl="2"/>
            <a:r>
              <a:rPr lang="en-US" sz="1900" dirty="0"/>
              <a:t>Erasing a presumptive allowance on firearms in public spaces would make our communities safer </a:t>
            </a:r>
          </a:p>
          <a:p>
            <a:pPr lvl="1"/>
            <a:r>
              <a:rPr lang="en-US" sz="1900" u="sng" dirty="0"/>
              <a:t>Aligns with Public Beliefs</a:t>
            </a:r>
            <a:endParaRPr lang="en-US" sz="1900" dirty="0"/>
          </a:p>
          <a:p>
            <a:pPr lvl="2"/>
            <a:r>
              <a:rPr lang="en-US" sz="1900" dirty="0"/>
              <a:t>The ‘no-carry’ default “codifies what most Americans already believe: [y]ou don’t walk into someone else’s home or business with a weapon unless you know you’re welcome to do so.” [</a:t>
            </a:r>
            <a:r>
              <a:rPr lang="en-US" sz="1900" i="1" dirty="0"/>
              <a:t>Everytown</a:t>
            </a:r>
            <a:r>
              <a:rPr lang="en-US" sz="1900" dirty="0"/>
              <a:t>]</a:t>
            </a:r>
          </a:p>
          <a:p>
            <a:pPr lvl="2"/>
            <a:endParaRPr lang="en-US" sz="12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4924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EDCA-A636-B6CA-3676-4576A8B3F3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3763ED-6717-4712-A4DC-9A1A698DF92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D34B5E0D-C9C8-6023-087A-67E0EF66E128}"/>
              </a:ext>
            </a:extLst>
          </p:cNvPr>
          <p:cNvSpPr>
            <a:spLocks noGrp="1"/>
          </p:cNvSpPr>
          <p:nvPr>
            <p:ph type="title"/>
          </p:nvPr>
        </p:nvSpPr>
        <p:spPr>
          <a:xfrm>
            <a:off x="511922" y="140074"/>
            <a:ext cx="5138251" cy="926726"/>
          </a:xfrm>
        </p:spPr>
        <p:txBody>
          <a:bodyPr/>
          <a:lstStyle/>
          <a:p>
            <a:r>
              <a:rPr lang="en-US" sz="4800" i="1" dirty="0">
                <a:solidFill>
                  <a:srgbClr val="C00000"/>
                </a:solidFill>
              </a:rPr>
              <a:t>U.S. v. Hemani</a:t>
            </a:r>
            <a:endParaRPr lang="en-US" sz="4000" dirty="0">
              <a:solidFill>
                <a:srgbClr val="C00000"/>
              </a:solidFill>
            </a:endParaRPr>
          </a:p>
        </p:txBody>
      </p:sp>
      <p:cxnSp>
        <p:nvCxnSpPr>
          <p:cNvPr id="7" name="Straight Arrow Connector 6">
            <a:extLst>
              <a:ext uri="{FF2B5EF4-FFF2-40B4-BE49-F238E27FC236}">
                <a16:creationId xmlns:a16="http://schemas.microsoft.com/office/drawing/2014/main" id="{B85E8097-D78C-FC00-F037-210C8DA19A5B}"/>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7698D033-857B-25A9-A14C-ADC7766535C2}"/>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5E66BF9A-4B8A-A2EA-7ECF-AE9AE0CBF250}"/>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5EE5BF07-9A41-BF33-1063-614C4144B61B}"/>
              </a:ext>
            </a:extLst>
          </p:cNvPr>
          <p:cNvSpPr/>
          <p:nvPr/>
        </p:nvSpPr>
        <p:spPr>
          <a:xfrm>
            <a:off x="6280661"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EEFFBE76-C8F6-8C13-939F-812100F4F480}"/>
              </a:ext>
            </a:extLst>
          </p:cNvPr>
          <p:cNvSpPr/>
          <p:nvPr/>
        </p:nvSpPr>
        <p:spPr>
          <a:xfrm>
            <a:off x="8019946"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67BF9684-1882-A969-37D8-8E8EEAEAC656}"/>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6/2/25  </a:t>
            </a:r>
          </a:p>
        </p:txBody>
      </p:sp>
      <p:sp>
        <p:nvSpPr>
          <p:cNvPr id="23" name="TextBox 22">
            <a:extLst>
              <a:ext uri="{FF2B5EF4-FFF2-40B4-BE49-F238E27FC236}">
                <a16:creationId xmlns:a16="http://schemas.microsoft.com/office/drawing/2014/main" id="{EC27C735-79E0-7043-8F11-F5D69379EDC9}"/>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10/20/25 </a:t>
            </a:r>
          </a:p>
        </p:txBody>
      </p:sp>
      <p:sp>
        <p:nvSpPr>
          <p:cNvPr id="24" name="TextBox 23">
            <a:extLst>
              <a:ext uri="{FF2B5EF4-FFF2-40B4-BE49-F238E27FC236}">
                <a16:creationId xmlns:a16="http://schemas.microsoft.com/office/drawing/2014/main" id="{1434513D-F35C-6EB6-96E9-C8A45A67EF6B}"/>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3/2/26</a:t>
            </a:r>
          </a:p>
        </p:txBody>
      </p:sp>
      <p:sp>
        <p:nvSpPr>
          <p:cNvPr id="25" name="TextBox 24">
            <a:extLst>
              <a:ext uri="{FF2B5EF4-FFF2-40B4-BE49-F238E27FC236}">
                <a16:creationId xmlns:a16="http://schemas.microsoft.com/office/drawing/2014/main" id="{1B735E9B-6874-A707-9EB3-8F8E22208313}"/>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a:t>
            </a:r>
          </a:p>
        </p:txBody>
      </p:sp>
      <p:cxnSp>
        <p:nvCxnSpPr>
          <p:cNvPr id="28" name="Straight Connector 27">
            <a:extLst>
              <a:ext uri="{FF2B5EF4-FFF2-40B4-BE49-F238E27FC236}">
                <a16:creationId xmlns:a16="http://schemas.microsoft.com/office/drawing/2014/main" id="{F2D4A7E5-9F6F-DD64-58BA-5A1BC4CE3B31}"/>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B3A627E0-7CD8-D035-0CE4-CF3226EA598C}"/>
              </a:ext>
            </a:extLst>
          </p:cNvPr>
          <p:cNvSpPr txBox="1">
            <a:spLocks/>
          </p:cNvSpPr>
          <p:nvPr/>
        </p:nvSpPr>
        <p:spPr>
          <a:xfrm>
            <a:off x="124126" y="1446381"/>
            <a:ext cx="8736598" cy="1062475"/>
          </a:xfrm>
          <a:prstGeom prst="rect">
            <a:avLst/>
          </a:prstGeom>
          <a:solidFill>
            <a:srgbClr val="EEA5A0"/>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000000"/>
                </a:solidFill>
                <a:effectLst/>
                <a:uLnTx/>
                <a:uFillTx/>
                <a:latin typeface="Rockwell"/>
                <a:ea typeface="+mn-ea"/>
                <a:cs typeface="+mn-cs"/>
              </a:rPr>
              <a:t>FACTS</a:t>
            </a:r>
            <a:r>
              <a:rPr kumimoji="0" lang="en-US" sz="2000" b="1" i="0" u="none" strike="noStrike" kern="1200" cap="none" spc="0" normalizeH="0" baseline="0" noProof="0" dirty="0">
                <a:ln>
                  <a:noFill/>
                </a:ln>
                <a:solidFill>
                  <a:srgbClr val="000000"/>
                </a:solidFill>
                <a:effectLst/>
                <a:uLnTx/>
                <a:uFillTx/>
                <a:latin typeface="Rockwell"/>
                <a:ea typeface="+mn-ea"/>
                <a:cs typeface="+mn-cs"/>
              </a:rPr>
              <a:t>: </a:t>
            </a:r>
            <a:r>
              <a:rPr kumimoji="0" lang="en-US" sz="2200" b="0" i="0" u="none" strike="noStrike" kern="1200" cap="none" spc="0" normalizeH="0" baseline="0" noProof="0" dirty="0">
                <a:ln>
                  <a:noFill/>
                </a:ln>
                <a:solidFill>
                  <a:srgbClr val="000000"/>
                </a:solidFill>
                <a:effectLst/>
                <a:uLnTx/>
                <a:uFillTx/>
                <a:latin typeface="Rockwell"/>
                <a:ea typeface="+mn-ea"/>
                <a:cs typeface="+mn-cs"/>
              </a:rPr>
              <a:t>Hemani admitted to using marijuana daily and owning a firearm. After he was indicted in Texas under 18 U.S.C. § 922(g)(3) (prohibiting unlawful users of controlled substances from possessing firearms) he challenged the charge as constitutionally infirm under the 2</a:t>
            </a:r>
            <a:r>
              <a:rPr kumimoji="0" lang="en-US" sz="2200" b="0" i="0" u="none" strike="noStrike" kern="1200" cap="none" spc="0" normalizeH="0" baseline="30000" noProof="0" dirty="0">
                <a:ln>
                  <a:noFill/>
                </a:ln>
                <a:solidFill>
                  <a:srgbClr val="000000"/>
                </a:solidFill>
                <a:effectLst/>
                <a:uLnTx/>
                <a:uFillTx/>
                <a:latin typeface="Rockwell"/>
                <a:ea typeface="+mn-ea"/>
                <a:cs typeface="+mn-cs"/>
              </a:rPr>
              <a:t>nd</a:t>
            </a:r>
            <a:r>
              <a:rPr kumimoji="0" lang="en-US" sz="2200" b="0" i="0" u="none" strike="noStrike" kern="1200" cap="none" spc="0" normalizeH="0" baseline="0" noProof="0" dirty="0">
                <a:ln>
                  <a:noFill/>
                </a:ln>
                <a:solidFill>
                  <a:srgbClr val="000000"/>
                </a:solidFill>
                <a:effectLst/>
                <a:uLnTx/>
                <a:uFillTx/>
                <a:latin typeface="Rockwell"/>
                <a:ea typeface="+mn-ea"/>
                <a:cs typeface="+mn-cs"/>
              </a:rPr>
              <a:t> Amendment. </a:t>
            </a:r>
          </a:p>
        </p:txBody>
      </p:sp>
      <p:sp>
        <p:nvSpPr>
          <p:cNvPr id="3" name="Content Placeholder 2">
            <a:extLst>
              <a:ext uri="{FF2B5EF4-FFF2-40B4-BE49-F238E27FC236}">
                <a16:creationId xmlns:a16="http://schemas.microsoft.com/office/drawing/2014/main" id="{418A29EE-C9A6-E118-FF81-3DB1B2CBB914}"/>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3383BB65-F7BE-CF98-3977-2DCE0ABB84D2}"/>
              </a:ext>
            </a:extLst>
          </p:cNvPr>
          <p:cNvSpPr txBox="1">
            <a:spLocks/>
          </p:cNvSpPr>
          <p:nvPr/>
        </p:nvSpPr>
        <p:spPr>
          <a:xfrm>
            <a:off x="131034" y="2596148"/>
            <a:ext cx="8736598" cy="1062475"/>
          </a:xfrm>
          <a:prstGeom prst="rect">
            <a:avLst/>
          </a:prstGeom>
          <a:solidFill>
            <a:srgbClr val="DE5655"/>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9600" b="1" i="0" u="none" strike="noStrike" kern="1200" cap="none" spc="0" normalizeH="0" baseline="0" noProof="0" dirty="0">
                <a:ln>
                  <a:noFill/>
                </a:ln>
                <a:solidFill>
                  <a:srgbClr val="000000"/>
                </a:solidFill>
                <a:effectLst/>
                <a:uLnTx/>
                <a:uFillTx/>
                <a:latin typeface="Rockwell"/>
                <a:ea typeface="+mn-ea"/>
                <a:cs typeface="+mn-cs"/>
              </a:rPr>
              <a:t>LOWER COURTS: </a:t>
            </a:r>
            <a:r>
              <a:rPr kumimoji="0" lang="en-US" sz="7600" b="0" i="0" u="none" strike="noStrike" kern="1200" cap="none" spc="0" normalizeH="0" baseline="0" noProof="0" dirty="0">
                <a:ln>
                  <a:noFill/>
                </a:ln>
                <a:solidFill>
                  <a:srgbClr val="000000"/>
                </a:solidFill>
                <a:effectLst/>
                <a:uLnTx/>
                <a:uFillTx/>
                <a:latin typeface="Rockwell"/>
                <a:ea typeface="+mn-ea"/>
                <a:cs typeface="+mn-cs"/>
              </a:rPr>
              <a:t>Fed. dist. court dismissed the indictment on grounds the government failed to show that Hemani was intoxicated by a controlled substance at the time of his arrest, which the 5</a:t>
            </a:r>
            <a:r>
              <a:rPr kumimoji="0" lang="en-US" sz="7600" b="0" i="0" u="none" strike="noStrike" kern="1200" cap="none" spc="0" normalizeH="0" baseline="30000" noProof="0" dirty="0">
                <a:ln>
                  <a:noFill/>
                </a:ln>
                <a:solidFill>
                  <a:srgbClr val="000000"/>
                </a:solidFill>
                <a:effectLst/>
                <a:uLnTx/>
                <a:uFillTx/>
                <a:latin typeface="Rockwell"/>
                <a:ea typeface="+mn-ea"/>
                <a:cs typeface="+mn-cs"/>
              </a:rPr>
              <a:t>th</a:t>
            </a:r>
            <a:r>
              <a:rPr kumimoji="0" lang="en-US" sz="7600" b="0" i="0" u="none" strike="noStrike" kern="1200" cap="none" spc="0" normalizeH="0" baseline="0" noProof="0" dirty="0">
                <a:ln>
                  <a:noFill/>
                </a:ln>
                <a:solidFill>
                  <a:srgbClr val="000000"/>
                </a:solidFill>
                <a:effectLst/>
                <a:uLnTx/>
                <a:uFillTx/>
                <a:latin typeface="Rockwell"/>
                <a:ea typeface="+mn-ea"/>
                <a:cs typeface="+mn-cs"/>
              </a:rPr>
              <a:t> Cir. Ct. App. affirmed on similar grounds. </a:t>
            </a:r>
          </a:p>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56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96E5AF9E-1B79-2797-20CC-ABE6C69DDC64}"/>
              </a:ext>
            </a:extLst>
          </p:cNvPr>
          <p:cNvSpPr txBox="1">
            <a:spLocks/>
          </p:cNvSpPr>
          <p:nvPr/>
        </p:nvSpPr>
        <p:spPr>
          <a:xfrm>
            <a:off x="131034" y="3784152"/>
            <a:ext cx="8736598" cy="1016394"/>
          </a:xfrm>
          <a:prstGeom prst="rect">
            <a:avLst/>
          </a:prstGeom>
          <a:solidFill>
            <a:srgbClr val="CC0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1800" b="0" i="0" u="none" strike="noStrike" kern="1200" cap="none" spc="0" normalizeH="0" baseline="0" noProof="0" dirty="0">
                <a:ln>
                  <a:noFill/>
                </a:ln>
                <a:solidFill>
                  <a:srgbClr val="FFFFFF"/>
                </a:solidFill>
                <a:effectLst/>
                <a:uLnTx/>
                <a:uFillTx/>
                <a:latin typeface="Rockwell"/>
                <a:ea typeface="+mn-ea"/>
                <a:cs typeface="+mn-cs"/>
              </a:rPr>
              <a:t>Whether 18 U.S.C. § 922(g)(3) violates the 2</a:t>
            </a:r>
            <a:r>
              <a:rPr kumimoji="0" lang="en-US" sz="1800" b="0" i="0" u="none" strike="noStrike" kern="1200" cap="none" spc="0" normalizeH="0" baseline="30000" noProof="0" dirty="0">
                <a:ln>
                  <a:noFill/>
                </a:ln>
                <a:solidFill>
                  <a:srgbClr val="FFFFFF"/>
                </a:solidFill>
                <a:effectLst/>
                <a:uLnTx/>
                <a:uFillTx/>
                <a:latin typeface="Rockwell"/>
                <a:ea typeface="+mn-ea"/>
                <a:cs typeface="+mn-cs"/>
              </a:rPr>
              <a:t>nd</a:t>
            </a:r>
            <a:r>
              <a:rPr kumimoji="0" lang="en-US" sz="1800" b="0" i="0" u="none" strike="noStrike" kern="1200" cap="none" spc="0" normalizeH="0" baseline="0" noProof="0" dirty="0">
                <a:ln>
                  <a:noFill/>
                </a:ln>
                <a:solidFill>
                  <a:srgbClr val="FFFFFF"/>
                </a:solidFill>
                <a:effectLst/>
                <a:uLnTx/>
                <a:uFillTx/>
                <a:latin typeface="Rockwell"/>
                <a:ea typeface="+mn-ea"/>
                <a:cs typeface="+mn-cs"/>
              </a:rPr>
              <a:t> Amdt. by allowing criminal charges for firearm possession against a person without evidence of intoxication caused by the unlawful use of a controlled substance.  </a:t>
            </a:r>
            <a:endParaRPr kumimoji="0" lang="en-US" sz="1800" b="1" i="0" u="none" strike="noStrike" kern="1200" cap="none" spc="0" normalizeH="0" baseline="0" noProof="0" dirty="0">
              <a:ln>
                <a:noFill/>
              </a:ln>
              <a:solidFill>
                <a:srgbClr val="FFFFFF"/>
              </a:solidFill>
              <a:effectLst/>
              <a:uLnTx/>
              <a:uFillTx/>
              <a:latin typeface="Rockwell"/>
              <a:ea typeface="+mn-ea"/>
              <a:cs typeface="+mn-cs"/>
            </a:endParaRPr>
          </a:p>
        </p:txBody>
      </p:sp>
      <p:pic>
        <p:nvPicPr>
          <p:cNvPr id="8" name="Picture 7" descr="A close-up of a sign&#10;&#10;AI-generated content may be incorrect.">
            <a:extLst>
              <a:ext uri="{FF2B5EF4-FFF2-40B4-BE49-F238E27FC236}">
                <a16:creationId xmlns:a16="http://schemas.microsoft.com/office/drawing/2014/main" id="{9D770CEB-433C-288B-AE1A-D5151600A4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1026" name="Picture 2" descr="Flag of Texas - Wikipedia">
            <a:extLst>
              <a:ext uri="{FF2B5EF4-FFF2-40B4-BE49-F238E27FC236}">
                <a16:creationId xmlns:a16="http://schemas.microsoft.com/office/drawing/2014/main" id="{E7616833-58AA-A9B2-5A33-ABBF3C6135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0173" y="76502"/>
            <a:ext cx="2191284" cy="1175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7D455A1-7E01-876C-EA86-72F9BF2B11FC}"/>
              </a:ext>
            </a:extLst>
          </p:cNvPr>
          <p:cNvSpPr txBox="1">
            <a:spLocks/>
          </p:cNvSpPr>
          <p:nvPr/>
        </p:nvSpPr>
        <p:spPr>
          <a:xfrm>
            <a:off x="131034" y="4922714"/>
            <a:ext cx="8736598" cy="1020263"/>
          </a:xfrm>
          <a:prstGeom prst="rect">
            <a:avLst/>
          </a:prstGeom>
          <a:solidFill>
            <a:srgbClr val="99000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ORAL ARGUMENTS</a:t>
            </a:r>
            <a:r>
              <a:rPr kumimoji="0" lang="en-US" sz="1500" b="1" i="0" u="none" strike="noStrike" kern="1200" cap="none" spc="0" normalizeH="0" baseline="0" noProof="0" dirty="0">
                <a:ln>
                  <a:noFill/>
                </a:ln>
                <a:solidFill>
                  <a:srgbClr val="FFFFFF"/>
                </a:solidFill>
                <a:effectLst/>
                <a:uLnTx/>
                <a:uFillTx/>
                <a:latin typeface="Rockwell"/>
                <a:ea typeface="+mn-ea"/>
                <a:cs typeface="+mn-cs"/>
              </a:rPr>
              <a:t>: </a:t>
            </a:r>
            <a:r>
              <a:rPr kumimoji="0" lang="en-US" sz="1900" b="0" i="0" u="none" strike="noStrike" kern="1200" cap="none" spc="0" normalizeH="0" baseline="0" noProof="0" dirty="0">
                <a:ln>
                  <a:noFill/>
                </a:ln>
                <a:solidFill>
                  <a:srgbClr val="FFFFFF"/>
                </a:solidFill>
                <a:effectLst/>
                <a:uLnTx/>
                <a:uFillTx/>
                <a:latin typeface="Rockwell"/>
                <a:ea typeface="+mn-ea"/>
                <a:cs typeface="+mn-cs"/>
              </a:rPr>
              <a:t>A majority of Justices intimated that the 2nd Amdt. protects gun access sufficiently to exempt some drug users who lack violent background from the federal statutory ban on firearm possession. </a:t>
            </a:r>
            <a:endParaRPr kumimoji="0" lang="en-US" sz="1900" b="1"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9745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1775-C2D2-6463-72E3-8644E9E947FF}"/>
              </a:ext>
            </a:extLst>
          </p:cNvPr>
          <p:cNvSpPr>
            <a:spLocks noGrp="1"/>
          </p:cNvSpPr>
          <p:nvPr>
            <p:ph type="title"/>
          </p:nvPr>
        </p:nvSpPr>
        <p:spPr>
          <a:xfrm>
            <a:off x="645958" y="115384"/>
            <a:ext cx="7556313" cy="1116106"/>
          </a:xfrm>
        </p:spPr>
        <p:txBody>
          <a:bodyPr/>
          <a:lstStyle/>
          <a:p>
            <a:r>
              <a:rPr lang="en-US" sz="2800" dirty="0"/>
              <a:t>Associations between Controlled Substance Use &amp; Firearm Violence</a:t>
            </a:r>
          </a:p>
        </p:txBody>
      </p:sp>
      <p:sp>
        <p:nvSpPr>
          <p:cNvPr id="3" name="Content Placeholder 2">
            <a:extLst>
              <a:ext uri="{FF2B5EF4-FFF2-40B4-BE49-F238E27FC236}">
                <a16:creationId xmlns:a16="http://schemas.microsoft.com/office/drawing/2014/main" id="{B8FBACF2-4FC2-F545-0604-FC726706C802}"/>
              </a:ext>
            </a:extLst>
          </p:cNvPr>
          <p:cNvSpPr>
            <a:spLocks noGrp="1"/>
          </p:cNvSpPr>
          <p:nvPr>
            <p:ph idx="1"/>
          </p:nvPr>
        </p:nvSpPr>
        <p:spPr>
          <a:xfrm>
            <a:off x="0" y="1134283"/>
            <a:ext cx="9144000" cy="5481483"/>
          </a:xfrm>
        </p:spPr>
        <p:txBody>
          <a:bodyPr>
            <a:noAutofit/>
          </a:bodyPr>
          <a:lstStyle/>
          <a:p>
            <a:r>
              <a:rPr lang="en-US" sz="1300" dirty="0"/>
              <a:t>Intimate Partner Violence (IPV) &amp; Guns</a:t>
            </a:r>
          </a:p>
          <a:p>
            <a:pPr lvl="1"/>
            <a:r>
              <a:rPr lang="en-US" sz="1300" dirty="0"/>
              <a:t>“There is strong evidence that </a:t>
            </a:r>
            <a:r>
              <a:rPr lang="en-US" sz="1300" b="1" dirty="0"/>
              <a:t>presence of firearms </a:t>
            </a:r>
            <a:r>
              <a:rPr lang="en-US" sz="1300" dirty="0"/>
              <a:t>in the home where IPV occurs </a:t>
            </a:r>
            <a:r>
              <a:rPr lang="en-US" sz="1300" b="1" dirty="0"/>
              <a:t>increases the risk of homicide more than sevenfold</a:t>
            </a:r>
            <a:r>
              <a:rPr lang="en-US" sz="1300" dirty="0"/>
              <a:t>. Furthermore, IPV survivors, when asked what factors they associated with a risk of being killed by their abuser, named </a:t>
            </a:r>
            <a:r>
              <a:rPr lang="en-US" sz="1300" b="1" dirty="0"/>
              <a:t>firearm access and drug use</a:t>
            </a:r>
            <a:r>
              <a:rPr lang="en-US" sz="1300" dirty="0"/>
              <a:t> by the abuser as </a:t>
            </a:r>
            <a:r>
              <a:rPr lang="en-US" sz="1300" b="1" dirty="0"/>
              <a:t>two of four main factors</a:t>
            </a:r>
            <a:r>
              <a:rPr lang="en-US" sz="1300" dirty="0"/>
              <a:t>.” [</a:t>
            </a:r>
            <a:r>
              <a:rPr lang="en-US" sz="1300" i="1" dirty="0"/>
              <a:t>John Hopkins Bloomberg School of Public Health</a:t>
            </a:r>
            <a:r>
              <a:rPr lang="en-US" sz="1300" dirty="0"/>
              <a:t>]</a:t>
            </a:r>
          </a:p>
          <a:p>
            <a:r>
              <a:rPr lang="en-US" sz="1300" dirty="0"/>
              <a:t>Evidence of a significant relationship between cannabis use and violence. </a:t>
            </a:r>
          </a:p>
          <a:p>
            <a:r>
              <a:rPr lang="en-US" sz="1300" dirty="0"/>
              <a:t>However, available evidence on the health impacts of firearm access within the context of controlled substances, </a:t>
            </a:r>
            <a:r>
              <a:rPr lang="en-US" sz="1300" b="1" dirty="0"/>
              <a:t>such as cannabis</a:t>
            </a:r>
            <a:r>
              <a:rPr lang="en-US" sz="1300" dirty="0"/>
              <a:t>, is limited. </a:t>
            </a:r>
          </a:p>
          <a:p>
            <a:pPr lvl="1"/>
            <a:r>
              <a:rPr lang="en-US" sz="1300" dirty="0"/>
              <a:t>There is a </a:t>
            </a:r>
            <a:r>
              <a:rPr lang="en-US" sz="1300" b="1" dirty="0"/>
              <a:t>fair amount of evidence</a:t>
            </a:r>
            <a:r>
              <a:rPr lang="en-US" sz="1300" dirty="0"/>
              <a:t> </a:t>
            </a:r>
            <a:r>
              <a:rPr lang="en-US" sz="1300" b="1" dirty="0"/>
              <a:t>that cannabis use is associated with increased violence, including preliminary findings that demonstrate dose-dependent relationship</a:t>
            </a:r>
            <a:r>
              <a:rPr lang="en-US" sz="1300" dirty="0"/>
              <a:t>.</a:t>
            </a:r>
          </a:p>
          <a:p>
            <a:pPr lvl="1"/>
            <a:r>
              <a:rPr lang="en-US" sz="1300" dirty="0"/>
              <a:t>There is </a:t>
            </a:r>
            <a:r>
              <a:rPr lang="en-US" sz="1300" b="1" dirty="0"/>
              <a:t>strong evidence</a:t>
            </a:r>
            <a:r>
              <a:rPr lang="en-US" sz="1300" dirty="0"/>
              <a:t> that </a:t>
            </a:r>
            <a:r>
              <a:rPr lang="en-US" sz="1300" b="1" dirty="0"/>
              <a:t>substance use and access to firearms are common risk factors in male perpetration of intimate partner violence</a:t>
            </a:r>
            <a:r>
              <a:rPr lang="en-US" sz="1300" dirty="0"/>
              <a:t>.</a:t>
            </a:r>
          </a:p>
          <a:p>
            <a:pPr lvl="1"/>
            <a:r>
              <a:rPr lang="en-US" sz="1300" dirty="0"/>
              <a:t>There is </a:t>
            </a:r>
            <a:r>
              <a:rPr lang="en-US" sz="1300" b="1" dirty="0"/>
              <a:t>strong evidence </a:t>
            </a:r>
            <a:r>
              <a:rPr lang="en-US" sz="1300" dirty="0"/>
              <a:t>that </a:t>
            </a:r>
            <a:r>
              <a:rPr lang="en-US" sz="1300" b="1" dirty="0"/>
              <a:t>presence of a firearm in the setting of intimate partner violence increases the risk of female homicide</a:t>
            </a:r>
            <a:r>
              <a:rPr lang="en-US" sz="1300" dirty="0"/>
              <a:t>.</a:t>
            </a:r>
          </a:p>
          <a:p>
            <a:pPr lvl="1"/>
            <a:r>
              <a:rPr lang="en-US" sz="1300" dirty="0"/>
              <a:t>There is strong evidence demonstrating a relationship between substance use and risky firearm behaviors in adolescents and young adults. These behaviors range from increased gun carrying to firearm violence, and in some studies, suicide.</a:t>
            </a:r>
          </a:p>
          <a:p>
            <a:pPr lvl="1"/>
            <a:r>
              <a:rPr lang="en-US" sz="1300" dirty="0"/>
              <a:t>There is </a:t>
            </a:r>
            <a:r>
              <a:rPr lang="en-US" sz="1300" b="1" dirty="0"/>
              <a:t>mixed evidence </a:t>
            </a:r>
            <a:r>
              <a:rPr lang="en-US" sz="1300" dirty="0"/>
              <a:t>demonstrating </a:t>
            </a:r>
            <a:r>
              <a:rPr lang="en-US" sz="1300" b="1" dirty="0"/>
              <a:t>a relationship between substance use, including cannabis, and gun related behaviors such as possession, carrying, and use</a:t>
            </a:r>
            <a:r>
              <a:rPr lang="en-US" sz="1300" dirty="0"/>
              <a:t>.6   While several studies did not show a link between substance use and gun-related behaviors, including gun ownership and gun-carrying, other studies did.</a:t>
            </a:r>
          </a:p>
          <a:p>
            <a:pPr marL="228600" lvl="1" indent="0">
              <a:buNone/>
            </a:pPr>
            <a:r>
              <a:rPr lang="en-US" sz="1300" dirty="0"/>
              <a:t>J</a:t>
            </a:r>
            <a:r>
              <a:rPr lang="en-US" sz="1300" dirty="0">
                <a:hlinkClick r:id="rId2"/>
              </a:rPr>
              <a:t>ohns Hopkins Bloomberg School of Public Health, Bloomberg American Health Initiative</a:t>
            </a:r>
            <a:endParaRPr lang="en-US" sz="1300" dirty="0"/>
          </a:p>
        </p:txBody>
      </p:sp>
      <p:sp>
        <p:nvSpPr>
          <p:cNvPr id="4" name="Slide Number Placeholder 3">
            <a:extLst>
              <a:ext uri="{FF2B5EF4-FFF2-40B4-BE49-F238E27FC236}">
                <a16:creationId xmlns:a16="http://schemas.microsoft.com/office/drawing/2014/main" id="{329C05D9-1F21-2C8B-DF37-7E8E38FFFD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196991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A7B3-FAB6-3A38-E0D4-98C90FA8E588}"/>
              </a:ext>
            </a:extLst>
          </p:cNvPr>
          <p:cNvSpPr>
            <a:spLocks noGrp="1"/>
          </p:cNvSpPr>
          <p:nvPr>
            <p:ph type="title"/>
          </p:nvPr>
        </p:nvSpPr>
        <p:spPr>
          <a:xfrm>
            <a:off x="704951" y="210134"/>
            <a:ext cx="7556313" cy="1116106"/>
          </a:xfrm>
        </p:spPr>
        <p:txBody>
          <a:bodyPr/>
          <a:lstStyle/>
          <a:p>
            <a:r>
              <a:rPr lang="en-US" sz="2400" dirty="0"/>
              <a:t>Shifting Legal Precedents: Intersection of Public Health, Criminal Justice &amp; 2</a:t>
            </a:r>
            <a:r>
              <a:rPr lang="en-US" sz="2400" baseline="30000" dirty="0"/>
              <a:t>nd</a:t>
            </a:r>
            <a:r>
              <a:rPr lang="en-US" sz="2400" dirty="0"/>
              <a:t>  Amendment</a:t>
            </a:r>
          </a:p>
        </p:txBody>
      </p:sp>
      <p:sp>
        <p:nvSpPr>
          <p:cNvPr id="3" name="Content Placeholder 2">
            <a:extLst>
              <a:ext uri="{FF2B5EF4-FFF2-40B4-BE49-F238E27FC236}">
                <a16:creationId xmlns:a16="http://schemas.microsoft.com/office/drawing/2014/main" id="{B5E76DF6-C8A6-231D-FC8E-EF27F5F4F599}"/>
              </a:ext>
            </a:extLst>
          </p:cNvPr>
          <p:cNvSpPr>
            <a:spLocks noGrp="1"/>
          </p:cNvSpPr>
          <p:nvPr>
            <p:ph idx="1"/>
          </p:nvPr>
        </p:nvSpPr>
        <p:spPr>
          <a:xfrm>
            <a:off x="0" y="1154175"/>
            <a:ext cx="9144000" cy="4144963"/>
          </a:xfrm>
        </p:spPr>
        <p:txBody>
          <a:bodyPr>
            <a:noAutofit/>
          </a:bodyPr>
          <a:lstStyle/>
          <a:p>
            <a:r>
              <a:rPr lang="en-US" sz="1600" dirty="0"/>
              <a:t>The Role of Federalism</a:t>
            </a:r>
          </a:p>
          <a:p>
            <a:pPr lvl="1"/>
            <a:r>
              <a:rPr lang="en-US" sz="1600" dirty="0"/>
              <a:t>Expansive view of </a:t>
            </a:r>
            <a:r>
              <a:rPr lang="en-US" sz="1600" b="1" dirty="0"/>
              <a:t>federal power under the Commerce Clause</a:t>
            </a:r>
            <a:r>
              <a:rPr lang="en-US" sz="1600" dirty="0"/>
              <a:t>:  </a:t>
            </a:r>
            <a:r>
              <a:rPr lang="en-US" sz="1600" i="1" dirty="0">
                <a:hlinkClick r:id="rId2"/>
              </a:rPr>
              <a:t>Gonzales v. Raich</a:t>
            </a:r>
            <a:r>
              <a:rPr lang="en-US" sz="1600" i="1" dirty="0"/>
              <a:t> </a:t>
            </a:r>
            <a:r>
              <a:rPr lang="en-US" sz="1600" dirty="0"/>
              <a:t>(2005) held that Congress, under the Constitution’s commerce clause, had the authority to criminalize personal, medical use of marijuana even in states where it was legal. </a:t>
            </a:r>
          </a:p>
          <a:p>
            <a:pPr lvl="1"/>
            <a:r>
              <a:rPr lang="en-US" sz="1600" dirty="0"/>
              <a:t>What About the </a:t>
            </a:r>
            <a:r>
              <a:rPr lang="en-US" sz="1600" b="1" dirty="0"/>
              <a:t>Second Amendment</a:t>
            </a:r>
            <a:r>
              <a:rPr lang="en-US" sz="1600" dirty="0"/>
              <a:t>?: The Gun Control Act of 1968 bars </a:t>
            </a:r>
            <a:r>
              <a:rPr lang="en-US" sz="1600" dirty="0">
                <a:hlinkClick r:id="rId3"/>
              </a:rPr>
              <a:t>nine categories of individuals</a:t>
            </a:r>
            <a:r>
              <a:rPr lang="en-US" sz="1600" dirty="0"/>
              <a:t> from possessing firearms or ammunition. </a:t>
            </a:r>
          </a:p>
          <a:p>
            <a:pPr lvl="2"/>
            <a:r>
              <a:rPr lang="en-US" sz="1600" dirty="0"/>
              <a:t>One such prohibition, </a:t>
            </a:r>
            <a:r>
              <a:rPr lang="en-US" sz="1600" dirty="0">
                <a:hlinkClick r:id="rId3"/>
              </a:rPr>
              <a:t>18 U.S.C. § 922(g)(3)</a:t>
            </a:r>
            <a:r>
              <a:rPr lang="en-US" sz="1600" dirty="0"/>
              <a:t>, </a:t>
            </a:r>
            <a:r>
              <a:rPr lang="en-US" sz="1600" b="1" dirty="0"/>
              <a:t>forbids any person "who is an unlawful user of or addicted to any controlled substance" from possessing a firearm or ammunition</a:t>
            </a:r>
            <a:r>
              <a:rPr lang="en-US" sz="1600" dirty="0"/>
              <a:t>. </a:t>
            </a:r>
          </a:p>
          <a:p>
            <a:pPr lvl="2"/>
            <a:r>
              <a:rPr lang="en-US" sz="1600" dirty="0"/>
              <a:t>Before 2024, federal circuit courts had routinely </a:t>
            </a:r>
            <a:r>
              <a:rPr lang="en-US" sz="1600" dirty="0">
                <a:hlinkClick r:id="rId4"/>
              </a:rPr>
              <a:t>upheld</a:t>
            </a:r>
            <a:r>
              <a:rPr lang="en-US" sz="1600" dirty="0"/>
              <a:t> Section 922(g)(3) against Second Amendment challenges</a:t>
            </a:r>
          </a:p>
          <a:p>
            <a:pPr lvl="2"/>
            <a:r>
              <a:rPr lang="en-US" sz="1600" dirty="0"/>
              <a:t>In 2024 and 2025 the U.S. Courts of Appeals for the Fifth and Eighth Circuits issued a series of rulings—</a:t>
            </a:r>
            <a:r>
              <a:rPr lang="en-US" sz="1600" i="1" dirty="0">
                <a:hlinkClick r:id="rId5"/>
              </a:rPr>
              <a:t>Daniels v. United States</a:t>
            </a:r>
            <a:r>
              <a:rPr lang="en-US" sz="1600" dirty="0"/>
              <a:t>, </a:t>
            </a:r>
            <a:r>
              <a:rPr lang="en-US" sz="1600" i="1" dirty="0">
                <a:hlinkClick r:id="rId6"/>
              </a:rPr>
              <a:t>Hemani v. United States</a:t>
            </a:r>
            <a:r>
              <a:rPr lang="en-US" sz="1600" dirty="0"/>
              <a:t>, </a:t>
            </a:r>
            <a:r>
              <a:rPr lang="en-US" sz="1600" i="1" dirty="0">
                <a:hlinkClick r:id="rId7"/>
              </a:rPr>
              <a:t>Sam v. United States</a:t>
            </a:r>
            <a:r>
              <a:rPr lang="en-US" sz="1600" dirty="0"/>
              <a:t>, </a:t>
            </a:r>
            <a:r>
              <a:rPr lang="en-US" sz="1600" i="1" dirty="0">
                <a:hlinkClick r:id="rId8"/>
              </a:rPr>
              <a:t>Cooper v. United States</a:t>
            </a:r>
            <a:r>
              <a:rPr lang="en-US" sz="1600" dirty="0"/>
              <a:t>, and </a:t>
            </a:r>
            <a:r>
              <a:rPr lang="en-US" sz="1600" i="1" dirty="0">
                <a:hlinkClick r:id="rId9"/>
              </a:rPr>
              <a:t>Baxter v. United States</a:t>
            </a:r>
            <a:r>
              <a:rPr lang="en-US" sz="1600" dirty="0"/>
              <a:t>—each providing that </a:t>
            </a:r>
            <a:r>
              <a:rPr lang="en-US" sz="1600" dirty="0">
                <a:hlinkClick r:id="rId3"/>
              </a:rPr>
              <a:t>Section 922(g)(3)</a:t>
            </a:r>
            <a:r>
              <a:rPr lang="en-US" sz="1600" dirty="0"/>
              <a:t> violates, or could violate, the </a:t>
            </a:r>
            <a:r>
              <a:rPr lang="en-US" sz="1600" dirty="0">
                <a:hlinkClick r:id="rId10"/>
              </a:rPr>
              <a:t>Second Amendment</a:t>
            </a:r>
            <a:r>
              <a:rPr lang="en-US" sz="1600" dirty="0"/>
              <a:t> insofar as the statute was applied to the specific defendants </a:t>
            </a:r>
          </a:p>
          <a:p>
            <a:pPr lvl="2"/>
            <a:r>
              <a:rPr lang="en-US" sz="1600" dirty="0"/>
              <a:t>The United States asked the Supreme Court to review these decisions (see </a:t>
            </a:r>
            <a:r>
              <a:rPr lang="en-US" sz="1600" i="1" dirty="0">
                <a:hlinkClick r:id="rId11"/>
              </a:rPr>
              <a:t>Daniels</a:t>
            </a:r>
            <a:r>
              <a:rPr lang="en-US" sz="1600" dirty="0"/>
              <a:t>, </a:t>
            </a:r>
            <a:r>
              <a:rPr lang="en-US" sz="1600" i="1" dirty="0">
                <a:hlinkClick r:id="rId12"/>
              </a:rPr>
              <a:t>Hemani</a:t>
            </a:r>
            <a:r>
              <a:rPr lang="en-US" sz="1600" dirty="0"/>
              <a:t>,</a:t>
            </a:r>
            <a:r>
              <a:rPr lang="en-US" sz="1600" i="1" dirty="0"/>
              <a:t> </a:t>
            </a:r>
            <a:r>
              <a:rPr lang="en-US" sz="1600" i="1" dirty="0">
                <a:hlinkClick r:id="rId13"/>
              </a:rPr>
              <a:t>Sam</a:t>
            </a:r>
            <a:r>
              <a:rPr lang="en-US" sz="1600" dirty="0"/>
              <a:t>, </a:t>
            </a:r>
            <a:r>
              <a:rPr lang="en-US" sz="1600" i="1" dirty="0">
                <a:hlinkClick r:id="rId14"/>
              </a:rPr>
              <a:t>Cooper</a:t>
            </a:r>
            <a:r>
              <a:rPr lang="en-US" sz="1600" dirty="0"/>
              <a:t>, and </a:t>
            </a:r>
            <a:r>
              <a:rPr lang="en-US" sz="1600" i="1" dirty="0">
                <a:hlinkClick r:id="rId15"/>
              </a:rPr>
              <a:t>Baxter</a:t>
            </a:r>
            <a:r>
              <a:rPr lang="en-US" sz="1600" dirty="0"/>
              <a:t>). In response, the Court agreed to hear </a:t>
            </a:r>
            <a:r>
              <a:rPr lang="en-US" sz="1600" i="1" dirty="0">
                <a:hlinkClick r:id="rId16"/>
              </a:rPr>
              <a:t>Hemani</a:t>
            </a:r>
            <a:r>
              <a:rPr lang="en-US" sz="1600" dirty="0"/>
              <a:t>, rejected the petitions in </a:t>
            </a:r>
            <a:r>
              <a:rPr lang="en-US" sz="1600" i="1" dirty="0">
                <a:hlinkClick r:id="rId17"/>
              </a:rPr>
              <a:t>Cooper</a:t>
            </a:r>
            <a:r>
              <a:rPr lang="en-US" sz="1600" dirty="0"/>
              <a:t> and </a:t>
            </a:r>
            <a:r>
              <a:rPr lang="en-US" sz="1600" i="1" dirty="0">
                <a:hlinkClick r:id="rId18"/>
              </a:rPr>
              <a:t>Baxter</a:t>
            </a:r>
            <a:r>
              <a:rPr lang="en-US" sz="1600" dirty="0"/>
              <a:t>, and has taken no action as to the petitions in </a:t>
            </a:r>
            <a:r>
              <a:rPr lang="en-US" sz="1600" i="1" dirty="0">
                <a:hlinkClick r:id="rId19"/>
              </a:rPr>
              <a:t>Daniels</a:t>
            </a:r>
            <a:r>
              <a:rPr lang="en-US" sz="1600" dirty="0"/>
              <a:t> and </a:t>
            </a:r>
            <a:r>
              <a:rPr lang="en-US" sz="1600" i="1" dirty="0">
                <a:hlinkClick r:id="rId20"/>
              </a:rPr>
              <a:t>Sam</a:t>
            </a:r>
            <a:r>
              <a:rPr lang="en-US" sz="1600" dirty="0"/>
              <a:t>; these latter two petitions may be held pending the Court's disposition of the case in </a:t>
            </a:r>
            <a:r>
              <a:rPr lang="en-US" sz="1600" i="1" dirty="0"/>
              <a:t>Hemani</a:t>
            </a:r>
            <a:r>
              <a:rPr lang="en-US" sz="1600" dirty="0"/>
              <a:t>.</a:t>
            </a:r>
          </a:p>
        </p:txBody>
      </p:sp>
      <p:sp>
        <p:nvSpPr>
          <p:cNvPr id="4" name="Slide Number Placeholder 3">
            <a:extLst>
              <a:ext uri="{FF2B5EF4-FFF2-40B4-BE49-F238E27FC236}">
                <a16:creationId xmlns:a16="http://schemas.microsoft.com/office/drawing/2014/main" id="{68AD2415-F558-B654-0E6D-8A6FBAE60B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36078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8B3E-E870-EF0E-179B-37F2227C8E6F}"/>
              </a:ext>
            </a:extLst>
          </p:cNvPr>
          <p:cNvSpPr>
            <a:spLocks noGrp="1"/>
          </p:cNvSpPr>
          <p:nvPr>
            <p:ph type="title"/>
          </p:nvPr>
        </p:nvSpPr>
        <p:spPr>
          <a:xfrm>
            <a:off x="511922" y="26894"/>
            <a:ext cx="7556313" cy="1116106"/>
          </a:xfrm>
        </p:spPr>
        <p:txBody>
          <a:bodyPr/>
          <a:lstStyle/>
          <a:p>
            <a:r>
              <a:rPr lang="en-US" sz="2400" i="1" dirty="0"/>
              <a:t>Rahimi</a:t>
            </a:r>
            <a:r>
              <a:rPr lang="en-US" sz="2400" dirty="0"/>
              <a:t> Provides Further Elaboration of Standard Since </a:t>
            </a:r>
            <a:r>
              <a:rPr lang="en-US" sz="2400" i="1" dirty="0"/>
              <a:t>Bruen </a:t>
            </a:r>
            <a:r>
              <a:rPr lang="en-US" sz="2400" dirty="0"/>
              <a:t>in Second Amendment Challenges</a:t>
            </a:r>
          </a:p>
        </p:txBody>
      </p:sp>
      <p:sp>
        <p:nvSpPr>
          <p:cNvPr id="3" name="Content Placeholder 2">
            <a:extLst>
              <a:ext uri="{FF2B5EF4-FFF2-40B4-BE49-F238E27FC236}">
                <a16:creationId xmlns:a16="http://schemas.microsoft.com/office/drawing/2014/main" id="{5A9DB39F-9EF7-09DA-D826-9E9BB8E08FDC}"/>
              </a:ext>
            </a:extLst>
          </p:cNvPr>
          <p:cNvSpPr>
            <a:spLocks noGrp="1"/>
          </p:cNvSpPr>
          <p:nvPr>
            <p:ph idx="1"/>
          </p:nvPr>
        </p:nvSpPr>
        <p:spPr>
          <a:xfrm>
            <a:off x="174009" y="1347020"/>
            <a:ext cx="8969991" cy="5510980"/>
          </a:xfrm>
        </p:spPr>
        <p:txBody>
          <a:bodyPr>
            <a:normAutofit fontScale="85000" lnSpcReduction="20000"/>
          </a:bodyPr>
          <a:lstStyle/>
          <a:p>
            <a:r>
              <a:rPr lang="en-US" dirty="0"/>
              <a:t>In </a:t>
            </a:r>
            <a:r>
              <a:rPr lang="en-US" i="1" dirty="0"/>
              <a:t>Rahimi</a:t>
            </a:r>
            <a:r>
              <a:rPr lang="en-US" dirty="0"/>
              <a:t>, the Supreme Court </a:t>
            </a:r>
            <a:r>
              <a:rPr lang="en-US" dirty="0">
                <a:hlinkClick r:id="rId2"/>
              </a:rPr>
              <a:t>held</a:t>
            </a:r>
            <a:r>
              <a:rPr lang="en-US" dirty="0"/>
              <a:t> that Section 922(g)(8), which bars individuals subject to certain domestic violence restraining orders from possessing a firearm, is consistent with the Second Amendment, rejecting the facial challenge mounted by the defendant. The Supreme Court </a:t>
            </a:r>
            <a:r>
              <a:rPr lang="en-US" dirty="0">
                <a:hlinkClick r:id="rId3"/>
              </a:rPr>
              <a:t>emphasized</a:t>
            </a:r>
            <a:r>
              <a:rPr lang="en-US" dirty="0"/>
              <a:t> that the scope of the Second Amendment is not limited to those laws that "precisely match its historical precursors" or that are "identical" to laws from 1791, as if the Second Amendment were "trapped in amber.“</a:t>
            </a:r>
          </a:p>
          <a:p>
            <a:r>
              <a:rPr lang="en-US" dirty="0"/>
              <a:t>Instead, the Court </a:t>
            </a:r>
            <a:r>
              <a:rPr lang="en-US" dirty="0">
                <a:hlinkClick r:id="rId3"/>
              </a:rPr>
              <a:t>explained</a:t>
            </a:r>
            <a:r>
              <a:rPr lang="en-US" dirty="0"/>
              <a:t>, under </a:t>
            </a:r>
            <a:r>
              <a:rPr lang="en-US" i="1" dirty="0"/>
              <a:t>Bruen</a:t>
            </a:r>
            <a:r>
              <a:rPr lang="en-US" dirty="0"/>
              <a:t>, a court is required to assess whether a challenged law is "relevantly similar" to laws from the country's regulatory tradition, and the Court noted that "why and how" the challenged law burdens the Second Amendment right are "central" considerations in this inquiry.</a:t>
            </a:r>
          </a:p>
          <a:p>
            <a:r>
              <a:rPr lang="en-US" dirty="0"/>
              <a:t>Federal Government Argument for the Restriction based on Historical Analogue</a:t>
            </a:r>
          </a:p>
          <a:p>
            <a:pPr lvl="1"/>
            <a:r>
              <a:rPr lang="en-US" dirty="0"/>
              <a:t>Federal government, Principal Deputy Solicitor General Sarah Harris told the justices that “[t]he Second Amendment does not prohibit the government from temporarily disarming habitual marijuana users while they persist in using frequently. That tailored restriction,” Harris said, “easily fits within the historical tradition of disarming categories of people who present a special danger of misuse.” </a:t>
            </a:r>
          </a:p>
          <a:p>
            <a:pPr lvl="1"/>
            <a:r>
              <a:rPr lang="en-US" dirty="0"/>
              <a:t>And as the Supreme Court’s recent Second Amendment cases require, Harris argued, the government had provided a “historical analogue” to the modern law “that is relevantly similar [in] why and how it restricts Second Amendment rights”: early American laws providing for the imprisonment or confinement of “habitual drunkards.”</a:t>
            </a:r>
          </a:p>
          <a:p>
            <a:pPr lvl="2"/>
            <a:r>
              <a:rPr lang="en-US" dirty="0"/>
              <a:t>Was Hermani a “habitual user” under the federal statute’s definition?</a:t>
            </a:r>
          </a:p>
          <a:p>
            <a:pPr lvl="2"/>
            <a:r>
              <a:rPr lang="en-US" dirty="0"/>
              <a:t>Argument that a “habitual drunkard” had a much different meaning during its time—and it applied to “drunkards”, not “drinkers”</a:t>
            </a:r>
          </a:p>
        </p:txBody>
      </p:sp>
      <p:sp>
        <p:nvSpPr>
          <p:cNvPr id="4" name="Slide Number Placeholder 3">
            <a:extLst>
              <a:ext uri="{FF2B5EF4-FFF2-40B4-BE49-F238E27FC236}">
                <a16:creationId xmlns:a16="http://schemas.microsoft.com/office/drawing/2014/main" id="{336A933B-3379-3784-550B-F72F26BBF4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211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2E39-1CF5-583E-DD20-7169400D866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1710E-6EF0-8BC9-3C20-54B081BB02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F5175047-23D6-75D1-9B67-5AE4FEC969A1}"/>
              </a:ext>
            </a:extLst>
          </p:cNvPr>
          <p:cNvSpPr>
            <a:spLocks noGrp="1"/>
          </p:cNvSpPr>
          <p:nvPr>
            <p:ph type="title"/>
          </p:nvPr>
        </p:nvSpPr>
        <p:spPr>
          <a:xfrm>
            <a:off x="760164" y="150492"/>
            <a:ext cx="7190698" cy="723847"/>
          </a:xfrm>
        </p:spPr>
        <p:txBody>
          <a:bodyPr/>
          <a:lstStyle/>
          <a:p>
            <a:r>
              <a:rPr lang="en-US" sz="4800" dirty="0">
                <a:solidFill>
                  <a:srgbClr val="520023"/>
                </a:solidFill>
              </a:rPr>
              <a:t>Major Topics</a:t>
            </a:r>
          </a:p>
        </p:txBody>
      </p:sp>
      <p:pic>
        <p:nvPicPr>
          <p:cNvPr id="6" name="Picture 5">
            <a:extLst>
              <a:ext uri="{FF2B5EF4-FFF2-40B4-BE49-F238E27FC236}">
                <a16:creationId xmlns:a16="http://schemas.microsoft.com/office/drawing/2014/main" id="{FC7A43EF-49DB-935C-1D91-002D0A028308}"/>
              </a:ext>
            </a:extLst>
          </p:cNvPr>
          <p:cNvPicPr>
            <a:picLocks noChangeAspect="1"/>
          </p:cNvPicPr>
          <p:nvPr/>
        </p:nvPicPr>
        <p:blipFill>
          <a:blip r:embed="rId3"/>
          <a:stretch>
            <a:fillRect/>
          </a:stretch>
        </p:blipFill>
        <p:spPr>
          <a:xfrm>
            <a:off x="216376" y="1314450"/>
            <a:ext cx="8551228" cy="4885427"/>
          </a:xfrm>
          <a:prstGeom prst="rect">
            <a:avLst/>
          </a:prstGeom>
        </p:spPr>
      </p:pic>
      <p:sp>
        <p:nvSpPr>
          <p:cNvPr id="8" name="TextBox 7">
            <a:extLst>
              <a:ext uri="{FF2B5EF4-FFF2-40B4-BE49-F238E27FC236}">
                <a16:creationId xmlns:a16="http://schemas.microsoft.com/office/drawing/2014/main" id="{45267DF1-CA24-3D10-6B21-CCC560FD99BB}"/>
              </a:ext>
            </a:extLst>
          </p:cNvPr>
          <p:cNvSpPr txBox="1"/>
          <p:nvPr/>
        </p:nvSpPr>
        <p:spPr>
          <a:xfrm>
            <a:off x="1482458" y="4906919"/>
            <a:ext cx="6585777" cy="1015663"/>
          </a:xfrm>
          <a:prstGeom prst="rect">
            <a:avLst/>
          </a:prstGeom>
          <a:solidFill>
            <a:schemeClr val="bg1"/>
          </a:solidFill>
          <a:ln w="22225">
            <a:solidFill>
              <a:schemeClr val="tx1">
                <a:alpha val="99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A40046"/>
                </a:solidFill>
                <a:effectLst/>
                <a:uLnTx/>
                <a:uFillTx/>
                <a:latin typeface="Rockwell"/>
                <a:ea typeface="+mn-ea"/>
                <a:cs typeface="+mn-cs"/>
              </a:rPr>
              <a:t>Disability &amp; Public Health Liability – </a:t>
            </a:r>
            <a:br>
              <a:rPr kumimoji="0" lang="en-US" sz="3000" b="0" i="0" u="none" strike="noStrike" kern="1200" cap="none" spc="0" normalizeH="0" baseline="0" noProof="0" dirty="0">
                <a:ln>
                  <a:noFill/>
                </a:ln>
                <a:solidFill>
                  <a:srgbClr val="A40046"/>
                </a:solidFill>
                <a:effectLst/>
                <a:uLnTx/>
                <a:uFillTx/>
                <a:latin typeface="Rockwell"/>
                <a:ea typeface="+mn-ea"/>
                <a:cs typeface="+mn-cs"/>
              </a:rPr>
            </a:br>
            <a:r>
              <a:rPr kumimoji="0" lang="en-US" sz="3000" b="0" i="0" u="none" strike="noStrike" kern="1200" cap="none" spc="0" normalizeH="0" baseline="0" noProof="0" dirty="0">
                <a:ln>
                  <a:noFill/>
                </a:ln>
                <a:solidFill>
                  <a:srgbClr val="0096D7">
                    <a:lumMod val="50000"/>
                  </a:srgbClr>
                </a:solidFill>
                <a:effectLst/>
                <a:uLnTx/>
                <a:uFillTx/>
                <a:latin typeface="Rockwell"/>
                <a:ea typeface="+mn-ea"/>
                <a:cs typeface="+mn-cs"/>
              </a:rPr>
              <a:t>Laura &amp; Lance</a:t>
            </a:r>
          </a:p>
        </p:txBody>
      </p:sp>
    </p:spTree>
    <p:extLst>
      <p:ext uri="{BB962C8B-B14F-4D97-AF65-F5344CB8AC3E}">
        <p14:creationId xmlns:p14="http://schemas.microsoft.com/office/powerpoint/2010/main" val="210372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C6B88-E143-46AE-8AE4-BE32557E06E9}"/>
              </a:ext>
            </a:extLst>
          </p:cNvPr>
          <p:cNvSpPr>
            <a:spLocks noGrp="1"/>
          </p:cNvSpPr>
          <p:nvPr>
            <p:ph idx="1"/>
          </p:nvPr>
        </p:nvSpPr>
        <p:spPr>
          <a:xfrm>
            <a:off x="-77118" y="1025364"/>
            <a:ext cx="9221117" cy="5832636"/>
          </a:xfrm>
        </p:spPr>
        <p:txBody>
          <a:bodyPr>
            <a:noAutofit/>
          </a:bodyPr>
          <a:lstStyle/>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The Hain Celestial Group, Inc. v. Palmquist </a:t>
            </a:r>
            <a:b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SCOTUS reviewed a procedural dispute whether Whole Foods was improperly dismissed from a case involving claims of child autism arising from heavy metal poisoning via Earth’s Best Organic products, ultimately vacating defendant’s judgement. </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Berk v. Choy</a:t>
            </a:r>
            <a:r>
              <a:rPr lang="en-US" sz="2700" dirty="0">
                <a:latin typeface="Tahoma" panose="020B0604030504040204" pitchFamily="34" charset="0"/>
                <a:ea typeface="Tahoma" panose="020B0604030504040204" pitchFamily="34" charset="0"/>
                <a:cs typeface="Tahoma" panose="020B0604030504040204" pitchFamily="34" charset="0"/>
              </a:rPr>
              <a:t> - SCOTUS </a:t>
            </a:r>
            <a:r>
              <a:rPr lang="en-US" sz="2400" dirty="0">
                <a:latin typeface="Tahoma" panose="020B0604030504040204" pitchFamily="34" charset="0"/>
                <a:ea typeface="Tahoma" panose="020B0604030504040204" pitchFamily="34" charset="0"/>
                <a:cs typeface="Tahoma" panose="020B0604030504040204" pitchFamily="34" charset="0"/>
              </a:rPr>
              <a:t>determined that DE’s affidavit requirement for medical malpractice suits does not apply in federal court under FRCP 8, which only requires a "short and plain statement" of the claim.</a:t>
            </a:r>
          </a:p>
          <a:p>
            <a:pPr lvl="1" indent="-401638"/>
            <a:r>
              <a:rPr lang="en-US" sz="2700" b="1" dirty="0">
                <a:solidFill>
                  <a:srgbClr val="990000"/>
                </a:solidFill>
                <a:latin typeface="Tahoma" panose="020B0604030504040204" pitchFamily="34" charset="0"/>
                <a:ea typeface="Tahoma" panose="020B0604030504040204" pitchFamily="34" charset="0"/>
                <a:cs typeface="Tahoma" panose="020B0604030504040204" pitchFamily="34" charset="0"/>
              </a:rPr>
              <a:t>Hikma Pharm. USA Inc. v. Amarin Pharma, Inc.</a:t>
            </a:r>
            <a:r>
              <a:rPr lang="en-US" sz="2700" dirty="0">
                <a:latin typeface="Tahoma" panose="020B0604030504040204" pitchFamily="34" charset="0"/>
                <a:ea typeface="Tahoma" panose="020B0604030504040204" pitchFamily="34" charset="0"/>
                <a:cs typeface="Tahoma" panose="020B0604030504040204" pitchFamily="34" charset="0"/>
              </a:rPr>
              <a:t> – </a:t>
            </a:r>
            <a:r>
              <a:rPr lang="en-US" sz="2400" dirty="0">
                <a:latin typeface="Tahoma" panose="020B0604030504040204" pitchFamily="34" charset="0"/>
                <a:ea typeface="Tahoma" panose="020B0604030504040204" pitchFamily="34" charset="0"/>
                <a:cs typeface="Tahoma" panose="020B0604030504040204" pitchFamily="34" charset="0"/>
              </a:rPr>
              <a:t>“When a generic drug label fully carves out a patented use, are allegations that the generic drugmaker calls its product a ‘generic version’ and cites public information about the branded drug (e.g., sales) enough to plead induced infringement of the patented use?”</a:t>
            </a:r>
          </a:p>
        </p:txBody>
      </p:sp>
      <p:sp>
        <p:nvSpPr>
          <p:cNvPr id="4" name="Slide Number Placeholder 3">
            <a:extLst>
              <a:ext uri="{FF2B5EF4-FFF2-40B4-BE49-F238E27FC236}">
                <a16:creationId xmlns:a16="http://schemas.microsoft.com/office/drawing/2014/main" id="{8BEB30B6-824A-550F-13C4-C260126718F0}"/>
              </a:ext>
            </a:extLst>
          </p:cNvPr>
          <p:cNvSpPr>
            <a:spLocks noGrp="1"/>
          </p:cNvSpPr>
          <p:nvPr>
            <p:ph type="sldNum" sz="quarter" idx="12"/>
          </p:nvPr>
        </p:nvSpPr>
        <p:spPr/>
        <p:txBody>
          <a:bodyPr/>
          <a:lstStyle/>
          <a:p>
            <a:fld id="{37644085-9FBC-9742-AA3B-80A231EC4743}" type="slidenum">
              <a:rPr lang="en-US" smtClean="0"/>
              <a:pPr/>
              <a:t>5</a:t>
            </a:fld>
            <a:endParaRPr lang="en-US" dirty="0"/>
          </a:p>
        </p:txBody>
      </p:sp>
      <p:sp>
        <p:nvSpPr>
          <p:cNvPr id="5" name="Title 1">
            <a:extLst>
              <a:ext uri="{FF2B5EF4-FFF2-40B4-BE49-F238E27FC236}">
                <a16:creationId xmlns:a16="http://schemas.microsoft.com/office/drawing/2014/main" id="{B9279D72-6F22-3D73-4EB2-13541429DC32}"/>
              </a:ext>
            </a:extLst>
          </p:cNvPr>
          <p:cNvSpPr>
            <a:spLocks noGrp="1"/>
          </p:cNvSpPr>
          <p:nvPr>
            <p:ph type="title"/>
          </p:nvPr>
        </p:nvSpPr>
        <p:spPr>
          <a:xfrm>
            <a:off x="627428" y="58751"/>
            <a:ext cx="7190698" cy="723847"/>
          </a:xfrm>
        </p:spPr>
        <p:txBody>
          <a:bodyPr/>
          <a:lstStyle/>
          <a:p>
            <a:r>
              <a:rPr lang="en-US" sz="4800" dirty="0">
                <a:solidFill>
                  <a:schemeClr val="tx2">
                    <a:lumMod val="50000"/>
                  </a:schemeClr>
                </a:solidFill>
              </a:rPr>
              <a:t>Worthy of Note</a:t>
            </a:r>
          </a:p>
        </p:txBody>
      </p:sp>
    </p:spTree>
    <p:extLst>
      <p:ext uri="{BB962C8B-B14F-4D97-AF65-F5344CB8AC3E}">
        <p14:creationId xmlns:p14="http://schemas.microsoft.com/office/powerpoint/2010/main" val="325167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4162-3829-6286-89CE-62490F8A77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7DD7E-EB47-74A9-51C2-3DA9F1261D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7153F32C-63D7-ACFD-87AB-E2DB41849DA9}"/>
              </a:ext>
            </a:extLst>
          </p:cNvPr>
          <p:cNvSpPr>
            <a:spLocks noGrp="1"/>
          </p:cNvSpPr>
          <p:nvPr>
            <p:ph type="title"/>
          </p:nvPr>
        </p:nvSpPr>
        <p:spPr>
          <a:xfrm>
            <a:off x="629569" y="83042"/>
            <a:ext cx="5138251" cy="926726"/>
          </a:xfrm>
        </p:spPr>
        <p:txBody>
          <a:bodyPr/>
          <a:lstStyle/>
          <a:p>
            <a:r>
              <a:rPr lang="en-US" sz="4800" i="1" dirty="0">
                <a:solidFill>
                  <a:srgbClr val="002060"/>
                </a:solidFill>
              </a:rPr>
              <a:t>Hamm v. Smith</a:t>
            </a:r>
            <a:endParaRPr lang="en-US" sz="4000" dirty="0">
              <a:solidFill>
                <a:srgbClr val="002060"/>
              </a:solidFill>
            </a:endParaRPr>
          </a:p>
        </p:txBody>
      </p:sp>
      <p:cxnSp>
        <p:nvCxnSpPr>
          <p:cNvPr id="7" name="Straight Arrow Connector 6">
            <a:extLst>
              <a:ext uri="{FF2B5EF4-FFF2-40B4-BE49-F238E27FC236}">
                <a16:creationId xmlns:a16="http://schemas.microsoft.com/office/drawing/2014/main" id="{8A0C5C82-DE5D-F30A-00F8-FDCC3E469147}"/>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8E49396D-E6DC-C961-C2CC-5C76BA2FECB3}"/>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4E0A2F22-BD39-4164-238A-C08D570F6E29}"/>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95419A9F-B29D-589D-DF4A-5E5189E3AC7C}"/>
              </a:ext>
            </a:extLst>
          </p:cNvPr>
          <p:cNvSpPr/>
          <p:nvPr/>
        </p:nvSpPr>
        <p:spPr>
          <a:xfrm>
            <a:off x="6280661"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3C016DB8-E1A5-5AD6-7F2C-00CC5E191B2A}"/>
              </a:ext>
            </a:extLst>
          </p:cNvPr>
          <p:cNvSpPr/>
          <p:nvPr/>
        </p:nvSpPr>
        <p:spPr>
          <a:xfrm>
            <a:off x="8019946"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B95F294B-352D-3C37-2C0E-2C7B45BABCC1}"/>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2/12/25</a:t>
            </a:r>
          </a:p>
        </p:txBody>
      </p:sp>
      <p:sp>
        <p:nvSpPr>
          <p:cNvPr id="23" name="TextBox 22">
            <a:extLst>
              <a:ext uri="{FF2B5EF4-FFF2-40B4-BE49-F238E27FC236}">
                <a16:creationId xmlns:a16="http://schemas.microsoft.com/office/drawing/2014/main" id="{2D83DDB5-A628-CDBE-E50D-2778D862A651}"/>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Granted:6/6/25 </a:t>
            </a:r>
          </a:p>
        </p:txBody>
      </p:sp>
      <p:sp>
        <p:nvSpPr>
          <p:cNvPr id="24" name="TextBox 23">
            <a:extLst>
              <a:ext uri="{FF2B5EF4-FFF2-40B4-BE49-F238E27FC236}">
                <a16:creationId xmlns:a16="http://schemas.microsoft.com/office/drawing/2014/main" id="{F0C15FBD-4735-EB86-C1CF-8D209B2990A9}"/>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12/20/25</a:t>
            </a:r>
          </a:p>
        </p:txBody>
      </p:sp>
      <p:sp>
        <p:nvSpPr>
          <p:cNvPr id="25" name="TextBox 24">
            <a:extLst>
              <a:ext uri="{FF2B5EF4-FFF2-40B4-BE49-F238E27FC236}">
                <a16:creationId xmlns:a16="http://schemas.microsoft.com/office/drawing/2014/main" id="{085B747B-F352-3865-E846-88C04EBCEC1A}"/>
              </a:ext>
            </a:extLst>
          </p:cNvPr>
          <p:cNvSpPr txBox="1"/>
          <p:nvPr/>
        </p:nvSpPr>
        <p:spPr>
          <a:xfrm>
            <a:off x="7686856" y="6234851"/>
            <a:ext cx="836928"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05/21/26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Rockwell"/>
              <a:ea typeface="+mn-ea"/>
              <a:cs typeface="+mn-cs"/>
            </a:endParaRPr>
          </a:p>
        </p:txBody>
      </p:sp>
      <p:cxnSp>
        <p:nvCxnSpPr>
          <p:cNvPr id="28" name="Straight Connector 27">
            <a:extLst>
              <a:ext uri="{FF2B5EF4-FFF2-40B4-BE49-F238E27FC236}">
                <a16:creationId xmlns:a16="http://schemas.microsoft.com/office/drawing/2014/main" id="{8225F136-5385-C93B-466D-CBCC801682BF}"/>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CE2A38B8-8C18-C538-7497-0F5D0753DD4A}"/>
              </a:ext>
            </a:extLst>
          </p:cNvPr>
          <p:cNvSpPr txBox="1">
            <a:spLocks/>
          </p:cNvSpPr>
          <p:nvPr/>
        </p:nvSpPr>
        <p:spPr>
          <a:xfrm>
            <a:off x="86775" y="944775"/>
            <a:ext cx="8953985" cy="1570631"/>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base" latinLnBrk="0" hangingPunct="1">
              <a:lnSpc>
                <a:spcPct val="100000"/>
              </a:lnSpc>
              <a:spcBef>
                <a:spcPts val="2000"/>
              </a:spcBef>
              <a:spcAft>
                <a:spcPts val="0"/>
              </a:spcAft>
              <a:buClr>
                <a:srgbClr val="FFC425"/>
              </a:buClr>
              <a:buSzPct val="75000"/>
              <a:buFont typeface="Wingdings" pitchFamily="2" charset="2"/>
              <a:buNone/>
              <a:tabLst/>
              <a:defRPr/>
            </a:pPr>
            <a:r>
              <a:rPr kumimoji="0" lang="en-US" sz="1050" b="1" i="0" u="none" strike="noStrike" kern="1200" cap="none" spc="0" normalizeH="0" baseline="0" noProof="0" dirty="0">
                <a:ln>
                  <a:noFill/>
                </a:ln>
                <a:solidFill>
                  <a:srgbClr val="000000"/>
                </a:solidFill>
                <a:effectLst/>
                <a:uLnTx/>
                <a:uFillTx/>
                <a:latin typeface="Rockwell"/>
                <a:ea typeface="+mn-ea"/>
                <a:cs typeface="+mn-cs"/>
              </a:rPr>
              <a:t>FACTS: “</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In 1998, Joseph Smith was convicted of first-degree murder. At his sentencing hearing, Smith introduced evidence of intellectual disability, including an IQ score of 72 and testimony from the test’s administrator explaining that the test’s standard error of measurement indicated Smith’s IQ could be as low as 69 or as high as 75. </a:t>
            </a:r>
            <a:r>
              <a:rPr kumimoji="0" lang="en-US" sz="1050" b="1" i="0" u="none" strike="noStrike" kern="1200" cap="none" spc="0" normalizeH="0" baseline="0" noProof="0" dirty="0">
                <a:ln>
                  <a:noFill/>
                </a:ln>
                <a:solidFill>
                  <a:srgbClr val="000000">
                    <a:lumMod val="65000"/>
                    <a:lumOff val="35000"/>
                  </a:srgbClr>
                </a:solidFill>
                <a:effectLst/>
                <a:uLnTx/>
                <a:uFillTx/>
                <a:latin typeface="Rockwell"/>
                <a:ea typeface="+mn-ea"/>
                <a:cs typeface="+mn-cs"/>
              </a:rPr>
              <a:t>1</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 Smith [*2]  also introduced his school records, which showed that he was previously administered two IQ tests resulting in scores of 75 and 74 and that he was classified as ‘educable mentally retarded’ in 7th grade. </a:t>
            </a:r>
            <a:r>
              <a:rPr kumimoji="0" lang="en-US" sz="1050" b="0" i="1" u="none" strike="noStrike" kern="1200" cap="none" spc="0" normalizeH="0" baseline="0" noProof="0" dirty="0">
                <a:ln>
                  <a:noFill/>
                </a:ln>
                <a:solidFill>
                  <a:srgbClr val="000000">
                    <a:lumMod val="65000"/>
                    <a:lumOff val="35000"/>
                  </a:srgbClr>
                </a:solidFill>
                <a:effectLst/>
                <a:uLnTx/>
                <a:uFillTx/>
                <a:latin typeface="Rockwell"/>
                <a:ea typeface="+mn-ea"/>
                <a:cs typeface="+mn-cs"/>
              </a:rPr>
              <a:t>Smith</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 v. </a:t>
            </a:r>
            <a:r>
              <a:rPr kumimoji="0" lang="en-US" sz="1050" b="0" i="1" u="none" strike="noStrike" kern="1200" cap="none" spc="0" normalizeH="0" baseline="0" noProof="0" dirty="0">
                <a:ln>
                  <a:noFill/>
                </a:ln>
                <a:solidFill>
                  <a:srgbClr val="000000">
                    <a:lumMod val="65000"/>
                    <a:lumOff val="35000"/>
                  </a:srgbClr>
                </a:solidFill>
                <a:effectLst/>
                <a:uLnTx/>
                <a:uFillTx/>
                <a:latin typeface="Rockwell"/>
                <a:ea typeface="+mn-ea"/>
                <a:cs typeface="+mn-cs"/>
              </a:rPr>
              <a:t>State</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 71 So. 3d 12, 19-20 (Ala. Crim. App. 2008). At the time of Smith’s sentencing, this Court had held that it did not violate the Eighth Amendment to execute an intellectually disabled person so long as the sentencers considered mitigating evidence of the defendant’s intellectual disability among other aggravating or mitigating evidence. See </a:t>
            </a:r>
            <a:r>
              <a:rPr kumimoji="0" lang="en-US" sz="1050" b="0" i="1" u="none" strike="noStrike" kern="1200" cap="none" spc="0" normalizeH="0" baseline="0" noProof="0" dirty="0">
                <a:ln>
                  <a:noFill/>
                </a:ln>
                <a:solidFill>
                  <a:srgbClr val="000000">
                    <a:lumMod val="65000"/>
                    <a:lumOff val="35000"/>
                  </a:srgbClr>
                </a:solidFill>
                <a:effectLst/>
                <a:uLnTx/>
                <a:uFillTx/>
                <a:latin typeface="Rockwell"/>
                <a:ea typeface="+mn-ea"/>
                <a:cs typeface="+mn-cs"/>
              </a:rPr>
              <a:t>Penry</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 v. </a:t>
            </a:r>
            <a:r>
              <a:rPr kumimoji="0" lang="en-US" sz="1050" b="0" i="1" u="none" strike="noStrike" kern="1200" cap="none" spc="0" normalizeH="0" baseline="0" noProof="0" dirty="0">
                <a:ln>
                  <a:noFill/>
                </a:ln>
                <a:solidFill>
                  <a:srgbClr val="000000">
                    <a:lumMod val="65000"/>
                    <a:lumOff val="35000"/>
                  </a:srgbClr>
                </a:solidFill>
                <a:effectLst/>
                <a:uLnTx/>
                <a:uFillTx/>
                <a:latin typeface="Rockwell"/>
                <a:ea typeface="+mn-ea"/>
                <a:cs typeface="+mn-cs"/>
              </a:rPr>
              <a:t>Lynaugh</a:t>
            </a:r>
            <a:r>
              <a:rPr kumimoji="0" lang="en-US" sz="105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t>, 492 U. S. 302, 328, 330-335, 109 S. Ct. 2934, 106 L. Ed. 2d 256 (1989). The jury in Smith’s case returned an advisory verdict recommending the death penalty, which the trial judge imposed. The Alabama Supreme Court affirmed Smith’s sentence.” </a:t>
            </a:r>
            <a:r>
              <a:rPr kumimoji="0" lang="en-US" sz="1100" b="0" i="0" u="sng" strike="noStrike" kern="1200" cap="none" spc="0" normalizeH="0" baseline="0" noProof="0" dirty="0">
                <a:ln>
                  <a:noFill/>
                </a:ln>
                <a:solidFill>
                  <a:srgbClr val="000000">
                    <a:lumMod val="65000"/>
                    <a:lumOff val="35000"/>
                  </a:srgbClr>
                </a:solidFill>
                <a:effectLst/>
                <a:uLnTx/>
                <a:uFillTx/>
                <a:latin typeface="Rockwell"/>
                <a:ea typeface="+mn-ea"/>
                <a:cs typeface="+mn-cs"/>
                <a:hlinkClick r:id="rId3"/>
              </a:rPr>
              <a:t>Hamm v. Smith, No. 24-872, 2026 LX 273343, at *1-2 (May 21, 2026)</a:t>
            </a:r>
            <a:endParaRPr kumimoji="0" lang="en-US" sz="1100" b="0" i="0" u="none" strike="noStrike" kern="1200" cap="none" spc="0" normalizeH="0" baseline="0" noProof="0" dirty="0">
              <a:ln>
                <a:noFill/>
              </a:ln>
              <a:solidFill>
                <a:srgbClr val="000000">
                  <a:lumMod val="65000"/>
                  <a:lumOff val="35000"/>
                </a:srgbClr>
              </a:solidFill>
              <a:effectLst/>
              <a:uLnTx/>
              <a:uFillTx/>
              <a:latin typeface="Rockwell"/>
              <a:ea typeface="+mn-ea"/>
              <a:cs typeface="+mn-cs"/>
            </a:endParaRPr>
          </a:p>
          <a:p>
            <a:pPr marL="0" marR="0" lvl="0" indent="0" algn="l" defTabSz="914400" rtl="0" eaLnBrk="1" fontAlgn="base" latinLnBrk="0" hangingPunct="1">
              <a:lnSpc>
                <a:spcPct val="100000"/>
              </a:lnSpc>
              <a:spcBef>
                <a:spcPts val="2000"/>
              </a:spcBef>
              <a:spcAft>
                <a:spcPts val="0"/>
              </a:spcAft>
              <a:buClr>
                <a:srgbClr val="FFC425"/>
              </a:buClr>
              <a:buSzPct val="75000"/>
              <a:buFont typeface="Wingdings" pitchFamily="2" charset="2"/>
              <a:buNone/>
              <a:tabLst/>
              <a:defRPr/>
            </a:pPr>
            <a:endParaRPr kumimoji="0" lang="en-US" sz="800" b="0" i="0" u="none" strike="noStrike" kern="1200" cap="none" spc="0" normalizeH="0" baseline="0" noProof="0" dirty="0">
              <a:ln>
                <a:noFill/>
              </a:ln>
              <a:solidFill>
                <a:srgbClr val="000000">
                  <a:lumMod val="65000"/>
                  <a:lumOff val="35000"/>
                </a:srgbClr>
              </a:solidFill>
              <a:effectLst/>
              <a:uLnTx/>
              <a:uFillTx/>
              <a:latin typeface="Rockwell"/>
              <a:ea typeface="+mn-ea"/>
              <a:cs typeface="+mn-cs"/>
            </a:endParaRPr>
          </a:p>
          <a:p>
            <a:pPr marL="228600" marR="0" lvl="0" indent="-228600" algn="l" defTabSz="914400" rtl="0" eaLnBrk="1" fontAlgn="auto" latinLnBrk="0" hangingPunct="1">
              <a:lnSpc>
                <a:spcPct val="100000"/>
              </a:lnSpc>
              <a:spcBef>
                <a:spcPts val="2000"/>
              </a:spcBef>
              <a:spcAft>
                <a:spcPts val="0"/>
              </a:spcAft>
              <a:buClr>
                <a:srgbClr val="FFC425"/>
              </a:buClr>
              <a:buSzPct val="75000"/>
              <a:buFont typeface="Wingdings" pitchFamily="2" charset="2"/>
              <a:buChar char="n"/>
              <a:tabLst/>
              <a:defRPr/>
            </a:pPr>
            <a:br>
              <a:rPr kumimoji="0" lang="en-US" sz="800" b="0" i="0" u="none" strike="noStrike" kern="1200" cap="none" spc="0" normalizeH="0" baseline="0" noProof="0" dirty="0">
                <a:ln>
                  <a:noFill/>
                </a:ln>
                <a:solidFill>
                  <a:srgbClr val="000000">
                    <a:lumMod val="65000"/>
                    <a:lumOff val="35000"/>
                  </a:srgbClr>
                </a:solidFill>
                <a:effectLst/>
                <a:uLnTx/>
                <a:uFillTx/>
                <a:latin typeface="Rockwell"/>
                <a:ea typeface="+mn-ea"/>
                <a:cs typeface="+mn-cs"/>
              </a:rPr>
            </a:br>
            <a:r>
              <a:rPr kumimoji="0" lang="en-US" sz="2000" b="0" i="0" u="sng" strike="noStrike" kern="1200" cap="none" spc="0" normalizeH="0" baseline="0" noProof="0" dirty="0">
                <a:ln>
                  <a:noFill/>
                </a:ln>
                <a:solidFill>
                  <a:srgbClr val="000000">
                    <a:lumMod val="65000"/>
                    <a:lumOff val="35000"/>
                  </a:srgbClr>
                </a:solidFill>
                <a:effectLst/>
                <a:uLnTx/>
                <a:uFillTx/>
                <a:latin typeface="Rockwell"/>
                <a:ea typeface="+mn-ea"/>
                <a:cs typeface="+mn-cs"/>
                <a:hlinkClick r:id="rId4"/>
              </a:rPr>
              <a:t>Hamm v. Smith</a:t>
            </a:r>
            <a:r>
              <a:rPr kumimoji="0" lang="en-US" sz="2000" b="0" i="0" u="none" strike="noStrike" kern="1200" cap="none" spc="0" normalizeH="0" baseline="0" noProof="0" dirty="0">
                <a:ln>
                  <a:noFill/>
                </a:ln>
                <a:solidFill>
                  <a:srgbClr val="000000">
                    <a:lumMod val="65000"/>
                    <a:lumOff val="35000"/>
                  </a:srgbClr>
                </a:solidFill>
                <a:effectLst/>
                <a:uLnTx/>
                <a:uFillTx/>
                <a:latin typeface="Rockwell"/>
                <a:ea typeface="+mn-ea"/>
                <a:cs typeface="+mn-cs"/>
                <a:hlinkClick r:id="rId4"/>
              </a:rPr>
              <a:t>, No. 24-872, 2026 U.S. LEXIS 2207, at *1-2 (May 21, 2026)</a:t>
            </a:r>
            <a:endParaRPr kumimoji="0" lang="en-US" sz="8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3" name="Content Placeholder 2">
            <a:extLst>
              <a:ext uri="{FF2B5EF4-FFF2-40B4-BE49-F238E27FC236}">
                <a16:creationId xmlns:a16="http://schemas.microsoft.com/office/drawing/2014/main" id="{B94B6CFD-E368-FFA8-0EC1-64CDAA3B18B5}"/>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B13ED4ED-F643-2E02-4DF4-AAAE6A15339E}"/>
              </a:ext>
            </a:extLst>
          </p:cNvPr>
          <p:cNvSpPr txBox="1">
            <a:spLocks/>
          </p:cNvSpPr>
          <p:nvPr/>
        </p:nvSpPr>
        <p:spPr>
          <a:xfrm>
            <a:off x="105006" y="2609520"/>
            <a:ext cx="8953985" cy="122148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1050" b="1" i="0" u="none" strike="noStrike" kern="1200" cap="none" spc="0" normalizeH="0" baseline="0" noProof="0" dirty="0">
                <a:ln>
                  <a:noFill/>
                </a:ln>
                <a:solidFill>
                  <a:srgbClr val="000000"/>
                </a:solidFill>
                <a:effectLst/>
                <a:uLnTx/>
                <a:uFillTx/>
                <a:latin typeface="Rockwell"/>
                <a:ea typeface="+mn-ea"/>
                <a:cs typeface="+mn-cs"/>
              </a:rPr>
              <a:t>LOWER COURTS</a:t>
            </a:r>
            <a:r>
              <a:rPr kumimoji="0" lang="en-US" sz="1050" b="0" i="0" u="none" strike="noStrike" kern="1200" cap="none" spc="0" normalizeH="0" baseline="0" noProof="0" dirty="0">
                <a:ln>
                  <a:noFill/>
                </a:ln>
                <a:solidFill>
                  <a:srgbClr val="000000"/>
                </a:solidFill>
                <a:effectLst/>
                <a:uLnTx/>
                <a:uFillTx/>
                <a:latin typeface="Rockwell"/>
                <a:ea typeface="+mn-ea"/>
                <a:cs typeface="+mn-cs"/>
              </a:rPr>
              <a:t>: The 11</a:t>
            </a:r>
            <a:r>
              <a:rPr kumimoji="0" lang="en-US" sz="1050" b="0" i="0" u="none" strike="noStrike" kern="1200" cap="none" spc="0" normalizeH="0" baseline="30000" noProof="0" dirty="0">
                <a:ln>
                  <a:noFill/>
                </a:ln>
                <a:solidFill>
                  <a:srgbClr val="000000"/>
                </a:solidFill>
                <a:effectLst/>
                <a:uLnTx/>
                <a:uFillTx/>
                <a:latin typeface="Rockwell"/>
                <a:ea typeface="+mn-ea"/>
                <a:cs typeface="+mn-cs"/>
              </a:rPr>
              <a:t>th</a:t>
            </a:r>
            <a:r>
              <a:rPr kumimoji="0" lang="en-US" sz="1050" b="0" i="0" u="none" strike="noStrike" kern="1200" cap="none" spc="0" normalizeH="0" baseline="0" noProof="0" dirty="0">
                <a:ln>
                  <a:noFill/>
                </a:ln>
                <a:solidFill>
                  <a:srgbClr val="000000"/>
                </a:solidFill>
                <a:effectLst/>
                <a:uLnTx/>
                <a:uFillTx/>
                <a:latin typeface="Rockwell"/>
                <a:ea typeface="+mn-ea"/>
                <a:cs typeface="+mn-cs"/>
              </a:rPr>
              <a:t> Circuit had affirmed the district court’s order granting Joseph Clifton Smith’s 28 U.S.C. § 2254 petition seeking to set aside his death sentence for capital murder because he is intellectually disabled.   The case was then remanded from the U.S. Supreme Court for the 11</a:t>
            </a:r>
            <a:r>
              <a:rPr kumimoji="0" lang="en-US" sz="1050" b="0" i="0" u="none" strike="noStrike" kern="1200" cap="none" spc="0" normalizeH="0" baseline="30000" noProof="0" dirty="0">
                <a:ln>
                  <a:noFill/>
                </a:ln>
                <a:solidFill>
                  <a:srgbClr val="000000"/>
                </a:solidFill>
                <a:effectLst/>
                <a:uLnTx/>
                <a:uFillTx/>
                <a:latin typeface="Rockwell"/>
                <a:ea typeface="+mn-ea"/>
                <a:cs typeface="+mn-cs"/>
              </a:rPr>
              <a:t>th</a:t>
            </a:r>
            <a:r>
              <a:rPr kumimoji="0" lang="en-US" sz="1050" b="0" i="0" u="none" strike="noStrike" kern="1200" cap="none" spc="0" normalizeH="0" baseline="0" noProof="0" dirty="0">
                <a:ln>
                  <a:noFill/>
                </a:ln>
                <a:solidFill>
                  <a:srgbClr val="000000"/>
                </a:solidFill>
                <a:effectLst/>
                <a:uLnTx/>
                <a:uFillTx/>
                <a:latin typeface="Rockwell"/>
                <a:ea typeface="+mn-ea"/>
                <a:cs typeface="+mn-cs"/>
              </a:rPr>
              <a:t> Circuit to explain which approach it had taken to determine Clifton’s intellectual disability.  The 11</a:t>
            </a:r>
            <a:r>
              <a:rPr kumimoji="0" lang="en-US" sz="1050" b="0" i="0" u="none" strike="noStrike" kern="1200" cap="none" spc="0" normalizeH="0" baseline="30000" noProof="0" dirty="0">
                <a:ln>
                  <a:noFill/>
                </a:ln>
                <a:solidFill>
                  <a:srgbClr val="000000"/>
                </a:solidFill>
                <a:effectLst/>
                <a:uLnTx/>
                <a:uFillTx/>
                <a:latin typeface="Rockwell"/>
                <a:ea typeface="+mn-ea"/>
                <a:cs typeface="+mn-cs"/>
              </a:rPr>
              <a:t>th</a:t>
            </a:r>
            <a:r>
              <a:rPr kumimoji="0" lang="en-US" sz="1050" b="0" i="0" u="none" strike="noStrike" kern="1200" cap="none" spc="0" normalizeH="0" baseline="0" noProof="0" dirty="0">
                <a:ln>
                  <a:noFill/>
                </a:ln>
                <a:solidFill>
                  <a:srgbClr val="000000"/>
                </a:solidFill>
                <a:effectLst/>
                <a:uLnTx/>
                <a:uFillTx/>
                <a:latin typeface="Rockwell"/>
                <a:ea typeface="+mn-ea"/>
                <a:cs typeface="+mn-cs"/>
              </a:rPr>
              <a:t> Circuit responded a “holistic approach to multiple IQ scores that considers the relevant evidence, including as appropriate any relevant expert testimony.”  Hamm, 2024 WL 4654458, at *1. The U.S. Supreme Court took the case in order to resolve which approach to take in making the determination given various approaches being utilized by states to determine intellectual disability as a clarification of legal standard involving  </a:t>
            </a:r>
            <a:r>
              <a:rPr kumimoji="0" lang="en-US" sz="1050" b="0" i="1" u="none" strike="noStrike" kern="1200" cap="none" spc="0" normalizeH="0" baseline="0" noProof="0" dirty="0">
                <a:ln>
                  <a:noFill/>
                </a:ln>
                <a:solidFill>
                  <a:srgbClr val="000000"/>
                </a:solidFill>
                <a:effectLst/>
                <a:uLnTx/>
                <a:uFillTx/>
                <a:latin typeface="Rockwell"/>
                <a:ea typeface="+mn-ea"/>
                <a:cs typeface="+mn-cs"/>
              </a:rPr>
              <a:t>Atkins v. Virginia</a:t>
            </a:r>
            <a:r>
              <a:rPr kumimoji="0" lang="en-US" sz="1050" b="0" i="0" u="none" strike="noStrike" kern="1200" cap="none" spc="0" normalizeH="0" baseline="0" noProof="0" dirty="0">
                <a:ln>
                  <a:noFill/>
                </a:ln>
                <a:solidFill>
                  <a:srgbClr val="000000"/>
                </a:solidFill>
                <a:effectLst/>
                <a:uLnTx/>
                <a:uFillTx/>
                <a:latin typeface="Rockwell"/>
                <a:ea typeface="+mn-ea"/>
                <a:cs typeface="+mn-cs"/>
              </a:rPr>
              <a:t>, 536 U.S. 304, 321 (2002).</a:t>
            </a:r>
          </a:p>
        </p:txBody>
      </p:sp>
      <p:sp>
        <p:nvSpPr>
          <p:cNvPr id="10" name="Content Placeholder 2">
            <a:extLst>
              <a:ext uri="{FF2B5EF4-FFF2-40B4-BE49-F238E27FC236}">
                <a16:creationId xmlns:a16="http://schemas.microsoft.com/office/drawing/2014/main" id="{7E03F339-0748-4D59-3AC3-48CE7B349EEA}"/>
              </a:ext>
            </a:extLst>
          </p:cNvPr>
          <p:cNvSpPr txBox="1">
            <a:spLocks/>
          </p:cNvSpPr>
          <p:nvPr/>
        </p:nvSpPr>
        <p:spPr>
          <a:xfrm>
            <a:off x="105006" y="3923925"/>
            <a:ext cx="8917520" cy="768813"/>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1200" b="1" i="0" u="none" strike="noStrike" kern="1200" cap="none" spc="0" normalizeH="0" baseline="0" noProof="0" dirty="0">
                <a:ln>
                  <a:noFill/>
                </a:ln>
                <a:solidFill>
                  <a:srgbClr val="FFFFFF"/>
                </a:solidFill>
                <a:effectLst/>
                <a:uLnTx/>
                <a:uFillTx/>
                <a:latin typeface="Rockwell"/>
                <a:ea typeface="+mn-ea"/>
                <a:cs typeface="+mn-cs"/>
              </a:rPr>
              <a:t>Whether and how the use of multiple IQ scores impacts the determination of intellectual disability in capital punishment cases under </a:t>
            </a:r>
            <a:r>
              <a:rPr kumimoji="0" lang="en-US" sz="1200" b="1" i="1" u="none" strike="noStrike" kern="1200" cap="none" spc="0" normalizeH="0" baseline="0" noProof="0" dirty="0">
                <a:ln>
                  <a:noFill/>
                </a:ln>
                <a:solidFill>
                  <a:srgbClr val="FFFFFF"/>
                </a:solidFill>
                <a:effectLst/>
                <a:uLnTx/>
                <a:uFillTx/>
                <a:latin typeface="Rockwell"/>
                <a:ea typeface="+mn-ea"/>
                <a:cs typeface="+mn-cs"/>
              </a:rPr>
              <a:t>Atkins</a:t>
            </a:r>
            <a:r>
              <a:rPr kumimoji="0" lang="en-US" sz="1200" b="1" i="0" u="none" strike="noStrike" kern="1200" cap="none" spc="0" normalizeH="0" baseline="0" noProof="0" dirty="0">
                <a:ln>
                  <a:noFill/>
                </a:ln>
                <a:solidFill>
                  <a:srgbClr val="FFFFFF"/>
                </a:solidFill>
                <a:effectLst/>
                <a:uLnTx/>
                <a:uFillTx/>
                <a:latin typeface="Rockwell"/>
                <a:ea typeface="+mn-ea"/>
                <a:cs typeface="+mn-cs"/>
              </a:rPr>
              <a:t>. (*This was not Alabama’s original questions but one offered by the United States that the U.S. Supreme Court took with no specific court split.)</a:t>
            </a:r>
          </a:p>
        </p:txBody>
      </p:sp>
      <p:sp>
        <p:nvSpPr>
          <p:cNvPr id="22" name="Content Placeholder 2">
            <a:extLst>
              <a:ext uri="{FF2B5EF4-FFF2-40B4-BE49-F238E27FC236}">
                <a16:creationId xmlns:a16="http://schemas.microsoft.com/office/drawing/2014/main" id="{B2C1217A-82D2-0237-B2FC-31884DCD76EA}"/>
              </a:ext>
            </a:extLst>
          </p:cNvPr>
          <p:cNvSpPr txBox="1">
            <a:spLocks/>
          </p:cNvSpPr>
          <p:nvPr/>
        </p:nvSpPr>
        <p:spPr>
          <a:xfrm>
            <a:off x="105006" y="4797393"/>
            <a:ext cx="8935754" cy="1174505"/>
          </a:xfrm>
          <a:prstGeom prst="rect">
            <a:avLst/>
          </a:prstGeom>
          <a:solidFill>
            <a:schemeClr val="accent4">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DECISION</a:t>
            </a:r>
            <a:r>
              <a:rPr kumimoji="0" lang="en-US" sz="2000" b="0" i="0" u="none" strike="noStrike" kern="1200" cap="none" spc="0" normalizeH="0" baseline="0" noProof="0" dirty="0">
                <a:ln>
                  <a:noFill/>
                </a:ln>
                <a:solidFill>
                  <a:srgbClr val="FFFFFF"/>
                </a:solidFill>
                <a:effectLst/>
                <a:uLnTx/>
                <a:uFillTx/>
                <a:latin typeface="Rockwell"/>
                <a:ea typeface="+mn-ea"/>
                <a:cs typeface="+mn-cs"/>
              </a:rPr>
              <a:t>: </a:t>
            </a:r>
            <a:r>
              <a:rPr kumimoji="0" lang="en-US" sz="1600" b="0" i="0" u="none" strike="noStrike" kern="1200" cap="none" spc="0" normalizeH="0" baseline="0" noProof="0" dirty="0">
                <a:ln>
                  <a:noFill/>
                </a:ln>
                <a:solidFill>
                  <a:srgbClr val="FFFFFF"/>
                </a:solidFill>
                <a:effectLst/>
                <a:uLnTx/>
                <a:uFillTx/>
                <a:latin typeface="Rockwell"/>
                <a:ea typeface="+mn-ea"/>
                <a:cs typeface="+mn-cs"/>
              </a:rPr>
              <a:t>Vote 5-4: Writ of certiorari DISMISSED as improvidently granted. Opinion per curiam. Justice Sotomayor, with whom Justice Jackson joins, concurring. Justice Thomas, dissenting. Justice Alito, with whom Justice Thomas joins, and with whom The Chief Justice and Justice Gorsuch join as to Parts I, III, and IV, dissenting. </a:t>
            </a:r>
          </a:p>
        </p:txBody>
      </p:sp>
      <p:pic>
        <p:nvPicPr>
          <p:cNvPr id="13" name="Picture 12"/>
          <p:cNvPicPr>
            <a:picLocks noChangeAspect="1"/>
          </p:cNvPicPr>
          <p:nvPr/>
        </p:nvPicPr>
        <p:blipFill rotWithShape="1">
          <a:blip r:embed="rId5"/>
          <a:srcRect t="16384" b="16384"/>
          <a:stretch/>
        </p:blipFill>
        <p:spPr>
          <a:xfrm>
            <a:off x="5206181" y="83042"/>
            <a:ext cx="1066962" cy="726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514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7410-94C7-B9B4-0517-FBD322FB065C}"/>
              </a:ext>
            </a:extLst>
          </p:cNvPr>
          <p:cNvSpPr>
            <a:spLocks noGrp="1"/>
          </p:cNvSpPr>
          <p:nvPr>
            <p:ph type="title"/>
          </p:nvPr>
        </p:nvSpPr>
        <p:spPr>
          <a:xfrm>
            <a:off x="645958" y="26894"/>
            <a:ext cx="7556313" cy="1116106"/>
          </a:xfrm>
        </p:spPr>
        <p:txBody>
          <a:bodyPr/>
          <a:lstStyle/>
          <a:p>
            <a:r>
              <a:rPr lang="en-US" dirty="0"/>
              <a:t>Determining Intellectual Disability</a:t>
            </a:r>
          </a:p>
        </p:txBody>
      </p:sp>
      <p:sp>
        <p:nvSpPr>
          <p:cNvPr id="3" name="Content Placeholder 2">
            <a:extLst>
              <a:ext uri="{FF2B5EF4-FFF2-40B4-BE49-F238E27FC236}">
                <a16:creationId xmlns:a16="http://schemas.microsoft.com/office/drawing/2014/main" id="{BFACC8D0-A631-48E9-CD81-42FFF7DD8D97}"/>
              </a:ext>
            </a:extLst>
          </p:cNvPr>
          <p:cNvSpPr>
            <a:spLocks noGrp="1"/>
          </p:cNvSpPr>
          <p:nvPr>
            <p:ph idx="1"/>
          </p:nvPr>
        </p:nvSpPr>
        <p:spPr>
          <a:xfrm>
            <a:off x="0" y="997939"/>
            <a:ext cx="9144000" cy="5860062"/>
          </a:xfrm>
        </p:spPr>
        <p:txBody>
          <a:bodyPr>
            <a:normAutofit lnSpcReduction="10000"/>
          </a:bodyPr>
          <a:lstStyle/>
          <a:p>
            <a:endParaRPr lang="en-US" sz="1400" dirty="0"/>
          </a:p>
          <a:p>
            <a:r>
              <a:rPr lang="en-US" sz="1800" dirty="0"/>
              <a:t>The U.S. Supreme Court held in </a:t>
            </a:r>
            <a:r>
              <a:rPr lang="en-US" sz="1800" i="1" dirty="0"/>
              <a:t>Atkins v. Virginia</a:t>
            </a:r>
            <a:r>
              <a:rPr lang="en-US" sz="1800" dirty="0"/>
              <a:t>, 536 U. S. 304, 122 S. Ct. 2242, 153 L. Ed. 2d 335 (2002), that it violates the Eighth Amendment to execute an individual who is </a:t>
            </a:r>
            <a:r>
              <a:rPr lang="en-US" sz="1800" b="1" dirty="0"/>
              <a:t>intellectually disabled</a:t>
            </a:r>
            <a:r>
              <a:rPr lang="en-US" sz="1800" dirty="0"/>
              <a:t>. However, the Court left it to the States to “‘develo[p] appropriate ways to enforce’” this limitation. </a:t>
            </a:r>
            <a:r>
              <a:rPr lang="en-US" sz="1800" i="1" dirty="0"/>
              <a:t>Id</a:t>
            </a:r>
            <a:r>
              <a:rPr lang="en-US" sz="1800" dirty="0"/>
              <a:t>., at 317, 122 S. Ct. 2242, 153 L. Ed. 2d 335. </a:t>
            </a:r>
          </a:p>
          <a:p>
            <a:r>
              <a:rPr lang="en-US" sz="1800" dirty="0"/>
              <a:t>The Alabama Supreme Court responded by adopting a definition of intellectual disability that requires the defendant to prove three prongs, all by a preponderance of the evidence: (1) “significantly subaverage intellectual functioning (an IQ of 70 or below)”; (2) “significant or substantial deficits in adaptive behavior”; and (3) manifestation of “these problems . . . during the developmental period (i.e., before the defendant reached age 18).” </a:t>
            </a:r>
            <a:r>
              <a:rPr lang="en-US" sz="1800" i="1" dirty="0"/>
              <a:t>Ex parte Perkins</a:t>
            </a:r>
            <a:r>
              <a:rPr lang="en-US" sz="1800" dirty="0"/>
              <a:t>, 851 So. 2d 453, 456 (2002).</a:t>
            </a:r>
          </a:p>
          <a:p>
            <a:pPr lvl="1"/>
            <a:r>
              <a:rPr lang="en-US" dirty="0"/>
              <a:t>The “Significantly subaverage intellectual function” determination:</a:t>
            </a:r>
          </a:p>
          <a:p>
            <a:pPr lvl="3"/>
            <a:r>
              <a:rPr lang="en-US" b="1" dirty="0"/>
              <a:t>Approach 1</a:t>
            </a:r>
            <a:r>
              <a:rPr lang="en-US" dirty="0"/>
              <a:t>: solely “the fact that the lower end of the standard-error range for Smith’s lowest IQ score is 69” or</a:t>
            </a:r>
          </a:p>
          <a:p>
            <a:pPr lvl="3"/>
            <a:r>
              <a:rPr lang="en-US" b="1" dirty="0"/>
              <a:t>Approach 2</a:t>
            </a:r>
            <a:r>
              <a:rPr lang="en-US" dirty="0"/>
              <a:t>: a “holistic approach to multiple IQ scores that considers the relevant evidence, including as appropriate any relevant expert testimony.”  Hamm, 2024 WL 4654458, at *1. </a:t>
            </a:r>
          </a:p>
          <a:p>
            <a:pPr marL="228600" lvl="1" indent="0">
              <a:buNone/>
            </a:pPr>
            <a:endParaRPr lang="en-US" sz="1200" dirty="0"/>
          </a:p>
        </p:txBody>
      </p:sp>
      <p:sp>
        <p:nvSpPr>
          <p:cNvPr id="4" name="Slide Number Placeholder 3">
            <a:extLst>
              <a:ext uri="{FF2B5EF4-FFF2-40B4-BE49-F238E27FC236}">
                <a16:creationId xmlns:a16="http://schemas.microsoft.com/office/drawing/2014/main" id="{6872B0D5-B5BA-9AB1-012B-ABFCD6F24C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04281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85A1-C752-B39C-A78A-8878BC130DC4}"/>
              </a:ext>
            </a:extLst>
          </p:cNvPr>
          <p:cNvSpPr>
            <a:spLocks noGrp="1"/>
          </p:cNvSpPr>
          <p:nvPr>
            <p:ph type="title"/>
          </p:nvPr>
        </p:nvSpPr>
        <p:spPr>
          <a:xfrm>
            <a:off x="660706" y="224545"/>
            <a:ext cx="7556313" cy="689855"/>
          </a:xfrm>
        </p:spPr>
        <p:txBody>
          <a:bodyPr/>
          <a:lstStyle/>
          <a:p>
            <a:r>
              <a:rPr lang="en-US" dirty="0"/>
              <a:t>Response by Disability Advocates</a:t>
            </a:r>
          </a:p>
        </p:txBody>
      </p:sp>
      <p:sp>
        <p:nvSpPr>
          <p:cNvPr id="3" name="Content Placeholder 2">
            <a:extLst>
              <a:ext uri="{FF2B5EF4-FFF2-40B4-BE49-F238E27FC236}">
                <a16:creationId xmlns:a16="http://schemas.microsoft.com/office/drawing/2014/main" id="{97853161-55B6-86F8-9854-1E4380D6490C}"/>
              </a:ext>
            </a:extLst>
          </p:cNvPr>
          <p:cNvSpPr>
            <a:spLocks noGrp="1"/>
          </p:cNvSpPr>
          <p:nvPr>
            <p:ph idx="1"/>
          </p:nvPr>
        </p:nvSpPr>
        <p:spPr>
          <a:xfrm>
            <a:off x="0" y="1391264"/>
            <a:ext cx="9144000" cy="5466736"/>
          </a:xfrm>
        </p:spPr>
        <p:txBody>
          <a:bodyPr>
            <a:normAutofit/>
          </a:bodyPr>
          <a:lstStyle/>
          <a:p>
            <a:r>
              <a:rPr lang="en-US" sz="1600" dirty="0"/>
              <a:t>“It is settled law that executing people with intellectual disability is unconstitutional. People with intellectual disability have a specific condition, not a rote IQ number. Alabama is asking the court to erase that precedent and focus exclusively on IQ scores in evaluating whether a person has an intellectual disability. </a:t>
            </a:r>
            <a:r>
              <a:rPr lang="en-US" sz="1600" b="1" dirty="0"/>
              <a:t>The state’s request would upend decades of precedent, ignore science, and put people with intellectual disability at risk of unlawful execution. An intellectual disability diagnosis requires a holistic and comprehensive evaluation conducted by qualified individuals</a:t>
            </a:r>
            <a:r>
              <a:rPr lang="en-US" sz="1600" dirty="0"/>
              <a:t>. Lives are on the line.” --Shira Wakschlag, Senior Executive Officer of Legal Advocacy and General Counsel for The Arc of the United States</a:t>
            </a:r>
          </a:p>
          <a:p>
            <a:r>
              <a:rPr lang="en-US" sz="1600" dirty="0"/>
              <a:t>“Courts and other decision-makers have long relied on this diagnostic framework as the established method for obtaining an accurate diagnosis in order to address a number of different clinical and legal issues. See AAIDD-12 at 40-41 (discussing contexts in which a diagnosis might be necessary). Because people who have intellectual disability generally need ongoing supports throughout their lives, a clinical diagnosis is of particular importance in accessing early intervention, special education, home and community-based services, Supplemental Security Income, and other such supports. Id. at 23 (noting that one of the primary purposes of a diagnosis of intellectual disability is to “establish eligibility for relevant benefits, supports and services”); AAIDD-11 at 11 (discussing the role of a diagnosis of intellectual disability in eligibility for services).” Amici Brief, pg. 8, </a:t>
            </a:r>
            <a:r>
              <a:rPr lang="en-US" sz="1600" dirty="0">
                <a:hlinkClick r:id="rId2"/>
              </a:rPr>
              <a:t>https://thearc.org/wp-content/uploads/2025/09/Hamm-v-Smith-Amicus-Final.pdf</a:t>
            </a:r>
            <a:endParaRPr lang="en-US" sz="1600" dirty="0"/>
          </a:p>
        </p:txBody>
      </p:sp>
      <p:sp>
        <p:nvSpPr>
          <p:cNvPr id="4" name="Slide Number Placeholder 3">
            <a:extLst>
              <a:ext uri="{FF2B5EF4-FFF2-40B4-BE49-F238E27FC236}">
                <a16:creationId xmlns:a16="http://schemas.microsoft.com/office/drawing/2014/main" id="{DC8175DE-692D-C57B-71B0-5BFE6A3874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10079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10" y="115384"/>
            <a:ext cx="7556313" cy="1116106"/>
          </a:xfrm>
        </p:spPr>
        <p:txBody>
          <a:bodyPr/>
          <a:lstStyle/>
          <a:p>
            <a:r>
              <a:rPr lang="en-US" sz="2800" dirty="0"/>
              <a:t>U.S. Supreme Court Decision: Dismissed as Improvidently Granted (“DIG”) </a:t>
            </a:r>
            <a:br>
              <a:rPr lang="en-US" sz="2800" dirty="0"/>
            </a:br>
            <a:endParaRPr lang="en-US" sz="2800" dirty="0"/>
          </a:p>
        </p:txBody>
      </p:sp>
      <p:sp>
        <p:nvSpPr>
          <p:cNvPr id="3" name="Content Placeholder 2"/>
          <p:cNvSpPr>
            <a:spLocks noGrp="1"/>
          </p:cNvSpPr>
          <p:nvPr>
            <p:ph idx="1"/>
          </p:nvPr>
        </p:nvSpPr>
        <p:spPr>
          <a:xfrm>
            <a:off x="144513" y="1614948"/>
            <a:ext cx="8999487" cy="4144963"/>
          </a:xfrm>
        </p:spPr>
        <p:txBody>
          <a:bodyPr>
            <a:noAutofit/>
          </a:bodyPr>
          <a:lstStyle/>
          <a:p>
            <a:r>
              <a:rPr lang="en-US" sz="1300" dirty="0"/>
              <a:t>Concurring (Sotomayor)</a:t>
            </a:r>
          </a:p>
          <a:p>
            <a:pPr lvl="1"/>
            <a:r>
              <a:rPr lang="en-US" sz="1300" dirty="0"/>
              <a:t>Right to dismiss the case</a:t>
            </a:r>
          </a:p>
          <a:p>
            <a:pPr lvl="1"/>
            <a:r>
              <a:rPr lang="en-US" sz="1300" dirty="0"/>
              <a:t>Agreement by the parties involved</a:t>
            </a:r>
          </a:p>
          <a:p>
            <a:pPr lvl="2"/>
            <a:r>
              <a:rPr lang="en-US" sz="1300" dirty="0"/>
              <a:t>1) “The Court is not equipped in this case to provide any meaningful guidance on how courts should assess multiple IQ scores. All the parties here agree that the Eighth Amendment does not prescribe a single formula for weighing multiple IQ scores.” Hamm v. Smith, No. 24-872, 2026 LX 273343, at *9 (May 21, 2026)</a:t>
            </a:r>
          </a:p>
          <a:p>
            <a:pPr lvl="2"/>
            <a:r>
              <a:rPr lang="en-US" sz="1300" dirty="0"/>
              <a:t>2) </a:t>
            </a:r>
            <a:r>
              <a:rPr lang="en-US" sz="1300" i="1" dirty="0"/>
              <a:t>Atkins</a:t>
            </a:r>
            <a:r>
              <a:rPr lang="en-US" sz="1300" dirty="0"/>
              <a:t> gave States the primary role in “developing appropriate ways to enforce” </a:t>
            </a:r>
            <a:r>
              <a:rPr lang="en-US" sz="1300" i="1" dirty="0"/>
              <a:t>Atkins</a:t>
            </a:r>
            <a:r>
              <a:rPr lang="en-US" sz="1300" dirty="0"/>
              <a:t>. 536 U. S., at 317.</a:t>
            </a:r>
          </a:p>
          <a:p>
            <a:pPr lvl="1"/>
            <a:r>
              <a:rPr lang="en-US" sz="1300" dirty="0"/>
              <a:t>What the lower courts did here</a:t>
            </a:r>
          </a:p>
          <a:p>
            <a:pPr lvl="3"/>
            <a:r>
              <a:rPr lang="en-US" sz="1300" dirty="0"/>
              <a:t>Did not discuss or consider what to do/how to proceed when multiple IQ scores are taken</a:t>
            </a:r>
          </a:p>
          <a:p>
            <a:pPr lvl="3"/>
            <a:r>
              <a:rPr lang="en-US" sz="1300" b="1" i="1" dirty="0"/>
              <a:t>No courts have adopted or declined the method used by Alabama, therefore, we don’t feel the necessity to get involved</a:t>
            </a:r>
            <a:endParaRPr lang="en-US" sz="1300" dirty="0"/>
          </a:p>
          <a:p>
            <a:r>
              <a:rPr lang="en-US" sz="1300" dirty="0"/>
              <a:t>Dissent (Thomas)</a:t>
            </a:r>
          </a:p>
          <a:p>
            <a:pPr lvl="1"/>
            <a:r>
              <a:rPr lang="en-US" sz="1300" dirty="0"/>
              <a:t>Court’s decision in </a:t>
            </a:r>
            <a:r>
              <a:rPr lang="en-US" sz="1300" i="1" dirty="0"/>
              <a:t>Atkins</a:t>
            </a:r>
            <a:r>
              <a:rPr lang="en-US" sz="1300" dirty="0"/>
              <a:t> is “demonstrably erroneous” and should be overruled altogether</a:t>
            </a:r>
          </a:p>
          <a:p>
            <a:pPr lvl="1"/>
            <a:r>
              <a:rPr lang="en-US" sz="1300" dirty="0"/>
              <a:t>Eighth Amendment’s ban on cruel and unusual punishment applies only to methods of execution –not to Smith’s claim regarding intellectual disability status</a:t>
            </a:r>
          </a:p>
          <a:p>
            <a:r>
              <a:rPr lang="en-US" sz="1300" dirty="0"/>
              <a:t>Dissent (Alito)</a:t>
            </a:r>
          </a:p>
          <a:p>
            <a:pPr lvl="1"/>
            <a:r>
              <a:rPr lang="en-US" sz="1300" dirty="0"/>
              <a:t>There are different ways to determine a specific IQ score when multiple IQ scores are involved—any method as long as its reasonable</a:t>
            </a:r>
          </a:p>
          <a:p>
            <a:pPr lvl="1"/>
            <a:r>
              <a:rPr lang="en-US" sz="1300" dirty="0"/>
              <a:t>By leaving this issue open, this becomes a particularly individualized assessment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267604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92B0-7111-2CD4-BBDA-A35B7C6778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DF8394-3E62-14FF-0200-76F264B1F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8B56593E-5AAB-9847-3E30-472092588951}"/>
              </a:ext>
            </a:extLst>
          </p:cNvPr>
          <p:cNvSpPr>
            <a:spLocks noGrp="1"/>
          </p:cNvSpPr>
          <p:nvPr>
            <p:ph type="title"/>
          </p:nvPr>
        </p:nvSpPr>
        <p:spPr>
          <a:xfrm>
            <a:off x="511922" y="140074"/>
            <a:ext cx="5138251" cy="926726"/>
          </a:xfrm>
        </p:spPr>
        <p:txBody>
          <a:bodyPr/>
          <a:lstStyle/>
          <a:p>
            <a:r>
              <a:rPr lang="en-US" i="1" dirty="0">
                <a:solidFill>
                  <a:schemeClr val="tx1">
                    <a:lumMod val="65000"/>
                    <a:lumOff val="35000"/>
                  </a:schemeClr>
                </a:solidFill>
              </a:rPr>
              <a:t>Doe v. Dynamic Physical Therapy, LLC</a:t>
            </a:r>
            <a:endParaRPr lang="en-US" sz="2800" dirty="0">
              <a:solidFill>
                <a:schemeClr val="tx1">
                  <a:lumMod val="65000"/>
                  <a:lumOff val="35000"/>
                </a:schemeClr>
              </a:solidFill>
            </a:endParaRPr>
          </a:p>
        </p:txBody>
      </p:sp>
      <p:cxnSp>
        <p:nvCxnSpPr>
          <p:cNvPr id="7" name="Straight Arrow Connector 6">
            <a:extLst>
              <a:ext uri="{FF2B5EF4-FFF2-40B4-BE49-F238E27FC236}">
                <a16:creationId xmlns:a16="http://schemas.microsoft.com/office/drawing/2014/main" id="{24022288-441C-2FBD-3AEF-EF43EC9D979E}"/>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2282A397-2DEA-7925-B92D-026012EB7E7C}"/>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E5C6A960-AB47-A577-BCF7-570EBB363C52}"/>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E27EC8C3-B338-03F0-FE65-88FA9A65F29A}"/>
              </a:ext>
            </a:extLst>
          </p:cNvPr>
          <p:cNvSpPr/>
          <p:nvPr/>
        </p:nvSpPr>
        <p:spPr>
          <a:xfrm>
            <a:off x="6280661" y="6093770"/>
            <a:ext cx="170749" cy="200002"/>
          </a:xfrm>
          <a:prstGeom prst="ellipse">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8E5170F7-A66F-5993-D5E9-A82635C4A5BF}"/>
              </a:ext>
            </a:extLst>
          </p:cNvPr>
          <p:cNvSpPr/>
          <p:nvPr/>
        </p:nvSpPr>
        <p:spPr>
          <a:xfrm>
            <a:off x="8019946"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9732"/>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0E3AFF55-24CE-66ED-D3A1-858609F1ECEA}"/>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7/28/25</a:t>
            </a:r>
          </a:p>
        </p:txBody>
      </p:sp>
      <p:sp>
        <p:nvSpPr>
          <p:cNvPr id="23" name="TextBox 22">
            <a:extLst>
              <a:ext uri="{FF2B5EF4-FFF2-40B4-BE49-F238E27FC236}">
                <a16:creationId xmlns:a16="http://schemas.microsoft.com/office/drawing/2014/main" id="{55E76A21-BE3F-3652-0CD3-9042D3B656E3}"/>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12/8/25</a:t>
            </a:r>
          </a:p>
        </p:txBody>
      </p:sp>
      <p:sp>
        <p:nvSpPr>
          <p:cNvPr id="24" name="TextBox 23">
            <a:extLst>
              <a:ext uri="{FF2B5EF4-FFF2-40B4-BE49-F238E27FC236}">
                <a16:creationId xmlns:a16="http://schemas.microsoft.com/office/drawing/2014/main" id="{E9840868-3B8C-F982-3C13-BEE681C46186}"/>
              </a:ext>
            </a:extLst>
          </p:cNvPr>
          <p:cNvSpPr txBox="1"/>
          <p:nvPr/>
        </p:nvSpPr>
        <p:spPr>
          <a:xfrm>
            <a:off x="5947571"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N/A</a:t>
            </a:r>
          </a:p>
        </p:txBody>
      </p:sp>
      <p:sp>
        <p:nvSpPr>
          <p:cNvPr id="25" name="TextBox 24">
            <a:extLst>
              <a:ext uri="{FF2B5EF4-FFF2-40B4-BE49-F238E27FC236}">
                <a16:creationId xmlns:a16="http://schemas.microsoft.com/office/drawing/2014/main" id="{FEC2CED1-5E62-D523-F701-1F9054489CD5}"/>
              </a:ext>
            </a:extLst>
          </p:cNvPr>
          <p:cNvSpPr txBox="1"/>
          <p:nvPr/>
        </p:nvSpPr>
        <p:spPr>
          <a:xfrm>
            <a:off x="7686856" y="6306634"/>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12/8/25</a:t>
            </a:r>
          </a:p>
        </p:txBody>
      </p:sp>
      <p:cxnSp>
        <p:nvCxnSpPr>
          <p:cNvPr id="28" name="Straight Connector 27">
            <a:extLst>
              <a:ext uri="{FF2B5EF4-FFF2-40B4-BE49-F238E27FC236}">
                <a16:creationId xmlns:a16="http://schemas.microsoft.com/office/drawing/2014/main" id="{CAE73AFB-02D6-B514-7E04-E41A0218EB97}"/>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CCE4C7D5-4F3D-4CF5-DB72-C02F9B81D6A0}"/>
              </a:ext>
            </a:extLst>
          </p:cNvPr>
          <p:cNvSpPr txBox="1">
            <a:spLocks/>
          </p:cNvSpPr>
          <p:nvPr/>
        </p:nvSpPr>
        <p:spPr>
          <a:xfrm>
            <a:off x="123240" y="1325757"/>
            <a:ext cx="8736598" cy="105624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600" b="1" i="0" u="none" strike="noStrike" kern="1200" cap="none" spc="0" normalizeH="0" baseline="0" noProof="0" dirty="0">
                <a:ln>
                  <a:noFill/>
                </a:ln>
                <a:solidFill>
                  <a:srgbClr val="000000"/>
                </a:solidFill>
                <a:effectLst/>
                <a:uLnTx/>
                <a:uFillTx/>
                <a:latin typeface="Rockwell"/>
                <a:ea typeface="+mn-ea"/>
                <a:cs typeface="+mn-cs"/>
              </a:rPr>
              <a:t>FACTS</a:t>
            </a:r>
            <a:r>
              <a:rPr kumimoji="0" lang="en-US" sz="3400" b="0" i="0" u="none" strike="noStrike" kern="1200" cap="none" spc="0" normalizeH="0" baseline="0" noProof="0" dirty="0">
                <a:ln>
                  <a:noFill/>
                </a:ln>
                <a:solidFill>
                  <a:srgbClr val="000000"/>
                </a:solidFill>
                <a:effectLst/>
                <a:uLnTx/>
                <a:uFillTx/>
                <a:latin typeface="Rockwell"/>
                <a:ea typeface="+mn-ea"/>
                <a:cs typeface="+mn-cs"/>
              </a:rPr>
              <a:t>:</a:t>
            </a:r>
            <a:r>
              <a:rPr kumimoji="0" lang="en-US" sz="3400" b="1" i="0" u="none" strike="noStrike" kern="1200" cap="none" spc="0" normalizeH="0" baseline="0" noProof="0" dirty="0">
                <a:ln>
                  <a:noFill/>
                </a:ln>
                <a:solidFill>
                  <a:srgbClr val="000000"/>
                </a:solidFill>
                <a:effectLst/>
                <a:uLnTx/>
                <a:uFillTx/>
                <a:latin typeface="Rockwell"/>
                <a:ea typeface="+mn-ea"/>
                <a:cs typeface="+mn-cs"/>
              </a:rPr>
              <a:t> </a:t>
            </a:r>
            <a:r>
              <a:rPr kumimoji="0" lang="en-US" sz="2600" b="0" i="0" u="none" strike="noStrike" kern="1200" cap="none" spc="0" normalizeH="0" baseline="0" noProof="0" dirty="0">
                <a:ln>
                  <a:noFill/>
                </a:ln>
                <a:solidFill>
                  <a:srgbClr val="000000"/>
                </a:solidFill>
                <a:effectLst/>
                <a:uLnTx/>
                <a:uFillTx/>
                <a:latin typeface="Rockwell"/>
                <a:ea typeface="+mn-ea"/>
                <a:cs typeface="+mn-cs"/>
              </a:rPr>
              <a:t>Petitioner suffered from severe back pain and HIV. After he was denied treatment allegedly because of his HIV status, he sued the provider under the federal ADA &amp; Rehabilitation Act. Defendants claimed its prior COVID-19 state-based emergency declaration barred any liability. </a:t>
            </a:r>
            <a:endParaRPr kumimoji="0" lang="en-US" sz="22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3" name="Content Placeholder 2">
            <a:extLst>
              <a:ext uri="{FF2B5EF4-FFF2-40B4-BE49-F238E27FC236}">
                <a16:creationId xmlns:a16="http://schemas.microsoft.com/office/drawing/2014/main" id="{778E3815-28D0-77A9-9D58-FD0731B05A3B}"/>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59F62F0E-F522-2FC6-3648-9FB016D74273}"/>
              </a:ext>
            </a:extLst>
          </p:cNvPr>
          <p:cNvSpPr txBox="1">
            <a:spLocks/>
          </p:cNvSpPr>
          <p:nvPr/>
        </p:nvSpPr>
        <p:spPr>
          <a:xfrm>
            <a:off x="123240" y="2465040"/>
            <a:ext cx="8736598" cy="717504"/>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0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5000" b="1" i="0" u="none" strike="noStrike" kern="1200" cap="none" spc="0" normalizeH="0" baseline="0" noProof="0" dirty="0">
                <a:ln>
                  <a:noFill/>
                </a:ln>
                <a:solidFill>
                  <a:srgbClr val="000000"/>
                </a:solidFill>
                <a:effectLst/>
                <a:uLnTx/>
                <a:uFillTx/>
                <a:latin typeface="Rockwell"/>
                <a:ea typeface="+mn-ea"/>
                <a:cs typeface="+mn-cs"/>
              </a:rPr>
              <a:t>LOWER COURT:</a:t>
            </a:r>
            <a:r>
              <a:rPr kumimoji="0" lang="en-US" sz="6200" b="1" i="0" u="none" strike="noStrike" kern="1200" cap="none" spc="0" normalizeH="0" baseline="0" noProof="0" dirty="0">
                <a:ln>
                  <a:noFill/>
                </a:ln>
                <a:solidFill>
                  <a:srgbClr val="000000"/>
                </a:solidFill>
                <a:effectLst/>
                <a:uLnTx/>
                <a:uFillTx/>
                <a:latin typeface="Rockwell"/>
                <a:ea typeface="+mn-ea"/>
                <a:cs typeface="+mn-cs"/>
              </a:rPr>
              <a:t> </a:t>
            </a:r>
            <a:r>
              <a:rPr kumimoji="0" lang="en-US" sz="5000" b="0" i="0" u="none" strike="noStrike" kern="1200" cap="none" spc="0" normalizeH="0" baseline="0" noProof="0" dirty="0">
                <a:ln>
                  <a:noFill/>
                </a:ln>
                <a:solidFill>
                  <a:srgbClr val="000000"/>
                </a:solidFill>
                <a:effectLst/>
                <a:uLnTx/>
                <a:uFillTx/>
                <a:latin typeface="Rockwell"/>
                <a:ea typeface="+mn-ea"/>
                <a:cs typeface="+mn-cs"/>
              </a:rPr>
              <a:t>The Louisiana Court of Appeals held that LA’s statutory liability protections barred the plaintiff from bringing federal claims.</a:t>
            </a:r>
          </a:p>
        </p:txBody>
      </p:sp>
      <p:sp>
        <p:nvSpPr>
          <p:cNvPr id="10" name="Content Placeholder 2">
            <a:extLst>
              <a:ext uri="{FF2B5EF4-FFF2-40B4-BE49-F238E27FC236}">
                <a16:creationId xmlns:a16="http://schemas.microsoft.com/office/drawing/2014/main" id="{B2C1217A-82D2-0237-B2FC-31884DCD76EA}"/>
              </a:ext>
            </a:extLst>
          </p:cNvPr>
          <p:cNvSpPr txBox="1">
            <a:spLocks/>
          </p:cNvSpPr>
          <p:nvPr/>
        </p:nvSpPr>
        <p:spPr>
          <a:xfrm>
            <a:off x="123240" y="3265583"/>
            <a:ext cx="8736598" cy="1041719"/>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mn-cs"/>
              </a:rPr>
              <a:t>SCOTUS ? PRESENTED: </a:t>
            </a:r>
            <a:r>
              <a:rPr kumimoji="0" lang="en-US" sz="2000" b="0" i="0" u="none" strike="noStrike" kern="1200" cap="none" spc="0" normalizeH="0" baseline="0" noProof="0" dirty="0">
                <a:ln>
                  <a:noFill/>
                </a:ln>
                <a:solidFill>
                  <a:srgbClr val="000000"/>
                </a:solidFill>
                <a:effectLst/>
                <a:uLnTx/>
                <a:uFillTx/>
                <a:latin typeface="Rockwell"/>
                <a:ea typeface="+mn-ea"/>
                <a:cs typeface="+mn-cs"/>
              </a:rPr>
              <a:t>Whether a state procedural law immunizing healthcare providers from liability during a public health emergency overrides a federal substantive ADA/Rehab Act claim?</a:t>
            </a:r>
          </a:p>
        </p:txBody>
      </p:sp>
      <p:pic>
        <p:nvPicPr>
          <p:cNvPr id="8" name="Picture 7" descr="A close-up of a sign&#10;&#10;AI-generated content may be incorrect.">
            <a:extLst>
              <a:ext uri="{FF2B5EF4-FFF2-40B4-BE49-F238E27FC236}">
                <a16:creationId xmlns:a16="http://schemas.microsoft.com/office/drawing/2014/main" id="{26BEA250-2ADE-4547-CEE5-CF711E1B67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pic>
        <p:nvPicPr>
          <p:cNvPr id="9" name="Picture 2" descr="https://tse3.mm.bing.net/th/id/OIP.qnW8I_F0UX4F_FBaKPPv3QHaE8?pid=Api&amp;P=0&amp;h=18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31087" y="96929"/>
            <a:ext cx="1718684" cy="114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B2C1217A-82D2-0237-B2FC-31884DCD76EA}"/>
              </a:ext>
            </a:extLst>
          </p:cNvPr>
          <p:cNvSpPr txBox="1">
            <a:spLocks/>
          </p:cNvSpPr>
          <p:nvPr/>
        </p:nvSpPr>
        <p:spPr>
          <a:xfrm>
            <a:off x="133201" y="4398612"/>
            <a:ext cx="8736598" cy="1573286"/>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FFFFFF"/>
                </a:solidFill>
                <a:effectLst/>
                <a:uLnTx/>
                <a:uFillTx/>
                <a:latin typeface="Rockwell"/>
                <a:ea typeface="+mn-ea"/>
                <a:cs typeface="+mn-cs"/>
              </a:rPr>
              <a:t>SCOTUS DECISION: </a:t>
            </a:r>
            <a:r>
              <a:rPr kumimoji="0" lang="en-US" sz="2400" b="0" i="0" u="none" strike="noStrike" kern="1200" cap="none" spc="0" normalizeH="0" baseline="0" noProof="0" dirty="0">
                <a:ln>
                  <a:noFill/>
                </a:ln>
                <a:solidFill>
                  <a:srgbClr val="FFFFFF"/>
                </a:solidFill>
                <a:effectLst/>
                <a:uLnTx/>
                <a:uFillTx/>
                <a:latin typeface="Rockwell"/>
                <a:ea typeface="+mn-ea"/>
                <a:cs typeface="+mn-cs"/>
              </a:rPr>
              <a:t>While</a:t>
            </a:r>
            <a:r>
              <a:rPr kumimoji="0" lang="en-US" sz="2400" b="1" i="0" u="none" strike="noStrike" kern="1200" cap="none" spc="0" normalizeH="0" baseline="0" noProof="0" dirty="0">
                <a:ln>
                  <a:noFill/>
                </a:ln>
                <a:solidFill>
                  <a:srgbClr val="FFFFFF"/>
                </a:solidFill>
                <a:effectLst/>
                <a:uLnTx/>
                <a:uFillTx/>
                <a:latin typeface="Rockwell"/>
                <a:ea typeface="+mn-ea"/>
                <a:cs typeface="+mn-cs"/>
              </a:rPr>
              <a:t> s</a:t>
            </a:r>
            <a:r>
              <a:rPr kumimoji="0" lang="en-US" sz="2400" b="0" i="0" u="none" strike="noStrike" kern="1200" cap="none" spc="0" normalizeH="0" baseline="0" noProof="0" dirty="0">
                <a:ln>
                  <a:noFill/>
                </a:ln>
                <a:solidFill>
                  <a:srgbClr val="FFFFFF"/>
                </a:solidFill>
                <a:effectLst/>
                <a:uLnTx/>
                <a:uFillTx/>
                <a:latin typeface="Rockwell"/>
                <a:ea typeface="+mn-ea"/>
                <a:cs typeface="+mn-cs"/>
              </a:rPr>
              <a:t>tate procedural laws clarifying the scope of liability during PHEs are within a state’s authority, they cannot preempt federal claims or immunize parties from the same.  Rev’d &amp; remanded.</a:t>
            </a:r>
          </a:p>
        </p:txBody>
      </p:sp>
    </p:spTree>
    <p:extLst>
      <p:ext uri="{BB962C8B-B14F-4D97-AF65-F5344CB8AC3E}">
        <p14:creationId xmlns:p14="http://schemas.microsoft.com/office/powerpoint/2010/main" val="17965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A40E4-6631-B7F3-1350-8FC76873D1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FFA66C-4BF7-350C-A846-924F3FB30B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09C2AC32-DB1E-96DE-E94E-BCAC55FD189D}"/>
              </a:ext>
            </a:extLst>
          </p:cNvPr>
          <p:cNvSpPr>
            <a:spLocks noGrp="1"/>
          </p:cNvSpPr>
          <p:nvPr>
            <p:ph type="title"/>
          </p:nvPr>
        </p:nvSpPr>
        <p:spPr>
          <a:xfrm>
            <a:off x="511922" y="140074"/>
            <a:ext cx="6272577" cy="1152698"/>
          </a:xfrm>
        </p:spPr>
        <p:txBody>
          <a:bodyPr/>
          <a:lstStyle/>
          <a:p>
            <a:r>
              <a:rPr lang="en-US" i="1" dirty="0">
                <a:solidFill>
                  <a:schemeClr val="tx1">
                    <a:lumMod val="65000"/>
                    <a:lumOff val="35000"/>
                  </a:schemeClr>
                </a:solidFill>
              </a:rPr>
              <a:t>Doe</a:t>
            </a:r>
            <a:r>
              <a:rPr lang="en-US" dirty="0">
                <a:solidFill>
                  <a:schemeClr val="tx1">
                    <a:lumMod val="65000"/>
                    <a:lumOff val="35000"/>
                  </a:schemeClr>
                </a:solidFill>
              </a:rPr>
              <a:t>:  Future Implications</a:t>
            </a:r>
            <a:endParaRPr lang="en-US" sz="28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FB818778-9163-05D3-CB36-77C47B9299E5}"/>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13" name="TextBox 12">
            <a:extLst>
              <a:ext uri="{FF2B5EF4-FFF2-40B4-BE49-F238E27FC236}">
                <a16:creationId xmlns:a16="http://schemas.microsoft.com/office/drawing/2014/main" id="{494AE0DA-FAAF-D16B-9706-9AE9E0398137}"/>
              </a:ext>
            </a:extLst>
          </p:cNvPr>
          <p:cNvSpPr txBox="1"/>
          <p:nvPr/>
        </p:nvSpPr>
        <p:spPr>
          <a:xfrm>
            <a:off x="149902" y="1451033"/>
            <a:ext cx="8709935" cy="5078313"/>
          </a:xfrm>
          <a:prstGeom prst="rect">
            <a:avLst/>
          </a:prstGeom>
          <a:noFill/>
        </p:spPr>
        <p:txBody>
          <a:bodyPr wrap="square" rtlCol="0">
            <a:spAutoFit/>
          </a:bodyPr>
          <a:lstStyle/>
          <a:p>
            <a:r>
              <a:rPr lang="en-US" dirty="0"/>
              <a:t>The issue in the case was a narrow one that hinged on an issue of federal preemption – essentially that state immunity provisions do not apply to claims under federal law</a:t>
            </a:r>
          </a:p>
          <a:p>
            <a:endParaRPr lang="en-US" dirty="0"/>
          </a:p>
          <a:p>
            <a:r>
              <a:rPr lang="en-US" dirty="0"/>
              <a:t>The case has implications to the future application of state-level emergency immunity provisions, limiting the scope of these provisions</a:t>
            </a:r>
          </a:p>
          <a:p>
            <a:endParaRPr lang="en-US" dirty="0"/>
          </a:p>
          <a:p>
            <a:r>
              <a:rPr lang="en-US" dirty="0"/>
              <a:t>Many states have similar provisions, broadly-worded to provide immunity from liability to health care workers and organizations during public health emergencies</a:t>
            </a:r>
          </a:p>
          <a:p>
            <a:endParaRPr lang="en-US" dirty="0"/>
          </a:p>
          <a:p>
            <a:r>
              <a:rPr lang="en-US" dirty="0"/>
              <a:t>The plaintiff may not have a strong case on remand since courts have not ruled in favor of plaintiffs seeking emotional distress damages under the Rehabilitation Act and have only provided injunctive relief under Title III of the ADA</a:t>
            </a:r>
          </a:p>
          <a:p>
            <a:endParaRPr lang="en-US" dirty="0"/>
          </a:p>
          <a:p>
            <a:r>
              <a:rPr lang="en-US" dirty="0"/>
              <a:t>Unresolved are issues related to the applicability of state immunity provisions at the state level – e.g., should broadly-worded immunity provisions apply to this type of situation</a:t>
            </a:r>
          </a:p>
        </p:txBody>
      </p:sp>
    </p:spTree>
    <p:extLst>
      <p:ext uri="{BB962C8B-B14F-4D97-AF65-F5344CB8AC3E}">
        <p14:creationId xmlns:p14="http://schemas.microsoft.com/office/powerpoint/2010/main" val="404059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E23F-7170-E233-FBC0-4F6E914ACDE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B1F889-AB5F-922C-49AE-576E2564E0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AE5E1060-D6C3-3BA7-F49A-562B4C6DBA50}"/>
              </a:ext>
            </a:extLst>
          </p:cNvPr>
          <p:cNvSpPr>
            <a:spLocks noGrp="1"/>
          </p:cNvSpPr>
          <p:nvPr>
            <p:ph type="title"/>
          </p:nvPr>
        </p:nvSpPr>
        <p:spPr>
          <a:xfrm>
            <a:off x="511922" y="140074"/>
            <a:ext cx="5768739" cy="926726"/>
          </a:xfrm>
        </p:spPr>
        <p:txBody>
          <a:bodyPr/>
          <a:lstStyle/>
          <a:p>
            <a:r>
              <a:rPr lang="en-US" sz="4400" i="1" dirty="0">
                <a:solidFill>
                  <a:schemeClr val="accent3">
                    <a:lumMod val="50000"/>
                  </a:schemeClr>
                </a:solidFill>
              </a:rPr>
              <a:t>Monsanto v. Durnell</a:t>
            </a:r>
            <a:endParaRPr lang="en-US" sz="4400" dirty="0">
              <a:solidFill>
                <a:schemeClr val="accent3">
                  <a:lumMod val="50000"/>
                </a:schemeClr>
              </a:solidFill>
            </a:endParaRPr>
          </a:p>
        </p:txBody>
      </p:sp>
      <p:cxnSp>
        <p:nvCxnSpPr>
          <p:cNvPr id="7" name="Straight Arrow Connector 6">
            <a:extLst>
              <a:ext uri="{FF2B5EF4-FFF2-40B4-BE49-F238E27FC236}">
                <a16:creationId xmlns:a16="http://schemas.microsoft.com/office/drawing/2014/main" id="{6A7D801F-0A93-CEE2-9B3B-A695CF570F02}"/>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22215E16-5552-4A4E-A2C1-DC71B5CE277C}"/>
              </a:ext>
            </a:extLst>
          </p:cNvPr>
          <p:cNvSpPr/>
          <p:nvPr/>
        </p:nvSpPr>
        <p:spPr>
          <a:xfrm>
            <a:off x="4616025"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C76E8ACB-4437-202A-4EB8-C7E8BBE0E972}"/>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36FDA544-EB40-DB98-DA6B-ED76A25B989B}"/>
              </a:ext>
            </a:extLst>
          </p:cNvPr>
          <p:cNvSpPr/>
          <p:nvPr/>
        </p:nvSpPr>
        <p:spPr>
          <a:xfrm>
            <a:off x="6280661" y="6093770"/>
            <a:ext cx="170749" cy="200002"/>
          </a:xfrm>
          <a:prstGeom prst="ellipse">
            <a:avLst/>
          </a:prstGeom>
          <a:solidFill>
            <a:schemeClr val="accent3">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A2E99CAC-62D5-9847-3AC3-2E207BF49F79}"/>
              </a:ext>
            </a:extLst>
          </p:cNvPr>
          <p:cNvSpPr/>
          <p:nvPr/>
        </p:nvSpPr>
        <p:spPr>
          <a:xfrm>
            <a:off x="8019946" y="6093770"/>
            <a:ext cx="170749" cy="200002"/>
          </a:xfrm>
          <a:prstGeom prst="ellipse">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E3D6F712-CC11-CAC0-A8CF-7F3E12C86A69}"/>
              </a:ext>
            </a:extLst>
          </p:cNvPr>
          <p:cNvSpPr txBox="1"/>
          <p:nvPr/>
        </p:nvSpPr>
        <p:spPr>
          <a:xfrm>
            <a:off x="2626099" y="6287886"/>
            <a:ext cx="672029"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Petition Filed: 4/4/25 </a:t>
            </a:r>
          </a:p>
        </p:txBody>
      </p:sp>
      <p:sp>
        <p:nvSpPr>
          <p:cNvPr id="23" name="TextBox 22">
            <a:extLst>
              <a:ext uri="{FF2B5EF4-FFF2-40B4-BE49-F238E27FC236}">
                <a16:creationId xmlns:a16="http://schemas.microsoft.com/office/drawing/2014/main" id="{EE52429F-4747-B5A3-2A2D-A4AA18F9F8EA}"/>
              </a:ext>
            </a:extLst>
          </p:cNvPr>
          <p:cNvSpPr txBox="1"/>
          <p:nvPr/>
        </p:nvSpPr>
        <p:spPr>
          <a:xfrm>
            <a:off x="4334311" y="6306634"/>
            <a:ext cx="734175"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1/16/24 </a:t>
            </a:r>
          </a:p>
        </p:txBody>
      </p:sp>
      <p:sp>
        <p:nvSpPr>
          <p:cNvPr id="24" name="TextBox 23">
            <a:extLst>
              <a:ext uri="{FF2B5EF4-FFF2-40B4-BE49-F238E27FC236}">
                <a16:creationId xmlns:a16="http://schemas.microsoft.com/office/drawing/2014/main" id="{A1C8CB89-CF4E-00BC-53C3-87B38D46012F}"/>
              </a:ext>
            </a:extLst>
          </p:cNvPr>
          <p:cNvSpPr txBox="1"/>
          <p:nvPr/>
        </p:nvSpPr>
        <p:spPr>
          <a:xfrm>
            <a:off x="5940664" y="6304002"/>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Rockwell"/>
              </a:rPr>
              <a:t>4/27/26</a:t>
            </a:r>
            <a:endParaRPr kumimoji="0" lang="en-US" sz="1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25" name="TextBox 24">
            <a:extLst>
              <a:ext uri="{FF2B5EF4-FFF2-40B4-BE49-F238E27FC236}">
                <a16:creationId xmlns:a16="http://schemas.microsoft.com/office/drawing/2014/main" id="{654E70B8-9BA0-DD53-4CBC-85A4037F8609}"/>
              </a:ext>
            </a:extLst>
          </p:cNvPr>
          <p:cNvSpPr txBox="1"/>
          <p:nvPr/>
        </p:nvSpPr>
        <p:spPr>
          <a:xfrm>
            <a:off x="7649771" y="628956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 </a:t>
            </a:r>
          </a:p>
        </p:txBody>
      </p:sp>
      <p:cxnSp>
        <p:nvCxnSpPr>
          <p:cNvPr id="28" name="Straight Connector 27">
            <a:extLst>
              <a:ext uri="{FF2B5EF4-FFF2-40B4-BE49-F238E27FC236}">
                <a16:creationId xmlns:a16="http://schemas.microsoft.com/office/drawing/2014/main" id="{441CD139-BCC7-92C3-EBD6-7B4E350C0E90}"/>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63DCBF14-3CF8-43F0-E0B1-E5E1888B682E}"/>
              </a:ext>
            </a:extLst>
          </p:cNvPr>
          <p:cNvSpPr txBox="1">
            <a:spLocks/>
          </p:cNvSpPr>
          <p:nvPr/>
        </p:nvSpPr>
        <p:spPr>
          <a:xfrm>
            <a:off x="123240" y="1394523"/>
            <a:ext cx="8736598" cy="1698447"/>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400" b="1" i="0" u="none" strike="noStrike" kern="1200" cap="none" spc="0" normalizeH="0" baseline="0" noProof="0" dirty="0">
                <a:ln>
                  <a:noFill/>
                </a:ln>
                <a:solidFill>
                  <a:srgbClr val="000000"/>
                </a:solidFill>
                <a:effectLst/>
                <a:uLnTx/>
                <a:uFillTx/>
                <a:latin typeface="Rockwell"/>
                <a:ea typeface="+mn-ea"/>
                <a:cs typeface="+mn-cs"/>
              </a:rPr>
              <a:t>FACTS</a:t>
            </a:r>
            <a:r>
              <a:rPr kumimoji="0" lang="en-US" sz="1800" b="1" i="0" u="none" strike="noStrike" kern="1200" cap="none" spc="0" normalizeH="0" baseline="0" noProof="0" dirty="0">
                <a:ln>
                  <a:noFill/>
                </a:ln>
                <a:solidFill>
                  <a:srgbClr val="000000"/>
                </a:solidFill>
                <a:effectLst/>
                <a:uLnTx/>
                <a:uFillTx/>
                <a:latin typeface="Rockwell"/>
                <a:ea typeface="+mn-ea"/>
                <a:cs typeface="+mn-cs"/>
              </a:rPr>
              <a:t>: </a:t>
            </a:r>
            <a:r>
              <a:rPr kumimoji="0" lang="en-US" sz="2000" b="0" i="0" u="none" strike="noStrike" kern="1200" cap="none" spc="0" normalizeH="0" baseline="0" noProof="0" dirty="0">
                <a:ln>
                  <a:noFill/>
                </a:ln>
                <a:solidFill>
                  <a:srgbClr val="000000"/>
                </a:solidFill>
                <a:effectLst/>
                <a:uLnTx/>
                <a:uFillTx/>
                <a:latin typeface="Rockwell"/>
                <a:ea typeface="+mn-ea"/>
                <a:cs typeface="+mn-cs"/>
              </a:rPr>
              <a:t>The Federal Insecticide, Fungicide &amp; Rodenticide Act (FIFRA) preempts states from imposing labeling or packaging requirements. EPA maintains that Roundup’s</a:t>
            </a:r>
            <a:r>
              <a:rPr kumimoji="0" lang="en-US" sz="2000" b="0" i="0" u="none" strike="noStrike" kern="1200" cap="none" spc="0" normalizeH="0" baseline="30000" noProof="0" dirty="0">
                <a:ln>
                  <a:noFill/>
                </a:ln>
                <a:solidFill>
                  <a:srgbClr val="000000"/>
                </a:solidFill>
                <a:effectLst/>
                <a:uLnTx/>
                <a:uFillTx/>
                <a:latin typeface="Rockwell"/>
                <a:ea typeface="+mn-ea"/>
                <a:cs typeface="+mn-cs"/>
              </a:rPr>
              <a:t>®</a:t>
            </a:r>
            <a:r>
              <a:rPr kumimoji="0" lang="en-US" sz="2000" b="0" i="0" u="none" strike="noStrike" kern="1200" cap="none" spc="0" normalizeH="0" baseline="0" noProof="0" dirty="0">
                <a:ln>
                  <a:noFill/>
                </a:ln>
                <a:solidFill>
                  <a:srgbClr val="000000"/>
                </a:solidFill>
                <a:effectLst/>
                <a:uLnTx/>
                <a:uFillTx/>
                <a:latin typeface="Rockwell"/>
                <a:ea typeface="+mn-ea"/>
                <a:cs typeface="+mn-cs"/>
              </a:rPr>
              <a:t> active ingredient is not a carcinogen requiring a specific cancer warning. Respondents seek to hold Monsanto, Roundup’s</a:t>
            </a:r>
            <a:r>
              <a:rPr kumimoji="0" lang="en-US" sz="2000" b="0" i="0" u="none" strike="noStrike" kern="1200" cap="none" spc="0" normalizeH="0" baseline="30000" noProof="0" dirty="0">
                <a:ln>
                  <a:noFill/>
                </a:ln>
                <a:solidFill>
                  <a:srgbClr val="000000"/>
                </a:solidFill>
                <a:effectLst/>
                <a:uLnTx/>
                <a:uFillTx/>
                <a:latin typeface="Rockwell"/>
                <a:ea typeface="+mn-ea"/>
                <a:cs typeface="+mn-cs"/>
              </a:rPr>
              <a:t>®</a:t>
            </a:r>
            <a:r>
              <a:rPr kumimoji="0" lang="en-US" sz="2000" b="0" i="0" u="none" strike="noStrike" kern="1200" cap="none" spc="0" normalizeH="0" baseline="0" noProof="0" dirty="0">
                <a:ln>
                  <a:noFill/>
                </a:ln>
                <a:solidFill>
                  <a:srgbClr val="000000"/>
                </a:solidFill>
                <a:effectLst/>
                <a:uLnTx/>
                <a:uFillTx/>
                <a:latin typeface="Rockwell"/>
                <a:ea typeface="+mn-ea"/>
                <a:cs typeface="+mn-cs"/>
              </a:rPr>
              <a:t> manufacturer, liable for alleged cancer harms under MO’s failure to warn law. </a:t>
            </a:r>
          </a:p>
        </p:txBody>
      </p:sp>
      <p:sp>
        <p:nvSpPr>
          <p:cNvPr id="6" name="Content Placeholder 2">
            <a:extLst>
              <a:ext uri="{FF2B5EF4-FFF2-40B4-BE49-F238E27FC236}">
                <a16:creationId xmlns:a16="http://schemas.microsoft.com/office/drawing/2014/main" id="{A1514ACE-269E-23B9-9C7B-83EF75D6E696}"/>
              </a:ext>
            </a:extLst>
          </p:cNvPr>
          <p:cNvSpPr txBox="1">
            <a:spLocks/>
          </p:cNvSpPr>
          <p:nvPr/>
        </p:nvSpPr>
        <p:spPr>
          <a:xfrm>
            <a:off x="123239" y="3150812"/>
            <a:ext cx="8736598" cy="70951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b="1" i="0" u="none" strike="noStrike" kern="1200" cap="none" spc="0" normalizeH="0" baseline="0" noProof="0" dirty="0">
                <a:ln>
                  <a:noFill/>
                </a:ln>
                <a:solidFill>
                  <a:srgbClr val="000000"/>
                </a:solidFill>
                <a:effectLst/>
                <a:uLnTx/>
                <a:uFillTx/>
                <a:latin typeface="Rockwell"/>
                <a:ea typeface="+mn-ea"/>
                <a:cs typeface="+mn-cs"/>
              </a:rPr>
              <a:t>LOWER COURTS: </a:t>
            </a:r>
            <a:r>
              <a:rPr kumimoji="0" lang="en-US" b="0" i="0" u="none" strike="noStrike" kern="1200" cap="none" spc="0" normalizeH="0" baseline="0" noProof="0" dirty="0">
                <a:ln>
                  <a:noFill/>
                </a:ln>
                <a:solidFill>
                  <a:srgbClr val="000000"/>
                </a:solidFill>
                <a:effectLst/>
                <a:uLnTx/>
                <a:uFillTx/>
                <a:latin typeface="Rockwell"/>
                <a:ea typeface="+mn-ea"/>
                <a:cs typeface="+mn-cs"/>
              </a:rPr>
              <a:t>MO appellate court held that FIFRA does not preempt state failure to warn claims, which the 3</a:t>
            </a:r>
            <a:r>
              <a:rPr kumimoji="0" lang="en-US" b="0" i="0" u="none" strike="noStrike" kern="1200" cap="none" spc="0" normalizeH="0" baseline="30000" noProof="0" dirty="0">
                <a:ln>
                  <a:noFill/>
                </a:ln>
                <a:solidFill>
                  <a:srgbClr val="000000"/>
                </a:solidFill>
                <a:effectLst/>
                <a:uLnTx/>
                <a:uFillTx/>
                <a:latin typeface="Rockwell"/>
                <a:ea typeface="+mn-ea"/>
                <a:cs typeface="+mn-cs"/>
              </a:rPr>
              <a:t>rd</a:t>
            </a:r>
            <a:r>
              <a:rPr kumimoji="0" lang="en-US" b="0" i="0" u="none" strike="noStrike" kern="1200" cap="none" spc="0" normalizeH="0" baseline="0" noProof="0" dirty="0">
                <a:ln>
                  <a:noFill/>
                </a:ln>
                <a:solidFill>
                  <a:srgbClr val="000000"/>
                </a:solidFill>
                <a:effectLst/>
                <a:uLnTx/>
                <a:uFillTx/>
                <a:latin typeface="Rockwell"/>
                <a:ea typeface="+mn-ea"/>
                <a:cs typeface="+mn-cs"/>
              </a:rPr>
              <a:t> Cir. Ct. App. affirmed. </a:t>
            </a:r>
            <a:endParaRPr kumimoji="0" lang="en-US" b="1" i="0" u="none" strike="noStrike" kern="1200" cap="none" spc="0" normalizeH="0" baseline="0" noProof="0" dirty="0">
              <a:ln>
                <a:noFill/>
              </a:ln>
              <a:solidFill>
                <a:srgbClr val="000000"/>
              </a:solidFill>
              <a:effectLst/>
              <a:uLnTx/>
              <a:uFillTx/>
              <a:latin typeface="Rockwell"/>
              <a:ea typeface="+mn-ea"/>
              <a:cs typeface="+mn-cs"/>
            </a:endParaRPr>
          </a:p>
        </p:txBody>
      </p:sp>
      <p:sp>
        <p:nvSpPr>
          <p:cNvPr id="10" name="Content Placeholder 2">
            <a:extLst>
              <a:ext uri="{FF2B5EF4-FFF2-40B4-BE49-F238E27FC236}">
                <a16:creationId xmlns:a16="http://schemas.microsoft.com/office/drawing/2014/main" id="{69D72B71-08B8-D224-D9A8-1ECFCAB31E49}"/>
              </a:ext>
            </a:extLst>
          </p:cNvPr>
          <p:cNvSpPr txBox="1">
            <a:spLocks/>
          </p:cNvSpPr>
          <p:nvPr/>
        </p:nvSpPr>
        <p:spPr>
          <a:xfrm>
            <a:off x="123240" y="3918165"/>
            <a:ext cx="8736598" cy="1070680"/>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b="0" i="0" u="none" strike="noStrike" kern="1200" cap="none" spc="0" normalizeH="0" baseline="0" noProof="0" dirty="0">
                <a:ln>
                  <a:noFill/>
                </a:ln>
                <a:solidFill>
                  <a:srgbClr val="FFFFFF"/>
                </a:solidFill>
                <a:effectLst/>
                <a:uLnTx/>
                <a:uFillTx/>
                <a:latin typeface="Rockwell"/>
                <a:ea typeface="+mn-ea"/>
                <a:cs typeface="+mn-cs"/>
              </a:rPr>
              <a:t>Whether state failure to warn claims are preempted by FIFRA following the determination by EPA that a cancer warning is not required. </a:t>
            </a:r>
            <a:endParaRPr kumimoji="0" lang="en-US" b="1" i="0" u="none" strike="noStrike" kern="1200" cap="none" spc="0" normalizeH="0" baseline="0" noProof="0" dirty="0">
              <a:ln>
                <a:noFill/>
              </a:ln>
              <a:solidFill>
                <a:srgbClr val="FFFFFF"/>
              </a:solidFill>
              <a:effectLst/>
              <a:uLnTx/>
              <a:uFillTx/>
              <a:latin typeface="Rockwell"/>
              <a:ea typeface="+mn-ea"/>
              <a:cs typeface="+mn-cs"/>
            </a:endParaRPr>
          </a:p>
        </p:txBody>
      </p:sp>
      <p:pic>
        <p:nvPicPr>
          <p:cNvPr id="8" name="Picture 7" descr="A close-up of a sign&#10;&#10;AI-generated content may be incorrect.">
            <a:extLst>
              <a:ext uri="{FF2B5EF4-FFF2-40B4-BE49-F238E27FC236}">
                <a16:creationId xmlns:a16="http://schemas.microsoft.com/office/drawing/2014/main" id="{AB3409A5-F816-DC4A-EB1C-BB8EDF5BF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8" y="6131853"/>
            <a:ext cx="1859068" cy="634887"/>
          </a:xfrm>
          <a:prstGeom prst="rect">
            <a:avLst/>
          </a:prstGeom>
        </p:spPr>
      </p:pic>
      <p:pic>
        <p:nvPicPr>
          <p:cNvPr id="9" name="Picture 2" descr="Flag of Missouri - Wikipedia">
            <a:extLst>
              <a:ext uri="{FF2B5EF4-FFF2-40B4-BE49-F238E27FC236}">
                <a16:creationId xmlns:a16="http://schemas.microsoft.com/office/drawing/2014/main" id="{64C1EB33-F159-BD82-25F0-5D4B78BD08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48311" y="94333"/>
            <a:ext cx="2072375" cy="1205360"/>
          </a:xfrm>
          <a:prstGeom prst="rect">
            <a:avLst/>
          </a:prstGeom>
          <a:noFill/>
          <a:ln w="38100">
            <a:solidFill>
              <a:schemeClr val="dk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101125-CF1A-09BB-C96D-34E68E98AD8B}"/>
              </a:ext>
            </a:extLst>
          </p:cNvPr>
          <p:cNvSpPr txBox="1">
            <a:spLocks/>
          </p:cNvSpPr>
          <p:nvPr/>
        </p:nvSpPr>
        <p:spPr>
          <a:xfrm>
            <a:off x="123240" y="5066660"/>
            <a:ext cx="8736598" cy="965192"/>
          </a:xfrm>
          <a:prstGeom prst="rect">
            <a:avLst/>
          </a:prstGeom>
          <a:solidFill>
            <a:schemeClr val="accent3">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b="1" i="0" u="none" strike="noStrike" kern="1200" cap="none" spc="0" normalizeH="0" baseline="0" noProof="0" dirty="0">
                <a:ln>
                  <a:noFill/>
                </a:ln>
                <a:solidFill>
                  <a:srgbClr val="FFFFFF"/>
                </a:solidFill>
                <a:effectLst/>
                <a:uLnTx/>
                <a:uFillTx/>
                <a:latin typeface="Rockwell"/>
                <a:ea typeface="+mn-ea"/>
                <a:cs typeface="+mn-cs"/>
              </a:rPr>
              <a:t>SCOTUS ORAL ARGUMENTS: </a:t>
            </a:r>
            <a:r>
              <a:rPr lang="en-US" dirty="0">
                <a:solidFill>
                  <a:srgbClr val="FFFFFF"/>
                </a:solidFill>
                <a:latin typeface="Rockwell"/>
              </a:rPr>
              <a:t>The Justices queried over the legal and practical impacts of allowing state-based lawsuits against a backdrop of national uniformity in product safety assessments and guidance. </a:t>
            </a:r>
            <a:r>
              <a:rPr kumimoji="0" lang="en-US" b="1" i="0" u="none" strike="noStrike" kern="1200" cap="none" spc="0" normalizeH="0" baseline="0" noProof="0" dirty="0">
                <a:ln>
                  <a:noFill/>
                </a:ln>
                <a:solidFill>
                  <a:srgbClr val="FFFFFF"/>
                </a:solidFill>
                <a:effectLst/>
                <a:uLnTx/>
                <a:uFillTx/>
                <a:latin typeface="Rockwell"/>
                <a:ea typeface="+mn-ea"/>
                <a:cs typeface="+mn-cs"/>
              </a:rPr>
              <a:t> </a:t>
            </a:r>
            <a:r>
              <a:rPr kumimoji="0" lang="en-US" b="0" i="0" u="none" strike="noStrike" kern="1200" cap="none" spc="0" normalizeH="0" baseline="0" noProof="0" dirty="0">
                <a:ln>
                  <a:noFill/>
                </a:ln>
                <a:solidFill>
                  <a:srgbClr val="FFFFFF"/>
                </a:solidFill>
                <a:effectLst/>
                <a:uLnTx/>
                <a:uFillTx/>
                <a:latin typeface="Rockwell"/>
                <a:ea typeface="+mn-ea"/>
                <a:cs typeface="+mn-cs"/>
              </a:rPr>
              <a:t> </a:t>
            </a:r>
            <a:endParaRPr kumimoji="0" lang="en-US" b="1" i="0" u="none" strike="noStrike" kern="1200" cap="none" spc="0" normalizeH="0" baseline="0" noProof="0" dirty="0">
              <a:ln>
                <a:noFill/>
              </a:ln>
              <a:solidFill>
                <a:srgbClr val="FFFFFF"/>
              </a:solidFill>
              <a:effectLst/>
              <a:uLnTx/>
              <a:uFillTx/>
              <a:latin typeface="Rockwell"/>
              <a:ea typeface="+mn-ea"/>
              <a:cs typeface="+mn-cs"/>
            </a:endParaRPr>
          </a:p>
        </p:txBody>
      </p:sp>
    </p:spTree>
    <p:extLst>
      <p:ext uri="{BB962C8B-B14F-4D97-AF65-F5344CB8AC3E}">
        <p14:creationId xmlns:p14="http://schemas.microsoft.com/office/powerpoint/2010/main" val="139359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BE219-61C0-453A-8237-3C2473AEE1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5B94C8-FF55-32C4-F626-602CD63BB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BBB0A5E9-0C11-9503-812C-AE72EDAF26C3}"/>
              </a:ext>
            </a:extLst>
          </p:cNvPr>
          <p:cNvSpPr>
            <a:spLocks noGrp="1"/>
          </p:cNvSpPr>
          <p:nvPr>
            <p:ph type="title"/>
          </p:nvPr>
        </p:nvSpPr>
        <p:spPr>
          <a:xfrm>
            <a:off x="554881" y="54853"/>
            <a:ext cx="7513354" cy="926726"/>
          </a:xfrm>
        </p:spPr>
        <p:txBody>
          <a:bodyPr/>
          <a:lstStyle/>
          <a:p>
            <a:r>
              <a:rPr lang="en-US" sz="4400" i="1" dirty="0">
                <a:solidFill>
                  <a:schemeClr val="accent3">
                    <a:lumMod val="50000"/>
                  </a:schemeClr>
                </a:solidFill>
              </a:rPr>
              <a:t>Monsanto: </a:t>
            </a:r>
            <a:r>
              <a:rPr lang="en-US" sz="4400" dirty="0">
                <a:solidFill>
                  <a:schemeClr val="accent3">
                    <a:lumMod val="50000"/>
                  </a:schemeClr>
                </a:solidFill>
              </a:rPr>
              <a:t>What’s at Stake</a:t>
            </a:r>
          </a:p>
        </p:txBody>
      </p:sp>
      <p:sp>
        <p:nvSpPr>
          <p:cNvPr id="11" name="TextBox 10">
            <a:extLst>
              <a:ext uri="{FF2B5EF4-FFF2-40B4-BE49-F238E27FC236}">
                <a16:creationId xmlns:a16="http://schemas.microsoft.com/office/drawing/2014/main" id="{CCF99082-F402-43C7-F903-0BE062FAA2D4}"/>
              </a:ext>
            </a:extLst>
          </p:cNvPr>
          <p:cNvSpPr txBox="1"/>
          <p:nvPr/>
        </p:nvSpPr>
        <p:spPr>
          <a:xfrm>
            <a:off x="112426" y="1387450"/>
            <a:ext cx="8919148" cy="4708981"/>
          </a:xfrm>
          <a:prstGeom prst="rect">
            <a:avLst/>
          </a:prstGeom>
          <a:noFill/>
        </p:spPr>
        <p:txBody>
          <a:bodyPr wrap="square" rtlCol="0">
            <a:spAutoFit/>
          </a:bodyPr>
          <a:lstStyle/>
          <a:p>
            <a:r>
              <a:rPr lang="en-US" sz="2000" dirty="0"/>
              <a:t>The issue emerges from an ongoing debate around the safety of glyphosate, the primary active ingredient in the pesticide Roundup</a:t>
            </a:r>
          </a:p>
          <a:p>
            <a:endParaRPr lang="en-US" sz="2000" dirty="0"/>
          </a:p>
          <a:p>
            <a:r>
              <a:rPr lang="en-US" sz="2000" dirty="0"/>
              <a:t>Oral arguments focused on whether the language in FIFRA explicitly or implicitly preempts a state failure to warn claim. It’s hard to predict based on the oral argument where the Court will come out</a:t>
            </a:r>
          </a:p>
          <a:p>
            <a:endParaRPr lang="en-US" sz="2000" dirty="0"/>
          </a:p>
          <a:p>
            <a:r>
              <a:rPr lang="en-US" sz="2000" dirty="0"/>
              <a:t>The outcome will have significant impact on the ongoing Roundup lawsuits</a:t>
            </a:r>
          </a:p>
          <a:p>
            <a:endParaRPr lang="en-US" sz="2000" dirty="0"/>
          </a:p>
          <a:p>
            <a:r>
              <a:rPr lang="en-US" sz="2000" dirty="0"/>
              <a:t>Preemption of failure to warn claims would undercut one of the primary theories of liability that can be imposed on manufacturer who distributes a potentially-dangerous product</a:t>
            </a:r>
          </a:p>
          <a:p>
            <a:endParaRPr lang="en-US" sz="2000" dirty="0"/>
          </a:p>
          <a:p>
            <a:r>
              <a:rPr lang="en-US" sz="2000" dirty="0"/>
              <a:t>The Trump administration has continued to support the manufacturer, both in the SCOTUS arguments and through executive order</a:t>
            </a:r>
          </a:p>
        </p:txBody>
      </p:sp>
    </p:spTree>
    <p:extLst>
      <p:ext uri="{BB962C8B-B14F-4D97-AF65-F5344CB8AC3E}">
        <p14:creationId xmlns:p14="http://schemas.microsoft.com/office/powerpoint/2010/main" val="7049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F72EF-8704-BC7F-1924-EFFF2145555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BB527-D13C-A022-98A6-A6DD460E92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F1B2F60A-D59F-9DA0-6AF0-B3A9C0047AF9}"/>
              </a:ext>
            </a:extLst>
          </p:cNvPr>
          <p:cNvSpPr>
            <a:spLocks noGrp="1"/>
          </p:cNvSpPr>
          <p:nvPr>
            <p:ph type="title"/>
          </p:nvPr>
        </p:nvSpPr>
        <p:spPr>
          <a:xfrm>
            <a:off x="511922" y="140074"/>
            <a:ext cx="7620000" cy="926726"/>
          </a:xfrm>
        </p:spPr>
        <p:txBody>
          <a:bodyPr/>
          <a:lstStyle/>
          <a:p>
            <a:r>
              <a:rPr lang="en-US" sz="4000" i="1" dirty="0">
                <a:solidFill>
                  <a:schemeClr val="accent3">
                    <a:lumMod val="50000"/>
                  </a:schemeClr>
                </a:solidFill>
              </a:rPr>
              <a:t>Monsanto: </a:t>
            </a:r>
            <a:r>
              <a:rPr lang="en-US" sz="4000" dirty="0">
                <a:solidFill>
                  <a:schemeClr val="accent3">
                    <a:lumMod val="50000"/>
                  </a:schemeClr>
                </a:solidFill>
              </a:rPr>
              <a:t>Future Implications</a:t>
            </a:r>
          </a:p>
        </p:txBody>
      </p:sp>
      <p:sp>
        <p:nvSpPr>
          <p:cNvPr id="11" name="TextBox 10">
            <a:extLst>
              <a:ext uri="{FF2B5EF4-FFF2-40B4-BE49-F238E27FC236}">
                <a16:creationId xmlns:a16="http://schemas.microsoft.com/office/drawing/2014/main" id="{08006DD1-8E86-2843-2F35-AC27CB97A0F7}"/>
              </a:ext>
            </a:extLst>
          </p:cNvPr>
          <p:cNvSpPr txBox="1"/>
          <p:nvPr/>
        </p:nvSpPr>
        <p:spPr>
          <a:xfrm>
            <a:off x="227970" y="1305341"/>
            <a:ext cx="8631867" cy="5539978"/>
          </a:xfrm>
          <a:prstGeom prst="rect">
            <a:avLst/>
          </a:prstGeom>
          <a:noFill/>
        </p:spPr>
        <p:txBody>
          <a:bodyPr wrap="square" rtlCol="0">
            <a:spAutoFit/>
          </a:bodyPr>
          <a:lstStyle/>
          <a:p>
            <a:r>
              <a:rPr lang="en-US" sz="2400" dirty="0"/>
              <a:t>The outcome may impact whether Bayer continues to produce Roundup and the size of lawsuit settlements</a:t>
            </a:r>
          </a:p>
          <a:p>
            <a:endParaRPr lang="en-US" sz="2400" dirty="0"/>
          </a:p>
          <a:p>
            <a:r>
              <a:rPr lang="en-US" sz="2400" dirty="0"/>
              <a:t>The use of multi-district litigation to address mass harm tort claims continues to evolve</a:t>
            </a:r>
          </a:p>
          <a:p>
            <a:endParaRPr lang="en-US" sz="2400" dirty="0"/>
          </a:p>
          <a:p>
            <a:r>
              <a:rPr lang="en-US" sz="2400" dirty="0"/>
              <a:t>The application of </a:t>
            </a:r>
            <a:r>
              <a:rPr lang="en-US" sz="2400" i="1" dirty="0"/>
              <a:t>Loper Bright </a:t>
            </a:r>
            <a:r>
              <a:rPr lang="en-US" sz="2400" dirty="0"/>
              <a:t>to this case may further erode presumptions of agency deference in determining the scope of preemption or may preserve agency deference for this type of determination</a:t>
            </a:r>
          </a:p>
          <a:p>
            <a:endParaRPr lang="en-US" sz="2400" dirty="0"/>
          </a:p>
          <a:p>
            <a:r>
              <a:rPr lang="en-US" sz="2400" dirty="0"/>
              <a:t>The Trump administration has been active in supporting the continued availability of glyphosate despite the opposition of the “MAHA” community</a:t>
            </a:r>
          </a:p>
          <a:p>
            <a:endParaRPr lang="en-US" dirty="0"/>
          </a:p>
        </p:txBody>
      </p:sp>
    </p:spTree>
    <p:extLst>
      <p:ext uri="{BB962C8B-B14F-4D97-AF65-F5344CB8AC3E}">
        <p14:creationId xmlns:p14="http://schemas.microsoft.com/office/powerpoint/2010/main" val="353935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B3759-CBD8-DDF8-3E04-919B0591D7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8" name="TextBox 7">
            <a:extLst>
              <a:ext uri="{FF2B5EF4-FFF2-40B4-BE49-F238E27FC236}">
                <a16:creationId xmlns:a16="http://schemas.microsoft.com/office/drawing/2014/main" id="{501F8A18-7C9A-0737-291F-79D0945292BC}"/>
              </a:ext>
            </a:extLst>
          </p:cNvPr>
          <p:cNvSpPr txBox="1"/>
          <p:nvPr/>
        </p:nvSpPr>
        <p:spPr>
          <a:xfrm>
            <a:off x="1016468" y="1252920"/>
            <a:ext cx="7744389" cy="1200329"/>
          </a:xfrm>
          <a:prstGeom prst="rect">
            <a:avLst/>
          </a:prstGeom>
          <a:noFill/>
          <a:ln w="127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ckwell"/>
                <a:ea typeface="+mn-ea"/>
                <a:cs typeface="+mn-cs"/>
              </a:rPr>
              <a:t>Special thanks to </a:t>
            </a:r>
            <a:r>
              <a:rPr kumimoji="0" lang="en-US" sz="2400" b="1" i="0" u="none" strike="noStrike" kern="1200" cap="none" spc="0" normalizeH="0" baseline="0" noProof="0" dirty="0">
                <a:ln>
                  <a:noFill/>
                </a:ln>
                <a:solidFill>
                  <a:srgbClr val="A40046"/>
                </a:solidFill>
                <a:effectLst/>
                <a:uLnTx/>
                <a:uFillTx/>
                <a:latin typeface="Rockwell"/>
                <a:ea typeface="+mn-ea"/>
                <a:cs typeface="+mn-cs"/>
              </a:rPr>
              <a:t>Taylor Brown</a:t>
            </a:r>
            <a:r>
              <a:rPr kumimoji="0" lang="en-US" sz="2400" b="0" i="0" u="none" strike="noStrike" kern="1200" cap="none" spc="0" normalizeH="0" baseline="0" noProof="0" dirty="0">
                <a:ln>
                  <a:noFill/>
                </a:ln>
                <a:solidFill>
                  <a:srgbClr val="000000"/>
                </a:solidFill>
                <a:effectLst/>
                <a:uLnTx/>
                <a:uFillTx/>
                <a:latin typeface="Rockwell"/>
                <a:ea typeface="+mn-ea"/>
                <a:cs typeface="+mn-cs"/>
              </a:rPr>
              <a:t>, Senior Legal Researcher, ASU Center for Public Health Law &amp; Policy, for her research &amp; contributions.</a:t>
            </a:r>
          </a:p>
        </p:txBody>
      </p:sp>
      <p:sp>
        <p:nvSpPr>
          <p:cNvPr id="2" name="Title 1">
            <a:extLst>
              <a:ext uri="{FF2B5EF4-FFF2-40B4-BE49-F238E27FC236}">
                <a16:creationId xmlns:a16="http://schemas.microsoft.com/office/drawing/2014/main" id="{DF858DEE-EE2B-517B-3075-388630DFA916}"/>
              </a:ext>
            </a:extLst>
          </p:cNvPr>
          <p:cNvSpPr>
            <a:spLocks noGrp="1"/>
          </p:cNvSpPr>
          <p:nvPr>
            <p:ph type="title"/>
          </p:nvPr>
        </p:nvSpPr>
        <p:spPr>
          <a:xfrm>
            <a:off x="603651" y="58751"/>
            <a:ext cx="7460227" cy="1116106"/>
          </a:xfrm>
        </p:spPr>
        <p:txBody>
          <a:bodyPr/>
          <a:lstStyle/>
          <a:p>
            <a:r>
              <a:rPr lang="en-US" sz="5400" dirty="0">
                <a:solidFill>
                  <a:srgbClr val="520023"/>
                </a:solidFill>
              </a:rPr>
              <a:t>For More Information</a:t>
            </a:r>
          </a:p>
        </p:txBody>
      </p:sp>
      <p:pic>
        <p:nvPicPr>
          <p:cNvPr id="13" name="Picture 12" descr="A grey magnifying glass&#10;&#10;Description automatically generated">
            <a:extLst>
              <a:ext uri="{FF2B5EF4-FFF2-40B4-BE49-F238E27FC236}">
                <a16:creationId xmlns:a16="http://schemas.microsoft.com/office/drawing/2014/main" id="{9297C7C2-EA45-2B30-8E5B-26E5BB2F8FD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146451" y="2738955"/>
            <a:ext cx="914400" cy="914400"/>
          </a:xfrm>
          <a:prstGeom prst="rect">
            <a:avLst/>
          </a:prstGeom>
        </p:spPr>
      </p:pic>
      <p:pic>
        <p:nvPicPr>
          <p:cNvPr id="27" name="Picture 26" descr="A black background with words&#10;&#10;Description automatically generated">
            <a:extLst>
              <a:ext uri="{FF2B5EF4-FFF2-40B4-BE49-F238E27FC236}">
                <a16:creationId xmlns:a16="http://schemas.microsoft.com/office/drawing/2014/main" id="{9674B14C-91AA-33C2-3FA8-32A3A728B0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1836" y="1217085"/>
            <a:ext cx="5582164" cy="5582164"/>
          </a:xfrm>
          <a:prstGeom prst="rect">
            <a:avLst/>
          </a:prstGeom>
        </p:spPr>
      </p:pic>
      <p:sp>
        <p:nvSpPr>
          <p:cNvPr id="30" name="Content Placeholder 2">
            <a:extLst>
              <a:ext uri="{FF2B5EF4-FFF2-40B4-BE49-F238E27FC236}">
                <a16:creationId xmlns:a16="http://schemas.microsoft.com/office/drawing/2014/main" id="{47E24EC4-6478-3D2C-3D8B-524AE98C9123}"/>
              </a:ext>
            </a:extLst>
          </p:cNvPr>
          <p:cNvSpPr txBox="1">
            <a:spLocks/>
          </p:cNvSpPr>
          <p:nvPr/>
        </p:nvSpPr>
        <p:spPr>
          <a:xfrm>
            <a:off x="1016468" y="2595957"/>
            <a:ext cx="5582165" cy="328634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FFC425"/>
              </a:buClr>
              <a:buSzPct val="75000"/>
              <a:buFont typeface="Wingdings" pitchFamily="2" charset="2"/>
              <a:buNone/>
              <a:tabLst/>
              <a:defRPr/>
            </a:pPr>
            <a:r>
              <a:rPr kumimoji="0" lang="en-US" sz="2600" b="0" i="0" u="none" strike="noStrike" kern="1200" cap="none" spc="0" normalizeH="0" baseline="0" noProof="0" dirty="0">
                <a:ln>
                  <a:noFill/>
                </a:ln>
                <a:solidFill>
                  <a:srgbClr val="000000"/>
                </a:solidFill>
                <a:effectLst/>
                <a:uLnTx/>
                <a:uFillTx/>
                <a:latin typeface="Rockwell"/>
                <a:ea typeface="+mn-ea"/>
                <a:cs typeface="+mn-cs"/>
              </a:rPr>
              <a:t>For more details on reported cases, please see: </a:t>
            </a:r>
          </a:p>
          <a:p>
            <a:pPr marL="685800" marR="0" lvl="1" indent="-228600" algn="l" defTabSz="914400" rtl="0" eaLnBrk="1" fontAlgn="auto" latinLnBrk="0" hangingPunct="1">
              <a:lnSpc>
                <a:spcPct val="100000"/>
              </a:lnSpc>
              <a:spcBef>
                <a:spcPts val="600"/>
              </a:spcBef>
              <a:spcAft>
                <a:spcPts val="0"/>
              </a:spcAft>
              <a:buClr>
                <a:srgbClr val="FFC425">
                  <a:lumMod val="60000"/>
                  <a:lumOff val="40000"/>
                </a:srgbClr>
              </a:buClr>
              <a:buSzPct val="75000"/>
              <a:buFont typeface="Wingdings" pitchFamily="2" charset="2"/>
              <a:buChar char="n"/>
              <a:tabLst/>
              <a:defRPr/>
            </a:pPr>
            <a:r>
              <a:rPr kumimoji="0" lang="en-US" sz="2200" b="0" i="0" u="none" strike="noStrike" kern="1200" cap="none" spc="0" normalizeH="0" baseline="0" noProof="0" dirty="0">
                <a:ln>
                  <a:noFill/>
                </a:ln>
                <a:solidFill>
                  <a:srgbClr val="A40046"/>
                </a:solidFill>
                <a:effectLst/>
                <a:uLnTx/>
                <a:uFillTx/>
                <a:latin typeface="Rockwell"/>
                <a:hlinkClick r:id="rId5">
                  <a:extLst>
                    <a:ext uri="{A12FA001-AC4F-418D-AE19-62706E023703}">
                      <ahyp:hlinkClr xmlns:ahyp="http://schemas.microsoft.com/office/drawing/2018/hyperlinkcolor" val="tx"/>
                    </a:ext>
                  </a:extLst>
                </a:hlinkClick>
              </a:rPr>
              <a:t>U.S. Supreme Court</a:t>
            </a:r>
            <a:r>
              <a:rPr kumimoji="0" lang="en-US" sz="2200" b="0" i="0" u="none" strike="noStrike" kern="1200" cap="none" spc="0" normalizeH="0" baseline="0" noProof="0" dirty="0">
                <a:ln>
                  <a:noFill/>
                </a:ln>
                <a:solidFill>
                  <a:srgbClr val="000000"/>
                </a:solidFill>
                <a:effectLst/>
                <a:uLnTx/>
                <a:uFillTx/>
                <a:latin typeface="Rockwell"/>
              </a:rPr>
              <a:t> </a:t>
            </a:r>
          </a:p>
          <a:p>
            <a:pPr marL="685800" marR="0" lvl="1" indent="-228600" algn="l" defTabSz="914400" rtl="0" eaLnBrk="1" fontAlgn="auto" latinLnBrk="0" hangingPunct="1">
              <a:lnSpc>
                <a:spcPct val="100000"/>
              </a:lnSpc>
              <a:spcBef>
                <a:spcPts val="600"/>
              </a:spcBef>
              <a:spcAft>
                <a:spcPts val="0"/>
              </a:spcAft>
              <a:buClr>
                <a:srgbClr val="FFC425">
                  <a:lumMod val="60000"/>
                  <a:lumOff val="40000"/>
                </a:srgbClr>
              </a:buClr>
              <a:buSzPct val="75000"/>
              <a:buFont typeface="Wingdings" pitchFamily="2" charset="2"/>
              <a:buChar char="n"/>
              <a:tabLst/>
              <a:defRPr/>
            </a:pPr>
            <a:r>
              <a:rPr kumimoji="0" lang="en-US" sz="2200" b="0" i="0" u="none" strike="noStrike" kern="1200" cap="none" spc="0" normalizeH="0" baseline="0" noProof="0" dirty="0">
                <a:ln>
                  <a:noFill/>
                </a:ln>
                <a:solidFill>
                  <a:srgbClr val="A40046"/>
                </a:solidFill>
                <a:effectLst/>
                <a:uLnTx/>
                <a:uFillTx/>
                <a:latin typeface="Rockwell"/>
                <a:hlinkClick r:id="rId6">
                  <a:extLst>
                    <a:ext uri="{A12FA001-AC4F-418D-AE19-62706E023703}">
                      <ahyp:hlinkClr xmlns:ahyp="http://schemas.microsoft.com/office/drawing/2018/hyperlinkcolor" val="tx"/>
                    </a:ext>
                  </a:extLst>
                </a:hlinkClick>
              </a:rPr>
              <a:t>SCOTUSblog</a:t>
            </a:r>
            <a:endParaRPr lang="en-US" sz="2200" dirty="0">
              <a:solidFill>
                <a:srgbClr val="A40046"/>
              </a:solidFill>
              <a:latin typeface="Rockwell"/>
            </a:endParaRPr>
          </a:p>
          <a:p>
            <a:pPr marL="0" lvl="1" indent="0">
              <a:buClr>
                <a:srgbClr val="FFC425">
                  <a:lumMod val="60000"/>
                  <a:lumOff val="40000"/>
                </a:srgbClr>
              </a:buClr>
              <a:buNone/>
              <a:defRPr/>
            </a:pPr>
            <a:r>
              <a:rPr lang="en-US" sz="2600" dirty="0">
                <a:solidFill>
                  <a:srgbClr val="000000"/>
                </a:solidFill>
              </a:rPr>
              <a:t>Reach us via email:  </a:t>
            </a:r>
            <a:endParaRPr kumimoji="0" lang="en-US" sz="2600" b="0" i="0" u="none" strike="noStrike" kern="1200" cap="none" spc="0" normalizeH="0" baseline="0" noProof="0" dirty="0">
              <a:ln>
                <a:noFill/>
              </a:ln>
              <a:solidFill>
                <a:srgbClr val="A40046"/>
              </a:solidFill>
              <a:effectLst/>
              <a:uLnTx/>
              <a:uFillTx/>
              <a:latin typeface="Rockwell"/>
            </a:endParaRPr>
          </a:p>
          <a:p>
            <a:pPr marL="685800" lvl="1">
              <a:buClr>
                <a:srgbClr val="FFC425">
                  <a:lumMod val="60000"/>
                  <a:lumOff val="40000"/>
                </a:srgbClr>
              </a:buClr>
              <a:defRPr/>
            </a:pPr>
            <a:r>
              <a:rPr lang="en-US" sz="2200" dirty="0">
                <a:solidFill>
                  <a:schemeClr val="tx2"/>
                </a:solidFill>
              </a:rPr>
              <a:t>James - jhodge2@asu.edu </a:t>
            </a:r>
          </a:p>
          <a:p>
            <a:pPr marL="685800" lvl="1">
              <a:buClr>
                <a:srgbClr val="FFC425">
                  <a:lumMod val="60000"/>
                  <a:lumOff val="40000"/>
                </a:srgbClr>
              </a:buClr>
              <a:defRPr/>
            </a:pPr>
            <a:r>
              <a:rPr lang="en-US" sz="2200" dirty="0">
                <a:solidFill>
                  <a:schemeClr val="tx2"/>
                </a:solidFill>
              </a:rPr>
              <a:t>John - </a:t>
            </a:r>
            <a:r>
              <a:rPr lang="it-IT" sz="2200" dirty="0">
                <a:solidFill>
                  <a:schemeClr val="tx2"/>
                </a:solidFill>
              </a:rPr>
              <a:t>jparsi@lsu.edu</a:t>
            </a:r>
            <a:endParaRPr lang="en-US" sz="2200" dirty="0">
              <a:solidFill>
                <a:schemeClr val="tx2"/>
              </a:solidFill>
            </a:endParaRPr>
          </a:p>
          <a:p>
            <a:pPr marL="685800" lvl="1">
              <a:buClr>
                <a:srgbClr val="FFC425">
                  <a:lumMod val="60000"/>
                  <a:lumOff val="40000"/>
                </a:srgbClr>
              </a:buClr>
              <a:defRPr/>
            </a:pPr>
            <a:r>
              <a:rPr lang="en-US" sz="2200" dirty="0">
                <a:solidFill>
                  <a:schemeClr val="tx2"/>
                </a:solidFill>
              </a:rPr>
              <a:t>Elissa - </a:t>
            </a:r>
            <a:r>
              <a:rPr lang="it-IT" sz="2200" dirty="0">
                <a:solidFill>
                  <a:schemeClr val="tx2"/>
                </a:solidFill>
              </a:rPr>
              <a:t>elissa.gentry@asu.edu</a:t>
            </a:r>
            <a:endParaRPr lang="en-US" sz="2200" dirty="0">
              <a:solidFill>
                <a:schemeClr val="tx2"/>
              </a:solidFill>
            </a:endParaRPr>
          </a:p>
          <a:p>
            <a:pPr marL="685800" lvl="1">
              <a:buClr>
                <a:srgbClr val="FFC425">
                  <a:lumMod val="60000"/>
                  <a:lumOff val="40000"/>
                </a:srgbClr>
              </a:buClr>
              <a:defRPr/>
            </a:pPr>
            <a:r>
              <a:rPr lang="en-US" sz="2200" dirty="0">
                <a:solidFill>
                  <a:schemeClr val="tx2"/>
                </a:solidFill>
              </a:rPr>
              <a:t>Laura - l.c.hoffman@csuohio.edu</a:t>
            </a:r>
          </a:p>
          <a:p>
            <a:pPr marL="685800" lvl="1">
              <a:buClr>
                <a:srgbClr val="FFC425">
                  <a:lumMod val="60000"/>
                  <a:lumOff val="40000"/>
                </a:srgbClr>
              </a:buClr>
              <a:defRPr/>
            </a:pPr>
            <a:r>
              <a:rPr lang="en-US" sz="2200" dirty="0">
                <a:solidFill>
                  <a:schemeClr val="tx2"/>
                </a:solidFill>
              </a:rPr>
              <a:t>Lance - </a:t>
            </a:r>
            <a:r>
              <a:rPr lang="fr-FR" sz="2200" dirty="0">
                <a:solidFill>
                  <a:schemeClr val="tx2"/>
                </a:solidFill>
              </a:rPr>
              <a:t>lancegable@wayne.edu</a:t>
            </a:r>
            <a:endParaRPr lang="en-US" sz="2200" dirty="0">
              <a:solidFill>
                <a:schemeClr val="tx2"/>
              </a:solidFill>
            </a:endParaRPr>
          </a:p>
          <a:p>
            <a:pPr marL="685800" marR="0" lvl="1" indent="-228600" algn="l" defTabSz="914400" rtl="0" eaLnBrk="1" fontAlgn="auto" latinLnBrk="0" hangingPunct="1">
              <a:lnSpc>
                <a:spcPct val="100000"/>
              </a:lnSpc>
              <a:spcBef>
                <a:spcPts val="600"/>
              </a:spcBef>
              <a:spcAft>
                <a:spcPts val="0"/>
              </a:spcAft>
              <a:buClr>
                <a:srgbClr val="FFC425">
                  <a:lumMod val="60000"/>
                  <a:lumOff val="40000"/>
                </a:srgbClr>
              </a:buClr>
              <a:buSzPct val="75000"/>
              <a:buFont typeface="Wingdings" pitchFamily="2" charset="2"/>
              <a:buChar char="n"/>
              <a:tabLst/>
              <a:defRPr/>
            </a:pPr>
            <a:endParaRPr kumimoji="0" lang="en-US" sz="1900" b="0" i="0" u="none" strike="noStrike" kern="1200" cap="none" spc="0" normalizeH="0" baseline="0" noProof="0" dirty="0">
              <a:ln>
                <a:noFill/>
              </a:ln>
              <a:solidFill>
                <a:srgbClr val="A40046"/>
              </a:solidFill>
              <a:effectLst/>
              <a:uLnTx/>
              <a:uFillTx/>
              <a:latin typeface="Rockwell"/>
              <a:ea typeface="+mn-ea"/>
              <a:cs typeface="+mn-cs"/>
            </a:endParaRPr>
          </a:p>
        </p:txBody>
      </p:sp>
      <p:pic>
        <p:nvPicPr>
          <p:cNvPr id="6" name="Graphic 5" descr="Star outline">
            <a:extLst>
              <a:ext uri="{FF2B5EF4-FFF2-40B4-BE49-F238E27FC236}">
                <a16:creationId xmlns:a16="http://schemas.microsoft.com/office/drawing/2014/main" id="{096ADFDB-10B5-1E78-EC97-0252CC0B0DF6}"/>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068" y="1286285"/>
            <a:ext cx="914400" cy="914400"/>
          </a:xfrm>
          <a:prstGeom prst="rect">
            <a:avLst/>
          </a:prstGeom>
        </p:spPr>
      </p:pic>
    </p:spTree>
    <p:extLst>
      <p:ext uri="{BB962C8B-B14F-4D97-AF65-F5344CB8AC3E}">
        <p14:creationId xmlns:p14="http://schemas.microsoft.com/office/powerpoint/2010/main" val="2335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A181-AF28-B596-7510-FC6F7D2A2B4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30F350-E320-2134-B432-C70A6591C760}"/>
              </a:ext>
            </a:extLst>
          </p:cNvPr>
          <p:cNvSpPr>
            <a:spLocks noGrp="1"/>
          </p:cNvSpPr>
          <p:nvPr>
            <p:ph type="sldNum" sz="quarter" idx="12"/>
          </p:nvPr>
        </p:nvSpPr>
        <p:spPr/>
        <p:txBody>
          <a:bodyPr/>
          <a:lstStyle/>
          <a:p>
            <a:fld id="{37644085-9FBC-9742-AA3B-80A231EC4743}" type="slidenum">
              <a:rPr lang="en-US" smtClean="0"/>
              <a:pPr/>
              <a:t>6</a:t>
            </a:fld>
            <a:endParaRPr lang="en-US" dirty="0"/>
          </a:p>
        </p:txBody>
      </p:sp>
      <p:sp>
        <p:nvSpPr>
          <p:cNvPr id="5" name="Title 1">
            <a:extLst>
              <a:ext uri="{FF2B5EF4-FFF2-40B4-BE49-F238E27FC236}">
                <a16:creationId xmlns:a16="http://schemas.microsoft.com/office/drawing/2014/main" id="{EFEFD679-1D36-A642-AAD3-481643F0D636}"/>
              </a:ext>
            </a:extLst>
          </p:cNvPr>
          <p:cNvSpPr>
            <a:spLocks noGrp="1"/>
          </p:cNvSpPr>
          <p:nvPr>
            <p:ph type="title"/>
          </p:nvPr>
        </p:nvSpPr>
        <p:spPr>
          <a:xfrm>
            <a:off x="627428" y="58751"/>
            <a:ext cx="7190698" cy="723847"/>
          </a:xfrm>
        </p:spPr>
        <p:txBody>
          <a:bodyPr/>
          <a:lstStyle/>
          <a:p>
            <a:r>
              <a:rPr lang="en-US" sz="4800" dirty="0">
                <a:solidFill>
                  <a:schemeClr val="tx2">
                    <a:lumMod val="50000"/>
                  </a:schemeClr>
                </a:solidFill>
              </a:rPr>
              <a:t>Worthy of Note</a:t>
            </a:r>
          </a:p>
        </p:txBody>
      </p:sp>
      <p:pic>
        <p:nvPicPr>
          <p:cNvPr id="2" name="Picture 2" descr="Birthright Citizenship Case ...">
            <a:extLst>
              <a:ext uri="{FF2B5EF4-FFF2-40B4-BE49-F238E27FC236}">
                <a16:creationId xmlns:a16="http://schemas.microsoft.com/office/drawing/2014/main" id="{D001B943-7037-F5EF-1C93-DD62DB79B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96" y="1586693"/>
            <a:ext cx="7628665" cy="4798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D455111-4F33-EE21-2CB7-5B4272E0E10E}"/>
              </a:ext>
            </a:extLst>
          </p:cNvPr>
          <p:cNvSpPr txBox="1">
            <a:spLocks/>
          </p:cNvSpPr>
          <p:nvPr/>
        </p:nvSpPr>
        <p:spPr>
          <a:xfrm>
            <a:off x="810796" y="1830089"/>
            <a:ext cx="7628665" cy="72384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2"/>
                </a:solidFill>
                <a:latin typeface="+mj-lt"/>
                <a:ea typeface="+mj-ea"/>
                <a:cs typeface="+mj-cs"/>
              </a:defRPr>
            </a:lvl1pPr>
          </a:lstStyle>
          <a:p>
            <a:pPr algn="ctr"/>
            <a:r>
              <a:rPr lang="en-US" sz="4400" i="1" dirty="0">
                <a:solidFill>
                  <a:schemeClr val="bg2">
                    <a:lumMod val="10000"/>
                  </a:schemeClr>
                </a:solidFill>
              </a:rPr>
              <a:t>Trump v. Barbara</a:t>
            </a:r>
            <a:endParaRPr lang="en-US" sz="4800" i="1" dirty="0">
              <a:solidFill>
                <a:schemeClr val="bg2">
                  <a:lumMod val="10000"/>
                </a:schemeClr>
              </a:solidFill>
            </a:endParaRPr>
          </a:p>
        </p:txBody>
      </p:sp>
    </p:spTree>
    <p:extLst>
      <p:ext uri="{BB962C8B-B14F-4D97-AF65-F5344CB8AC3E}">
        <p14:creationId xmlns:p14="http://schemas.microsoft.com/office/powerpoint/2010/main" val="182614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EB30B6-824A-550F-13C4-C260126718F0}"/>
              </a:ext>
            </a:extLst>
          </p:cNvPr>
          <p:cNvSpPr>
            <a:spLocks noGrp="1"/>
          </p:cNvSpPr>
          <p:nvPr>
            <p:ph type="sldNum" sz="quarter" idx="12"/>
          </p:nvPr>
        </p:nvSpPr>
        <p:spPr/>
        <p:txBody>
          <a:bodyPr/>
          <a:lstStyle/>
          <a:p>
            <a:fld id="{37644085-9FBC-9742-AA3B-80A231EC4743}" type="slidenum">
              <a:rPr lang="en-US" smtClean="0"/>
              <a:pPr/>
              <a:t>7</a:t>
            </a:fld>
            <a:endParaRPr lang="en-US" dirty="0"/>
          </a:p>
        </p:txBody>
      </p:sp>
      <p:sp>
        <p:nvSpPr>
          <p:cNvPr id="5" name="Title 1">
            <a:extLst>
              <a:ext uri="{FF2B5EF4-FFF2-40B4-BE49-F238E27FC236}">
                <a16:creationId xmlns:a16="http://schemas.microsoft.com/office/drawing/2014/main" id="{B9279D72-6F22-3D73-4EB2-13541429DC32}"/>
              </a:ext>
            </a:extLst>
          </p:cNvPr>
          <p:cNvSpPr>
            <a:spLocks noGrp="1"/>
          </p:cNvSpPr>
          <p:nvPr>
            <p:ph type="title"/>
          </p:nvPr>
        </p:nvSpPr>
        <p:spPr>
          <a:xfrm>
            <a:off x="627428" y="58751"/>
            <a:ext cx="7190698" cy="1230403"/>
          </a:xfrm>
        </p:spPr>
        <p:txBody>
          <a:bodyPr/>
          <a:lstStyle/>
          <a:p>
            <a:r>
              <a:rPr lang="en-US" sz="4000" dirty="0">
                <a:solidFill>
                  <a:schemeClr val="tx2">
                    <a:lumMod val="50000"/>
                  </a:schemeClr>
                </a:solidFill>
              </a:rPr>
              <a:t>Sometimes It’s What SCOTUS Does Not Do That Matters</a:t>
            </a:r>
          </a:p>
        </p:txBody>
      </p:sp>
      <p:pic>
        <p:nvPicPr>
          <p:cNvPr id="1026" name="Picture 2" descr="The Medicare Drug Price Negotiation Program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8" y="1566920"/>
            <a:ext cx="8331370" cy="4686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B739-2B57-2FE4-D699-F17635D178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13BBD1-D72C-6182-F86D-90DAA72A6ED3}"/>
              </a:ext>
            </a:extLst>
          </p:cNvPr>
          <p:cNvSpPr>
            <a:spLocks noGrp="1"/>
          </p:cNvSpPr>
          <p:nvPr>
            <p:ph type="sldNum" sz="quarter" idx="12"/>
          </p:nvPr>
        </p:nvSpPr>
        <p:spPr>
          <a:xfrm>
            <a:off x="8068235" y="242234"/>
            <a:ext cx="791603" cy="540364"/>
          </a:xfrm>
        </p:spPr>
        <p:txBody>
          <a:bodyPr vert="horz" lIns="91440" tIns="45720" rIns="91440" bIns="45720" rtlCol="0" anchor="ctr">
            <a:normAutofit/>
          </a:bodyPr>
          <a:lstStyle/>
          <a:p>
            <a:pPr>
              <a:spcAft>
                <a:spcPts val="600"/>
              </a:spcAft>
            </a:pPr>
            <a:fld id="{37644085-9FBC-9742-AA3B-80A231EC4743}" type="slidenum">
              <a:rPr lang="en-US" smtClean="0"/>
              <a:pPr>
                <a:spcAft>
                  <a:spcPts val="600"/>
                </a:spcAft>
              </a:pPr>
              <a:t>8</a:t>
            </a:fld>
            <a:endParaRPr lang="en-US" dirty="0"/>
          </a:p>
        </p:txBody>
      </p:sp>
      <p:sp>
        <p:nvSpPr>
          <p:cNvPr id="12" name="TextBox 11">
            <a:extLst>
              <a:ext uri="{FF2B5EF4-FFF2-40B4-BE49-F238E27FC236}">
                <a16:creationId xmlns:a16="http://schemas.microsoft.com/office/drawing/2014/main" id="{7DC7430B-7BA1-9097-897D-0875BBB1D47C}"/>
              </a:ext>
            </a:extLst>
          </p:cNvPr>
          <p:cNvSpPr txBox="1"/>
          <p:nvPr/>
        </p:nvSpPr>
        <p:spPr>
          <a:xfrm>
            <a:off x="256874" y="5107231"/>
            <a:ext cx="8521179" cy="646331"/>
          </a:xfrm>
          <a:prstGeom prst="rect">
            <a:avLst/>
          </a:prstGeom>
          <a:solidFill>
            <a:schemeClr val="bg1"/>
          </a:solidFill>
          <a:ln w="22225">
            <a:solidFill>
              <a:schemeClr val="tx1">
                <a:alpha val="99000"/>
              </a:schemeClr>
            </a:solidFill>
          </a:ln>
        </p:spPr>
        <p:txBody>
          <a:bodyPr wrap="none" rtlCol="0">
            <a:spAutoFit/>
          </a:bodyPr>
          <a:lstStyle/>
          <a:p>
            <a:r>
              <a:rPr lang="en-US" sz="3600" dirty="0">
                <a:solidFill>
                  <a:schemeClr val="tx2"/>
                </a:solidFill>
              </a:rPr>
              <a:t>Presidential Emergency Powers - </a:t>
            </a:r>
            <a:r>
              <a:rPr lang="en-US" sz="3600" dirty="0">
                <a:solidFill>
                  <a:schemeClr val="accent4">
                    <a:lumMod val="50000"/>
                  </a:schemeClr>
                </a:solidFill>
              </a:rPr>
              <a:t>James</a:t>
            </a:r>
          </a:p>
        </p:txBody>
      </p:sp>
      <p:pic>
        <p:nvPicPr>
          <p:cNvPr id="17" name="Content Placeholder 16" descr="A seal of the president of the united states&#10;&#10;AI-generated content may be incorrect.">
            <a:extLst>
              <a:ext uri="{FF2B5EF4-FFF2-40B4-BE49-F238E27FC236}">
                <a16:creationId xmlns:a16="http://schemas.microsoft.com/office/drawing/2014/main" id="{BEC0EC39-2743-1589-F433-253E57448257}"/>
              </a:ext>
            </a:extLst>
          </p:cNvPr>
          <p:cNvPicPr>
            <a:picLocks noGrp="1" noChangeAspect="1"/>
          </p:cNvPicPr>
          <p:nvPr>
            <p:ph idx="1"/>
          </p:nvPr>
        </p:nvPicPr>
        <p:blipFill>
          <a:blip r:embed="rId2"/>
          <a:stretch>
            <a:fillRect/>
          </a:stretch>
        </p:blipFill>
        <p:spPr>
          <a:xfrm>
            <a:off x="1447800" y="1042883"/>
            <a:ext cx="6248400" cy="3962400"/>
          </a:xfrm>
          <a:prstGeom prst="rect">
            <a:avLst/>
          </a:prstGeom>
        </p:spPr>
      </p:pic>
      <p:sp>
        <p:nvSpPr>
          <p:cNvPr id="18" name="Title 1">
            <a:extLst>
              <a:ext uri="{FF2B5EF4-FFF2-40B4-BE49-F238E27FC236}">
                <a16:creationId xmlns:a16="http://schemas.microsoft.com/office/drawing/2014/main" id="{982B5CF2-30AF-42FF-AEB2-518CDBC22DB5}"/>
              </a:ext>
            </a:extLst>
          </p:cNvPr>
          <p:cNvSpPr>
            <a:spLocks noGrp="1"/>
          </p:cNvSpPr>
          <p:nvPr>
            <p:ph type="title"/>
          </p:nvPr>
        </p:nvSpPr>
        <p:spPr>
          <a:xfrm>
            <a:off x="760164" y="150492"/>
            <a:ext cx="7190698" cy="723847"/>
          </a:xfrm>
        </p:spPr>
        <p:txBody>
          <a:bodyPr/>
          <a:lstStyle/>
          <a:p>
            <a:r>
              <a:rPr lang="en-US" sz="4800" dirty="0">
                <a:solidFill>
                  <a:srgbClr val="520023"/>
                </a:solidFill>
              </a:rPr>
              <a:t>Major Topics</a:t>
            </a:r>
          </a:p>
        </p:txBody>
      </p:sp>
    </p:spTree>
    <p:extLst>
      <p:ext uri="{BB962C8B-B14F-4D97-AF65-F5344CB8AC3E}">
        <p14:creationId xmlns:p14="http://schemas.microsoft.com/office/powerpoint/2010/main" val="386831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F018-76B6-E990-7C8A-4F7DB07893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373A70-7692-30F9-8C6B-03AA90666C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644085-9FBC-9742-AA3B-80A231EC4743}" type="slidenum">
              <a:rPr kumimoji="0" lang="en-US" sz="2400" b="0" i="0" u="none" strike="noStrike" kern="1200" cap="none" spc="0" normalizeH="0" baseline="0" noProof="0" smtClean="0">
                <a:ln>
                  <a:noFill/>
                </a:ln>
                <a:solidFill>
                  <a:srgbClr val="FFFFFF"/>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24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5" name="Title 1">
            <a:extLst>
              <a:ext uri="{FF2B5EF4-FFF2-40B4-BE49-F238E27FC236}">
                <a16:creationId xmlns:a16="http://schemas.microsoft.com/office/drawing/2014/main" id="{4D0278C2-1FDB-988B-76A9-DD6E9AD744A6}"/>
              </a:ext>
            </a:extLst>
          </p:cNvPr>
          <p:cNvSpPr>
            <a:spLocks noGrp="1"/>
          </p:cNvSpPr>
          <p:nvPr>
            <p:ph type="title"/>
          </p:nvPr>
        </p:nvSpPr>
        <p:spPr>
          <a:xfrm>
            <a:off x="511922" y="140074"/>
            <a:ext cx="5138251" cy="926726"/>
          </a:xfrm>
        </p:spPr>
        <p:txBody>
          <a:bodyPr/>
          <a:lstStyle/>
          <a:p>
            <a:r>
              <a:rPr lang="en-US" sz="4800" i="1" dirty="0">
                <a:solidFill>
                  <a:srgbClr val="002060"/>
                </a:solidFill>
              </a:rPr>
              <a:t>Trump v. Illinois</a:t>
            </a:r>
            <a:endParaRPr lang="en-US" sz="4000" dirty="0">
              <a:solidFill>
                <a:srgbClr val="002060"/>
              </a:solidFill>
            </a:endParaRPr>
          </a:p>
        </p:txBody>
      </p:sp>
      <p:cxnSp>
        <p:nvCxnSpPr>
          <p:cNvPr id="7" name="Straight Arrow Connector 6">
            <a:extLst>
              <a:ext uri="{FF2B5EF4-FFF2-40B4-BE49-F238E27FC236}">
                <a16:creationId xmlns:a16="http://schemas.microsoft.com/office/drawing/2014/main" id="{FFC894A5-9C94-0B90-A0FD-7173635ABBA9}"/>
              </a:ext>
            </a:extLst>
          </p:cNvPr>
          <p:cNvCxnSpPr>
            <a:cxnSpLocks/>
          </p:cNvCxnSpPr>
          <p:nvPr/>
        </p:nvCxnSpPr>
        <p:spPr>
          <a:xfrm>
            <a:off x="2692151" y="6193771"/>
            <a:ext cx="6092328" cy="0"/>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Oval 11">
            <a:extLst>
              <a:ext uri="{FF2B5EF4-FFF2-40B4-BE49-F238E27FC236}">
                <a16:creationId xmlns:a16="http://schemas.microsoft.com/office/drawing/2014/main" id="{1425B456-FA1D-BA89-8B38-8656FFDB1D5B}"/>
              </a:ext>
            </a:extLst>
          </p:cNvPr>
          <p:cNvSpPr/>
          <p:nvPr/>
        </p:nvSpPr>
        <p:spPr>
          <a:xfrm>
            <a:off x="4616025" y="6093770"/>
            <a:ext cx="170749" cy="200002"/>
          </a:xfrm>
          <a:prstGeom prst="ellipse">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8" name="Oval 17">
            <a:extLst>
              <a:ext uri="{FF2B5EF4-FFF2-40B4-BE49-F238E27FC236}">
                <a16:creationId xmlns:a16="http://schemas.microsoft.com/office/drawing/2014/main" id="{08AB0969-14D0-9D35-D0E2-6848CF050A48}"/>
              </a:ext>
            </a:extLst>
          </p:cNvPr>
          <p:cNvSpPr/>
          <p:nvPr/>
        </p:nvSpPr>
        <p:spPr>
          <a:xfrm>
            <a:off x="2876740" y="6090604"/>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9" name="Oval 18">
            <a:extLst>
              <a:ext uri="{FF2B5EF4-FFF2-40B4-BE49-F238E27FC236}">
                <a16:creationId xmlns:a16="http://schemas.microsoft.com/office/drawing/2014/main" id="{B12FFC98-EB1D-CB3C-05D6-A4B339D35251}"/>
              </a:ext>
            </a:extLst>
          </p:cNvPr>
          <p:cNvSpPr/>
          <p:nvPr/>
        </p:nvSpPr>
        <p:spPr>
          <a:xfrm>
            <a:off x="6280661" y="6093770"/>
            <a:ext cx="170749" cy="200002"/>
          </a:xfrm>
          <a:prstGeom prst="ellipse">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0" name="Oval 19">
            <a:extLst>
              <a:ext uri="{FF2B5EF4-FFF2-40B4-BE49-F238E27FC236}">
                <a16:creationId xmlns:a16="http://schemas.microsoft.com/office/drawing/2014/main" id="{7E172741-034F-FD59-1A88-EDEE8BD5EEDC}"/>
              </a:ext>
            </a:extLst>
          </p:cNvPr>
          <p:cNvSpPr/>
          <p:nvPr/>
        </p:nvSpPr>
        <p:spPr>
          <a:xfrm>
            <a:off x="8019946" y="6093770"/>
            <a:ext cx="170749" cy="200002"/>
          </a:xfrm>
          <a:prstGeom prst="ellipse">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21" name="TextBox 20">
            <a:extLst>
              <a:ext uri="{FF2B5EF4-FFF2-40B4-BE49-F238E27FC236}">
                <a16:creationId xmlns:a16="http://schemas.microsoft.com/office/drawing/2014/main" id="{12080F49-48E0-A3D1-87C5-EB99DE813E92}"/>
              </a:ext>
            </a:extLst>
          </p:cNvPr>
          <p:cNvSpPr txBox="1"/>
          <p:nvPr/>
        </p:nvSpPr>
        <p:spPr>
          <a:xfrm>
            <a:off x="2661027" y="6235480"/>
            <a:ext cx="768847"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Request Filed: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10/17/25</a:t>
            </a:r>
          </a:p>
        </p:txBody>
      </p:sp>
      <p:sp>
        <p:nvSpPr>
          <p:cNvPr id="23" name="TextBox 22">
            <a:extLst>
              <a:ext uri="{FF2B5EF4-FFF2-40B4-BE49-F238E27FC236}">
                <a16:creationId xmlns:a16="http://schemas.microsoft.com/office/drawing/2014/main" id="{BCBFCF9D-7725-B3F2-2E5B-B95E5CC49090}"/>
              </a:ext>
            </a:extLst>
          </p:cNvPr>
          <p:cNvSpPr txBox="1"/>
          <p:nvPr/>
        </p:nvSpPr>
        <p:spPr>
          <a:xfrm>
            <a:off x="4312488" y="6284696"/>
            <a:ext cx="734175"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Cert. Granted  </a:t>
            </a:r>
          </a:p>
        </p:txBody>
      </p:sp>
      <p:sp>
        <p:nvSpPr>
          <p:cNvPr id="24" name="TextBox 23">
            <a:extLst>
              <a:ext uri="{FF2B5EF4-FFF2-40B4-BE49-F238E27FC236}">
                <a16:creationId xmlns:a16="http://schemas.microsoft.com/office/drawing/2014/main" id="{9A2EDB22-368B-56D4-49D5-9C28EA6408E8}"/>
              </a:ext>
            </a:extLst>
          </p:cNvPr>
          <p:cNvSpPr txBox="1"/>
          <p:nvPr/>
        </p:nvSpPr>
        <p:spPr>
          <a:xfrm>
            <a:off x="5972925" y="6287775"/>
            <a:ext cx="836928"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Oral Argument  </a:t>
            </a:r>
          </a:p>
        </p:txBody>
      </p:sp>
      <p:sp>
        <p:nvSpPr>
          <p:cNvPr id="25" name="TextBox 24">
            <a:extLst>
              <a:ext uri="{FF2B5EF4-FFF2-40B4-BE49-F238E27FC236}">
                <a16:creationId xmlns:a16="http://schemas.microsoft.com/office/drawing/2014/main" id="{0F6ACA94-3C2B-FCE5-19C4-42C6188C1D2C}"/>
              </a:ext>
            </a:extLst>
          </p:cNvPr>
          <p:cNvSpPr txBox="1"/>
          <p:nvPr/>
        </p:nvSpPr>
        <p:spPr>
          <a:xfrm>
            <a:off x="7649771" y="6287886"/>
            <a:ext cx="836928" cy="5539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Decision Rendered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ckwell"/>
                <a:ea typeface="+mn-ea"/>
                <a:cs typeface="+mn-cs"/>
              </a:rPr>
              <a:t>12/23/25 </a:t>
            </a:r>
          </a:p>
        </p:txBody>
      </p:sp>
      <p:cxnSp>
        <p:nvCxnSpPr>
          <p:cNvPr id="28" name="Straight Connector 27">
            <a:extLst>
              <a:ext uri="{FF2B5EF4-FFF2-40B4-BE49-F238E27FC236}">
                <a16:creationId xmlns:a16="http://schemas.microsoft.com/office/drawing/2014/main" id="{58ADB5E3-15DF-5702-BDFE-748B01E3FA51}"/>
              </a:ext>
            </a:extLst>
          </p:cNvPr>
          <p:cNvCxnSpPr/>
          <p:nvPr/>
        </p:nvCxnSpPr>
        <p:spPr>
          <a:xfrm>
            <a:off x="2692151" y="6093770"/>
            <a:ext cx="0" cy="200002"/>
          </a:xfrm>
          <a:prstGeom prst="line">
            <a:avLst/>
          </a:prstGeom>
          <a:ln w="38100"/>
        </p:spPr>
        <p:style>
          <a:lnRef idx="2">
            <a:schemeClr val="dk1"/>
          </a:lnRef>
          <a:fillRef idx="0">
            <a:schemeClr val="dk1"/>
          </a:fillRef>
          <a:effectRef idx="1">
            <a:schemeClr val="dk1"/>
          </a:effectRef>
          <a:fontRef idx="minor">
            <a:schemeClr val="tx1"/>
          </a:fontRef>
        </p:style>
      </p:cxnSp>
      <p:sp>
        <p:nvSpPr>
          <p:cNvPr id="2" name="Content Placeholder 2">
            <a:extLst>
              <a:ext uri="{FF2B5EF4-FFF2-40B4-BE49-F238E27FC236}">
                <a16:creationId xmlns:a16="http://schemas.microsoft.com/office/drawing/2014/main" id="{E4C21AB9-5E42-CBA1-F116-68D2E0830CFA}"/>
              </a:ext>
            </a:extLst>
          </p:cNvPr>
          <p:cNvSpPr txBox="1">
            <a:spLocks/>
          </p:cNvSpPr>
          <p:nvPr/>
        </p:nvSpPr>
        <p:spPr>
          <a:xfrm>
            <a:off x="123240" y="1325757"/>
            <a:ext cx="8736598" cy="1176237"/>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Rockwell"/>
                <a:ea typeface="+mn-ea"/>
                <a:cs typeface="+mn-cs"/>
              </a:rPr>
              <a:t>FACTS:</a:t>
            </a:r>
            <a:r>
              <a:rPr kumimoji="0" lang="en-US" sz="2600" b="1" i="0" u="none" strike="noStrike" kern="1200" cap="none" spc="0" normalizeH="0" baseline="0" noProof="0" dirty="0">
                <a:ln>
                  <a:noFill/>
                </a:ln>
                <a:solidFill>
                  <a:srgbClr val="000000"/>
                </a:solidFill>
                <a:effectLst/>
                <a:uLnTx/>
                <a:uFillTx/>
                <a:latin typeface="Rockwell"/>
                <a:ea typeface="+mn-ea"/>
                <a:cs typeface="+mn-cs"/>
              </a:rPr>
              <a:t> </a:t>
            </a:r>
            <a:r>
              <a:rPr kumimoji="0" lang="en-US" sz="1800" b="0" i="0" u="none" strike="noStrike" kern="1200" cap="none" spc="0" normalizeH="0" baseline="0" noProof="0" dirty="0">
                <a:ln>
                  <a:noFill/>
                </a:ln>
                <a:solidFill>
                  <a:srgbClr val="000000"/>
                </a:solidFill>
                <a:effectLst/>
                <a:uLnTx/>
                <a:uFillTx/>
                <a:latin typeface="Rockwell"/>
                <a:ea typeface="+mn-ea"/>
                <a:cs typeface="+mn-cs"/>
              </a:rPr>
              <a:t>In October 2025, President Trump mobilized state-based members of the Illinois and Texas National Guard to protect federal officials and property in Illinois. He relied on powers authorized under 10 U.S.C. § 12406(3) to deploy National Guard members when “regular forces” are unable to “execute the laws of the United States.” </a:t>
            </a:r>
          </a:p>
        </p:txBody>
      </p:sp>
      <p:sp>
        <p:nvSpPr>
          <p:cNvPr id="3" name="Content Placeholder 2">
            <a:extLst>
              <a:ext uri="{FF2B5EF4-FFF2-40B4-BE49-F238E27FC236}">
                <a16:creationId xmlns:a16="http://schemas.microsoft.com/office/drawing/2014/main" id="{B956421D-B7EB-8D19-377F-64ABCA69B61C}"/>
              </a:ext>
            </a:extLst>
          </p:cNvPr>
          <p:cNvSpPr txBox="1">
            <a:spLocks/>
          </p:cNvSpPr>
          <p:nvPr/>
        </p:nvSpPr>
        <p:spPr>
          <a:xfrm>
            <a:off x="308837" y="3199686"/>
            <a:ext cx="8524119" cy="277221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
                <a:srgbClr val="FFC425"/>
              </a:buClr>
              <a:buSzPct val="75000"/>
              <a:buFont typeface="Wingdings" pitchFamily="2" charset="2"/>
              <a:buChar char="n"/>
              <a:tabLst/>
              <a:defRPr/>
            </a:pPr>
            <a:endParaRPr kumimoji="0" lang="en-US" sz="2000" b="0" i="0" u="none" strike="noStrike" kern="1200" cap="none" spc="0" normalizeH="0" baseline="0" noProof="0" dirty="0">
              <a:ln>
                <a:noFill/>
              </a:ln>
              <a:solidFill>
                <a:srgbClr val="000000"/>
              </a:solidFill>
              <a:effectLst/>
              <a:uLnTx/>
              <a:uFillTx/>
              <a:latin typeface="Rockwell"/>
              <a:ea typeface="+mn-ea"/>
              <a:cs typeface="+mn-cs"/>
            </a:endParaRPr>
          </a:p>
        </p:txBody>
      </p:sp>
      <p:sp>
        <p:nvSpPr>
          <p:cNvPr id="6" name="Content Placeholder 2">
            <a:extLst>
              <a:ext uri="{FF2B5EF4-FFF2-40B4-BE49-F238E27FC236}">
                <a16:creationId xmlns:a16="http://schemas.microsoft.com/office/drawing/2014/main" id="{80EF6D14-FD50-A1C2-EEE0-517F50380C7A}"/>
              </a:ext>
            </a:extLst>
          </p:cNvPr>
          <p:cNvSpPr txBox="1">
            <a:spLocks/>
          </p:cNvSpPr>
          <p:nvPr/>
        </p:nvSpPr>
        <p:spPr>
          <a:xfrm>
            <a:off x="96358" y="2605161"/>
            <a:ext cx="8736598" cy="1052439"/>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8000" b="1" i="0" u="none" strike="noStrike" kern="1200" cap="none" spc="0" normalizeH="0" baseline="0" noProof="0" dirty="0">
                <a:ln>
                  <a:noFill/>
                </a:ln>
                <a:solidFill>
                  <a:srgbClr val="FFFFFF"/>
                </a:solidFill>
                <a:effectLst/>
                <a:uLnTx/>
                <a:uFillTx/>
                <a:latin typeface="Rockwell"/>
                <a:ea typeface="+mn-ea"/>
                <a:cs typeface="+mn-cs"/>
              </a:rPr>
              <a:t>LOWER COURTS: </a:t>
            </a:r>
            <a:r>
              <a:rPr kumimoji="0" lang="en-US" sz="7200" b="0" i="0" u="none" strike="noStrike" kern="1200" cap="none" spc="0" normalizeH="0" baseline="0" noProof="0" dirty="0">
                <a:ln>
                  <a:noFill/>
                </a:ln>
                <a:solidFill>
                  <a:srgbClr val="FFFFFF"/>
                </a:solidFill>
                <a:effectLst/>
                <a:uLnTx/>
                <a:uFillTx/>
                <a:latin typeface="Rockwell"/>
                <a:ea typeface="+mn-ea"/>
                <a:cs typeface="+mn-cs"/>
              </a:rPr>
              <a:t>Fed. dist. court  granted a TRO prohibiting the federalization and deployment of the NG in Illinois. The 7</a:t>
            </a:r>
            <a:r>
              <a:rPr kumimoji="0" lang="en-US" sz="7200" b="0" i="0" u="none" strike="noStrike" kern="1200" cap="none" spc="0" normalizeH="0" baseline="30000" noProof="0" dirty="0">
                <a:ln>
                  <a:noFill/>
                </a:ln>
                <a:solidFill>
                  <a:srgbClr val="FFFFFF"/>
                </a:solidFill>
                <a:effectLst/>
                <a:uLnTx/>
                <a:uFillTx/>
                <a:latin typeface="Rockwell"/>
                <a:ea typeface="+mn-ea"/>
                <a:cs typeface="+mn-cs"/>
              </a:rPr>
              <a:t>th</a:t>
            </a:r>
            <a:r>
              <a:rPr kumimoji="0" lang="en-US" sz="7200" b="0" i="0" u="none" strike="noStrike" kern="1200" cap="none" spc="0" normalizeH="0" baseline="0" noProof="0" dirty="0">
                <a:ln>
                  <a:noFill/>
                </a:ln>
                <a:solidFill>
                  <a:srgbClr val="FFFFFF"/>
                </a:solidFill>
                <a:effectLst/>
                <a:uLnTx/>
                <a:uFillTx/>
                <a:latin typeface="Rockwell"/>
                <a:ea typeface="+mn-ea"/>
                <a:cs typeface="+mn-cs"/>
              </a:rPr>
              <a:t> Cir. Ct. App. affirmed in part, allowing the NG to be federalized but not deployed in IL. The Trump administration sought immediate relief via SCOTUS.</a:t>
            </a:r>
          </a:p>
        </p:txBody>
      </p:sp>
      <p:sp>
        <p:nvSpPr>
          <p:cNvPr id="10" name="Content Placeholder 2">
            <a:extLst>
              <a:ext uri="{FF2B5EF4-FFF2-40B4-BE49-F238E27FC236}">
                <a16:creationId xmlns:a16="http://schemas.microsoft.com/office/drawing/2014/main" id="{4A264023-B8DE-399A-27FE-40B5F7CABA08}"/>
              </a:ext>
            </a:extLst>
          </p:cNvPr>
          <p:cNvSpPr txBox="1">
            <a:spLocks/>
          </p:cNvSpPr>
          <p:nvPr/>
        </p:nvSpPr>
        <p:spPr>
          <a:xfrm>
            <a:off x="96358" y="3751715"/>
            <a:ext cx="8736598" cy="961954"/>
          </a:xfrm>
          <a:prstGeom prst="rect">
            <a:avLst/>
          </a:prstGeom>
          <a:solidFill>
            <a:schemeClr val="accent4">
              <a:lumMod val="5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000" b="1" i="0" u="none" strike="noStrike" kern="1200" cap="none" spc="0" normalizeH="0" baseline="0" noProof="0" dirty="0">
                <a:ln>
                  <a:noFill/>
                </a:ln>
                <a:solidFill>
                  <a:srgbClr val="FFFFFF"/>
                </a:solidFill>
                <a:effectLst/>
                <a:uLnTx/>
                <a:uFillTx/>
                <a:latin typeface="Rockwell"/>
                <a:ea typeface="+mn-ea"/>
                <a:cs typeface="+mn-cs"/>
              </a:rPr>
              <a:t>SCOTUS ? PRESENTED: </a:t>
            </a:r>
            <a:r>
              <a:rPr kumimoji="0" lang="en-US" sz="2000" b="0" i="0" u="none" strike="noStrike" kern="1200" cap="none" spc="0" normalizeH="0" baseline="0" noProof="0" dirty="0">
                <a:ln>
                  <a:noFill/>
                </a:ln>
                <a:solidFill>
                  <a:srgbClr val="FFFFFF"/>
                </a:solidFill>
                <a:effectLst/>
                <a:uLnTx/>
                <a:uFillTx/>
                <a:latin typeface="Rockwell"/>
                <a:ea typeface="+mn-ea"/>
                <a:cs typeface="+mn-cs"/>
              </a:rPr>
              <a:t>Whether 10 U.S.C. § 12406(3) allows for the federalization and deployment of the NG under its “regular forces” provision?</a:t>
            </a:r>
          </a:p>
        </p:txBody>
      </p:sp>
      <p:pic>
        <p:nvPicPr>
          <p:cNvPr id="8" name="Picture 7" descr="A close-up of a sign&#10;&#10;AI-generated content may be incorrect.">
            <a:extLst>
              <a:ext uri="{FF2B5EF4-FFF2-40B4-BE49-F238E27FC236}">
                <a16:creationId xmlns:a16="http://schemas.microsoft.com/office/drawing/2014/main" id="{F0221204-40A0-843E-65DB-01F9E2B364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47" y="6131853"/>
            <a:ext cx="2049999" cy="634887"/>
          </a:xfrm>
          <a:prstGeom prst="rect">
            <a:avLst/>
          </a:prstGeom>
        </p:spPr>
      </p:pic>
      <p:sp>
        <p:nvSpPr>
          <p:cNvPr id="9" name="Content Placeholder 2">
            <a:extLst>
              <a:ext uri="{FF2B5EF4-FFF2-40B4-BE49-F238E27FC236}">
                <a16:creationId xmlns:a16="http://schemas.microsoft.com/office/drawing/2014/main" id="{33455C27-DF0C-3080-720F-B33D3E5EC093}"/>
              </a:ext>
            </a:extLst>
          </p:cNvPr>
          <p:cNvSpPr txBox="1">
            <a:spLocks/>
          </p:cNvSpPr>
          <p:nvPr/>
        </p:nvSpPr>
        <p:spPr>
          <a:xfrm>
            <a:off x="96358" y="4777072"/>
            <a:ext cx="8763480" cy="1155538"/>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C425"/>
              </a:buClr>
              <a:buSzPct val="75000"/>
              <a:buFont typeface="Wingdings" pitchFamily="2" charset="2"/>
              <a:buNone/>
              <a:tabLst/>
              <a:defRPr/>
            </a:pPr>
            <a:r>
              <a:rPr kumimoji="0" lang="en-US" sz="2100" b="1" i="0" u="none" strike="noStrike" kern="1200" cap="none" spc="0" normalizeH="0" baseline="0" noProof="0" dirty="0">
                <a:ln>
                  <a:noFill/>
                </a:ln>
                <a:solidFill>
                  <a:srgbClr val="FFFFFF"/>
                </a:solidFill>
                <a:effectLst/>
                <a:uLnTx/>
                <a:uFillTx/>
                <a:latin typeface="Rockwell"/>
                <a:ea typeface="+mn-ea"/>
                <a:cs typeface="+mn-cs"/>
              </a:rPr>
              <a:t>SCOTUS DECISION: </a:t>
            </a:r>
            <a:r>
              <a:rPr kumimoji="0" lang="en-US" sz="1700" b="0" i="0" u="none" strike="noStrike" kern="1200" cap="none" spc="0" normalizeH="0" baseline="0" noProof="0" dirty="0">
                <a:ln>
                  <a:noFill/>
                </a:ln>
                <a:solidFill>
                  <a:srgbClr val="FFFFFF"/>
                </a:solidFill>
                <a:effectLst/>
                <a:uLnTx/>
                <a:uFillTx/>
                <a:latin typeface="Rockwell"/>
                <a:ea typeface="+mn-ea"/>
                <a:cs typeface="+mn-cs"/>
              </a:rPr>
              <a:t>Following briefings on who constitutes “regular forces,” the Court determined that such personnel refers to U.S. military members. Since the Trump administration failed to show that the military could not execute the laws, it lacked authority under this specific statute to federalize the NG for the same purposes.  </a:t>
            </a:r>
          </a:p>
        </p:txBody>
      </p:sp>
      <p:pic>
        <p:nvPicPr>
          <p:cNvPr id="11" name="Picture 2" descr="Flag and seal of Illinois - Wikipedia">
            <a:extLst>
              <a:ext uri="{FF2B5EF4-FFF2-40B4-BE49-F238E27FC236}">
                <a16:creationId xmlns:a16="http://schemas.microsoft.com/office/drawing/2014/main" id="{DD5C5441-F1E7-18DC-EE73-400D1A61369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3821" y="70301"/>
            <a:ext cx="1979755" cy="1187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Advantage">
  <a:themeElements>
    <a:clrScheme name="Custom 2">
      <a:dk1>
        <a:srgbClr val="000000"/>
      </a:dk1>
      <a:lt1>
        <a:srgbClr val="FFFFFF"/>
      </a:lt1>
      <a:dk2>
        <a:srgbClr val="A40046"/>
      </a:dk2>
      <a:lt2>
        <a:srgbClr val="EEECE1"/>
      </a:lt2>
      <a:accent1>
        <a:srgbClr val="FFC425"/>
      </a:accent1>
      <a:accent2>
        <a:srgbClr val="6A737B"/>
      </a:accent2>
      <a:accent3>
        <a:srgbClr val="5D9732"/>
      </a:accent3>
      <a:accent4>
        <a:srgbClr val="0096D7"/>
      </a:accent4>
      <a:accent5>
        <a:srgbClr val="F9A351"/>
      </a:accent5>
      <a:accent6>
        <a:srgbClr val="ADA192"/>
      </a:accent6>
      <a:hlink>
        <a:srgbClr val="A30045"/>
      </a:hlink>
      <a:folHlink>
        <a:srgbClr val="FFFFFF"/>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Alum Theme.thmx</Template>
  <TotalTime>41640</TotalTime>
  <Words>7217</Words>
  <Application>Microsoft Office PowerPoint</Application>
  <PresentationFormat>On-screen Show (4:3)</PresentationFormat>
  <Paragraphs>556</Paragraphs>
  <Slides>59</Slides>
  <Notes>33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59</vt:i4>
      </vt:variant>
    </vt:vector>
  </HeadingPairs>
  <TitlesOfParts>
    <vt:vector size="74" baseType="lpstr">
      <vt:lpstr>Arial</vt:lpstr>
      <vt:lpstr>Calibri</vt:lpstr>
      <vt:lpstr>Corbel</vt:lpstr>
      <vt:lpstr>Rockwell</vt:lpstr>
      <vt:lpstr>Tahoma</vt:lpstr>
      <vt:lpstr>Times New Roman</vt:lpstr>
      <vt:lpstr>Verdana</vt:lpstr>
      <vt:lpstr>Wingdings</vt:lpstr>
      <vt:lpstr>Wingdings 2</vt:lpstr>
      <vt:lpstr>Wingdings 3</vt:lpstr>
      <vt:lpstr>Alum Theme</vt:lpstr>
      <vt:lpstr>Module</vt:lpstr>
      <vt:lpstr>1_Module</vt:lpstr>
      <vt:lpstr>2_Module</vt:lpstr>
      <vt:lpstr>Advantage</vt:lpstr>
      <vt:lpstr>SCOTUS Health Law Updates &amp; Impacts 2025-2026</vt:lpstr>
      <vt:lpstr>Panelists</vt:lpstr>
      <vt:lpstr>PowerPoint Presentation</vt:lpstr>
      <vt:lpstr>Major Topics</vt:lpstr>
      <vt:lpstr>Worthy of Note</vt:lpstr>
      <vt:lpstr>Worthy of Note</vt:lpstr>
      <vt:lpstr>Sometimes It’s What SCOTUS Does Not Do That Matters</vt:lpstr>
      <vt:lpstr>Major Topics</vt:lpstr>
      <vt:lpstr>Trump v. Illinois</vt:lpstr>
      <vt:lpstr>PowerPoint Presentation</vt:lpstr>
      <vt:lpstr>PowerPoint Presentation</vt:lpstr>
      <vt:lpstr>PowerPoint Presentation</vt:lpstr>
      <vt:lpstr>Learning Resources v. Trump</vt:lpstr>
      <vt:lpstr>PowerPoint Presentation</vt:lpstr>
      <vt:lpstr>PowerPoint Presentation</vt:lpstr>
      <vt:lpstr>PowerPoint Presentation</vt:lpstr>
      <vt:lpstr>PowerPoint Presentation</vt:lpstr>
      <vt:lpstr>Mirabelli v. Bonta</vt:lpstr>
      <vt:lpstr>Mirabelli v. Bonta – Procedural Issues </vt:lpstr>
      <vt:lpstr>Not on the Merits, Merit based analysis </vt:lpstr>
      <vt:lpstr>Little v. Hecox </vt:lpstr>
      <vt:lpstr>Idaho’s Fairness in Women’s Sports Act</vt:lpstr>
      <vt:lpstr>Government’s Asserted Interests and Means-Ends Analysis</vt:lpstr>
      <vt:lpstr>West Virginia v. B.P.J.</vt:lpstr>
      <vt:lpstr>West Virginia’s “Save Women's Sports Act”</vt:lpstr>
      <vt:lpstr>Government’s Asserted Interests and Means-Ends Analysis</vt:lpstr>
      <vt:lpstr>Major Topics</vt:lpstr>
      <vt:lpstr>Chiles v. Salazar </vt:lpstr>
      <vt:lpstr>State Interference with Medical Judgment?</vt:lpstr>
      <vt:lpstr>How Should States Regulate Talk Therapy?</vt:lpstr>
      <vt:lpstr>Danco Labs v. LA</vt:lpstr>
      <vt:lpstr>PowerPoint Presentation</vt:lpstr>
      <vt:lpstr>PowerPoint Presentation</vt:lpstr>
      <vt:lpstr>Current briefing</vt:lpstr>
      <vt:lpstr>Miller v. McDonald</vt:lpstr>
      <vt:lpstr>Implications of Miller</vt:lpstr>
      <vt:lpstr>What’s to Come?</vt:lpstr>
      <vt:lpstr>States Applying Strict Scrutiny</vt:lpstr>
      <vt:lpstr>First Choice Women’s  Resource Centers v. Platkin</vt:lpstr>
      <vt:lpstr>Major Topics</vt:lpstr>
      <vt:lpstr>Wolford v. Lopez </vt:lpstr>
      <vt:lpstr>Relationship Between Guns &amp; Public Health </vt:lpstr>
      <vt:lpstr>Shift of Standard Under Bruen Regarding 2nd  Amendment Challenges </vt:lpstr>
      <vt:lpstr>Tension Between 2nd Amendment &amp; Property Rights </vt:lpstr>
      <vt:lpstr>U.S. v. Hemani</vt:lpstr>
      <vt:lpstr>Associations between Controlled Substance Use &amp; Firearm Violence</vt:lpstr>
      <vt:lpstr>Shifting Legal Precedents: Intersection of Public Health, Criminal Justice &amp; 2nd  Amendment</vt:lpstr>
      <vt:lpstr>Rahimi Provides Further Elaboration of Standard Since Bruen in Second Amendment Challenges</vt:lpstr>
      <vt:lpstr>Major Topics</vt:lpstr>
      <vt:lpstr>Hamm v. Smith</vt:lpstr>
      <vt:lpstr>Determining Intellectual Disability</vt:lpstr>
      <vt:lpstr>Response by Disability Advocates</vt:lpstr>
      <vt:lpstr>U.S. Supreme Court Decision: Dismissed as Improvidently Granted (“DIG”)  </vt:lpstr>
      <vt:lpstr>Doe v. Dynamic Physical Therapy, LLC</vt:lpstr>
      <vt:lpstr>Doe:  Future Implications</vt:lpstr>
      <vt:lpstr>Monsanto v. Durnell</vt:lpstr>
      <vt:lpstr>Monsanto: What’s at Stake</vt:lpstr>
      <vt:lpstr>Monsanto: Future Implications</vt:lpstr>
      <vt:lpstr>For More Information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Noe</dc:creator>
  <cp:lastModifiedBy>James Hodge (Law College)</cp:lastModifiedBy>
  <cp:revision>2796</cp:revision>
  <cp:lastPrinted>2026-02-23T16:01:56Z</cp:lastPrinted>
  <dcterms:created xsi:type="dcterms:W3CDTF">2017-03-24T18:30:25Z</dcterms:created>
  <dcterms:modified xsi:type="dcterms:W3CDTF">2026-06-03T19:14:48Z</dcterms:modified>
</cp:coreProperties>
</file>