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4.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60" r:id="rId1"/>
  </p:sldMasterIdLst>
  <p:notesMasterIdLst>
    <p:notesMasterId r:id="rId13"/>
  </p:notesMasterIdLst>
  <p:sldIdLst>
    <p:sldId id="256" r:id="rId2"/>
    <p:sldId id="261" r:id="rId3"/>
    <p:sldId id="268" r:id="rId4"/>
    <p:sldId id="266" r:id="rId5"/>
    <p:sldId id="257" r:id="rId6"/>
    <p:sldId id="259" r:id="rId7"/>
    <p:sldId id="269" r:id="rId8"/>
    <p:sldId id="264" r:id="rId9"/>
    <p:sldId id="270" r:id="rId10"/>
    <p:sldId id="265" r:id="rId11"/>
    <p:sldId id="271"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A9CC886-51AE-4CEF-B7EA-AE1B9444A22A}" v="222" dt="2026-05-29T21:16:36.609"/>
  </p1510:revLst>
</p1510:revInfo>
</file>

<file path=ppt/tableStyles.xml><?xml version="1.0" encoding="utf-8"?>
<a:tblStyleLst xmlns:a="http://schemas.openxmlformats.org/drawingml/2006/main" def="{5C22544A-7EE6-4342-B048-85BDC9FD1C3A}">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79369" autoAdjust="0"/>
  </p:normalViewPr>
  <p:slideViewPr>
    <p:cSldViewPr snapToGrid="0">
      <p:cViewPr varScale="1">
        <p:scale>
          <a:sx n="60" d="100"/>
          <a:sy n="60" d="100"/>
        </p:scale>
        <p:origin x="96" y="6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_rels/data2.xml.rels><?xml version="1.0" encoding="UTF-8" standalone="yes"?>
<Relationships xmlns="http://schemas.openxmlformats.org/package/2006/relationships"><Relationship Id="rId2" Type="http://schemas.openxmlformats.org/officeDocument/2006/relationships/image" Target="../media/image7.svg"/><Relationship Id="rId1" Type="http://schemas.openxmlformats.org/officeDocument/2006/relationships/image" Target="../media/image6.svg"/></Relationships>
</file>

<file path=ppt/diagrams/_rels/drawing2.xml.rels><?xml version="1.0" encoding="UTF-8" standalone="yes"?>
<Relationships xmlns="http://schemas.openxmlformats.org/package/2006/relationships"><Relationship Id="rId2" Type="http://schemas.openxmlformats.org/officeDocument/2006/relationships/image" Target="../media/image7.svg"/><Relationship Id="rId1" Type="http://schemas.openxmlformats.org/officeDocument/2006/relationships/image" Target="../media/image6.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37C4509-B274-413B-BBB2-8CADAD7BCD76}" type="doc">
      <dgm:prSet loTypeId="urn:microsoft.com/office/officeart/2005/8/layout/hChevron3" loCatId="process" qsTypeId="urn:microsoft.com/office/officeart/2005/8/quickstyle/simple1" qsCatId="simple" csTypeId="urn:microsoft.com/office/officeart/2005/8/colors/accent1_2" csCatId="accent1" phldr="1"/>
      <dgm:spPr/>
      <dgm:t>
        <a:bodyPr/>
        <a:lstStyle/>
        <a:p>
          <a:endParaRPr lang="en-US"/>
        </a:p>
      </dgm:t>
    </dgm:pt>
    <dgm:pt modelId="{1D18B179-B4AA-4049-9295-B4CB550316BE}">
      <dgm:prSet phldrT="[Text]" phldr="0"/>
      <dgm:spPr>
        <a:solidFill>
          <a:schemeClr val="accent3">
            <a:lumMod val="50000"/>
          </a:schemeClr>
        </a:solidFill>
      </dgm:spPr>
      <dgm:t>
        <a:bodyPr/>
        <a:lstStyle/>
        <a:p>
          <a:r>
            <a:rPr lang="en-US" dirty="0"/>
            <a:t>Fetal Personhood</a:t>
          </a:r>
        </a:p>
      </dgm:t>
    </dgm:pt>
    <dgm:pt modelId="{FC95EBFD-F967-45DF-BA2F-CB34E5F149D9}" type="parTrans" cxnId="{6B7A9AD7-58A8-40B0-A8F3-02DCB8160EFD}">
      <dgm:prSet/>
      <dgm:spPr/>
      <dgm:t>
        <a:bodyPr/>
        <a:lstStyle/>
        <a:p>
          <a:endParaRPr lang="en-US"/>
        </a:p>
      </dgm:t>
    </dgm:pt>
    <dgm:pt modelId="{68273B9A-04E1-4D32-A534-94918C0BFCD6}" type="sibTrans" cxnId="{6B7A9AD7-58A8-40B0-A8F3-02DCB8160EFD}">
      <dgm:prSet/>
      <dgm:spPr/>
      <dgm:t>
        <a:bodyPr/>
        <a:lstStyle/>
        <a:p>
          <a:endParaRPr lang="en-US"/>
        </a:p>
      </dgm:t>
    </dgm:pt>
    <dgm:pt modelId="{9548A902-7BBB-4922-8BEE-DD120A8558BD}">
      <dgm:prSet phldrT="[Text]" phldr="0"/>
      <dgm:spPr>
        <a:solidFill>
          <a:schemeClr val="accent3">
            <a:lumMod val="20000"/>
            <a:lumOff val="80000"/>
          </a:schemeClr>
        </a:solidFill>
      </dgm:spPr>
      <dgm:t>
        <a:bodyPr/>
        <a:lstStyle/>
        <a:p>
          <a:r>
            <a:rPr lang="en-US" dirty="0">
              <a:solidFill>
                <a:sysClr val="windowText" lastClr="000000"/>
              </a:solidFill>
            </a:rPr>
            <a:t>Pregnancy Exceptionalism</a:t>
          </a:r>
        </a:p>
      </dgm:t>
    </dgm:pt>
    <dgm:pt modelId="{E51829B7-1E04-4C38-BF4E-2C0F3F55B619}" type="parTrans" cxnId="{8B5B5E07-0612-4113-BCD8-3F45E3F7AE59}">
      <dgm:prSet/>
      <dgm:spPr/>
      <dgm:t>
        <a:bodyPr/>
        <a:lstStyle/>
        <a:p>
          <a:endParaRPr lang="en-US"/>
        </a:p>
      </dgm:t>
    </dgm:pt>
    <dgm:pt modelId="{0AF24F1A-5B90-4326-A438-C4C0A7E01241}" type="sibTrans" cxnId="{8B5B5E07-0612-4113-BCD8-3F45E3F7AE59}">
      <dgm:prSet/>
      <dgm:spPr/>
      <dgm:t>
        <a:bodyPr/>
        <a:lstStyle/>
        <a:p>
          <a:endParaRPr lang="en-US"/>
        </a:p>
      </dgm:t>
    </dgm:pt>
    <dgm:pt modelId="{34E61AF6-FC9B-492A-97FF-A8A5AE15B06A}">
      <dgm:prSet phldrT="[Text]" phldr="0"/>
      <dgm:spPr>
        <a:solidFill>
          <a:schemeClr val="accent3">
            <a:lumMod val="20000"/>
            <a:lumOff val="80000"/>
          </a:schemeClr>
        </a:solidFill>
      </dgm:spPr>
      <dgm:t>
        <a:bodyPr/>
        <a:lstStyle/>
        <a:p>
          <a:r>
            <a:rPr lang="en-US" dirty="0">
              <a:solidFill>
                <a:sysClr val="windowText" lastClr="000000"/>
              </a:solidFill>
            </a:rPr>
            <a:t>Parental Rights</a:t>
          </a:r>
        </a:p>
      </dgm:t>
    </dgm:pt>
    <dgm:pt modelId="{D634F3BD-F3C4-4378-ADB1-0BD292049B38}" type="parTrans" cxnId="{FF736AFB-F99F-4AAC-AF8C-E25D5715FF2D}">
      <dgm:prSet/>
      <dgm:spPr/>
      <dgm:t>
        <a:bodyPr/>
        <a:lstStyle/>
        <a:p>
          <a:endParaRPr lang="en-US"/>
        </a:p>
      </dgm:t>
    </dgm:pt>
    <dgm:pt modelId="{8820C868-5B67-42C2-AFB0-6D41729692F8}" type="sibTrans" cxnId="{FF736AFB-F99F-4AAC-AF8C-E25D5715FF2D}">
      <dgm:prSet/>
      <dgm:spPr/>
      <dgm:t>
        <a:bodyPr/>
        <a:lstStyle/>
        <a:p>
          <a:endParaRPr lang="en-US"/>
        </a:p>
      </dgm:t>
    </dgm:pt>
    <dgm:pt modelId="{EC1D94D1-90E6-4F98-AB7D-BCC36D013E66}" type="pres">
      <dgm:prSet presAssocID="{037C4509-B274-413B-BBB2-8CADAD7BCD76}" presName="Name0" presStyleCnt="0">
        <dgm:presLayoutVars>
          <dgm:dir/>
          <dgm:resizeHandles val="exact"/>
        </dgm:presLayoutVars>
      </dgm:prSet>
      <dgm:spPr/>
    </dgm:pt>
    <dgm:pt modelId="{4CED6587-29DE-4210-B5D3-BD4A61DD87BF}" type="pres">
      <dgm:prSet presAssocID="{1D18B179-B4AA-4049-9295-B4CB550316BE}" presName="parTxOnly" presStyleLbl="node1" presStyleIdx="0" presStyleCnt="3">
        <dgm:presLayoutVars>
          <dgm:bulletEnabled val="1"/>
        </dgm:presLayoutVars>
      </dgm:prSet>
      <dgm:spPr/>
    </dgm:pt>
    <dgm:pt modelId="{749C193D-81C9-4311-9667-5964079E66FA}" type="pres">
      <dgm:prSet presAssocID="{68273B9A-04E1-4D32-A534-94918C0BFCD6}" presName="parSpace" presStyleCnt="0"/>
      <dgm:spPr/>
    </dgm:pt>
    <dgm:pt modelId="{BE6FEFCA-0F8F-40A0-88D2-0C76006AFDF1}" type="pres">
      <dgm:prSet presAssocID="{9548A902-7BBB-4922-8BEE-DD120A8558BD}" presName="parTxOnly" presStyleLbl="node1" presStyleIdx="1" presStyleCnt="3">
        <dgm:presLayoutVars>
          <dgm:bulletEnabled val="1"/>
        </dgm:presLayoutVars>
      </dgm:prSet>
      <dgm:spPr/>
    </dgm:pt>
    <dgm:pt modelId="{4C072B58-79BB-4976-87C7-852A064FBFB4}" type="pres">
      <dgm:prSet presAssocID="{0AF24F1A-5B90-4326-A438-C4C0A7E01241}" presName="parSpace" presStyleCnt="0"/>
      <dgm:spPr/>
    </dgm:pt>
    <dgm:pt modelId="{ABB04F93-2B31-4CAE-A52C-7C2974CA5ECD}" type="pres">
      <dgm:prSet presAssocID="{34E61AF6-FC9B-492A-97FF-A8A5AE15B06A}" presName="parTxOnly" presStyleLbl="node1" presStyleIdx="2" presStyleCnt="3">
        <dgm:presLayoutVars>
          <dgm:bulletEnabled val="1"/>
        </dgm:presLayoutVars>
      </dgm:prSet>
      <dgm:spPr/>
    </dgm:pt>
  </dgm:ptLst>
  <dgm:cxnLst>
    <dgm:cxn modelId="{8B5B5E07-0612-4113-BCD8-3F45E3F7AE59}" srcId="{037C4509-B274-413B-BBB2-8CADAD7BCD76}" destId="{9548A902-7BBB-4922-8BEE-DD120A8558BD}" srcOrd="1" destOrd="0" parTransId="{E51829B7-1E04-4C38-BF4E-2C0F3F55B619}" sibTransId="{0AF24F1A-5B90-4326-A438-C4C0A7E01241}"/>
    <dgm:cxn modelId="{93532613-9F62-4778-AF9C-C522559A9654}" type="presOf" srcId="{34E61AF6-FC9B-492A-97FF-A8A5AE15B06A}" destId="{ABB04F93-2B31-4CAE-A52C-7C2974CA5ECD}" srcOrd="0" destOrd="0" presId="urn:microsoft.com/office/officeart/2005/8/layout/hChevron3"/>
    <dgm:cxn modelId="{8EC28C26-1FDF-40C5-8238-585569EBA580}" type="presOf" srcId="{1D18B179-B4AA-4049-9295-B4CB550316BE}" destId="{4CED6587-29DE-4210-B5D3-BD4A61DD87BF}" srcOrd="0" destOrd="0" presId="urn:microsoft.com/office/officeart/2005/8/layout/hChevron3"/>
    <dgm:cxn modelId="{56C4A867-7F44-4B8F-AFFB-B6D271966C1D}" type="presOf" srcId="{037C4509-B274-413B-BBB2-8CADAD7BCD76}" destId="{EC1D94D1-90E6-4F98-AB7D-BCC36D013E66}" srcOrd="0" destOrd="0" presId="urn:microsoft.com/office/officeart/2005/8/layout/hChevron3"/>
    <dgm:cxn modelId="{26E87AD7-FBCB-4E47-B792-195241038466}" type="presOf" srcId="{9548A902-7BBB-4922-8BEE-DD120A8558BD}" destId="{BE6FEFCA-0F8F-40A0-88D2-0C76006AFDF1}" srcOrd="0" destOrd="0" presId="urn:microsoft.com/office/officeart/2005/8/layout/hChevron3"/>
    <dgm:cxn modelId="{6B7A9AD7-58A8-40B0-A8F3-02DCB8160EFD}" srcId="{037C4509-B274-413B-BBB2-8CADAD7BCD76}" destId="{1D18B179-B4AA-4049-9295-B4CB550316BE}" srcOrd="0" destOrd="0" parTransId="{FC95EBFD-F967-45DF-BA2F-CB34E5F149D9}" sibTransId="{68273B9A-04E1-4D32-A534-94918C0BFCD6}"/>
    <dgm:cxn modelId="{FF736AFB-F99F-4AAC-AF8C-E25D5715FF2D}" srcId="{037C4509-B274-413B-BBB2-8CADAD7BCD76}" destId="{34E61AF6-FC9B-492A-97FF-A8A5AE15B06A}" srcOrd="2" destOrd="0" parTransId="{D634F3BD-F3C4-4378-ADB1-0BD292049B38}" sibTransId="{8820C868-5B67-42C2-AFB0-6D41729692F8}"/>
    <dgm:cxn modelId="{46FF3D88-14EC-412B-B55D-DF30DC7F6E8D}" type="presParOf" srcId="{EC1D94D1-90E6-4F98-AB7D-BCC36D013E66}" destId="{4CED6587-29DE-4210-B5D3-BD4A61DD87BF}" srcOrd="0" destOrd="0" presId="urn:microsoft.com/office/officeart/2005/8/layout/hChevron3"/>
    <dgm:cxn modelId="{3C75A613-BF43-42D3-A580-B29A1549D012}" type="presParOf" srcId="{EC1D94D1-90E6-4F98-AB7D-BCC36D013E66}" destId="{749C193D-81C9-4311-9667-5964079E66FA}" srcOrd="1" destOrd="0" presId="urn:microsoft.com/office/officeart/2005/8/layout/hChevron3"/>
    <dgm:cxn modelId="{FEF28163-D147-4666-98B6-FDD9C830A735}" type="presParOf" srcId="{EC1D94D1-90E6-4F98-AB7D-BCC36D013E66}" destId="{BE6FEFCA-0F8F-40A0-88D2-0C76006AFDF1}" srcOrd="2" destOrd="0" presId="urn:microsoft.com/office/officeart/2005/8/layout/hChevron3"/>
    <dgm:cxn modelId="{FA353567-1CED-4FA6-96F8-77828C7D5E30}" type="presParOf" srcId="{EC1D94D1-90E6-4F98-AB7D-BCC36D013E66}" destId="{4C072B58-79BB-4976-87C7-852A064FBFB4}" srcOrd="3" destOrd="0" presId="urn:microsoft.com/office/officeart/2005/8/layout/hChevron3"/>
    <dgm:cxn modelId="{F917F84F-1100-4D7E-B8B1-7C0E345F1F0B}" type="presParOf" srcId="{EC1D94D1-90E6-4F98-AB7D-BCC36D013E66}" destId="{ABB04F93-2B31-4CAE-A52C-7C2974CA5ECD}" srcOrd="4" destOrd="0" presId="urn:microsoft.com/office/officeart/2005/8/layout/hChevron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ADFEF77-3B47-4F25-926B-E4E971C22FA0}"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1A266DB3-9C03-45F4-BA17-DA3D2A934094}">
      <dgm:prSet/>
      <dgm:spPr/>
      <dgm:t>
        <a:bodyPr/>
        <a:lstStyle/>
        <a:p>
          <a:pPr>
            <a:lnSpc>
              <a:spcPct val="100000"/>
            </a:lnSpc>
          </a:pPr>
          <a:r>
            <a:rPr lang="en-US" dirty="0">
              <a:solidFill>
                <a:schemeClr val="bg1"/>
              </a:solidFill>
            </a:rPr>
            <a:t>“No right is held more sacred, or is more carefully guarded by the common law, than the right of every individual to the possession and control of his own person, free from all restraint or interference of others, unless by clear and unquestionable authority of law.” </a:t>
          </a:r>
        </a:p>
        <a:p>
          <a:pPr>
            <a:lnSpc>
              <a:spcPct val="100000"/>
            </a:lnSpc>
          </a:pPr>
          <a:r>
            <a:rPr lang="en-US" i="1" dirty="0">
              <a:solidFill>
                <a:schemeClr val="bg1"/>
              </a:solidFill>
            </a:rPr>
            <a:t>Union Pacific R. Co. v. Botsford, 141 U.S. 250, 251 (1891).</a:t>
          </a:r>
        </a:p>
      </dgm:t>
    </dgm:pt>
    <dgm:pt modelId="{29BC930B-0AA4-42BF-B384-CDE7D1051C2E}" type="parTrans" cxnId="{21DB3DB4-C5D6-4B53-98E0-9733C3CF84AE}">
      <dgm:prSet/>
      <dgm:spPr/>
      <dgm:t>
        <a:bodyPr/>
        <a:lstStyle/>
        <a:p>
          <a:endParaRPr lang="en-US"/>
        </a:p>
      </dgm:t>
    </dgm:pt>
    <dgm:pt modelId="{B420F582-1A06-41A4-8F6D-085BFEA9DF24}" type="sibTrans" cxnId="{21DB3DB4-C5D6-4B53-98E0-9733C3CF84AE}">
      <dgm:prSet/>
      <dgm:spPr/>
      <dgm:t>
        <a:bodyPr/>
        <a:lstStyle/>
        <a:p>
          <a:endParaRPr lang="en-US"/>
        </a:p>
      </dgm:t>
    </dgm:pt>
    <dgm:pt modelId="{9AF5378B-CB0B-4E8B-BCAD-D9FBC94E2F07}">
      <dgm:prSet/>
      <dgm:spPr/>
      <dgm:t>
        <a:bodyPr/>
        <a:lstStyle/>
        <a:p>
          <a:pPr>
            <a:lnSpc>
              <a:spcPct val="100000"/>
            </a:lnSpc>
          </a:pPr>
          <a:r>
            <a:rPr lang="en-US" dirty="0">
              <a:solidFill>
                <a:schemeClr val="bg1"/>
              </a:solidFill>
            </a:rPr>
            <a:t>“To compel any one, and especially a woman, to lay bare the body, or to submit it to the touch of a stranger, without lawful authority, is an indignity, an assault, and a trespass . . .” </a:t>
          </a:r>
        </a:p>
        <a:p>
          <a:pPr>
            <a:lnSpc>
              <a:spcPct val="100000"/>
            </a:lnSpc>
          </a:pPr>
          <a:r>
            <a:rPr lang="en-US" i="1" dirty="0" err="1">
              <a:solidFill>
                <a:schemeClr val="bg1"/>
              </a:solidFill>
            </a:rPr>
            <a:t>Schloendorff</a:t>
          </a:r>
          <a:r>
            <a:rPr lang="en-US" i="1" dirty="0">
              <a:solidFill>
                <a:schemeClr val="bg1"/>
              </a:solidFill>
            </a:rPr>
            <a:t> v. Society of New York Hospital, 211 N.Y. 125, 129-130 (1914).</a:t>
          </a:r>
        </a:p>
      </dgm:t>
    </dgm:pt>
    <dgm:pt modelId="{EE29185D-3C38-4DFA-939B-E89550CBEA49}" type="parTrans" cxnId="{4CCDF10A-7DE6-4518-A04F-F80BB45AE4CF}">
      <dgm:prSet/>
      <dgm:spPr/>
      <dgm:t>
        <a:bodyPr/>
        <a:lstStyle/>
        <a:p>
          <a:endParaRPr lang="en-US"/>
        </a:p>
      </dgm:t>
    </dgm:pt>
    <dgm:pt modelId="{B4122B89-E57F-4D55-9959-940D899A444E}" type="sibTrans" cxnId="{4CCDF10A-7DE6-4518-A04F-F80BB45AE4CF}">
      <dgm:prSet/>
      <dgm:spPr/>
      <dgm:t>
        <a:bodyPr/>
        <a:lstStyle/>
        <a:p>
          <a:endParaRPr lang="en-US"/>
        </a:p>
      </dgm:t>
    </dgm:pt>
    <dgm:pt modelId="{4523AAB3-007D-4FFD-BF1B-C1CCE8A9DE90}">
      <dgm:prSet/>
      <dgm:spPr/>
      <dgm:t>
        <a:bodyPr/>
        <a:lstStyle/>
        <a:p>
          <a:pPr>
            <a:lnSpc>
              <a:spcPct val="100000"/>
            </a:lnSpc>
          </a:pPr>
          <a:r>
            <a:rPr lang="en-US" dirty="0">
              <a:solidFill>
                <a:schemeClr val="bg1"/>
              </a:solidFill>
            </a:rPr>
            <a:t>“The principle that a competent person has a constitutionally protected liberty interest in refusing unwanted medical treatment may be inferred from our prior decisions.” </a:t>
          </a:r>
        </a:p>
        <a:p>
          <a:pPr>
            <a:lnSpc>
              <a:spcPct val="100000"/>
            </a:lnSpc>
          </a:pPr>
          <a:r>
            <a:rPr lang="en-US" i="1" dirty="0">
              <a:solidFill>
                <a:schemeClr val="bg1"/>
              </a:solidFill>
            </a:rPr>
            <a:t>Cruzan by Cruzan v. Director, Missouri Dept. of Health, 497 U.S. 261 (1990). </a:t>
          </a:r>
        </a:p>
      </dgm:t>
    </dgm:pt>
    <dgm:pt modelId="{6C6DB68C-2616-47A7-A93C-F4E4CE1EE6DC}" type="parTrans" cxnId="{CC8017F0-7699-40D2-A101-7E339969796C}">
      <dgm:prSet/>
      <dgm:spPr/>
      <dgm:t>
        <a:bodyPr/>
        <a:lstStyle/>
        <a:p>
          <a:endParaRPr lang="en-US"/>
        </a:p>
      </dgm:t>
    </dgm:pt>
    <dgm:pt modelId="{9CD87B74-62E7-4C5C-8544-BBFFB35BD6A6}" type="sibTrans" cxnId="{CC8017F0-7699-40D2-A101-7E339969796C}">
      <dgm:prSet/>
      <dgm:spPr/>
      <dgm:t>
        <a:bodyPr/>
        <a:lstStyle/>
        <a:p>
          <a:endParaRPr lang="en-US"/>
        </a:p>
      </dgm:t>
    </dgm:pt>
    <dgm:pt modelId="{B4352C2B-CA21-407D-86EB-3E9F44F7D8EB}" type="pres">
      <dgm:prSet presAssocID="{9ADFEF77-3B47-4F25-926B-E4E971C22FA0}" presName="root" presStyleCnt="0">
        <dgm:presLayoutVars>
          <dgm:dir/>
          <dgm:resizeHandles val="exact"/>
        </dgm:presLayoutVars>
      </dgm:prSet>
      <dgm:spPr/>
    </dgm:pt>
    <dgm:pt modelId="{0B59C39E-3632-4B68-AA97-07F7B9551B5D}" type="pres">
      <dgm:prSet presAssocID="{1A266DB3-9C03-45F4-BA17-DA3D2A934094}" presName="compNode" presStyleCnt="0"/>
      <dgm:spPr/>
    </dgm:pt>
    <dgm:pt modelId="{0433A0DE-C81D-480D-9768-21B17B9CEBED}" type="pres">
      <dgm:prSet presAssocID="{1A266DB3-9C03-45F4-BA17-DA3D2A934094}" presName="bgRect" presStyleLbl="bgShp" presStyleIdx="0" presStyleCnt="3"/>
      <dgm:spPr/>
    </dgm:pt>
    <dgm:pt modelId="{9F8910D3-0B7B-4BF5-8159-68967D374624}" type="pres">
      <dgm:prSet presAssocID="{1A266DB3-9C03-45F4-BA17-DA3D2A934094}" presName="iconRect" presStyleLbl="node1" presStyleIdx="0" presStyleCnt="3"/>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dgm:spPr>
      <dgm:extLst>
        <a:ext uri="{E40237B7-FDA0-4F09-8148-C483321AD2D9}">
          <dgm14:cNvPr xmlns:dgm14="http://schemas.microsoft.com/office/drawing/2010/diagram" id="0" name="" descr="Gavel"/>
        </a:ext>
      </dgm:extLst>
    </dgm:pt>
    <dgm:pt modelId="{92B9CEEE-A989-4AF6-ADE2-E92BAC781828}" type="pres">
      <dgm:prSet presAssocID="{1A266DB3-9C03-45F4-BA17-DA3D2A934094}" presName="spaceRect" presStyleCnt="0"/>
      <dgm:spPr/>
    </dgm:pt>
    <dgm:pt modelId="{AD8F908C-6D2C-4337-A097-9B938AF59D73}" type="pres">
      <dgm:prSet presAssocID="{1A266DB3-9C03-45F4-BA17-DA3D2A934094}" presName="parTx" presStyleLbl="revTx" presStyleIdx="0" presStyleCnt="3">
        <dgm:presLayoutVars>
          <dgm:chMax val="0"/>
          <dgm:chPref val="0"/>
        </dgm:presLayoutVars>
      </dgm:prSet>
      <dgm:spPr/>
    </dgm:pt>
    <dgm:pt modelId="{B171BA3A-C68D-421D-9E57-1690A69AB2BD}" type="pres">
      <dgm:prSet presAssocID="{B420F582-1A06-41A4-8F6D-085BFEA9DF24}" presName="sibTrans" presStyleCnt="0"/>
      <dgm:spPr/>
    </dgm:pt>
    <dgm:pt modelId="{241244D7-6700-4C2E-828E-E9C0BB8DCA95}" type="pres">
      <dgm:prSet presAssocID="{9AF5378B-CB0B-4E8B-BCAD-D9FBC94E2F07}" presName="compNode" presStyleCnt="0"/>
      <dgm:spPr/>
    </dgm:pt>
    <dgm:pt modelId="{CDED965F-41AB-4C01-8A5A-8CB925F4B200}" type="pres">
      <dgm:prSet presAssocID="{9AF5378B-CB0B-4E8B-BCAD-D9FBC94E2F07}" presName="bgRect" presStyleLbl="bgShp" presStyleIdx="1" presStyleCnt="3"/>
      <dgm:spPr/>
    </dgm:pt>
    <dgm:pt modelId="{CB7DC6E8-C0B0-40EF-83F1-1F3C9575BDB4}" type="pres">
      <dgm:prSet presAssocID="{9AF5378B-CB0B-4E8B-BCAD-D9FBC94E2F07}" presName="iconRect" presStyleLbl="node1" presStyleIdx="1" presStyleCnt="3"/>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Japanese Dolls"/>
        </a:ext>
      </dgm:extLst>
    </dgm:pt>
    <dgm:pt modelId="{7AADB611-B4B3-41B2-8D9C-F818098B14F6}" type="pres">
      <dgm:prSet presAssocID="{9AF5378B-CB0B-4E8B-BCAD-D9FBC94E2F07}" presName="spaceRect" presStyleCnt="0"/>
      <dgm:spPr/>
    </dgm:pt>
    <dgm:pt modelId="{856D5F78-CC2A-4BBD-A4A1-7F742A1F5A59}" type="pres">
      <dgm:prSet presAssocID="{9AF5378B-CB0B-4E8B-BCAD-D9FBC94E2F07}" presName="parTx" presStyleLbl="revTx" presStyleIdx="1" presStyleCnt="3">
        <dgm:presLayoutVars>
          <dgm:chMax val="0"/>
          <dgm:chPref val="0"/>
        </dgm:presLayoutVars>
      </dgm:prSet>
      <dgm:spPr/>
    </dgm:pt>
    <dgm:pt modelId="{D3C14839-00F2-4567-B795-2E50426DCBC9}" type="pres">
      <dgm:prSet presAssocID="{B4122B89-E57F-4D55-9959-940D899A444E}" presName="sibTrans" presStyleCnt="0"/>
      <dgm:spPr/>
    </dgm:pt>
    <dgm:pt modelId="{E6BCCD6A-50B2-4DE9-9483-5DEE62C1EE8C}" type="pres">
      <dgm:prSet presAssocID="{4523AAB3-007D-4FFD-BF1B-C1CCE8A9DE90}" presName="compNode" presStyleCnt="0"/>
      <dgm:spPr/>
    </dgm:pt>
    <dgm:pt modelId="{5711719B-4B98-4F90-BC6F-4631817B048F}" type="pres">
      <dgm:prSet presAssocID="{4523AAB3-007D-4FFD-BF1B-C1CCE8A9DE90}" presName="bgRect" presStyleLbl="bgShp" presStyleIdx="2" presStyleCnt="3"/>
      <dgm:spPr/>
    </dgm:pt>
    <dgm:pt modelId="{C4154667-4AE0-41E5-8085-7C9628B186F0}" type="pres">
      <dgm:prSet presAssocID="{4523AAB3-007D-4FFD-BF1B-C1CCE8A9DE90}" presName="iconRect" presStyleLbl="node1" presStyleIdx="2" presStyleCnt="3"/>
      <dgm:spPr>
        <a:blipFill rotWithShape="1">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rcRect/>
          <a:stretch>
            <a:fillRect/>
          </a:stretch>
        </a:blipFill>
      </dgm:spPr>
    </dgm:pt>
    <dgm:pt modelId="{704778FD-D43D-4E08-8E7F-E36697B312BC}" type="pres">
      <dgm:prSet presAssocID="{4523AAB3-007D-4FFD-BF1B-C1CCE8A9DE90}" presName="spaceRect" presStyleCnt="0"/>
      <dgm:spPr/>
    </dgm:pt>
    <dgm:pt modelId="{8DC66708-7BF1-4D4D-9621-CEEBF10069D9}" type="pres">
      <dgm:prSet presAssocID="{4523AAB3-007D-4FFD-BF1B-C1CCE8A9DE90}" presName="parTx" presStyleLbl="revTx" presStyleIdx="2" presStyleCnt="3">
        <dgm:presLayoutVars>
          <dgm:chMax val="0"/>
          <dgm:chPref val="0"/>
        </dgm:presLayoutVars>
      </dgm:prSet>
      <dgm:spPr/>
    </dgm:pt>
  </dgm:ptLst>
  <dgm:cxnLst>
    <dgm:cxn modelId="{4CCDF10A-7DE6-4518-A04F-F80BB45AE4CF}" srcId="{9ADFEF77-3B47-4F25-926B-E4E971C22FA0}" destId="{9AF5378B-CB0B-4E8B-BCAD-D9FBC94E2F07}" srcOrd="1" destOrd="0" parTransId="{EE29185D-3C38-4DFA-939B-E89550CBEA49}" sibTransId="{B4122B89-E57F-4D55-9959-940D899A444E}"/>
    <dgm:cxn modelId="{C794A9A8-6C47-4132-A1C4-69B6892D948F}" type="presOf" srcId="{9AF5378B-CB0B-4E8B-BCAD-D9FBC94E2F07}" destId="{856D5F78-CC2A-4BBD-A4A1-7F742A1F5A59}" srcOrd="0" destOrd="0" presId="urn:microsoft.com/office/officeart/2018/2/layout/IconVerticalSolidList"/>
    <dgm:cxn modelId="{21DB3DB4-C5D6-4B53-98E0-9733C3CF84AE}" srcId="{9ADFEF77-3B47-4F25-926B-E4E971C22FA0}" destId="{1A266DB3-9C03-45F4-BA17-DA3D2A934094}" srcOrd="0" destOrd="0" parTransId="{29BC930B-0AA4-42BF-B384-CDE7D1051C2E}" sibTransId="{B420F582-1A06-41A4-8F6D-085BFEA9DF24}"/>
    <dgm:cxn modelId="{17F7E6DA-C748-4D5A-944B-1BEA19D5BD8D}" type="presOf" srcId="{1A266DB3-9C03-45F4-BA17-DA3D2A934094}" destId="{AD8F908C-6D2C-4337-A097-9B938AF59D73}" srcOrd="0" destOrd="0" presId="urn:microsoft.com/office/officeart/2018/2/layout/IconVerticalSolidList"/>
    <dgm:cxn modelId="{31F60CED-F62D-40E9-BD54-CD84BDF024A1}" type="presOf" srcId="{4523AAB3-007D-4FFD-BF1B-C1CCE8A9DE90}" destId="{8DC66708-7BF1-4D4D-9621-CEEBF10069D9}" srcOrd="0" destOrd="0" presId="urn:microsoft.com/office/officeart/2018/2/layout/IconVerticalSolidList"/>
    <dgm:cxn modelId="{CC8017F0-7699-40D2-A101-7E339969796C}" srcId="{9ADFEF77-3B47-4F25-926B-E4E971C22FA0}" destId="{4523AAB3-007D-4FFD-BF1B-C1CCE8A9DE90}" srcOrd="2" destOrd="0" parTransId="{6C6DB68C-2616-47A7-A93C-F4E4CE1EE6DC}" sibTransId="{9CD87B74-62E7-4C5C-8544-BBFFB35BD6A6}"/>
    <dgm:cxn modelId="{049F9EF8-20F1-4455-B0F0-4A5075A9E1F1}" type="presOf" srcId="{9ADFEF77-3B47-4F25-926B-E4E971C22FA0}" destId="{B4352C2B-CA21-407D-86EB-3E9F44F7D8EB}" srcOrd="0" destOrd="0" presId="urn:microsoft.com/office/officeart/2018/2/layout/IconVerticalSolidList"/>
    <dgm:cxn modelId="{7DC33CD7-E322-421E-BEB9-607B15204321}" type="presParOf" srcId="{B4352C2B-CA21-407D-86EB-3E9F44F7D8EB}" destId="{0B59C39E-3632-4B68-AA97-07F7B9551B5D}" srcOrd="0" destOrd="0" presId="urn:microsoft.com/office/officeart/2018/2/layout/IconVerticalSolidList"/>
    <dgm:cxn modelId="{76D3206B-D3D2-438E-9AC1-9E115931B047}" type="presParOf" srcId="{0B59C39E-3632-4B68-AA97-07F7B9551B5D}" destId="{0433A0DE-C81D-480D-9768-21B17B9CEBED}" srcOrd="0" destOrd="0" presId="urn:microsoft.com/office/officeart/2018/2/layout/IconVerticalSolidList"/>
    <dgm:cxn modelId="{7CD0BA82-9173-4B66-BA84-10D34FFD4A8D}" type="presParOf" srcId="{0B59C39E-3632-4B68-AA97-07F7B9551B5D}" destId="{9F8910D3-0B7B-4BF5-8159-68967D374624}" srcOrd="1" destOrd="0" presId="urn:microsoft.com/office/officeart/2018/2/layout/IconVerticalSolidList"/>
    <dgm:cxn modelId="{AA9136C7-8B30-4535-B37E-8F822E84A67D}" type="presParOf" srcId="{0B59C39E-3632-4B68-AA97-07F7B9551B5D}" destId="{92B9CEEE-A989-4AF6-ADE2-E92BAC781828}" srcOrd="2" destOrd="0" presId="urn:microsoft.com/office/officeart/2018/2/layout/IconVerticalSolidList"/>
    <dgm:cxn modelId="{EAADDE70-9B7A-47E4-B9DB-D1ED29DFE75D}" type="presParOf" srcId="{0B59C39E-3632-4B68-AA97-07F7B9551B5D}" destId="{AD8F908C-6D2C-4337-A097-9B938AF59D73}" srcOrd="3" destOrd="0" presId="urn:microsoft.com/office/officeart/2018/2/layout/IconVerticalSolidList"/>
    <dgm:cxn modelId="{6DF4A2A1-1758-4062-9547-03736365242F}" type="presParOf" srcId="{B4352C2B-CA21-407D-86EB-3E9F44F7D8EB}" destId="{B171BA3A-C68D-421D-9E57-1690A69AB2BD}" srcOrd="1" destOrd="0" presId="urn:microsoft.com/office/officeart/2018/2/layout/IconVerticalSolidList"/>
    <dgm:cxn modelId="{E0BB71AE-0B32-4B3E-ABDA-6E7E7641C407}" type="presParOf" srcId="{B4352C2B-CA21-407D-86EB-3E9F44F7D8EB}" destId="{241244D7-6700-4C2E-828E-E9C0BB8DCA95}" srcOrd="2" destOrd="0" presId="urn:microsoft.com/office/officeart/2018/2/layout/IconVerticalSolidList"/>
    <dgm:cxn modelId="{D758DE44-AFA8-4515-BC80-79A7CBF9BE3E}" type="presParOf" srcId="{241244D7-6700-4C2E-828E-E9C0BB8DCA95}" destId="{CDED965F-41AB-4C01-8A5A-8CB925F4B200}" srcOrd="0" destOrd="0" presId="urn:microsoft.com/office/officeart/2018/2/layout/IconVerticalSolidList"/>
    <dgm:cxn modelId="{911B6488-280B-491A-9550-AD3560F981C4}" type="presParOf" srcId="{241244D7-6700-4C2E-828E-E9C0BB8DCA95}" destId="{CB7DC6E8-C0B0-40EF-83F1-1F3C9575BDB4}" srcOrd="1" destOrd="0" presId="urn:microsoft.com/office/officeart/2018/2/layout/IconVerticalSolidList"/>
    <dgm:cxn modelId="{94FB5E4A-9044-4F6E-AC76-1915117FA36D}" type="presParOf" srcId="{241244D7-6700-4C2E-828E-E9C0BB8DCA95}" destId="{7AADB611-B4B3-41B2-8D9C-F818098B14F6}" srcOrd="2" destOrd="0" presId="urn:microsoft.com/office/officeart/2018/2/layout/IconVerticalSolidList"/>
    <dgm:cxn modelId="{EBA99581-C79F-4B95-BAA6-5552E9627C07}" type="presParOf" srcId="{241244D7-6700-4C2E-828E-E9C0BB8DCA95}" destId="{856D5F78-CC2A-4BBD-A4A1-7F742A1F5A59}" srcOrd="3" destOrd="0" presId="urn:microsoft.com/office/officeart/2018/2/layout/IconVerticalSolidList"/>
    <dgm:cxn modelId="{830D6C3C-DE95-4AE6-9D8A-5924E1B6335F}" type="presParOf" srcId="{B4352C2B-CA21-407D-86EB-3E9F44F7D8EB}" destId="{D3C14839-00F2-4567-B795-2E50426DCBC9}" srcOrd="3" destOrd="0" presId="urn:microsoft.com/office/officeart/2018/2/layout/IconVerticalSolidList"/>
    <dgm:cxn modelId="{9F58C3D7-65E4-486F-8384-E855DD878151}" type="presParOf" srcId="{B4352C2B-CA21-407D-86EB-3E9F44F7D8EB}" destId="{E6BCCD6A-50B2-4DE9-9483-5DEE62C1EE8C}" srcOrd="4" destOrd="0" presId="urn:microsoft.com/office/officeart/2018/2/layout/IconVerticalSolidList"/>
    <dgm:cxn modelId="{3F2FCA78-9B5E-45A4-AEA3-E1C3A0FB9F75}" type="presParOf" srcId="{E6BCCD6A-50B2-4DE9-9483-5DEE62C1EE8C}" destId="{5711719B-4B98-4F90-BC6F-4631817B048F}" srcOrd="0" destOrd="0" presId="urn:microsoft.com/office/officeart/2018/2/layout/IconVerticalSolidList"/>
    <dgm:cxn modelId="{F2B9555A-6165-4660-ABC9-10703C7BE98B}" type="presParOf" srcId="{E6BCCD6A-50B2-4DE9-9483-5DEE62C1EE8C}" destId="{C4154667-4AE0-41E5-8085-7C9628B186F0}" srcOrd="1" destOrd="0" presId="urn:microsoft.com/office/officeart/2018/2/layout/IconVerticalSolidList"/>
    <dgm:cxn modelId="{B777B2CD-E757-4A3A-94A7-F7D8E8C93824}" type="presParOf" srcId="{E6BCCD6A-50B2-4DE9-9483-5DEE62C1EE8C}" destId="{704778FD-D43D-4E08-8E7F-E36697B312BC}" srcOrd="2" destOrd="0" presId="urn:microsoft.com/office/officeart/2018/2/layout/IconVerticalSolidList"/>
    <dgm:cxn modelId="{0BE595D1-2D4E-445A-AFDF-FADAB93183B1}" type="presParOf" srcId="{E6BCCD6A-50B2-4DE9-9483-5DEE62C1EE8C}" destId="{8DC66708-7BF1-4D4D-9621-CEEBF10069D9}"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37C4509-B274-413B-BBB2-8CADAD7BCD76}" type="doc">
      <dgm:prSet loTypeId="urn:microsoft.com/office/officeart/2005/8/layout/hChevron3" loCatId="process" qsTypeId="urn:microsoft.com/office/officeart/2005/8/quickstyle/simple1" qsCatId="simple" csTypeId="urn:microsoft.com/office/officeart/2005/8/colors/accent1_2" csCatId="accent1" phldr="1"/>
      <dgm:spPr/>
      <dgm:t>
        <a:bodyPr/>
        <a:lstStyle/>
        <a:p>
          <a:endParaRPr lang="en-US"/>
        </a:p>
      </dgm:t>
    </dgm:pt>
    <dgm:pt modelId="{1D18B179-B4AA-4049-9295-B4CB550316BE}">
      <dgm:prSet phldrT="[Text]" phldr="0"/>
      <dgm:spPr>
        <a:solidFill>
          <a:schemeClr val="accent3">
            <a:lumMod val="20000"/>
            <a:lumOff val="80000"/>
          </a:schemeClr>
        </a:solidFill>
      </dgm:spPr>
      <dgm:t>
        <a:bodyPr/>
        <a:lstStyle/>
        <a:p>
          <a:r>
            <a:rPr lang="en-US" dirty="0">
              <a:solidFill>
                <a:schemeClr val="bg1"/>
              </a:solidFill>
            </a:rPr>
            <a:t>Fetal Personhood</a:t>
          </a:r>
        </a:p>
      </dgm:t>
    </dgm:pt>
    <dgm:pt modelId="{FC95EBFD-F967-45DF-BA2F-CB34E5F149D9}" type="parTrans" cxnId="{6B7A9AD7-58A8-40B0-A8F3-02DCB8160EFD}">
      <dgm:prSet/>
      <dgm:spPr/>
      <dgm:t>
        <a:bodyPr/>
        <a:lstStyle/>
        <a:p>
          <a:endParaRPr lang="en-US"/>
        </a:p>
      </dgm:t>
    </dgm:pt>
    <dgm:pt modelId="{68273B9A-04E1-4D32-A534-94918C0BFCD6}" type="sibTrans" cxnId="{6B7A9AD7-58A8-40B0-A8F3-02DCB8160EFD}">
      <dgm:prSet/>
      <dgm:spPr/>
      <dgm:t>
        <a:bodyPr/>
        <a:lstStyle/>
        <a:p>
          <a:endParaRPr lang="en-US"/>
        </a:p>
      </dgm:t>
    </dgm:pt>
    <dgm:pt modelId="{9548A902-7BBB-4922-8BEE-DD120A8558BD}">
      <dgm:prSet phldrT="[Text]" phldr="0"/>
      <dgm:spPr>
        <a:solidFill>
          <a:schemeClr val="accent3">
            <a:lumMod val="50000"/>
          </a:schemeClr>
        </a:solidFill>
      </dgm:spPr>
      <dgm:t>
        <a:bodyPr/>
        <a:lstStyle/>
        <a:p>
          <a:r>
            <a:rPr lang="en-US" dirty="0">
              <a:solidFill>
                <a:schemeClr val="tx1"/>
              </a:solidFill>
            </a:rPr>
            <a:t>Pregnancy Exceptionalism</a:t>
          </a:r>
        </a:p>
      </dgm:t>
    </dgm:pt>
    <dgm:pt modelId="{E51829B7-1E04-4C38-BF4E-2C0F3F55B619}" type="parTrans" cxnId="{8B5B5E07-0612-4113-BCD8-3F45E3F7AE59}">
      <dgm:prSet/>
      <dgm:spPr/>
      <dgm:t>
        <a:bodyPr/>
        <a:lstStyle/>
        <a:p>
          <a:endParaRPr lang="en-US"/>
        </a:p>
      </dgm:t>
    </dgm:pt>
    <dgm:pt modelId="{0AF24F1A-5B90-4326-A438-C4C0A7E01241}" type="sibTrans" cxnId="{8B5B5E07-0612-4113-BCD8-3F45E3F7AE59}">
      <dgm:prSet/>
      <dgm:spPr/>
      <dgm:t>
        <a:bodyPr/>
        <a:lstStyle/>
        <a:p>
          <a:endParaRPr lang="en-US"/>
        </a:p>
      </dgm:t>
    </dgm:pt>
    <dgm:pt modelId="{34E61AF6-FC9B-492A-97FF-A8A5AE15B06A}">
      <dgm:prSet phldrT="[Text]" phldr="0"/>
      <dgm:spPr>
        <a:solidFill>
          <a:schemeClr val="accent3">
            <a:lumMod val="20000"/>
            <a:lumOff val="80000"/>
          </a:schemeClr>
        </a:solidFill>
      </dgm:spPr>
      <dgm:t>
        <a:bodyPr/>
        <a:lstStyle/>
        <a:p>
          <a:r>
            <a:rPr lang="en-US" dirty="0">
              <a:solidFill>
                <a:sysClr val="windowText" lastClr="000000"/>
              </a:solidFill>
            </a:rPr>
            <a:t>Parental Rights</a:t>
          </a:r>
        </a:p>
      </dgm:t>
    </dgm:pt>
    <dgm:pt modelId="{D634F3BD-F3C4-4378-ADB1-0BD292049B38}" type="parTrans" cxnId="{FF736AFB-F99F-4AAC-AF8C-E25D5715FF2D}">
      <dgm:prSet/>
      <dgm:spPr/>
      <dgm:t>
        <a:bodyPr/>
        <a:lstStyle/>
        <a:p>
          <a:endParaRPr lang="en-US"/>
        </a:p>
      </dgm:t>
    </dgm:pt>
    <dgm:pt modelId="{8820C868-5B67-42C2-AFB0-6D41729692F8}" type="sibTrans" cxnId="{FF736AFB-F99F-4AAC-AF8C-E25D5715FF2D}">
      <dgm:prSet/>
      <dgm:spPr/>
      <dgm:t>
        <a:bodyPr/>
        <a:lstStyle/>
        <a:p>
          <a:endParaRPr lang="en-US"/>
        </a:p>
      </dgm:t>
    </dgm:pt>
    <dgm:pt modelId="{EC1D94D1-90E6-4F98-AB7D-BCC36D013E66}" type="pres">
      <dgm:prSet presAssocID="{037C4509-B274-413B-BBB2-8CADAD7BCD76}" presName="Name0" presStyleCnt="0">
        <dgm:presLayoutVars>
          <dgm:dir/>
          <dgm:resizeHandles val="exact"/>
        </dgm:presLayoutVars>
      </dgm:prSet>
      <dgm:spPr/>
    </dgm:pt>
    <dgm:pt modelId="{4CED6587-29DE-4210-B5D3-BD4A61DD87BF}" type="pres">
      <dgm:prSet presAssocID="{1D18B179-B4AA-4049-9295-B4CB550316BE}" presName="parTxOnly" presStyleLbl="node1" presStyleIdx="0" presStyleCnt="3">
        <dgm:presLayoutVars>
          <dgm:bulletEnabled val="1"/>
        </dgm:presLayoutVars>
      </dgm:prSet>
      <dgm:spPr/>
    </dgm:pt>
    <dgm:pt modelId="{749C193D-81C9-4311-9667-5964079E66FA}" type="pres">
      <dgm:prSet presAssocID="{68273B9A-04E1-4D32-A534-94918C0BFCD6}" presName="parSpace" presStyleCnt="0"/>
      <dgm:spPr/>
    </dgm:pt>
    <dgm:pt modelId="{BE6FEFCA-0F8F-40A0-88D2-0C76006AFDF1}" type="pres">
      <dgm:prSet presAssocID="{9548A902-7BBB-4922-8BEE-DD120A8558BD}" presName="parTxOnly" presStyleLbl="node1" presStyleIdx="1" presStyleCnt="3">
        <dgm:presLayoutVars>
          <dgm:bulletEnabled val="1"/>
        </dgm:presLayoutVars>
      </dgm:prSet>
      <dgm:spPr/>
    </dgm:pt>
    <dgm:pt modelId="{4C072B58-79BB-4976-87C7-852A064FBFB4}" type="pres">
      <dgm:prSet presAssocID="{0AF24F1A-5B90-4326-A438-C4C0A7E01241}" presName="parSpace" presStyleCnt="0"/>
      <dgm:spPr/>
    </dgm:pt>
    <dgm:pt modelId="{ABB04F93-2B31-4CAE-A52C-7C2974CA5ECD}" type="pres">
      <dgm:prSet presAssocID="{34E61AF6-FC9B-492A-97FF-A8A5AE15B06A}" presName="parTxOnly" presStyleLbl="node1" presStyleIdx="2" presStyleCnt="3">
        <dgm:presLayoutVars>
          <dgm:bulletEnabled val="1"/>
        </dgm:presLayoutVars>
      </dgm:prSet>
      <dgm:spPr/>
    </dgm:pt>
  </dgm:ptLst>
  <dgm:cxnLst>
    <dgm:cxn modelId="{8B5B5E07-0612-4113-BCD8-3F45E3F7AE59}" srcId="{037C4509-B274-413B-BBB2-8CADAD7BCD76}" destId="{9548A902-7BBB-4922-8BEE-DD120A8558BD}" srcOrd="1" destOrd="0" parTransId="{E51829B7-1E04-4C38-BF4E-2C0F3F55B619}" sibTransId="{0AF24F1A-5B90-4326-A438-C4C0A7E01241}"/>
    <dgm:cxn modelId="{93532613-9F62-4778-AF9C-C522559A9654}" type="presOf" srcId="{34E61AF6-FC9B-492A-97FF-A8A5AE15B06A}" destId="{ABB04F93-2B31-4CAE-A52C-7C2974CA5ECD}" srcOrd="0" destOrd="0" presId="urn:microsoft.com/office/officeart/2005/8/layout/hChevron3"/>
    <dgm:cxn modelId="{8EC28C26-1FDF-40C5-8238-585569EBA580}" type="presOf" srcId="{1D18B179-B4AA-4049-9295-B4CB550316BE}" destId="{4CED6587-29DE-4210-B5D3-BD4A61DD87BF}" srcOrd="0" destOrd="0" presId="urn:microsoft.com/office/officeart/2005/8/layout/hChevron3"/>
    <dgm:cxn modelId="{56C4A867-7F44-4B8F-AFFB-B6D271966C1D}" type="presOf" srcId="{037C4509-B274-413B-BBB2-8CADAD7BCD76}" destId="{EC1D94D1-90E6-4F98-AB7D-BCC36D013E66}" srcOrd="0" destOrd="0" presId="urn:microsoft.com/office/officeart/2005/8/layout/hChevron3"/>
    <dgm:cxn modelId="{26E87AD7-FBCB-4E47-B792-195241038466}" type="presOf" srcId="{9548A902-7BBB-4922-8BEE-DD120A8558BD}" destId="{BE6FEFCA-0F8F-40A0-88D2-0C76006AFDF1}" srcOrd="0" destOrd="0" presId="urn:microsoft.com/office/officeart/2005/8/layout/hChevron3"/>
    <dgm:cxn modelId="{6B7A9AD7-58A8-40B0-A8F3-02DCB8160EFD}" srcId="{037C4509-B274-413B-BBB2-8CADAD7BCD76}" destId="{1D18B179-B4AA-4049-9295-B4CB550316BE}" srcOrd="0" destOrd="0" parTransId="{FC95EBFD-F967-45DF-BA2F-CB34E5F149D9}" sibTransId="{68273B9A-04E1-4D32-A534-94918C0BFCD6}"/>
    <dgm:cxn modelId="{FF736AFB-F99F-4AAC-AF8C-E25D5715FF2D}" srcId="{037C4509-B274-413B-BBB2-8CADAD7BCD76}" destId="{34E61AF6-FC9B-492A-97FF-A8A5AE15B06A}" srcOrd="2" destOrd="0" parTransId="{D634F3BD-F3C4-4378-ADB1-0BD292049B38}" sibTransId="{8820C868-5B67-42C2-AFB0-6D41729692F8}"/>
    <dgm:cxn modelId="{46FF3D88-14EC-412B-B55D-DF30DC7F6E8D}" type="presParOf" srcId="{EC1D94D1-90E6-4F98-AB7D-BCC36D013E66}" destId="{4CED6587-29DE-4210-B5D3-BD4A61DD87BF}" srcOrd="0" destOrd="0" presId="urn:microsoft.com/office/officeart/2005/8/layout/hChevron3"/>
    <dgm:cxn modelId="{3C75A613-BF43-42D3-A580-B29A1549D012}" type="presParOf" srcId="{EC1D94D1-90E6-4F98-AB7D-BCC36D013E66}" destId="{749C193D-81C9-4311-9667-5964079E66FA}" srcOrd="1" destOrd="0" presId="urn:microsoft.com/office/officeart/2005/8/layout/hChevron3"/>
    <dgm:cxn modelId="{FEF28163-D147-4666-98B6-FDD9C830A735}" type="presParOf" srcId="{EC1D94D1-90E6-4F98-AB7D-BCC36D013E66}" destId="{BE6FEFCA-0F8F-40A0-88D2-0C76006AFDF1}" srcOrd="2" destOrd="0" presId="urn:microsoft.com/office/officeart/2005/8/layout/hChevron3"/>
    <dgm:cxn modelId="{FA353567-1CED-4FA6-96F8-77828C7D5E30}" type="presParOf" srcId="{EC1D94D1-90E6-4F98-AB7D-BCC36D013E66}" destId="{4C072B58-79BB-4976-87C7-852A064FBFB4}" srcOrd="3" destOrd="0" presId="urn:microsoft.com/office/officeart/2005/8/layout/hChevron3"/>
    <dgm:cxn modelId="{F917F84F-1100-4D7E-B8B1-7C0E345F1F0B}" type="presParOf" srcId="{EC1D94D1-90E6-4F98-AB7D-BCC36D013E66}" destId="{ABB04F93-2B31-4CAE-A52C-7C2974CA5ECD}" srcOrd="4" destOrd="0" presId="urn:microsoft.com/office/officeart/2005/8/layout/hChevron3"/>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37C4509-B274-413B-BBB2-8CADAD7BCD76}" type="doc">
      <dgm:prSet loTypeId="urn:microsoft.com/office/officeart/2005/8/layout/hChevron3" loCatId="process" qsTypeId="urn:microsoft.com/office/officeart/2005/8/quickstyle/simple1" qsCatId="simple" csTypeId="urn:microsoft.com/office/officeart/2005/8/colors/accent1_2" csCatId="accent1" phldr="1"/>
      <dgm:spPr/>
      <dgm:t>
        <a:bodyPr/>
        <a:lstStyle/>
        <a:p>
          <a:endParaRPr lang="en-US"/>
        </a:p>
      </dgm:t>
    </dgm:pt>
    <dgm:pt modelId="{1D18B179-B4AA-4049-9295-B4CB550316BE}">
      <dgm:prSet phldrT="[Text]" phldr="0"/>
      <dgm:spPr>
        <a:solidFill>
          <a:schemeClr val="accent3">
            <a:lumMod val="20000"/>
            <a:lumOff val="80000"/>
          </a:schemeClr>
        </a:solidFill>
      </dgm:spPr>
      <dgm:t>
        <a:bodyPr/>
        <a:lstStyle/>
        <a:p>
          <a:r>
            <a:rPr lang="en-US" dirty="0">
              <a:solidFill>
                <a:schemeClr val="bg1"/>
              </a:solidFill>
            </a:rPr>
            <a:t>Fetal Personhood</a:t>
          </a:r>
        </a:p>
      </dgm:t>
    </dgm:pt>
    <dgm:pt modelId="{FC95EBFD-F967-45DF-BA2F-CB34E5F149D9}" type="parTrans" cxnId="{6B7A9AD7-58A8-40B0-A8F3-02DCB8160EFD}">
      <dgm:prSet/>
      <dgm:spPr/>
      <dgm:t>
        <a:bodyPr/>
        <a:lstStyle/>
        <a:p>
          <a:endParaRPr lang="en-US"/>
        </a:p>
      </dgm:t>
    </dgm:pt>
    <dgm:pt modelId="{68273B9A-04E1-4D32-A534-94918C0BFCD6}" type="sibTrans" cxnId="{6B7A9AD7-58A8-40B0-A8F3-02DCB8160EFD}">
      <dgm:prSet/>
      <dgm:spPr/>
      <dgm:t>
        <a:bodyPr/>
        <a:lstStyle/>
        <a:p>
          <a:endParaRPr lang="en-US"/>
        </a:p>
      </dgm:t>
    </dgm:pt>
    <dgm:pt modelId="{9548A902-7BBB-4922-8BEE-DD120A8558BD}">
      <dgm:prSet phldrT="[Text]" phldr="0"/>
      <dgm:spPr>
        <a:solidFill>
          <a:schemeClr val="accent3">
            <a:lumMod val="50000"/>
          </a:schemeClr>
        </a:solidFill>
      </dgm:spPr>
      <dgm:t>
        <a:bodyPr/>
        <a:lstStyle/>
        <a:p>
          <a:r>
            <a:rPr lang="en-US" dirty="0">
              <a:solidFill>
                <a:schemeClr val="tx1"/>
              </a:solidFill>
            </a:rPr>
            <a:t>Pregnancy</a:t>
          </a:r>
          <a:r>
            <a:rPr lang="en-US" dirty="0">
              <a:solidFill>
                <a:sysClr val="windowText" lastClr="000000"/>
              </a:solidFill>
            </a:rPr>
            <a:t> </a:t>
          </a:r>
          <a:r>
            <a:rPr lang="en-US" dirty="0">
              <a:solidFill>
                <a:schemeClr val="tx1"/>
              </a:solidFill>
            </a:rPr>
            <a:t>Exceptionalism</a:t>
          </a:r>
        </a:p>
      </dgm:t>
    </dgm:pt>
    <dgm:pt modelId="{E51829B7-1E04-4C38-BF4E-2C0F3F55B619}" type="parTrans" cxnId="{8B5B5E07-0612-4113-BCD8-3F45E3F7AE59}">
      <dgm:prSet/>
      <dgm:spPr/>
      <dgm:t>
        <a:bodyPr/>
        <a:lstStyle/>
        <a:p>
          <a:endParaRPr lang="en-US"/>
        </a:p>
      </dgm:t>
    </dgm:pt>
    <dgm:pt modelId="{0AF24F1A-5B90-4326-A438-C4C0A7E01241}" type="sibTrans" cxnId="{8B5B5E07-0612-4113-BCD8-3F45E3F7AE59}">
      <dgm:prSet/>
      <dgm:spPr/>
      <dgm:t>
        <a:bodyPr/>
        <a:lstStyle/>
        <a:p>
          <a:endParaRPr lang="en-US"/>
        </a:p>
      </dgm:t>
    </dgm:pt>
    <dgm:pt modelId="{34E61AF6-FC9B-492A-97FF-A8A5AE15B06A}">
      <dgm:prSet phldrT="[Text]" phldr="0"/>
      <dgm:spPr>
        <a:solidFill>
          <a:schemeClr val="accent3">
            <a:lumMod val="20000"/>
            <a:lumOff val="80000"/>
          </a:schemeClr>
        </a:solidFill>
      </dgm:spPr>
      <dgm:t>
        <a:bodyPr/>
        <a:lstStyle/>
        <a:p>
          <a:r>
            <a:rPr lang="en-US" dirty="0">
              <a:solidFill>
                <a:sysClr val="windowText" lastClr="000000"/>
              </a:solidFill>
            </a:rPr>
            <a:t>Parental Rights</a:t>
          </a:r>
        </a:p>
      </dgm:t>
    </dgm:pt>
    <dgm:pt modelId="{D634F3BD-F3C4-4378-ADB1-0BD292049B38}" type="parTrans" cxnId="{FF736AFB-F99F-4AAC-AF8C-E25D5715FF2D}">
      <dgm:prSet/>
      <dgm:spPr/>
      <dgm:t>
        <a:bodyPr/>
        <a:lstStyle/>
        <a:p>
          <a:endParaRPr lang="en-US"/>
        </a:p>
      </dgm:t>
    </dgm:pt>
    <dgm:pt modelId="{8820C868-5B67-42C2-AFB0-6D41729692F8}" type="sibTrans" cxnId="{FF736AFB-F99F-4AAC-AF8C-E25D5715FF2D}">
      <dgm:prSet/>
      <dgm:spPr/>
      <dgm:t>
        <a:bodyPr/>
        <a:lstStyle/>
        <a:p>
          <a:endParaRPr lang="en-US"/>
        </a:p>
      </dgm:t>
    </dgm:pt>
    <dgm:pt modelId="{EC1D94D1-90E6-4F98-AB7D-BCC36D013E66}" type="pres">
      <dgm:prSet presAssocID="{037C4509-B274-413B-BBB2-8CADAD7BCD76}" presName="Name0" presStyleCnt="0">
        <dgm:presLayoutVars>
          <dgm:dir/>
          <dgm:resizeHandles val="exact"/>
        </dgm:presLayoutVars>
      </dgm:prSet>
      <dgm:spPr/>
    </dgm:pt>
    <dgm:pt modelId="{4CED6587-29DE-4210-B5D3-BD4A61DD87BF}" type="pres">
      <dgm:prSet presAssocID="{1D18B179-B4AA-4049-9295-B4CB550316BE}" presName="parTxOnly" presStyleLbl="node1" presStyleIdx="0" presStyleCnt="3">
        <dgm:presLayoutVars>
          <dgm:bulletEnabled val="1"/>
        </dgm:presLayoutVars>
      </dgm:prSet>
      <dgm:spPr/>
    </dgm:pt>
    <dgm:pt modelId="{749C193D-81C9-4311-9667-5964079E66FA}" type="pres">
      <dgm:prSet presAssocID="{68273B9A-04E1-4D32-A534-94918C0BFCD6}" presName="parSpace" presStyleCnt="0"/>
      <dgm:spPr/>
    </dgm:pt>
    <dgm:pt modelId="{BE6FEFCA-0F8F-40A0-88D2-0C76006AFDF1}" type="pres">
      <dgm:prSet presAssocID="{9548A902-7BBB-4922-8BEE-DD120A8558BD}" presName="parTxOnly" presStyleLbl="node1" presStyleIdx="1" presStyleCnt="3">
        <dgm:presLayoutVars>
          <dgm:bulletEnabled val="1"/>
        </dgm:presLayoutVars>
      </dgm:prSet>
      <dgm:spPr/>
    </dgm:pt>
    <dgm:pt modelId="{4C072B58-79BB-4976-87C7-852A064FBFB4}" type="pres">
      <dgm:prSet presAssocID="{0AF24F1A-5B90-4326-A438-C4C0A7E01241}" presName="parSpace" presStyleCnt="0"/>
      <dgm:spPr/>
    </dgm:pt>
    <dgm:pt modelId="{ABB04F93-2B31-4CAE-A52C-7C2974CA5ECD}" type="pres">
      <dgm:prSet presAssocID="{34E61AF6-FC9B-492A-97FF-A8A5AE15B06A}" presName="parTxOnly" presStyleLbl="node1" presStyleIdx="2" presStyleCnt="3">
        <dgm:presLayoutVars>
          <dgm:bulletEnabled val="1"/>
        </dgm:presLayoutVars>
      </dgm:prSet>
      <dgm:spPr/>
    </dgm:pt>
  </dgm:ptLst>
  <dgm:cxnLst>
    <dgm:cxn modelId="{8B5B5E07-0612-4113-BCD8-3F45E3F7AE59}" srcId="{037C4509-B274-413B-BBB2-8CADAD7BCD76}" destId="{9548A902-7BBB-4922-8BEE-DD120A8558BD}" srcOrd="1" destOrd="0" parTransId="{E51829B7-1E04-4C38-BF4E-2C0F3F55B619}" sibTransId="{0AF24F1A-5B90-4326-A438-C4C0A7E01241}"/>
    <dgm:cxn modelId="{93532613-9F62-4778-AF9C-C522559A9654}" type="presOf" srcId="{34E61AF6-FC9B-492A-97FF-A8A5AE15B06A}" destId="{ABB04F93-2B31-4CAE-A52C-7C2974CA5ECD}" srcOrd="0" destOrd="0" presId="urn:microsoft.com/office/officeart/2005/8/layout/hChevron3"/>
    <dgm:cxn modelId="{8EC28C26-1FDF-40C5-8238-585569EBA580}" type="presOf" srcId="{1D18B179-B4AA-4049-9295-B4CB550316BE}" destId="{4CED6587-29DE-4210-B5D3-BD4A61DD87BF}" srcOrd="0" destOrd="0" presId="urn:microsoft.com/office/officeart/2005/8/layout/hChevron3"/>
    <dgm:cxn modelId="{56C4A867-7F44-4B8F-AFFB-B6D271966C1D}" type="presOf" srcId="{037C4509-B274-413B-BBB2-8CADAD7BCD76}" destId="{EC1D94D1-90E6-4F98-AB7D-BCC36D013E66}" srcOrd="0" destOrd="0" presId="urn:microsoft.com/office/officeart/2005/8/layout/hChevron3"/>
    <dgm:cxn modelId="{26E87AD7-FBCB-4E47-B792-195241038466}" type="presOf" srcId="{9548A902-7BBB-4922-8BEE-DD120A8558BD}" destId="{BE6FEFCA-0F8F-40A0-88D2-0C76006AFDF1}" srcOrd="0" destOrd="0" presId="urn:microsoft.com/office/officeart/2005/8/layout/hChevron3"/>
    <dgm:cxn modelId="{6B7A9AD7-58A8-40B0-A8F3-02DCB8160EFD}" srcId="{037C4509-B274-413B-BBB2-8CADAD7BCD76}" destId="{1D18B179-B4AA-4049-9295-B4CB550316BE}" srcOrd="0" destOrd="0" parTransId="{FC95EBFD-F967-45DF-BA2F-CB34E5F149D9}" sibTransId="{68273B9A-04E1-4D32-A534-94918C0BFCD6}"/>
    <dgm:cxn modelId="{FF736AFB-F99F-4AAC-AF8C-E25D5715FF2D}" srcId="{037C4509-B274-413B-BBB2-8CADAD7BCD76}" destId="{34E61AF6-FC9B-492A-97FF-A8A5AE15B06A}" srcOrd="2" destOrd="0" parTransId="{D634F3BD-F3C4-4378-ADB1-0BD292049B38}" sibTransId="{8820C868-5B67-42C2-AFB0-6D41729692F8}"/>
    <dgm:cxn modelId="{46FF3D88-14EC-412B-B55D-DF30DC7F6E8D}" type="presParOf" srcId="{EC1D94D1-90E6-4F98-AB7D-BCC36D013E66}" destId="{4CED6587-29DE-4210-B5D3-BD4A61DD87BF}" srcOrd="0" destOrd="0" presId="urn:microsoft.com/office/officeart/2005/8/layout/hChevron3"/>
    <dgm:cxn modelId="{3C75A613-BF43-42D3-A580-B29A1549D012}" type="presParOf" srcId="{EC1D94D1-90E6-4F98-AB7D-BCC36D013E66}" destId="{749C193D-81C9-4311-9667-5964079E66FA}" srcOrd="1" destOrd="0" presId="urn:microsoft.com/office/officeart/2005/8/layout/hChevron3"/>
    <dgm:cxn modelId="{FEF28163-D147-4666-98B6-FDD9C830A735}" type="presParOf" srcId="{EC1D94D1-90E6-4F98-AB7D-BCC36D013E66}" destId="{BE6FEFCA-0F8F-40A0-88D2-0C76006AFDF1}" srcOrd="2" destOrd="0" presId="urn:microsoft.com/office/officeart/2005/8/layout/hChevron3"/>
    <dgm:cxn modelId="{FA353567-1CED-4FA6-96F8-77828C7D5E30}" type="presParOf" srcId="{EC1D94D1-90E6-4F98-AB7D-BCC36D013E66}" destId="{4C072B58-79BB-4976-87C7-852A064FBFB4}" srcOrd="3" destOrd="0" presId="urn:microsoft.com/office/officeart/2005/8/layout/hChevron3"/>
    <dgm:cxn modelId="{F917F84F-1100-4D7E-B8B1-7C0E345F1F0B}" type="presParOf" srcId="{EC1D94D1-90E6-4F98-AB7D-BCC36D013E66}" destId="{ABB04F93-2B31-4CAE-A52C-7C2974CA5ECD}" srcOrd="4" destOrd="0" presId="urn:microsoft.com/office/officeart/2005/8/layout/hChevron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6BACC039-A861-487D-ADDC-06EE61BB4674}" type="doc">
      <dgm:prSet loTypeId="urn:microsoft.com/office/officeart/2005/8/layout/venn1" loCatId="relationship" qsTypeId="urn:microsoft.com/office/officeart/2005/8/quickstyle/simple1" qsCatId="simple" csTypeId="urn:microsoft.com/office/officeart/2005/8/colors/accent1_2" csCatId="accent1" phldr="1"/>
      <dgm:spPr/>
      <dgm:t>
        <a:bodyPr/>
        <a:lstStyle/>
        <a:p>
          <a:endParaRPr lang="en-US"/>
        </a:p>
      </dgm:t>
    </dgm:pt>
    <dgm:pt modelId="{27C953C7-FD18-4B72-A269-8B34B8454CFD}">
      <dgm:prSet phldrT="[Text]" phldr="0"/>
      <dgm:spPr/>
      <dgm:t>
        <a:bodyPr/>
        <a:lstStyle/>
        <a:p>
          <a:r>
            <a:rPr lang="en-US" dirty="0"/>
            <a:t>Pregnant Patient-Centered Approach</a:t>
          </a:r>
        </a:p>
      </dgm:t>
    </dgm:pt>
    <dgm:pt modelId="{B124608D-0A17-4E31-AC73-EEF96366A868}" type="parTrans" cxnId="{C9963106-39D0-4D07-8EDC-F1F3D7EC6EAE}">
      <dgm:prSet/>
      <dgm:spPr/>
      <dgm:t>
        <a:bodyPr/>
        <a:lstStyle/>
        <a:p>
          <a:endParaRPr lang="en-US"/>
        </a:p>
      </dgm:t>
    </dgm:pt>
    <dgm:pt modelId="{A934387E-6E2B-4609-AA61-DAF1E5FE3B3F}" type="sibTrans" cxnId="{C9963106-39D0-4D07-8EDC-F1F3D7EC6EAE}">
      <dgm:prSet/>
      <dgm:spPr/>
      <dgm:t>
        <a:bodyPr/>
        <a:lstStyle/>
        <a:p>
          <a:endParaRPr lang="en-US"/>
        </a:p>
      </dgm:t>
    </dgm:pt>
    <dgm:pt modelId="{BD57163C-3D14-46EF-BE24-4FC4F321EF1C}">
      <dgm:prSet phldrT="[Text]" phldr="0"/>
      <dgm:spPr/>
      <dgm:t>
        <a:bodyPr/>
        <a:lstStyle/>
        <a:p>
          <a:r>
            <a:rPr lang="en-US" dirty="0"/>
            <a:t>Fetus-Centered Approach</a:t>
          </a:r>
        </a:p>
      </dgm:t>
    </dgm:pt>
    <dgm:pt modelId="{C85C7187-22DA-473B-B662-B299BDFA1C97}" type="parTrans" cxnId="{839152E7-0978-4C1C-B23F-41ABF84EBA38}">
      <dgm:prSet/>
      <dgm:spPr/>
      <dgm:t>
        <a:bodyPr/>
        <a:lstStyle/>
        <a:p>
          <a:endParaRPr lang="en-US"/>
        </a:p>
      </dgm:t>
    </dgm:pt>
    <dgm:pt modelId="{CC958391-ADC3-478F-A000-1BBFAD79A5DC}" type="sibTrans" cxnId="{839152E7-0978-4C1C-B23F-41ABF84EBA38}">
      <dgm:prSet/>
      <dgm:spPr/>
      <dgm:t>
        <a:bodyPr/>
        <a:lstStyle/>
        <a:p>
          <a:endParaRPr lang="en-US"/>
        </a:p>
      </dgm:t>
    </dgm:pt>
    <dgm:pt modelId="{C74E4A3A-D0BD-4A9A-8A5E-13B27B5A731A}" type="pres">
      <dgm:prSet presAssocID="{6BACC039-A861-487D-ADDC-06EE61BB4674}" presName="compositeShape" presStyleCnt="0">
        <dgm:presLayoutVars>
          <dgm:chMax val="7"/>
          <dgm:dir/>
          <dgm:resizeHandles val="exact"/>
        </dgm:presLayoutVars>
      </dgm:prSet>
      <dgm:spPr/>
    </dgm:pt>
    <dgm:pt modelId="{5E6F107A-47EE-4E6E-A2FD-6751588DF303}" type="pres">
      <dgm:prSet presAssocID="{27C953C7-FD18-4B72-A269-8B34B8454CFD}" presName="circ1" presStyleLbl="vennNode1" presStyleIdx="0" presStyleCnt="2"/>
      <dgm:spPr/>
    </dgm:pt>
    <dgm:pt modelId="{0F4D1EB9-653D-4C9F-B48F-255DBC77E0A1}" type="pres">
      <dgm:prSet presAssocID="{27C953C7-FD18-4B72-A269-8B34B8454CFD}" presName="circ1Tx" presStyleLbl="revTx" presStyleIdx="0" presStyleCnt="0">
        <dgm:presLayoutVars>
          <dgm:chMax val="0"/>
          <dgm:chPref val="0"/>
          <dgm:bulletEnabled val="1"/>
        </dgm:presLayoutVars>
      </dgm:prSet>
      <dgm:spPr/>
    </dgm:pt>
    <dgm:pt modelId="{4841FF3F-E816-4D47-9E85-71BC9813BBA4}" type="pres">
      <dgm:prSet presAssocID="{BD57163C-3D14-46EF-BE24-4FC4F321EF1C}" presName="circ2" presStyleLbl="vennNode1" presStyleIdx="1" presStyleCnt="2"/>
      <dgm:spPr/>
    </dgm:pt>
    <dgm:pt modelId="{6AF408F7-B4F6-4709-BAD0-1E893B3A5B05}" type="pres">
      <dgm:prSet presAssocID="{BD57163C-3D14-46EF-BE24-4FC4F321EF1C}" presName="circ2Tx" presStyleLbl="revTx" presStyleIdx="0" presStyleCnt="0">
        <dgm:presLayoutVars>
          <dgm:chMax val="0"/>
          <dgm:chPref val="0"/>
          <dgm:bulletEnabled val="1"/>
        </dgm:presLayoutVars>
      </dgm:prSet>
      <dgm:spPr/>
    </dgm:pt>
  </dgm:ptLst>
  <dgm:cxnLst>
    <dgm:cxn modelId="{C9963106-39D0-4D07-8EDC-F1F3D7EC6EAE}" srcId="{6BACC039-A861-487D-ADDC-06EE61BB4674}" destId="{27C953C7-FD18-4B72-A269-8B34B8454CFD}" srcOrd="0" destOrd="0" parTransId="{B124608D-0A17-4E31-AC73-EEF96366A868}" sibTransId="{A934387E-6E2B-4609-AA61-DAF1E5FE3B3F}"/>
    <dgm:cxn modelId="{1018100E-E6F0-4B64-A316-4D5F58A8D733}" type="presOf" srcId="{6BACC039-A861-487D-ADDC-06EE61BB4674}" destId="{C74E4A3A-D0BD-4A9A-8A5E-13B27B5A731A}" srcOrd="0" destOrd="0" presId="urn:microsoft.com/office/officeart/2005/8/layout/venn1"/>
    <dgm:cxn modelId="{16F407AB-5EBA-4E63-B8A4-BC49A0D35689}" type="presOf" srcId="{27C953C7-FD18-4B72-A269-8B34B8454CFD}" destId="{5E6F107A-47EE-4E6E-A2FD-6751588DF303}" srcOrd="0" destOrd="0" presId="urn:microsoft.com/office/officeart/2005/8/layout/venn1"/>
    <dgm:cxn modelId="{76D885B3-7D74-4FC3-BBBD-97BB1275367D}" type="presOf" srcId="{BD57163C-3D14-46EF-BE24-4FC4F321EF1C}" destId="{4841FF3F-E816-4D47-9E85-71BC9813BBA4}" srcOrd="0" destOrd="0" presId="urn:microsoft.com/office/officeart/2005/8/layout/venn1"/>
    <dgm:cxn modelId="{753C61CC-A4D6-41D7-9CB8-B02FCCD202D8}" type="presOf" srcId="{BD57163C-3D14-46EF-BE24-4FC4F321EF1C}" destId="{6AF408F7-B4F6-4709-BAD0-1E893B3A5B05}" srcOrd="1" destOrd="0" presId="urn:microsoft.com/office/officeart/2005/8/layout/venn1"/>
    <dgm:cxn modelId="{6261CAD8-35E6-40FD-A9CE-F9FFC55F4E56}" type="presOf" srcId="{27C953C7-FD18-4B72-A269-8B34B8454CFD}" destId="{0F4D1EB9-653D-4C9F-B48F-255DBC77E0A1}" srcOrd="1" destOrd="0" presId="urn:microsoft.com/office/officeart/2005/8/layout/venn1"/>
    <dgm:cxn modelId="{839152E7-0978-4C1C-B23F-41ABF84EBA38}" srcId="{6BACC039-A861-487D-ADDC-06EE61BB4674}" destId="{BD57163C-3D14-46EF-BE24-4FC4F321EF1C}" srcOrd="1" destOrd="0" parTransId="{C85C7187-22DA-473B-B662-B299BDFA1C97}" sibTransId="{CC958391-ADC3-478F-A000-1BBFAD79A5DC}"/>
    <dgm:cxn modelId="{D1CEFD12-A668-4166-87DA-800FF6DF8507}" type="presParOf" srcId="{C74E4A3A-D0BD-4A9A-8A5E-13B27B5A731A}" destId="{5E6F107A-47EE-4E6E-A2FD-6751588DF303}" srcOrd="0" destOrd="0" presId="urn:microsoft.com/office/officeart/2005/8/layout/venn1"/>
    <dgm:cxn modelId="{FA56337A-D4C5-4EE2-92B9-16F047E7839C}" type="presParOf" srcId="{C74E4A3A-D0BD-4A9A-8A5E-13B27B5A731A}" destId="{0F4D1EB9-653D-4C9F-B48F-255DBC77E0A1}" srcOrd="1" destOrd="0" presId="urn:microsoft.com/office/officeart/2005/8/layout/venn1"/>
    <dgm:cxn modelId="{2E109969-30B4-4004-8EF0-8C3F2E3F65C9}" type="presParOf" srcId="{C74E4A3A-D0BD-4A9A-8A5E-13B27B5A731A}" destId="{4841FF3F-E816-4D47-9E85-71BC9813BBA4}" srcOrd="2" destOrd="0" presId="urn:microsoft.com/office/officeart/2005/8/layout/venn1"/>
    <dgm:cxn modelId="{86D4E0BA-FF32-484F-8856-B1DC372076C3}" type="presParOf" srcId="{C74E4A3A-D0BD-4A9A-8A5E-13B27B5A731A}" destId="{6AF408F7-B4F6-4709-BAD0-1E893B3A5B05}" srcOrd="3"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037C4509-B274-413B-BBB2-8CADAD7BCD76}" type="doc">
      <dgm:prSet loTypeId="urn:microsoft.com/office/officeart/2005/8/layout/hChevron3" loCatId="process" qsTypeId="urn:microsoft.com/office/officeart/2005/8/quickstyle/simple1" qsCatId="simple" csTypeId="urn:microsoft.com/office/officeart/2005/8/colors/accent1_2" csCatId="accent1" phldr="1"/>
      <dgm:spPr/>
      <dgm:t>
        <a:bodyPr/>
        <a:lstStyle/>
        <a:p>
          <a:endParaRPr lang="en-US"/>
        </a:p>
      </dgm:t>
    </dgm:pt>
    <dgm:pt modelId="{1D18B179-B4AA-4049-9295-B4CB550316BE}">
      <dgm:prSet phldrT="[Text]" phldr="0"/>
      <dgm:spPr>
        <a:solidFill>
          <a:schemeClr val="accent3">
            <a:lumMod val="20000"/>
            <a:lumOff val="80000"/>
          </a:schemeClr>
        </a:solidFill>
      </dgm:spPr>
      <dgm:t>
        <a:bodyPr/>
        <a:lstStyle/>
        <a:p>
          <a:r>
            <a:rPr lang="en-US" dirty="0">
              <a:solidFill>
                <a:schemeClr val="bg1"/>
              </a:solidFill>
            </a:rPr>
            <a:t>Fetal Personhood</a:t>
          </a:r>
        </a:p>
      </dgm:t>
    </dgm:pt>
    <dgm:pt modelId="{FC95EBFD-F967-45DF-BA2F-CB34E5F149D9}" type="parTrans" cxnId="{6B7A9AD7-58A8-40B0-A8F3-02DCB8160EFD}">
      <dgm:prSet/>
      <dgm:spPr/>
      <dgm:t>
        <a:bodyPr/>
        <a:lstStyle/>
        <a:p>
          <a:endParaRPr lang="en-US"/>
        </a:p>
      </dgm:t>
    </dgm:pt>
    <dgm:pt modelId="{68273B9A-04E1-4D32-A534-94918C0BFCD6}" type="sibTrans" cxnId="{6B7A9AD7-58A8-40B0-A8F3-02DCB8160EFD}">
      <dgm:prSet/>
      <dgm:spPr/>
      <dgm:t>
        <a:bodyPr/>
        <a:lstStyle/>
        <a:p>
          <a:endParaRPr lang="en-US"/>
        </a:p>
      </dgm:t>
    </dgm:pt>
    <dgm:pt modelId="{9548A902-7BBB-4922-8BEE-DD120A8558BD}">
      <dgm:prSet phldrT="[Text]" phldr="0"/>
      <dgm:spPr>
        <a:solidFill>
          <a:schemeClr val="accent3">
            <a:lumMod val="50000"/>
          </a:schemeClr>
        </a:solidFill>
      </dgm:spPr>
      <dgm:t>
        <a:bodyPr/>
        <a:lstStyle/>
        <a:p>
          <a:r>
            <a:rPr lang="en-US" dirty="0">
              <a:solidFill>
                <a:schemeClr val="tx1"/>
              </a:solidFill>
            </a:rPr>
            <a:t>Pregnancy</a:t>
          </a:r>
          <a:r>
            <a:rPr lang="en-US" dirty="0">
              <a:solidFill>
                <a:sysClr val="windowText" lastClr="000000"/>
              </a:solidFill>
            </a:rPr>
            <a:t> </a:t>
          </a:r>
          <a:r>
            <a:rPr lang="en-US" dirty="0">
              <a:solidFill>
                <a:schemeClr val="tx1"/>
              </a:solidFill>
            </a:rPr>
            <a:t>Exceptionalism</a:t>
          </a:r>
        </a:p>
      </dgm:t>
    </dgm:pt>
    <dgm:pt modelId="{E51829B7-1E04-4C38-BF4E-2C0F3F55B619}" type="parTrans" cxnId="{8B5B5E07-0612-4113-BCD8-3F45E3F7AE59}">
      <dgm:prSet/>
      <dgm:spPr/>
      <dgm:t>
        <a:bodyPr/>
        <a:lstStyle/>
        <a:p>
          <a:endParaRPr lang="en-US"/>
        </a:p>
      </dgm:t>
    </dgm:pt>
    <dgm:pt modelId="{0AF24F1A-5B90-4326-A438-C4C0A7E01241}" type="sibTrans" cxnId="{8B5B5E07-0612-4113-BCD8-3F45E3F7AE59}">
      <dgm:prSet/>
      <dgm:spPr/>
      <dgm:t>
        <a:bodyPr/>
        <a:lstStyle/>
        <a:p>
          <a:endParaRPr lang="en-US"/>
        </a:p>
      </dgm:t>
    </dgm:pt>
    <dgm:pt modelId="{34E61AF6-FC9B-492A-97FF-A8A5AE15B06A}">
      <dgm:prSet phldrT="[Text]" phldr="0"/>
      <dgm:spPr>
        <a:solidFill>
          <a:schemeClr val="accent3">
            <a:lumMod val="20000"/>
            <a:lumOff val="80000"/>
          </a:schemeClr>
        </a:solidFill>
      </dgm:spPr>
      <dgm:t>
        <a:bodyPr/>
        <a:lstStyle/>
        <a:p>
          <a:r>
            <a:rPr lang="en-US" dirty="0">
              <a:solidFill>
                <a:sysClr val="windowText" lastClr="000000"/>
              </a:solidFill>
            </a:rPr>
            <a:t>Parental Rights</a:t>
          </a:r>
        </a:p>
      </dgm:t>
    </dgm:pt>
    <dgm:pt modelId="{D634F3BD-F3C4-4378-ADB1-0BD292049B38}" type="parTrans" cxnId="{FF736AFB-F99F-4AAC-AF8C-E25D5715FF2D}">
      <dgm:prSet/>
      <dgm:spPr/>
      <dgm:t>
        <a:bodyPr/>
        <a:lstStyle/>
        <a:p>
          <a:endParaRPr lang="en-US"/>
        </a:p>
      </dgm:t>
    </dgm:pt>
    <dgm:pt modelId="{8820C868-5B67-42C2-AFB0-6D41729692F8}" type="sibTrans" cxnId="{FF736AFB-F99F-4AAC-AF8C-E25D5715FF2D}">
      <dgm:prSet/>
      <dgm:spPr/>
      <dgm:t>
        <a:bodyPr/>
        <a:lstStyle/>
        <a:p>
          <a:endParaRPr lang="en-US"/>
        </a:p>
      </dgm:t>
    </dgm:pt>
    <dgm:pt modelId="{EC1D94D1-90E6-4F98-AB7D-BCC36D013E66}" type="pres">
      <dgm:prSet presAssocID="{037C4509-B274-413B-BBB2-8CADAD7BCD76}" presName="Name0" presStyleCnt="0">
        <dgm:presLayoutVars>
          <dgm:dir/>
          <dgm:resizeHandles val="exact"/>
        </dgm:presLayoutVars>
      </dgm:prSet>
      <dgm:spPr/>
    </dgm:pt>
    <dgm:pt modelId="{4CED6587-29DE-4210-B5D3-BD4A61DD87BF}" type="pres">
      <dgm:prSet presAssocID="{1D18B179-B4AA-4049-9295-B4CB550316BE}" presName="parTxOnly" presStyleLbl="node1" presStyleIdx="0" presStyleCnt="3">
        <dgm:presLayoutVars>
          <dgm:bulletEnabled val="1"/>
        </dgm:presLayoutVars>
      </dgm:prSet>
      <dgm:spPr/>
    </dgm:pt>
    <dgm:pt modelId="{749C193D-81C9-4311-9667-5964079E66FA}" type="pres">
      <dgm:prSet presAssocID="{68273B9A-04E1-4D32-A534-94918C0BFCD6}" presName="parSpace" presStyleCnt="0"/>
      <dgm:spPr/>
    </dgm:pt>
    <dgm:pt modelId="{BE6FEFCA-0F8F-40A0-88D2-0C76006AFDF1}" type="pres">
      <dgm:prSet presAssocID="{9548A902-7BBB-4922-8BEE-DD120A8558BD}" presName="parTxOnly" presStyleLbl="node1" presStyleIdx="1" presStyleCnt="3">
        <dgm:presLayoutVars>
          <dgm:bulletEnabled val="1"/>
        </dgm:presLayoutVars>
      </dgm:prSet>
      <dgm:spPr/>
    </dgm:pt>
    <dgm:pt modelId="{4C072B58-79BB-4976-87C7-852A064FBFB4}" type="pres">
      <dgm:prSet presAssocID="{0AF24F1A-5B90-4326-A438-C4C0A7E01241}" presName="parSpace" presStyleCnt="0"/>
      <dgm:spPr/>
    </dgm:pt>
    <dgm:pt modelId="{ABB04F93-2B31-4CAE-A52C-7C2974CA5ECD}" type="pres">
      <dgm:prSet presAssocID="{34E61AF6-FC9B-492A-97FF-A8A5AE15B06A}" presName="parTxOnly" presStyleLbl="node1" presStyleIdx="2" presStyleCnt="3">
        <dgm:presLayoutVars>
          <dgm:bulletEnabled val="1"/>
        </dgm:presLayoutVars>
      </dgm:prSet>
      <dgm:spPr/>
    </dgm:pt>
  </dgm:ptLst>
  <dgm:cxnLst>
    <dgm:cxn modelId="{8B5B5E07-0612-4113-BCD8-3F45E3F7AE59}" srcId="{037C4509-B274-413B-BBB2-8CADAD7BCD76}" destId="{9548A902-7BBB-4922-8BEE-DD120A8558BD}" srcOrd="1" destOrd="0" parTransId="{E51829B7-1E04-4C38-BF4E-2C0F3F55B619}" sibTransId="{0AF24F1A-5B90-4326-A438-C4C0A7E01241}"/>
    <dgm:cxn modelId="{93532613-9F62-4778-AF9C-C522559A9654}" type="presOf" srcId="{34E61AF6-FC9B-492A-97FF-A8A5AE15B06A}" destId="{ABB04F93-2B31-4CAE-A52C-7C2974CA5ECD}" srcOrd="0" destOrd="0" presId="urn:microsoft.com/office/officeart/2005/8/layout/hChevron3"/>
    <dgm:cxn modelId="{8EC28C26-1FDF-40C5-8238-585569EBA580}" type="presOf" srcId="{1D18B179-B4AA-4049-9295-B4CB550316BE}" destId="{4CED6587-29DE-4210-B5D3-BD4A61DD87BF}" srcOrd="0" destOrd="0" presId="urn:microsoft.com/office/officeart/2005/8/layout/hChevron3"/>
    <dgm:cxn modelId="{56C4A867-7F44-4B8F-AFFB-B6D271966C1D}" type="presOf" srcId="{037C4509-B274-413B-BBB2-8CADAD7BCD76}" destId="{EC1D94D1-90E6-4F98-AB7D-BCC36D013E66}" srcOrd="0" destOrd="0" presId="urn:microsoft.com/office/officeart/2005/8/layout/hChevron3"/>
    <dgm:cxn modelId="{26E87AD7-FBCB-4E47-B792-195241038466}" type="presOf" srcId="{9548A902-7BBB-4922-8BEE-DD120A8558BD}" destId="{BE6FEFCA-0F8F-40A0-88D2-0C76006AFDF1}" srcOrd="0" destOrd="0" presId="urn:microsoft.com/office/officeart/2005/8/layout/hChevron3"/>
    <dgm:cxn modelId="{6B7A9AD7-58A8-40B0-A8F3-02DCB8160EFD}" srcId="{037C4509-B274-413B-BBB2-8CADAD7BCD76}" destId="{1D18B179-B4AA-4049-9295-B4CB550316BE}" srcOrd="0" destOrd="0" parTransId="{FC95EBFD-F967-45DF-BA2F-CB34E5F149D9}" sibTransId="{68273B9A-04E1-4D32-A534-94918C0BFCD6}"/>
    <dgm:cxn modelId="{FF736AFB-F99F-4AAC-AF8C-E25D5715FF2D}" srcId="{037C4509-B274-413B-BBB2-8CADAD7BCD76}" destId="{34E61AF6-FC9B-492A-97FF-A8A5AE15B06A}" srcOrd="2" destOrd="0" parTransId="{D634F3BD-F3C4-4378-ADB1-0BD292049B38}" sibTransId="{8820C868-5B67-42C2-AFB0-6D41729692F8}"/>
    <dgm:cxn modelId="{46FF3D88-14EC-412B-B55D-DF30DC7F6E8D}" type="presParOf" srcId="{EC1D94D1-90E6-4F98-AB7D-BCC36D013E66}" destId="{4CED6587-29DE-4210-B5D3-BD4A61DD87BF}" srcOrd="0" destOrd="0" presId="urn:microsoft.com/office/officeart/2005/8/layout/hChevron3"/>
    <dgm:cxn modelId="{3C75A613-BF43-42D3-A580-B29A1549D012}" type="presParOf" srcId="{EC1D94D1-90E6-4F98-AB7D-BCC36D013E66}" destId="{749C193D-81C9-4311-9667-5964079E66FA}" srcOrd="1" destOrd="0" presId="urn:microsoft.com/office/officeart/2005/8/layout/hChevron3"/>
    <dgm:cxn modelId="{FEF28163-D147-4666-98B6-FDD9C830A735}" type="presParOf" srcId="{EC1D94D1-90E6-4F98-AB7D-BCC36D013E66}" destId="{BE6FEFCA-0F8F-40A0-88D2-0C76006AFDF1}" srcOrd="2" destOrd="0" presId="urn:microsoft.com/office/officeart/2005/8/layout/hChevron3"/>
    <dgm:cxn modelId="{FA353567-1CED-4FA6-96F8-77828C7D5E30}" type="presParOf" srcId="{EC1D94D1-90E6-4F98-AB7D-BCC36D013E66}" destId="{4C072B58-79BB-4976-87C7-852A064FBFB4}" srcOrd="3" destOrd="0" presId="urn:microsoft.com/office/officeart/2005/8/layout/hChevron3"/>
    <dgm:cxn modelId="{F917F84F-1100-4D7E-B8B1-7C0E345F1F0B}" type="presParOf" srcId="{EC1D94D1-90E6-4F98-AB7D-BCC36D013E66}" destId="{ABB04F93-2B31-4CAE-A52C-7C2974CA5ECD}" srcOrd="4" destOrd="0" presId="urn:microsoft.com/office/officeart/2005/8/layout/hChevron3"/>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037C4509-B274-413B-BBB2-8CADAD7BCD76}" type="doc">
      <dgm:prSet loTypeId="urn:microsoft.com/office/officeart/2005/8/layout/hChevron3" loCatId="process" qsTypeId="urn:microsoft.com/office/officeart/2005/8/quickstyle/simple1" qsCatId="simple" csTypeId="urn:microsoft.com/office/officeart/2005/8/colors/accent1_2" csCatId="accent1" phldr="1"/>
      <dgm:spPr/>
      <dgm:t>
        <a:bodyPr/>
        <a:lstStyle/>
        <a:p>
          <a:endParaRPr lang="en-US"/>
        </a:p>
      </dgm:t>
    </dgm:pt>
    <dgm:pt modelId="{1D18B179-B4AA-4049-9295-B4CB550316BE}">
      <dgm:prSet phldrT="[Text]" phldr="0"/>
      <dgm:spPr>
        <a:solidFill>
          <a:schemeClr val="accent3">
            <a:lumMod val="20000"/>
            <a:lumOff val="80000"/>
          </a:schemeClr>
        </a:solidFill>
      </dgm:spPr>
      <dgm:t>
        <a:bodyPr/>
        <a:lstStyle/>
        <a:p>
          <a:r>
            <a:rPr lang="en-US" dirty="0">
              <a:solidFill>
                <a:schemeClr val="bg1"/>
              </a:solidFill>
            </a:rPr>
            <a:t>Fetal Personhood</a:t>
          </a:r>
        </a:p>
      </dgm:t>
    </dgm:pt>
    <dgm:pt modelId="{FC95EBFD-F967-45DF-BA2F-CB34E5F149D9}" type="parTrans" cxnId="{6B7A9AD7-58A8-40B0-A8F3-02DCB8160EFD}">
      <dgm:prSet/>
      <dgm:spPr/>
      <dgm:t>
        <a:bodyPr/>
        <a:lstStyle/>
        <a:p>
          <a:endParaRPr lang="en-US"/>
        </a:p>
      </dgm:t>
    </dgm:pt>
    <dgm:pt modelId="{68273B9A-04E1-4D32-A534-94918C0BFCD6}" type="sibTrans" cxnId="{6B7A9AD7-58A8-40B0-A8F3-02DCB8160EFD}">
      <dgm:prSet/>
      <dgm:spPr/>
      <dgm:t>
        <a:bodyPr/>
        <a:lstStyle/>
        <a:p>
          <a:endParaRPr lang="en-US"/>
        </a:p>
      </dgm:t>
    </dgm:pt>
    <dgm:pt modelId="{9548A902-7BBB-4922-8BEE-DD120A8558BD}">
      <dgm:prSet phldrT="[Text]" phldr="0"/>
      <dgm:spPr>
        <a:solidFill>
          <a:schemeClr val="accent3">
            <a:lumMod val="50000"/>
          </a:schemeClr>
        </a:solidFill>
      </dgm:spPr>
      <dgm:t>
        <a:bodyPr/>
        <a:lstStyle/>
        <a:p>
          <a:r>
            <a:rPr lang="en-US" dirty="0">
              <a:solidFill>
                <a:schemeClr val="tx1"/>
              </a:solidFill>
            </a:rPr>
            <a:t>Pregnancy Exceptionalism</a:t>
          </a:r>
        </a:p>
      </dgm:t>
    </dgm:pt>
    <dgm:pt modelId="{E51829B7-1E04-4C38-BF4E-2C0F3F55B619}" type="parTrans" cxnId="{8B5B5E07-0612-4113-BCD8-3F45E3F7AE59}">
      <dgm:prSet/>
      <dgm:spPr/>
      <dgm:t>
        <a:bodyPr/>
        <a:lstStyle/>
        <a:p>
          <a:endParaRPr lang="en-US"/>
        </a:p>
      </dgm:t>
    </dgm:pt>
    <dgm:pt modelId="{0AF24F1A-5B90-4326-A438-C4C0A7E01241}" type="sibTrans" cxnId="{8B5B5E07-0612-4113-BCD8-3F45E3F7AE59}">
      <dgm:prSet/>
      <dgm:spPr/>
      <dgm:t>
        <a:bodyPr/>
        <a:lstStyle/>
        <a:p>
          <a:endParaRPr lang="en-US"/>
        </a:p>
      </dgm:t>
    </dgm:pt>
    <dgm:pt modelId="{34E61AF6-FC9B-492A-97FF-A8A5AE15B06A}">
      <dgm:prSet phldrT="[Text]" phldr="0"/>
      <dgm:spPr>
        <a:solidFill>
          <a:schemeClr val="accent3">
            <a:lumMod val="20000"/>
            <a:lumOff val="80000"/>
          </a:schemeClr>
        </a:solidFill>
      </dgm:spPr>
      <dgm:t>
        <a:bodyPr/>
        <a:lstStyle/>
        <a:p>
          <a:r>
            <a:rPr lang="en-US" dirty="0">
              <a:solidFill>
                <a:sysClr val="windowText" lastClr="000000"/>
              </a:solidFill>
            </a:rPr>
            <a:t>Parental Rights</a:t>
          </a:r>
        </a:p>
      </dgm:t>
    </dgm:pt>
    <dgm:pt modelId="{D634F3BD-F3C4-4378-ADB1-0BD292049B38}" type="parTrans" cxnId="{FF736AFB-F99F-4AAC-AF8C-E25D5715FF2D}">
      <dgm:prSet/>
      <dgm:spPr/>
      <dgm:t>
        <a:bodyPr/>
        <a:lstStyle/>
        <a:p>
          <a:endParaRPr lang="en-US"/>
        </a:p>
      </dgm:t>
    </dgm:pt>
    <dgm:pt modelId="{8820C868-5B67-42C2-AFB0-6D41729692F8}" type="sibTrans" cxnId="{FF736AFB-F99F-4AAC-AF8C-E25D5715FF2D}">
      <dgm:prSet/>
      <dgm:spPr/>
      <dgm:t>
        <a:bodyPr/>
        <a:lstStyle/>
        <a:p>
          <a:endParaRPr lang="en-US"/>
        </a:p>
      </dgm:t>
    </dgm:pt>
    <dgm:pt modelId="{EC1D94D1-90E6-4F98-AB7D-BCC36D013E66}" type="pres">
      <dgm:prSet presAssocID="{037C4509-B274-413B-BBB2-8CADAD7BCD76}" presName="Name0" presStyleCnt="0">
        <dgm:presLayoutVars>
          <dgm:dir/>
          <dgm:resizeHandles val="exact"/>
        </dgm:presLayoutVars>
      </dgm:prSet>
      <dgm:spPr/>
    </dgm:pt>
    <dgm:pt modelId="{4CED6587-29DE-4210-B5D3-BD4A61DD87BF}" type="pres">
      <dgm:prSet presAssocID="{1D18B179-B4AA-4049-9295-B4CB550316BE}" presName="parTxOnly" presStyleLbl="node1" presStyleIdx="0" presStyleCnt="3">
        <dgm:presLayoutVars>
          <dgm:bulletEnabled val="1"/>
        </dgm:presLayoutVars>
      </dgm:prSet>
      <dgm:spPr/>
    </dgm:pt>
    <dgm:pt modelId="{749C193D-81C9-4311-9667-5964079E66FA}" type="pres">
      <dgm:prSet presAssocID="{68273B9A-04E1-4D32-A534-94918C0BFCD6}" presName="parSpace" presStyleCnt="0"/>
      <dgm:spPr/>
    </dgm:pt>
    <dgm:pt modelId="{BE6FEFCA-0F8F-40A0-88D2-0C76006AFDF1}" type="pres">
      <dgm:prSet presAssocID="{9548A902-7BBB-4922-8BEE-DD120A8558BD}" presName="parTxOnly" presStyleLbl="node1" presStyleIdx="1" presStyleCnt="3">
        <dgm:presLayoutVars>
          <dgm:bulletEnabled val="1"/>
        </dgm:presLayoutVars>
      </dgm:prSet>
      <dgm:spPr/>
    </dgm:pt>
    <dgm:pt modelId="{4C072B58-79BB-4976-87C7-852A064FBFB4}" type="pres">
      <dgm:prSet presAssocID="{0AF24F1A-5B90-4326-A438-C4C0A7E01241}" presName="parSpace" presStyleCnt="0"/>
      <dgm:spPr/>
    </dgm:pt>
    <dgm:pt modelId="{ABB04F93-2B31-4CAE-A52C-7C2974CA5ECD}" type="pres">
      <dgm:prSet presAssocID="{34E61AF6-FC9B-492A-97FF-A8A5AE15B06A}" presName="parTxOnly" presStyleLbl="node1" presStyleIdx="2" presStyleCnt="3">
        <dgm:presLayoutVars>
          <dgm:bulletEnabled val="1"/>
        </dgm:presLayoutVars>
      </dgm:prSet>
      <dgm:spPr/>
    </dgm:pt>
  </dgm:ptLst>
  <dgm:cxnLst>
    <dgm:cxn modelId="{8B5B5E07-0612-4113-BCD8-3F45E3F7AE59}" srcId="{037C4509-B274-413B-BBB2-8CADAD7BCD76}" destId="{9548A902-7BBB-4922-8BEE-DD120A8558BD}" srcOrd="1" destOrd="0" parTransId="{E51829B7-1E04-4C38-BF4E-2C0F3F55B619}" sibTransId="{0AF24F1A-5B90-4326-A438-C4C0A7E01241}"/>
    <dgm:cxn modelId="{93532613-9F62-4778-AF9C-C522559A9654}" type="presOf" srcId="{34E61AF6-FC9B-492A-97FF-A8A5AE15B06A}" destId="{ABB04F93-2B31-4CAE-A52C-7C2974CA5ECD}" srcOrd="0" destOrd="0" presId="urn:microsoft.com/office/officeart/2005/8/layout/hChevron3"/>
    <dgm:cxn modelId="{8EC28C26-1FDF-40C5-8238-585569EBA580}" type="presOf" srcId="{1D18B179-B4AA-4049-9295-B4CB550316BE}" destId="{4CED6587-29DE-4210-B5D3-BD4A61DD87BF}" srcOrd="0" destOrd="0" presId="urn:microsoft.com/office/officeart/2005/8/layout/hChevron3"/>
    <dgm:cxn modelId="{56C4A867-7F44-4B8F-AFFB-B6D271966C1D}" type="presOf" srcId="{037C4509-B274-413B-BBB2-8CADAD7BCD76}" destId="{EC1D94D1-90E6-4F98-AB7D-BCC36D013E66}" srcOrd="0" destOrd="0" presId="urn:microsoft.com/office/officeart/2005/8/layout/hChevron3"/>
    <dgm:cxn modelId="{26E87AD7-FBCB-4E47-B792-195241038466}" type="presOf" srcId="{9548A902-7BBB-4922-8BEE-DD120A8558BD}" destId="{BE6FEFCA-0F8F-40A0-88D2-0C76006AFDF1}" srcOrd="0" destOrd="0" presId="urn:microsoft.com/office/officeart/2005/8/layout/hChevron3"/>
    <dgm:cxn modelId="{6B7A9AD7-58A8-40B0-A8F3-02DCB8160EFD}" srcId="{037C4509-B274-413B-BBB2-8CADAD7BCD76}" destId="{1D18B179-B4AA-4049-9295-B4CB550316BE}" srcOrd="0" destOrd="0" parTransId="{FC95EBFD-F967-45DF-BA2F-CB34E5F149D9}" sibTransId="{68273B9A-04E1-4D32-A534-94918C0BFCD6}"/>
    <dgm:cxn modelId="{FF736AFB-F99F-4AAC-AF8C-E25D5715FF2D}" srcId="{037C4509-B274-413B-BBB2-8CADAD7BCD76}" destId="{34E61AF6-FC9B-492A-97FF-A8A5AE15B06A}" srcOrd="2" destOrd="0" parTransId="{D634F3BD-F3C4-4378-ADB1-0BD292049B38}" sibTransId="{8820C868-5B67-42C2-AFB0-6D41729692F8}"/>
    <dgm:cxn modelId="{46FF3D88-14EC-412B-B55D-DF30DC7F6E8D}" type="presParOf" srcId="{EC1D94D1-90E6-4F98-AB7D-BCC36D013E66}" destId="{4CED6587-29DE-4210-B5D3-BD4A61DD87BF}" srcOrd="0" destOrd="0" presId="urn:microsoft.com/office/officeart/2005/8/layout/hChevron3"/>
    <dgm:cxn modelId="{3C75A613-BF43-42D3-A580-B29A1549D012}" type="presParOf" srcId="{EC1D94D1-90E6-4F98-AB7D-BCC36D013E66}" destId="{749C193D-81C9-4311-9667-5964079E66FA}" srcOrd="1" destOrd="0" presId="urn:microsoft.com/office/officeart/2005/8/layout/hChevron3"/>
    <dgm:cxn modelId="{FEF28163-D147-4666-98B6-FDD9C830A735}" type="presParOf" srcId="{EC1D94D1-90E6-4F98-AB7D-BCC36D013E66}" destId="{BE6FEFCA-0F8F-40A0-88D2-0C76006AFDF1}" srcOrd="2" destOrd="0" presId="urn:microsoft.com/office/officeart/2005/8/layout/hChevron3"/>
    <dgm:cxn modelId="{FA353567-1CED-4FA6-96F8-77828C7D5E30}" type="presParOf" srcId="{EC1D94D1-90E6-4F98-AB7D-BCC36D013E66}" destId="{4C072B58-79BB-4976-87C7-852A064FBFB4}" srcOrd="3" destOrd="0" presId="urn:microsoft.com/office/officeart/2005/8/layout/hChevron3"/>
    <dgm:cxn modelId="{F917F84F-1100-4D7E-B8B1-7C0E345F1F0B}" type="presParOf" srcId="{EC1D94D1-90E6-4F98-AB7D-BCC36D013E66}" destId="{ABB04F93-2B31-4CAE-A52C-7C2974CA5ECD}" srcOrd="4" destOrd="0" presId="urn:microsoft.com/office/officeart/2005/8/layout/hChevron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037C4509-B274-413B-BBB2-8CADAD7BCD76}" type="doc">
      <dgm:prSet loTypeId="urn:microsoft.com/office/officeart/2005/8/layout/hChevron3" loCatId="process" qsTypeId="urn:microsoft.com/office/officeart/2005/8/quickstyle/simple1" qsCatId="simple" csTypeId="urn:microsoft.com/office/officeart/2005/8/colors/accent1_2" csCatId="accent1" phldr="1"/>
      <dgm:spPr/>
      <dgm:t>
        <a:bodyPr/>
        <a:lstStyle/>
        <a:p>
          <a:endParaRPr lang="en-US"/>
        </a:p>
      </dgm:t>
    </dgm:pt>
    <dgm:pt modelId="{1D18B179-B4AA-4049-9295-B4CB550316BE}">
      <dgm:prSet phldrT="[Text]" phldr="0"/>
      <dgm:spPr>
        <a:solidFill>
          <a:schemeClr val="accent3">
            <a:lumMod val="20000"/>
            <a:lumOff val="80000"/>
          </a:schemeClr>
        </a:solidFill>
      </dgm:spPr>
      <dgm:t>
        <a:bodyPr/>
        <a:lstStyle/>
        <a:p>
          <a:r>
            <a:rPr lang="en-US" dirty="0">
              <a:solidFill>
                <a:schemeClr val="tx1"/>
              </a:solidFill>
            </a:rPr>
            <a:t>Fetal Personhood</a:t>
          </a:r>
        </a:p>
      </dgm:t>
    </dgm:pt>
    <dgm:pt modelId="{FC95EBFD-F967-45DF-BA2F-CB34E5F149D9}" type="parTrans" cxnId="{6B7A9AD7-58A8-40B0-A8F3-02DCB8160EFD}">
      <dgm:prSet/>
      <dgm:spPr/>
      <dgm:t>
        <a:bodyPr/>
        <a:lstStyle/>
        <a:p>
          <a:endParaRPr lang="en-US"/>
        </a:p>
      </dgm:t>
    </dgm:pt>
    <dgm:pt modelId="{68273B9A-04E1-4D32-A534-94918C0BFCD6}" type="sibTrans" cxnId="{6B7A9AD7-58A8-40B0-A8F3-02DCB8160EFD}">
      <dgm:prSet/>
      <dgm:spPr/>
      <dgm:t>
        <a:bodyPr/>
        <a:lstStyle/>
        <a:p>
          <a:endParaRPr lang="en-US"/>
        </a:p>
      </dgm:t>
    </dgm:pt>
    <dgm:pt modelId="{9548A902-7BBB-4922-8BEE-DD120A8558BD}">
      <dgm:prSet phldrT="[Text]" phldr="0"/>
      <dgm:spPr>
        <a:solidFill>
          <a:schemeClr val="accent3">
            <a:lumMod val="20000"/>
            <a:lumOff val="80000"/>
          </a:schemeClr>
        </a:solidFill>
      </dgm:spPr>
      <dgm:t>
        <a:bodyPr/>
        <a:lstStyle/>
        <a:p>
          <a:r>
            <a:rPr lang="en-US" dirty="0">
              <a:solidFill>
                <a:sysClr val="windowText" lastClr="000000"/>
              </a:solidFill>
            </a:rPr>
            <a:t>Pregnancy Exceptionalism</a:t>
          </a:r>
        </a:p>
      </dgm:t>
    </dgm:pt>
    <dgm:pt modelId="{E51829B7-1E04-4C38-BF4E-2C0F3F55B619}" type="parTrans" cxnId="{8B5B5E07-0612-4113-BCD8-3F45E3F7AE59}">
      <dgm:prSet/>
      <dgm:spPr/>
      <dgm:t>
        <a:bodyPr/>
        <a:lstStyle/>
        <a:p>
          <a:endParaRPr lang="en-US"/>
        </a:p>
      </dgm:t>
    </dgm:pt>
    <dgm:pt modelId="{0AF24F1A-5B90-4326-A438-C4C0A7E01241}" type="sibTrans" cxnId="{8B5B5E07-0612-4113-BCD8-3F45E3F7AE59}">
      <dgm:prSet/>
      <dgm:spPr/>
      <dgm:t>
        <a:bodyPr/>
        <a:lstStyle/>
        <a:p>
          <a:endParaRPr lang="en-US"/>
        </a:p>
      </dgm:t>
    </dgm:pt>
    <dgm:pt modelId="{34E61AF6-FC9B-492A-97FF-A8A5AE15B06A}">
      <dgm:prSet phldrT="[Text]" phldr="0"/>
      <dgm:spPr>
        <a:solidFill>
          <a:schemeClr val="accent3">
            <a:lumMod val="50000"/>
          </a:schemeClr>
        </a:solidFill>
      </dgm:spPr>
      <dgm:t>
        <a:bodyPr/>
        <a:lstStyle/>
        <a:p>
          <a:r>
            <a:rPr lang="en-US" dirty="0">
              <a:solidFill>
                <a:schemeClr val="bg1"/>
              </a:solidFill>
            </a:rPr>
            <a:t>Parental Rights</a:t>
          </a:r>
        </a:p>
      </dgm:t>
    </dgm:pt>
    <dgm:pt modelId="{D634F3BD-F3C4-4378-ADB1-0BD292049B38}" type="parTrans" cxnId="{FF736AFB-F99F-4AAC-AF8C-E25D5715FF2D}">
      <dgm:prSet/>
      <dgm:spPr/>
      <dgm:t>
        <a:bodyPr/>
        <a:lstStyle/>
        <a:p>
          <a:endParaRPr lang="en-US"/>
        </a:p>
      </dgm:t>
    </dgm:pt>
    <dgm:pt modelId="{8820C868-5B67-42C2-AFB0-6D41729692F8}" type="sibTrans" cxnId="{FF736AFB-F99F-4AAC-AF8C-E25D5715FF2D}">
      <dgm:prSet/>
      <dgm:spPr/>
      <dgm:t>
        <a:bodyPr/>
        <a:lstStyle/>
        <a:p>
          <a:endParaRPr lang="en-US"/>
        </a:p>
      </dgm:t>
    </dgm:pt>
    <dgm:pt modelId="{EC1D94D1-90E6-4F98-AB7D-BCC36D013E66}" type="pres">
      <dgm:prSet presAssocID="{037C4509-B274-413B-BBB2-8CADAD7BCD76}" presName="Name0" presStyleCnt="0">
        <dgm:presLayoutVars>
          <dgm:dir/>
          <dgm:resizeHandles val="exact"/>
        </dgm:presLayoutVars>
      </dgm:prSet>
      <dgm:spPr/>
    </dgm:pt>
    <dgm:pt modelId="{4CED6587-29DE-4210-B5D3-BD4A61DD87BF}" type="pres">
      <dgm:prSet presAssocID="{1D18B179-B4AA-4049-9295-B4CB550316BE}" presName="parTxOnly" presStyleLbl="node1" presStyleIdx="0" presStyleCnt="3">
        <dgm:presLayoutVars>
          <dgm:bulletEnabled val="1"/>
        </dgm:presLayoutVars>
      </dgm:prSet>
      <dgm:spPr/>
    </dgm:pt>
    <dgm:pt modelId="{749C193D-81C9-4311-9667-5964079E66FA}" type="pres">
      <dgm:prSet presAssocID="{68273B9A-04E1-4D32-A534-94918C0BFCD6}" presName="parSpace" presStyleCnt="0"/>
      <dgm:spPr/>
    </dgm:pt>
    <dgm:pt modelId="{BE6FEFCA-0F8F-40A0-88D2-0C76006AFDF1}" type="pres">
      <dgm:prSet presAssocID="{9548A902-7BBB-4922-8BEE-DD120A8558BD}" presName="parTxOnly" presStyleLbl="node1" presStyleIdx="1" presStyleCnt="3">
        <dgm:presLayoutVars>
          <dgm:bulletEnabled val="1"/>
        </dgm:presLayoutVars>
      </dgm:prSet>
      <dgm:spPr/>
    </dgm:pt>
    <dgm:pt modelId="{4C072B58-79BB-4976-87C7-852A064FBFB4}" type="pres">
      <dgm:prSet presAssocID="{0AF24F1A-5B90-4326-A438-C4C0A7E01241}" presName="parSpace" presStyleCnt="0"/>
      <dgm:spPr/>
    </dgm:pt>
    <dgm:pt modelId="{ABB04F93-2B31-4CAE-A52C-7C2974CA5ECD}" type="pres">
      <dgm:prSet presAssocID="{34E61AF6-FC9B-492A-97FF-A8A5AE15B06A}" presName="parTxOnly" presStyleLbl="node1" presStyleIdx="2" presStyleCnt="3">
        <dgm:presLayoutVars>
          <dgm:bulletEnabled val="1"/>
        </dgm:presLayoutVars>
      </dgm:prSet>
      <dgm:spPr/>
    </dgm:pt>
  </dgm:ptLst>
  <dgm:cxnLst>
    <dgm:cxn modelId="{8B5B5E07-0612-4113-BCD8-3F45E3F7AE59}" srcId="{037C4509-B274-413B-BBB2-8CADAD7BCD76}" destId="{9548A902-7BBB-4922-8BEE-DD120A8558BD}" srcOrd="1" destOrd="0" parTransId="{E51829B7-1E04-4C38-BF4E-2C0F3F55B619}" sibTransId="{0AF24F1A-5B90-4326-A438-C4C0A7E01241}"/>
    <dgm:cxn modelId="{93532613-9F62-4778-AF9C-C522559A9654}" type="presOf" srcId="{34E61AF6-FC9B-492A-97FF-A8A5AE15B06A}" destId="{ABB04F93-2B31-4CAE-A52C-7C2974CA5ECD}" srcOrd="0" destOrd="0" presId="urn:microsoft.com/office/officeart/2005/8/layout/hChevron3"/>
    <dgm:cxn modelId="{8EC28C26-1FDF-40C5-8238-585569EBA580}" type="presOf" srcId="{1D18B179-B4AA-4049-9295-B4CB550316BE}" destId="{4CED6587-29DE-4210-B5D3-BD4A61DD87BF}" srcOrd="0" destOrd="0" presId="urn:microsoft.com/office/officeart/2005/8/layout/hChevron3"/>
    <dgm:cxn modelId="{56C4A867-7F44-4B8F-AFFB-B6D271966C1D}" type="presOf" srcId="{037C4509-B274-413B-BBB2-8CADAD7BCD76}" destId="{EC1D94D1-90E6-4F98-AB7D-BCC36D013E66}" srcOrd="0" destOrd="0" presId="urn:microsoft.com/office/officeart/2005/8/layout/hChevron3"/>
    <dgm:cxn modelId="{26E87AD7-FBCB-4E47-B792-195241038466}" type="presOf" srcId="{9548A902-7BBB-4922-8BEE-DD120A8558BD}" destId="{BE6FEFCA-0F8F-40A0-88D2-0C76006AFDF1}" srcOrd="0" destOrd="0" presId="urn:microsoft.com/office/officeart/2005/8/layout/hChevron3"/>
    <dgm:cxn modelId="{6B7A9AD7-58A8-40B0-A8F3-02DCB8160EFD}" srcId="{037C4509-B274-413B-BBB2-8CADAD7BCD76}" destId="{1D18B179-B4AA-4049-9295-B4CB550316BE}" srcOrd="0" destOrd="0" parTransId="{FC95EBFD-F967-45DF-BA2F-CB34E5F149D9}" sibTransId="{68273B9A-04E1-4D32-A534-94918C0BFCD6}"/>
    <dgm:cxn modelId="{FF736AFB-F99F-4AAC-AF8C-E25D5715FF2D}" srcId="{037C4509-B274-413B-BBB2-8CADAD7BCD76}" destId="{34E61AF6-FC9B-492A-97FF-A8A5AE15B06A}" srcOrd="2" destOrd="0" parTransId="{D634F3BD-F3C4-4378-ADB1-0BD292049B38}" sibTransId="{8820C868-5B67-42C2-AFB0-6D41729692F8}"/>
    <dgm:cxn modelId="{46FF3D88-14EC-412B-B55D-DF30DC7F6E8D}" type="presParOf" srcId="{EC1D94D1-90E6-4F98-AB7D-BCC36D013E66}" destId="{4CED6587-29DE-4210-B5D3-BD4A61DD87BF}" srcOrd="0" destOrd="0" presId="urn:microsoft.com/office/officeart/2005/8/layout/hChevron3"/>
    <dgm:cxn modelId="{3C75A613-BF43-42D3-A580-B29A1549D012}" type="presParOf" srcId="{EC1D94D1-90E6-4F98-AB7D-BCC36D013E66}" destId="{749C193D-81C9-4311-9667-5964079E66FA}" srcOrd="1" destOrd="0" presId="urn:microsoft.com/office/officeart/2005/8/layout/hChevron3"/>
    <dgm:cxn modelId="{FEF28163-D147-4666-98B6-FDD9C830A735}" type="presParOf" srcId="{EC1D94D1-90E6-4F98-AB7D-BCC36D013E66}" destId="{BE6FEFCA-0F8F-40A0-88D2-0C76006AFDF1}" srcOrd="2" destOrd="0" presId="urn:microsoft.com/office/officeart/2005/8/layout/hChevron3"/>
    <dgm:cxn modelId="{FA353567-1CED-4FA6-96F8-77828C7D5E30}" type="presParOf" srcId="{EC1D94D1-90E6-4F98-AB7D-BCC36D013E66}" destId="{4C072B58-79BB-4976-87C7-852A064FBFB4}" srcOrd="3" destOrd="0" presId="urn:microsoft.com/office/officeart/2005/8/layout/hChevron3"/>
    <dgm:cxn modelId="{F917F84F-1100-4D7E-B8B1-7C0E345F1F0B}" type="presParOf" srcId="{EC1D94D1-90E6-4F98-AB7D-BCC36D013E66}" destId="{ABB04F93-2B31-4CAE-A52C-7C2974CA5ECD}" srcOrd="4" destOrd="0" presId="urn:microsoft.com/office/officeart/2005/8/layout/hChevron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037C4509-B274-413B-BBB2-8CADAD7BCD76}" type="doc">
      <dgm:prSet loTypeId="urn:microsoft.com/office/officeart/2005/8/layout/hChevron3" loCatId="process" qsTypeId="urn:microsoft.com/office/officeart/2005/8/quickstyle/simple1" qsCatId="simple" csTypeId="urn:microsoft.com/office/officeart/2005/8/colors/accent1_2" csCatId="accent1" phldr="1"/>
      <dgm:spPr/>
      <dgm:t>
        <a:bodyPr/>
        <a:lstStyle/>
        <a:p>
          <a:endParaRPr lang="en-US"/>
        </a:p>
      </dgm:t>
    </dgm:pt>
    <dgm:pt modelId="{1D18B179-B4AA-4049-9295-B4CB550316BE}">
      <dgm:prSet phldrT="[Text]" phldr="0"/>
      <dgm:spPr>
        <a:solidFill>
          <a:schemeClr val="accent3">
            <a:lumMod val="20000"/>
            <a:lumOff val="80000"/>
          </a:schemeClr>
        </a:solidFill>
      </dgm:spPr>
      <dgm:t>
        <a:bodyPr/>
        <a:lstStyle/>
        <a:p>
          <a:r>
            <a:rPr lang="en-US" dirty="0">
              <a:solidFill>
                <a:schemeClr val="bg1"/>
              </a:solidFill>
            </a:rPr>
            <a:t>Fetal Personhood</a:t>
          </a:r>
        </a:p>
      </dgm:t>
    </dgm:pt>
    <dgm:pt modelId="{FC95EBFD-F967-45DF-BA2F-CB34E5F149D9}" type="parTrans" cxnId="{6B7A9AD7-58A8-40B0-A8F3-02DCB8160EFD}">
      <dgm:prSet/>
      <dgm:spPr/>
      <dgm:t>
        <a:bodyPr/>
        <a:lstStyle/>
        <a:p>
          <a:endParaRPr lang="en-US"/>
        </a:p>
      </dgm:t>
    </dgm:pt>
    <dgm:pt modelId="{68273B9A-04E1-4D32-A534-94918C0BFCD6}" type="sibTrans" cxnId="{6B7A9AD7-58A8-40B0-A8F3-02DCB8160EFD}">
      <dgm:prSet/>
      <dgm:spPr/>
      <dgm:t>
        <a:bodyPr/>
        <a:lstStyle/>
        <a:p>
          <a:endParaRPr lang="en-US"/>
        </a:p>
      </dgm:t>
    </dgm:pt>
    <dgm:pt modelId="{9548A902-7BBB-4922-8BEE-DD120A8558BD}">
      <dgm:prSet phldrT="[Text]" phldr="0"/>
      <dgm:spPr>
        <a:solidFill>
          <a:schemeClr val="accent3">
            <a:lumMod val="20000"/>
            <a:lumOff val="80000"/>
          </a:schemeClr>
        </a:solidFill>
      </dgm:spPr>
      <dgm:t>
        <a:bodyPr/>
        <a:lstStyle/>
        <a:p>
          <a:r>
            <a:rPr lang="en-US" dirty="0">
              <a:solidFill>
                <a:sysClr val="windowText" lastClr="000000"/>
              </a:solidFill>
            </a:rPr>
            <a:t>Pregnancy Exceptionalism</a:t>
          </a:r>
        </a:p>
      </dgm:t>
    </dgm:pt>
    <dgm:pt modelId="{E51829B7-1E04-4C38-BF4E-2C0F3F55B619}" type="parTrans" cxnId="{8B5B5E07-0612-4113-BCD8-3F45E3F7AE59}">
      <dgm:prSet/>
      <dgm:spPr/>
      <dgm:t>
        <a:bodyPr/>
        <a:lstStyle/>
        <a:p>
          <a:endParaRPr lang="en-US"/>
        </a:p>
      </dgm:t>
    </dgm:pt>
    <dgm:pt modelId="{0AF24F1A-5B90-4326-A438-C4C0A7E01241}" type="sibTrans" cxnId="{8B5B5E07-0612-4113-BCD8-3F45E3F7AE59}">
      <dgm:prSet/>
      <dgm:spPr/>
      <dgm:t>
        <a:bodyPr/>
        <a:lstStyle/>
        <a:p>
          <a:endParaRPr lang="en-US"/>
        </a:p>
      </dgm:t>
    </dgm:pt>
    <dgm:pt modelId="{34E61AF6-FC9B-492A-97FF-A8A5AE15B06A}">
      <dgm:prSet phldrT="[Text]" phldr="0"/>
      <dgm:spPr>
        <a:solidFill>
          <a:schemeClr val="accent3">
            <a:lumMod val="50000"/>
          </a:schemeClr>
        </a:solidFill>
      </dgm:spPr>
      <dgm:t>
        <a:bodyPr/>
        <a:lstStyle/>
        <a:p>
          <a:r>
            <a:rPr lang="en-US" dirty="0">
              <a:solidFill>
                <a:schemeClr val="tx1"/>
              </a:solidFill>
            </a:rPr>
            <a:t>Parental Rights</a:t>
          </a:r>
        </a:p>
      </dgm:t>
    </dgm:pt>
    <dgm:pt modelId="{D634F3BD-F3C4-4378-ADB1-0BD292049B38}" type="parTrans" cxnId="{FF736AFB-F99F-4AAC-AF8C-E25D5715FF2D}">
      <dgm:prSet/>
      <dgm:spPr/>
      <dgm:t>
        <a:bodyPr/>
        <a:lstStyle/>
        <a:p>
          <a:endParaRPr lang="en-US"/>
        </a:p>
      </dgm:t>
    </dgm:pt>
    <dgm:pt modelId="{8820C868-5B67-42C2-AFB0-6D41729692F8}" type="sibTrans" cxnId="{FF736AFB-F99F-4AAC-AF8C-E25D5715FF2D}">
      <dgm:prSet/>
      <dgm:spPr/>
      <dgm:t>
        <a:bodyPr/>
        <a:lstStyle/>
        <a:p>
          <a:endParaRPr lang="en-US"/>
        </a:p>
      </dgm:t>
    </dgm:pt>
    <dgm:pt modelId="{EC1D94D1-90E6-4F98-AB7D-BCC36D013E66}" type="pres">
      <dgm:prSet presAssocID="{037C4509-B274-413B-BBB2-8CADAD7BCD76}" presName="Name0" presStyleCnt="0">
        <dgm:presLayoutVars>
          <dgm:dir/>
          <dgm:resizeHandles val="exact"/>
        </dgm:presLayoutVars>
      </dgm:prSet>
      <dgm:spPr/>
    </dgm:pt>
    <dgm:pt modelId="{4CED6587-29DE-4210-B5D3-BD4A61DD87BF}" type="pres">
      <dgm:prSet presAssocID="{1D18B179-B4AA-4049-9295-B4CB550316BE}" presName="parTxOnly" presStyleLbl="node1" presStyleIdx="0" presStyleCnt="3">
        <dgm:presLayoutVars>
          <dgm:bulletEnabled val="1"/>
        </dgm:presLayoutVars>
      </dgm:prSet>
      <dgm:spPr/>
    </dgm:pt>
    <dgm:pt modelId="{749C193D-81C9-4311-9667-5964079E66FA}" type="pres">
      <dgm:prSet presAssocID="{68273B9A-04E1-4D32-A534-94918C0BFCD6}" presName="parSpace" presStyleCnt="0"/>
      <dgm:spPr/>
    </dgm:pt>
    <dgm:pt modelId="{BE6FEFCA-0F8F-40A0-88D2-0C76006AFDF1}" type="pres">
      <dgm:prSet presAssocID="{9548A902-7BBB-4922-8BEE-DD120A8558BD}" presName="parTxOnly" presStyleLbl="node1" presStyleIdx="1" presStyleCnt="3">
        <dgm:presLayoutVars>
          <dgm:bulletEnabled val="1"/>
        </dgm:presLayoutVars>
      </dgm:prSet>
      <dgm:spPr/>
    </dgm:pt>
    <dgm:pt modelId="{4C072B58-79BB-4976-87C7-852A064FBFB4}" type="pres">
      <dgm:prSet presAssocID="{0AF24F1A-5B90-4326-A438-C4C0A7E01241}" presName="parSpace" presStyleCnt="0"/>
      <dgm:spPr/>
    </dgm:pt>
    <dgm:pt modelId="{ABB04F93-2B31-4CAE-A52C-7C2974CA5ECD}" type="pres">
      <dgm:prSet presAssocID="{34E61AF6-FC9B-492A-97FF-A8A5AE15B06A}" presName="parTxOnly" presStyleLbl="node1" presStyleIdx="2" presStyleCnt="3">
        <dgm:presLayoutVars>
          <dgm:bulletEnabled val="1"/>
        </dgm:presLayoutVars>
      </dgm:prSet>
      <dgm:spPr/>
    </dgm:pt>
  </dgm:ptLst>
  <dgm:cxnLst>
    <dgm:cxn modelId="{8B5B5E07-0612-4113-BCD8-3F45E3F7AE59}" srcId="{037C4509-B274-413B-BBB2-8CADAD7BCD76}" destId="{9548A902-7BBB-4922-8BEE-DD120A8558BD}" srcOrd="1" destOrd="0" parTransId="{E51829B7-1E04-4C38-BF4E-2C0F3F55B619}" sibTransId="{0AF24F1A-5B90-4326-A438-C4C0A7E01241}"/>
    <dgm:cxn modelId="{93532613-9F62-4778-AF9C-C522559A9654}" type="presOf" srcId="{34E61AF6-FC9B-492A-97FF-A8A5AE15B06A}" destId="{ABB04F93-2B31-4CAE-A52C-7C2974CA5ECD}" srcOrd="0" destOrd="0" presId="urn:microsoft.com/office/officeart/2005/8/layout/hChevron3"/>
    <dgm:cxn modelId="{8EC28C26-1FDF-40C5-8238-585569EBA580}" type="presOf" srcId="{1D18B179-B4AA-4049-9295-B4CB550316BE}" destId="{4CED6587-29DE-4210-B5D3-BD4A61DD87BF}" srcOrd="0" destOrd="0" presId="urn:microsoft.com/office/officeart/2005/8/layout/hChevron3"/>
    <dgm:cxn modelId="{56C4A867-7F44-4B8F-AFFB-B6D271966C1D}" type="presOf" srcId="{037C4509-B274-413B-BBB2-8CADAD7BCD76}" destId="{EC1D94D1-90E6-4F98-AB7D-BCC36D013E66}" srcOrd="0" destOrd="0" presId="urn:microsoft.com/office/officeart/2005/8/layout/hChevron3"/>
    <dgm:cxn modelId="{26E87AD7-FBCB-4E47-B792-195241038466}" type="presOf" srcId="{9548A902-7BBB-4922-8BEE-DD120A8558BD}" destId="{BE6FEFCA-0F8F-40A0-88D2-0C76006AFDF1}" srcOrd="0" destOrd="0" presId="urn:microsoft.com/office/officeart/2005/8/layout/hChevron3"/>
    <dgm:cxn modelId="{6B7A9AD7-58A8-40B0-A8F3-02DCB8160EFD}" srcId="{037C4509-B274-413B-BBB2-8CADAD7BCD76}" destId="{1D18B179-B4AA-4049-9295-B4CB550316BE}" srcOrd="0" destOrd="0" parTransId="{FC95EBFD-F967-45DF-BA2F-CB34E5F149D9}" sibTransId="{68273B9A-04E1-4D32-A534-94918C0BFCD6}"/>
    <dgm:cxn modelId="{FF736AFB-F99F-4AAC-AF8C-E25D5715FF2D}" srcId="{037C4509-B274-413B-BBB2-8CADAD7BCD76}" destId="{34E61AF6-FC9B-492A-97FF-A8A5AE15B06A}" srcOrd="2" destOrd="0" parTransId="{D634F3BD-F3C4-4378-ADB1-0BD292049B38}" sibTransId="{8820C868-5B67-42C2-AFB0-6D41729692F8}"/>
    <dgm:cxn modelId="{46FF3D88-14EC-412B-B55D-DF30DC7F6E8D}" type="presParOf" srcId="{EC1D94D1-90E6-4F98-AB7D-BCC36D013E66}" destId="{4CED6587-29DE-4210-B5D3-BD4A61DD87BF}" srcOrd="0" destOrd="0" presId="urn:microsoft.com/office/officeart/2005/8/layout/hChevron3"/>
    <dgm:cxn modelId="{3C75A613-BF43-42D3-A580-B29A1549D012}" type="presParOf" srcId="{EC1D94D1-90E6-4F98-AB7D-BCC36D013E66}" destId="{749C193D-81C9-4311-9667-5964079E66FA}" srcOrd="1" destOrd="0" presId="urn:microsoft.com/office/officeart/2005/8/layout/hChevron3"/>
    <dgm:cxn modelId="{FEF28163-D147-4666-98B6-FDD9C830A735}" type="presParOf" srcId="{EC1D94D1-90E6-4F98-AB7D-BCC36D013E66}" destId="{BE6FEFCA-0F8F-40A0-88D2-0C76006AFDF1}" srcOrd="2" destOrd="0" presId="urn:microsoft.com/office/officeart/2005/8/layout/hChevron3"/>
    <dgm:cxn modelId="{FA353567-1CED-4FA6-96F8-77828C7D5E30}" type="presParOf" srcId="{EC1D94D1-90E6-4F98-AB7D-BCC36D013E66}" destId="{4C072B58-79BB-4976-87C7-852A064FBFB4}" srcOrd="3" destOrd="0" presId="urn:microsoft.com/office/officeart/2005/8/layout/hChevron3"/>
    <dgm:cxn modelId="{F917F84F-1100-4D7E-B8B1-7C0E345F1F0B}" type="presParOf" srcId="{EC1D94D1-90E6-4F98-AB7D-BCC36D013E66}" destId="{ABB04F93-2B31-4CAE-A52C-7C2974CA5ECD}" srcOrd="4" destOrd="0" presId="urn:microsoft.com/office/officeart/2005/8/layout/hChevron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CED6587-29DE-4210-B5D3-BD4A61DD87BF}">
      <dsp:nvSpPr>
        <dsp:cNvPr id="0" name=""/>
        <dsp:cNvSpPr/>
      </dsp:nvSpPr>
      <dsp:spPr>
        <a:xfrm>
          <a:off x="5294" y="0"/>
          <a:ext cx="4630016" cy="260398"/>
        </a:xfrm>
        <a:prstGeom prst="homePlate">
          <a:avLst/>
        </a:prstGeom>
        <a:solidFill>
          <a:schemeClr val="accent3">
            <a:lumMod val="5000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4676" tIns="37338" rIns="18669" bIns="37338" numCol="1" spcCol="1270" anchor="ctr" anchorCtr="0">
          <a:noAutofit/>
        </a:bodyPr>
        <a:lstStyle/>
        <a:p>
          <a:pPr marL="0" lvl="0" indent="0" algn="ctr" defTabSz="622300">
            <a:lnSpc>
              <a:spcPct val="90000"/>
            </a:lnSpc>
            <a:spcBef>
              <a:spcPct val="0"/>
            </a:spcBef>
            <a:spcAft>
              <a:spcPct val="35000"/>
            </a:spcAft>
            <a:buNone/>
          </a:pPr>
          <a:r>
            <a:rPr lang="en-US" sz="1400" kern="1200" dirty="0"/>
            <a:t>Fetal Personhood</a:t>
          </a:r>
        </a:p>
      </dsp:txBody>
      <dsp:txXfrm>
        <a:off x="5294" y="0"/>
        <a:ext cx="4564917" cy="260398"/>
      </dsp:txXfrm>
    </dsp:sp>
    <dsp:sp modelId="{BE6FEFCA-0F8F-40A0-88D2-0C76006AFDF1}">
      <dsp:nvSpPr>
        <dsp:cNvPr id="0" name=""/>
        <dsp:cNvSpPr/>
      </dsp:nvSpPr>
      <dsp:spPr>
        <a:xfrm>
          <a:off x="3709307" y="0"/>
          <a:ext cx="4630016" cy="260398"/>
        </a:xfrm>
        <a:prstGeom prst="chevron">
          <a:avLst/>
        </a:prstGeom>
        <a:solidFill>
          <a:schemeClr val="accent3">
            <a:lumMod val="20000"/>
            <a:lumOff val="8000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37338" rIns="18669" bIns="37338" numCol="1" spcCol="1270" anchor="ctr" anchorCtr="0">
          <a:noAutofit/>
        </a:bodyPr>
        <a:lstStyle/>
        <a:p>
          <a:pPr marL="0" lvl="0" indent="0" algn="ctr" defTabSz="622300">
            <a:lnSpc>
              <a:spcPct val="90000"/>
            </a:lnSpc>
            <a:spcBef>
              <a:spcPct val="0"/>
            </a:spcBef>
            <a:spcAft>
              <a:spcPct val="35000"/>
            </a:spcAft>
            <a:buNone/>
          </a:pPr>
          <a:r>
            <a:rPr lang="en-US" sz="1400" kern="1200" dirty="0">
              <a:solidFill>
                <a:sysClr val="windowText" lastClr="000000"/>
              </a:solidFill>
            </a:rPr>
            <a:t>Pregnancy Exceptionalism</a:t>
          </a:r>
        </a:p>
      </dsp:txBody>
      <dsp:txXfrm>
        <a:off x="3839506" y="0"/>
        <a:ext cx="4369618" cy="260398"/>
      </dsp:txXfrm>
    </dsp:sp>
    <dsp:sp modelId="{ABB04F93-2B31-4CAE-A52C-7C2974CA5ECD}">
      <dsp:nvSpPr>
        <dsp:cNvPr id="0" name=""/>
        <dsp:cNvSpPr/>
      </dsp:nvSpPr>
      <dsp:spPr>
        <a:xfrm>
          <a:off x="7413320" y="0"/>
          <a:ext cx="4630016" cy="260398"/>
        </a:xfrm>
        <a:prstGeom prst="chevron">
          <a:avLst/>
        </a:prstGeom>
        <a:solidFill>
          <a:schemeClr val="accent3">
            <a:lumMod val="20000"/>
            <a:lumOff val="8000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37338" rIns="18669" bIns="37338" numCol="1" spcCol="1270" anchor="ctr" anchorCtr="0">
          <a:noAutofit/>
        </a:bodyPr>
        <a:lstStyle/>
        <a:p>
          <a:pPr marL="0" lvl="0" indent="0" algn="ctr" defTabSz="622300">
            <a:lnSpc>
              <a:spcPct val="90000"/>
            </a:lnSpc>
            <a:spcBef>
              <a:spcPct val="0"/>
            </a:spcBef>
            <a:spcAft>
              <a:spcPct val="35000"/>
            </a:spcAft>
            <a:buNone/>
          </a:pPr>
          <a:r>
            <a:rPr lang="en-US" sz="1400" kern="1200" dirty="0">
              <a:solidFill>
                <a:sysClr val="windowText" lastClr="000000"/>
              </a:solidFill>
            </a:rPr>
            <a:t>Parental Rights</a:t>
          </a:r>
        </a:p>
      </dsp:txBody>
      <dsp:txXfrm>
        <a:off x="7543519" y="0"/>
        <a:ext cx="4369618" cy="26039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433A0DE-C81D-480D-9768-21B17B9CEBED}">
      <dsp:nvSpPr>
        <dsp:cNvPr id="0" name=""/>
        <dsp:cNvSpPr/>
      </dsp:nvSpPr>
      <dsp:spPr>
        <a:xfrm>
          <a:off x="0" y="556"/>
          <a:ext cx="10716732" cy="1303266"/>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F8910D3-0B7B-4BF5-8159-68967D374624}">
      <dsp:nvSpPr>
        <dsp:cNvPr id="0" name=""/>
        <dsp:cNvSpPr/>
      </dsp:nvSpPr>
      <dsp:spPr>
        <a:xfrm>
          <a:off x="394238" y="293791"/>
          <a:ext cx="716796" cy="716796"/>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D8F908C-6D2C-4337-A097-9B938AF59D73}">
      <dsp:nvSpPr>
        <dsp:cNvPr id="0" name=""/>
        <dsp:cNvSpPr/>
      </dsp:nvSpPr>
      <dsp:spPr>
        <a:xfrm>
          <a:off x="1505272" y="556"/>
          <a:ext cx="9211459" cy="13032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929" tIns="137929" rIns="137929" bIns="137929" numCol="1" spcCol="1270" anchor="ctr" anchorCtr="0">
          <a:noAutofit/>
        </a:bodyPr>
        <a:lstStyle/>
        <a:p>
          <a:pPr marL="0" lvl="0" indent="0" algn="l" defTabSz="711200">
            <a:lnSpc>
              <a:spcPct val="100000"/>
            </a:lnSpc>
            <a:spcBef>
              <a:spcPct val="0"/>
            </a:spcBef>
            <a:spcAft>
              <a:spcPct val="35000"/>
            </a:spcAft>
            <a:buNone/>
          </a:pPr>
          <a:r>
            <a:rPr lang="en-US" sz="1600" kern="1200" dirty="0">
              <a:solidFill>
                <a:schemeClr val="bg1"/>
              </a:solidFill>
            </a:rPr>
            <a:t>“No right is held more sacred, or is more carefully guarded by the common law, than the right of every individual to the possession and control of his own person, free from all restraint or interference of others, unless by clear and unquestionable authority of law.” </a:t>
          </a:r>
        </a:p>
        <a:p>
          <a:pPr marL="0" lvl="0" indent="0" algn="l" defTabSz="711200">
            <a:lnSpc>
              <a:spcPct val="100000"/>
            </a:lnSpc>
            <a:spcBef>
              <a:spcPct val="0"/>
            </a:spcBef>
            <a:spcAft>
              <a:spcPct val="35000"/>
            </a:spcAft>
            <a:buNone/>
          </a:pPr>
          <a:r>
            <a:rPr lang="en-US" sz="1600" i="1" kern="1200" dirty="0">
              <a:solidFill>
                <a:schemeClr val="bg1"/>
              </a:solidFill>
            </a:rPr>
            <a:t>Union Pacific R. Co. v. Botsford, 141 U.S. 250, 251 (1891).</a:t>
          </a:r>
        </a:p>
      </dsp:txBody>
      <dsp:txXfrm>
        <a:off x="1505272" y="556"/>
        <a:ext cx="9211459" cy="1303266"/>
      </dsp:txXfrm>
    </dsp:sp>
    <dsp:sp modelId="{CDED965F-41AB-4C01-8A5A-8CB925F4B200}">
      <dsp:nvSpPr>
        <dsp:cNvPr id="0" name=""/>
        <dsp:cNvSpPr/>
      </dsp:nvSpPr>
      <dsp:spPr>
        <a:xfrm>
          <a:off x="0" y="1629640"/>
          <a:ext cx="10716732" cy="1303266"/>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B7DC6E8-C0B0-40EF-83F1-1F3C9575BDB4}">
      <dsp:nvSpPr>
        <dsp:cNvPr id="0" name=""/>
        <dsp:cNvSpPr/>
      </dsp:nvSpPr>
      <dsp:spPr>
        <a:xfrm>
          <a:off x="394238" y="1922875"/>
          <a:ext cx="716796" cy="716796"/>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56D5F78-CC2A-4BBD-A4A1-7F742A1F5A59}">
      <dsp:nvSpPr>
        <dsp:cNvPr id="0" name=""/>
        <dsp:cNvSpPr/>
      </dsp:nvSpPr>
      <dsp:spPr>
        <a:xfrm>
          <a:off x="1505272" y="1629640"/>
          <a:ext cx="9211459" cy="13032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929" tIns="137929" rIns="137929" bIns="137929" numCol="1" spcCol="1270" anchor="ctr" anchorCtr="0">
          <a:noAutofit/>
        </a:bodyPr>
        <a:lstStyle/>
        <a:p>
          <a:pPr marL="0" lvl="0" indent="0" algn="l" defTabSz="711200">
            <a:lnSpc>
              <a:spcPct val="100000"/>
            </a:lnSpc>
            <a:spcBef>
              <a:spcPct val="0"/>
            </a:spcBef>
            <a:spcAft>
              <a:spcPct val="35000"/>
            </a:spcAft>
            <a:buNone/>
          </a:pPr>
          <a:r>
            <a:rPr lang="en-US" sz="1600" kern="1200" dirty="0">
              <a:solidFill>
                <a:schemeClr val="bg1"/>
              </a:solidFill>
            </a:rPr>
            <a:t>“To compel any one, and especially a woman, to lay bare the body, or to submit it to the touch of a stranger, without lawful authority, is an indignity, an assault, and a trespass . . .” </a:t>
          </a:r>
        </a:p>
        <a:p>
          <a:pPr marL="0" lvl="0" indent="0" algn="l" defTabSz="711200">
            <a:lnSpc>
              <a:spcPct val="100000"/>
            </a:lnSpc>
            <a:spcBef>
              <a:spcPct val="0"/>
            </a:spcBef>
            <a:spcAft>
              <a:spcPct val="35000"/>
            </a:spcAft>
            <a:buNone/>
          </a:pPr>
          <a:r>
            <a:rPr lang="en-US" sz="1600" i="1" kern="1200" dirty="0" err="1">
              <a:solidFill>
                <a:schemeClr val="bg1"/>
              </a:solidFill>
            </a:rPr>
            <a:t>Schloendorff</a:t>
          </a:r>
          <a:r>
            <a:rPr lang="en-US" sz="1600" i="1" kern="1200" dirty="0">
              <a:solidFill>
                <a:schemeClr val="bg1"/>
              </a:solidFill>
            </a:rPr>
            <a:t> v. Society of New York Hospital, 211 N.Y. 125, 129-130 (1914).</a:t>
          </a:r>
        </a:p>
      </dsp:txBody>
      <dsp:txXfrm>
        <a:off x="1505272" y="1629640"/>
        <a:ext cx="9211459" cy="1303266"/>
      </dsp:txXfrm>
    </dsp:sp>
    <dsp:sp modelId="{5711719B-4B98-4F90-BC6F-4631817B048F}">
      <dsp:nvSpPr>
        <dsp:cNvPr id="0" name=""/>
        <dsp:cNvSpPr/>
      </dsp:nvSpPr>
      <dsp:spPr>
        <a:xfrm>
          <a:off x="0" y="3258723"/>
          <a:ext cx="10716732" cy="1303266"/>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4154667-4AE0-41E5-8085-7C9628B186F0}">
      <dsp:nvSpPr>
        <dsp:cNvPr id="0" name=""/>
        <dsp:cNvSpPr/>
      </dsp:nvSpPr>
      <dsp:spPr>
        <a:xfrm>
          <a:off x="394238" y="3551958"/>
          <a:ext cx="716796" cy="716796"/>
        </a:xfrm>
        <a:prstGeom prst="rect">
          <a:avLst/>
        </a:prstGeom>
        <a:blipFill rotWithShape="1">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rcRect/>
          <a:stretch>
            <a:fillRect/>
          </a:stretch>
        </a:blip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DC66708-7BF1-4D4D-9621-CEEBF10069D9}">
      <dsp:nvSpPr>
        <dsp:cNvPr id="0" name=""/>
        <dsp:cNvSpPr/>
      </dsp:nvSpPr>
      <dsp:spPr>
        <a:xfrm>
          <a:off x="1505272" y="3258723"/>
          <a:ext cx="9211459" cy="13032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929" tIns="137929" rIns="137929" bIns="137929" numCol="1" spcCol="1270" anchor="ctr" anchorCtr="0">
          <a:noAutofit/>
        </a:bodyPr>
        <a:lstStyle/>
        <a:p>
          <a:pPr marL="0" lvl="0" indent="0" algn="l" defTabSz="711200">
            <a:lnSpc>
              <a:spcPct val="100000"/>
            </a:lnSpc>
            <a:spcBef>
              <a:spcPct val="0"/>
            </a:spcBef>
            <a:spcAft>
              <a:spcPct val="35000"/>
            </a:spcAft>
            <a:buNone/>
          </a:pPr>
          <a:r>
            <a:rPr lang="en-US" sz="1600" kern="1200" dirty="0">
              <a:solidFill>
                <a:schemeClr val="bg1"/>
              </a:solidFill>
            </a:rPr>
            <a:t>“The principle that a competent person has a constitutionally protected liberty interest in refusing unwanted medical treatment may be inferred from our prior decisions.” </a:t>
          </a:r>
        </a:p>
        <a:p>
          <a:pPr marL="0" lvl="0" indent="0" algn="l" defTabSz="711200">
            <a:lnSpc>
              <a:spcPct val="100000"/>
            </a:lnSpc>
            <a:spcBef>
              <a:spcPct val="0"/>
            </a:spcBef>
            <a:spcAft>
              <a:spcPct val="35000"/>
            </a:spcAft>
            <a:buNone/>
          </a:pPr>
          <a:r>
            <a:rPr lang="en-US" sz="1600" i="1" kern="1200" dirty="0">
              <a:solidFill>
                <a:schemeClr val="bg1"/>
              </a:solidFill>
            </a:rPr>
            <a:t>Cruzan by Cruzan v. Director, Missouri Dept. of Health, 497 U.S. 261 (1990). </a:t>
          </a:r>
        </a:p>
      </dsp:txBody>
      <dsp:txXfrm>
        <a:off x="1505272" y="3258723"/>
        <a:ext cx="9211459" cy="130326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CED6587-29DE-4210-B5D3-BD4A61DD87BF}">
      <dsp:nvSpPr>
        <dsp:cNvPr id="0" name=""/>
        <dsp:cNvSpPr/>
      </dsp:nvSpPr>
      <dsp:spPr>
        <a:xfrm>
          <a:off x="5294" y="0"/>
          <a:ext cx="4630016" cy="260398"/>
        </a:xfrm>
        <a:prstGeom prst="homePlate">
          <a:avLst/>
        </a:prstGeom>
        <a:solidFill>
          <a:schemeClr val="accent3">
            <a:lumMod val="20000"/>
            <a:lumOff val="8000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4676" tIns="37338" rIns="18669" bIns="37338" numCol="1" spcCol="1270" anchor="ctr" anchorCtr="0">
          <a:noAutofit/>
        </a:bodyPr>
        <a:lstStyle/>
        <a:p>
          <a:pPr marL="0" lvl="0" indent="0" algn="ctr" defTabSz="622300">
            <a:lnSpc>
              <a:spcPct val="90000"/>
            </a:lnSpc>
            <a:spcBef>
              <a:spcPct val="0"/>
            </a:spcBef>
            <a:spcAft>
              <a:spcPct val="35000"/>
            </a:spcAft>
            <a:buNone/>
          </a:pPr>
          <a:r>
            <a:rPr lang="en-US" sz="1400" kern="1200" dirty="0">
              <a:solidFill>
                <a:schemeClr val="bg1"/>
              </a:solidFill>
            </a:rPr>
            <a:t>Fetal Personhood</a:t>
          </a:r>
        </a:p>
      </dsp:txBody>
      <dsp:txXfrm>
        <a:off x="5294" y="0"/>
        <a:ext cx="4564917" cy="260398"/>
      </dsp:txXfrm>
    </dsp:sp>
    <dsp:sp modelId="{BE6FEFCA-0F8F-40A0-88D2-0C76006AFDF1}">
      <dsp:nvSpPr>
        <dsp:cNvPr id="0" name=""/>
        <dsp:cNvSpPr/>
      </dsp:nvSpPr>
      <dsp:spPr>
        <a:xfrm>
          <a:off x="3709307" y="0"/>
          <a:ext cx="4630016" cy="260398"/>
        </a:xfrm>
        <a:prstGeom prst="chevron">
          <a:avLst/>
        </a:prstGeom>
        <a:solidFill>
          <a:schemeClr val="accent3">
            <a:lumMod val="5000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37338" rIns="18669" bIns="37338" numCol="1" spcCol="1270" anchor="ctr" anchorCtr="0">
          <a:noAutofit/>
        </a:bodyPr>
        <a:lstStyle/>
        <a:p>
          <a:pPr marL="0" lvl="0" indent="0" algn="ctr" defTabSz="622300">
            <a:lnSpc>
              <a:spcPct val="90000"/>
            </a:lnSpc>
            <a:spcBef>
              <a:spcPct val="0"/>
            </a:spcBef>
            <a:spcAft>
              <a:spcPct val="35000"/>
            </a:spcAft>
            <a:buNone/>
          </a:pPr>
          <a:r>
            <a:rPr lang="en-US" sz="1400" kern="1200" dirty="0">
              <a:solidFill>
                <a:schemeClr val="tx1"/>
              </a:solidFill>
            </a:rPr>
            <a:t>Pregnancy Exceptionalism</a:t>
          </a:r>
        </a:p>
      </dsp:txBody>
      <dsp:txXfrm>
        <a:off x="3839506" y="0"/>
        <a:ext cx="4369618" cy="260398"/>
      </dsp:txXfrm>
    </dsp:sp>
    <dsp:sp modelId="{ABB04F93-2B31-4CAE-A52C-7C2974CA5ECD}">
      <dsp:nvSpPr>
        <dsp:cNvPr id="0" name=""/>
        <dsp:cNvSpPr/>
      </dsp:nvSpPr>
      <dsp:spPr>
        <a:xfrm>
          <a:off x="7413320" y="0"/>
          <a:ext cx="4630016" cy="260398"/>
        </a:xfrm>
        <a:prstGeom prst="chevron">
          <a:avLst/>
        </a:prstGeom>
        <a:solidFill>
          <a:schemeClr val="accent3">
            <a:lumMod val="20000"/>
            <a:lumOff val="8000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37338" rIns="18669" bIns="37338" numCol="1" spcCol="1270" anchor="ctr" anchorCtr="0">
          <a:noAutofit/>
        </a:bodyPr>
        <a:lstStyle/>
        <a:p>
          <a:pPr marL="0" lvl="0" indent="0" algn="ctr" defTabSz="622300">
            <a:lnSpc>
              <a:spcPct val="90000"/>
            </a:lnSpc>
            <a:spcBef>
              <a:spcPct val="0"/>
            </a:spcBef>
            <a:spcAft>
              <a:spcPct val="35000"/>
            </a:spcAft>
            <a:buNone/>
          </a:pPr>
          <a:r>
            <a:rPr lang="en-US" sz="1400" kern="1200" dirty="0">
              <a:solidFill>
                <a:sysClr val="windowText" lastClr="000000"/>
              </a:solidFill>
            </a:rPr>
            <a:t>Parental Rights</a:t>
          </a:r>
        </a:p>
      </dsp:txBody>
      <dsp:txXfrm>
        <a:off x="7543519" y="0"/>
        <a:ext cx="4369618" cy="26039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CED6587-29DE-4210-B5D3-BD4A61DD87BF}">
      <dsp:nvSpPr>
        <dsp:cNvPr id="0" name=""/>
        <dsp:cNvSpPr/>
      </dsp:nvSpPr>
      <dsp:spPr>
        <a:xfrm>
          <a:off x="5294" y="0"/>
          <a:ext cx="4630016" cy="260398"/>
        </a:xfrm>
        <a:prstGeom prst="homePlate">
          <a:avLst/>
        </a:prstGeom>
        <a:solidFill>
          <a:schemeClr val="accent3">
            <a:lumMod val="20000"/>
            <a:lumOff val="8000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4676" tIns="37338" rIns="18669" bIns="37338" numCol="1" spcCol="1270" anchor="ctr" anchorCtr="0">
          <a:noAutofit/>
        </a:bodyPr>
        <a:lstStyle/>
        <a:p>
          <a:pPr marL="0" lvl="0" indent="0" algn="ctr" defTabSz="622300">
            <a:lnSpc>
              <a:spcPct val="90000"/>
            </a:lnSpc>
            <a:spcBef>
              <a:spcPct val="0"/>
            </a:spcBef>
            <a:spcAft>
              <a:spcPct val="35000"/>
            </a:spcAft>
            <a:buNone/>
          </a:pPr>
          <a:r>
            <a:rPr lang="en-US" sz="1400" kern="1200" dirty="0">
              <a:solidFill>
                <a:schemeClr val="bg1"/>
              </a:solidFill>
            </a:rPr>
            <a:t>Fetal Personhood</a:t>
          </a:r>
        </a:p>
      </dsp:txBody>
      <dsp:txXfrm>
        <a:off x="5294" y="0"/>
        <a:ext cx="4564917" cy="260398"/>
      </dsp:txXfrm>
    </dsp:sp>
    <dsp:sp modelId="{BE6FEFCA-0F8F-40A0-88D2-0C76006AFDF1}">
      <dsp:nvSpPr>
        <dsp:cNvPr id="0" name=""/>
        <dsp:cNvSpPr/>
      </dsp:nvSpPr>
      <dsp:spPr>
        <a:xfrm>
          <a:off x="3709307" y="0"/>
          <a:ext cx="4630016" cy="260398"/>
        </a:xfrm>
        <a:prstGeom prst="chevron">
          <a:avLst/>
        </a:prstGeom>
        <a:solidFill>
          <a:schemeClr val="accent3">
            <a:lumMod val="5000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37338" rIns="18669" bIns="37338" numCol="1" spcCol="1270" anchor="ctr" anchorCtr="0">
          <a:noAutofit/>
        </a:bodyPr>
        <a:lstStyle/>
        <a:p>
          <a:pPr marL="0" lvl="0" indent="0" algn="ctr" defTabSz="622300">
            <a:lnSpc>
              <a:spcPct val="90000"/>
            </a:lnSpc>
            <a:spcBef>
              <a:spcPct val="0"/>
            </a:spcBef>
            <a:spcAft>
              <a:spcPct val="35000"/>
            </a:spcAft>
            <a:buNone/>
          </a:pPr>
          <a:r>
            <a:rPr lang="en-US" sz="1400" kern="1200" dirty="0">
              <a:solidFill>
                <a:schemeClr val="tx1"/>
              </a:solidFill>
            </a:rPr>
            <a:t>Pregnancy</a:t>
          </a:r>
          <a:r>
            <a:rPr lang="en-US" sz="1400" kern="1200" dirty="0">
              <a:solidFill>
                <a:sysClr val="windowText" lastClr="000000"/>
              </a:solidFill>
            </a:rPr>
            <a:t> </a:t>
          </a:r>
          <a:r>
            <a:rPr lang="en-US" sz="1400" kern="1200" dirty="0">
              <a:solidFill>
                <a:schemeClr val="tx1"/>
              </a:solidFill>
            </a:rPr>
            <a:t>Exceptionalism</a:t>
          </a:r>
        </a:p>
      </dsp:txBody>
      <dsp:txXfrm>
        <a:off x="3839506" y="0"/>
        <a:ext cx="4369618" cy="260398"/>
      </dsp:txXfrm>
    </dsp:sp>
    <dsp:sp modelId="{ABB04F93-2B31-4CAE-A52C-7C2974CA5ECD}">
      <dsp:nvSpPr>
        <dsp:cNvPr id="0" name=""/>
        <dsp:cNvSpPr/>
      </dsp:nvSpPr>
      <dsp:spPr>
        <a:xfrm>
          <a:off x="7413320" y="0"/>
          <a:ext cx="4630016" cy="260398"/>
        </a:xfrm>
        <a:prstGeom prst="chevron">
          <a:avLst/>
        </a:prstGeom>
        <a:solidFill>
          <a:schemeClr val="accent3">
            <a:lumMod val="20000"/>
            <a:lumOff val="8000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37338" rIns="18669" bIns="37338" numCol="1" spcCol="1270" anchor="ctr" anchorCtr="0">
          <a:noAutofit/>
        </a:bodyPr>
        <a:lstStyle/>
        <a:p>
          <a:pPr marL="0" lvl="0" indent="0" algn="ctr" defTabSz="622300">
            <a:lnSpc>
              <a:spcPct val="90000"/>
            </a:lnSpc>
            <a:spcBef>
              <a:spcPct val="0"/>
            </a:spcBef>
            <a:spcAft>
              <a:spcPct val="35000"/>
            </a:spcAft>
            <a:buNone/>
          </a:pPr>
          <a:r>
            <a:rPr lang="en-US" sz="1400" kern="1200" dirty="0">
              <a:solidFill>
                <a:sysClr val="windowText" lastClr="000000"/>
              </a:solidFill>
            </a:rPr>
            <a:t>Parental Rights</a:t>
          </a:r>
        </a:p>
      </dsp:txBody>
      <dsp:txXfrm>
        <a:off x="7543519" y="0"/>
        <a:ext cx="4369618" cy="260398"/>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E6F107A-47EE-4E6E-A2FD-6751588DF303}">
      <dsp:nvSpPr>
        <dsp:cNvPr id="0" name=""/>
        <dsp:cNvSpPr/>
      </dsp:nvSpPr>
      <dsp:spPr>
        <a:xfrm>
          <a:off x="1852316" y="12699"/>
          <a:ext cx="4643438" cy="4643438"/>
        </a:xfrm>
        <a:prstGeom prst="ellipse">
          <a:avLst/>
        </a:prstGeom>
        <a:solidFill>
          <a:schemeClr val="accent1">
            <a:alpha val="50000"/>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2178050">
            <a:lnSpc>
              <a:spcPct val="90000"/>
            </a:lnSpc>
            <a:spcBef>
              <a:spcPct val="0"/>
            </a:spcBef>
            <a:spcAft>
              <a:spcPct val="35000"/>
            </a:spcAft>
            <a:buNone/>
          </a:pPr>
          <a:r>
            <a:rPr lang="en-US" sz="4900" kern="1200" dirty="0"/>
            <a:t>Pregnant Patient-Centered Approach</a:t>
          </a:r>
        </a:p>
      </dsp:txBody>
      <dsp:txXfrm>
        <a:off x="2500724" y="560260"/>
        <a:ext cx="2677297" cy="3548316"/>
      </dsp:txXfrm>
    </dsp:sp>
    <dsp:sp modelId="{4841FF3F-E816-4D47-9E85-71BC9813BBA4}">
      <dsp:nvSpPr>
        <dsp:cNvPr id="0" name=""/>
        <dsp:cNvSpPr/>
      </dsp:nvSpPr>
      <dsp:spPr>
        <a:xfrm>
          <a:off x="5198938" y="12699"/>
          <a:ext cx="4643438" cy="4643438"/>
        </a:xfrm>
        <a:prstGeom prst="ellipse">
          <a:avLst/>
        </a:prstGeom>
        <a:solidFill>
          <a:schemeClr val="accent1">
            <a:alpha val="50000"/>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2178050">
            <a:lnSpc>
              <a:spcPct val="90000"/>
            </a:lnSpc>
            <a:spcBef>
              <a:spcPct val="0"/>
            </a:spcBef>
            <a:spcAft>
              <a:spcPct val="35000"/>
            </a:spcAft>
            <a:buNone/>
          </a:pPr>
          <a:r>
            <a:rPr lang="en-US" sz="4900" kern="1200" dirty="0"/>
            <a:t>Fetus-Centered Approach</a:t>
          </a:r>
        </a:p>
      </dsp:txBody>
      <dsp:txXfrm>
        <a:off x="6516671" y="560260"/>
        <a:ext cx="2677297" cy="3548316"/>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CED6587-29DE-4210-B5D3-BD4A61DD87BF}">
      <dsp:nvSpPr>
        <dsp:cNvPr id="0" name=""/>
        <dsp:cNvSpPr/>
      </dsp:nvSpPr>
      <dsp:spPr>
        <a:xfrm>
          <a:off x="5294" y="0"/>
          <a:ext cx="4630016" cy="260398"/>
        </a:xfrm>
        <a:prstGeom prst="homePlate">
          <a:avLst/>
        </a:prstGeom>
        <a:solidFill>
          <a:schemeClr val="accent3">
            <a:lumMod val="20000"/>
            <a:lumOff val="8000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4676" tIns="37338" rIns="18669" bIns="37338" numCol="1" spcCol="1270" anchor="ctr" anchorCtr="0">
          <a:noAutofit/>
        </a:bodyPr>
        <a:lstStyle/>
        <a:p>
          <a:pPr marL="0" lvl="0" indent="0" algn="ctr" defTabSz="622300">
            <a:lnSpc>
              <a:spcPct val="90000"/>
            </a:lnSpc>
            <a:spcBef>
              <a:spcPct val="0"/>
            </a:spcBef>
            <a:spcAft>
              <a:spcPct val="35000"/>
            </a:spcAft>
            <a:buNone/>
          </a:pPr>
          <a:r>
            <a:rPr lang="en-US" sz="1400" kern="1200" dirty="0">
              <a:solidFill>
                <a:schemeClr val="bg1"/>
              </a:solidFill>
            </a:rPr>
            <a:t>Fetal Personhood</a:t>
          </a:r>
        </a:p>
      </dsp:txBody>
      <dsp:txXfrm>
        <a:off x="5294" y="0"/>
        <a:ext cx="4564917" cy="260398"/>
      </dsp:txXfrm>
    </dsp:sp>
    <dsp:sp modelId="{BE6FEFCA-0F8F-40A0-88D2-0C76006AFDF1}">
      <dsp:nvSpPr>
        <dsp:cNvPr id="0" name=""/>
        <dsp:cNvSpPr/>
      </dsp:nvSpPr>
      <dsp:spPr>
        <a:xfrm>
          <a:off x="3709307" y="0"/>
          <a:ext cx="4630016" cy="260398"/>
        </a:xfrm>
        <a:prstGeom prst="chevron">
          <a:avLst/>
        </a:prstGeom>
        <a:solidFill>
          <a:schemeClr val="accent3">
            <a:lumMod val="5000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37338" rIns="18669" bIns="37338" numCol="1" spcCol="1270" anchor="ctr" anchorCtr="0">
          <a:noAutofit/>
        </a:bodyPr>
        <a:lstStyle/>
        <a:p>
          <a:pPr marL="0" lvl="0" indent="0" algn="ctr" defTabSz="622300">
            <a:lnSpc>
              <a:spcPct val="90000"/>
            </a:lnSpc>
            <a:spcBef>
              <a:spcPct val="0"/>
            </a:spcBef>
            <a:spcAft>
              <a:spcPct val="35000"/>
            </a:spcAft>
            <a:buNone/>
          </a:pPr>
          <a:r>
            <a:rPr lang="en-US" sz="1400" kern="1200" dirty="0">
              <a:solidFill>
                <a:schemeClr val="tx1"/>
              </a:solidFill>
            </a:rPr>
            <a:t>Pregnancy</a:t>
          </a:r>
          <a:r>
            <a:rPr lang="en-US" sz="1400" kern="1200" dirty="0">
              <a:solidFill>
                <a:sysClr val="windowText" lastClr="000000"/>
              </a:solidFill>
            </a:rPr>
            <a:t> </a:t>
          </a:r>
          <a:r>
            <a:rPr lang="en-US" sz="1400" kern="1200" dirty="0">
              <a:solidFill>
                <a:schemeClr val="tx1"/>
              </a:solidFill>
            </a:rPr>
            <a:t>Exceptionalism</a:t>
          </a:r>
        </a:p>
      </dsp:txBody>
      <dsp:txXfrm>
        <a:off x="3839506" y="0"/>
        <a:ext cx="4369618" cy="260398"/>
      </dsp:txXfrm>
    </dsp:sp>
    <dsp:sp modelId="{ABB04F93-2B31-4CAE-A52C-7C2974CA5ECD}">
      <dsp:nvSpPr>
        <dsp:cNvPr id="0" name=""/>
        <dsp:cNvSpPr/>
      </dsp:nvSpPr>
      <dsp:spPr>
        <a:xfrm>
          <a:off x="7413320" y="0"/>
          <a:ext cx="4630016" cy="260398"/>
        </a:xfrm>
        <a:prstGeom prst="chevron">
          <a:avLst/>
        </a:prstGeom>
        <a:solidFill>
          <a:schemeClr val="accent3">
            <a:lumMod val="20000"/>
            <a:lumOff val="8000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37338" rIns="18669" bIns="37338" numCol="1" spcCol="1270" anchor="ctr" anchorCtr="0">
          <a:noAutofit/>
        </a:bodyPr>
        <a:lstStyle/>
        <a:p>
          <a:pPr marL="0" lvl="0" indent="0" algn="ctr" defTabSz="622300">
            <a:lnSpc>
              <a:spcPct val="90000"/>
            </a:lnSpc>
            <a:spcBef>
              <a:spcPct val="0"/>
            </a:spcBef>
            <a:spcAft>
              <a:spcPct val="35000"/>
            </a:spcAft>
            <a:buNone/>
          </a:pPr>
          <a:r>
            <a:rPr lang="en-US" sz="1400" kern="1200" dirty="0">
              <a:solidFill>
                <a:sysClr val="windowText" lastClr="000000"/>
              </a:solidFill>
            </a:rPr>
            <a:t>Parental Rights</a:t>
          </a:r>
        </a:p>
      </dsp:txBody>
      <dsp:txXfrm>
        <a:off x="7543519" y="0"/>
        <a:ext cx="4369618" cy="260398"/>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CED6587-29DE-4210-B5D3-BD4A61DD87BF}">
      <dsp:nvSpPr>
        <dsp:cNvPr id="0" name=""/>
        <dsp:cNvSpPr/>
      </dsp:nvSpPr>
      <dsp:spPr>
        <a:xfrm>
          <a:off x="5294" y="0"/>
          <a:ext cx="4630016" cy="260398"/>
        </a:xfrm>
        <a:prstGeom prst="homePlate">
          <a:avLst/>
        </a:prstGeom>
        <a:solidFill>
          <a:schemeClr val="accent3">
            <a:lumMod val="20000"/>
            <a:lumOff val="8000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4676" tIns="37338" rIns="18669" bIns="37338" numCol="1" spcCol="1270" anchor="ctr" anchorCtr="0">
          <a:noAutofit/>
        </a:bodyPr>
        <a:lstStyle/>
        <a:p>
          <a:pPr marL="0" lvl="0" indent="0" algn="ctr" defTabSz="622300">
            <a:lnSpc>
              <a:spcPct val="90000"/>
            </a:lnSpc>
            <a:spcBef>
              <a:spcPct val="0"/>
            </a:spcBef>
            <a:spcAft>
              <a:spcPct val="35000"/>
            </a:spcAft>
            <a:buNone/>
          </a:pPr>
          <a:r>
            <a:rPr lang="en-US" sz="1400" kern="1200" dirty="0">
              <a:solidFill>
                <a:schemeClr val="bg1"/>
              </a:solidFill>
            </a:rPr>
            <a:t>Fetal Personhood</a:t>
          </a:r>
        </a:p>
      </dsp:txBody>
      <dsp:txXfrm>
        <a:off x="5294" y="0"/>
        <a:ext cx="4564917" cy="260398"/>
      </dsp:txXfrm>
    </dsp:sp>
    <dsp:sp modelId="{BE6FEFCA-0F8F-40A0-88D2-0C76006AFDF1}">
      <dsp:nvSpPr>
        <dsp:cNvPr id="0" name=""/>
        <dsp:cNvSpPr/>
      </dsp:nvSpPr>
      <dsp:spPr>
        <a:xfrm>
          <a:off x="3709307" y="0"/>
          <a:ext cx="4630016" cy="260398"/>
        </a:xfrm>
        <a:prstGeom prst="chevron">
          <a:avLst/>
        </a:prstGeom>
        <a:solidFill>
          <a:schemeClr val="accent3">
            <a:lumMod val="5000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37338" rIns="18669" bIns="37338" numCol="1" spcCol="1270" anchor="ctr" anchorCtr="0">
          <a:noAutofit/>
        </a:bodyPr>
        <a:lstStyle/>
        <a:p>
          <a:pPr marL="0" lvl="0" indent="0" algn="ctr" defTabSz="622300">
            <a:lnSpc>
              <a:spcPct val="90000"/>
            </a:lnSpc>
            <a:spcBef>
              <a:spcPct val="0"/>
            </a:spcBef>
            <a:spcAft>
              <a:spcPct val="35000"/>
            </a:spcAft>
            <a:buNone/>
          </a:pPr>
          <a:r>
            <a:rPr lang="en-US" sz="1400" kern="1200" dirty="0">
              <a:solidFill>
                <a:schemeClr val="tx1"/>
              </a:solidFill>
            </a:rPr>
            <a:t>Pregnancy Exceptionalism</a:t>
          </a:r>
        </a:p>
      </dsp:txBody>
      <dsp:txXfrm>
        <a:off x="3839506" y="0"/>
        <a:ext cx="4369618" cy="260398"/>
      </dsp:txXfrm>
    </dsp:sp>
    <dsp:sp modelId="{ABB04F93-2B31-4CAE-A52C-7C2974CA5ECD}">
      <dsp:nvSpPr>
        <dsp:cNvPr id="0" name=""/>
        <dsp:cNvSpPr/>
      </dsp:nvSpPr>
      <dsp:spPr>
        <a:xfrm>
          <a:off x="7413320" y="0"/>
          <a:ext cx="4630016" cy="260398"/>
        </a:xfrm>
        <a:prstGeom prst="chevron">
          <a:avLst/>
        </a:prstGeom>
        <a:solidFill>
          <a:schemeClr val="accent3">
            <a:lumMod val="20000"/>
            <a:lumOff val="8000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37338" rIns="18669" bIns="37338" numCol="1" spcCol="1270" anchor="ctr" anchorCtr="0">
          <a:noAutofit/>
        </a:bodyPr>
        <a:lstStyle/>
        <a:p>
          <a:pPr marL="0" lvl="0" indent="0" algn="ctr" defTabSz="622300">
            <a:lnSpc>
              <a:spcPct val="90000"/>
            </a:lnSpc>
            <a:spcBef>
              <a:spcPct val="0"/>
            </a:spcBef>
            <a:spcAft>
              <a:spcPct val="35000"/>
            </a:spcAft>
            <a:buNone/>
          </a:pPr>
          <a:r>
            <a:rPr lang="en-US" sz="1400" kern="1200" dirty="0">
              <a:solidFill>
                <a:sysClr val="windowText" lastClr="000000"/>
              </a:solidFill>
            </a:rPr>
            <a:t>Parental Rights</a:t>
          </a:r>
        </a:p>
      </dsp:txBody>
      <dsp:txXfrm>
        <a:off x="7543519" y="0"/>
        <a:ext cx="4369618" cy="260398"/>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CED6587-29DE-4210-B5D3-BD4A61DD87BF}">
      <dsp:nvSpPr>
        <dsp:cNvPr id="0" name=""/>
        <dsp:cNvSpPr/>
      </dsp:nvSpPr>
      <dsp:spPr>
        <a:xfrm>
          <a:off x="5294" y="0"/>
          <a:ext cx="4630016" cy="260398"/>
        </a:xfrm>
        <a:prstGeom prst="homePlate">
          <a:avLst/>
        </a:prstGeom>
        <a:solidFill>
          <a:schemeClr val="accent3">
            <a:lumMod val="20000"/>
            <a:lumOff val="8000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4676" tIns="37338" rIns="18669" bIns="37338" numCol="1" spcCol="1270" anchor="ctr" anchorCtr="0">
          <a:noAutofit/>
        </a:bodyPr>
        <a:lstStyle/>
        <a:p>
          <a:pPr marL="0" lvl="0" indent="0" algn="ctr" defTabSz="622300">
            <a:lnSpc>
              <a:spcPct val="90000"/>
            </a:lnSpc>
            <a:spcBef>
              <a:spcPct val="0"/>
            </a:spcBef>
            <a:spcAft>
              <a:spcPct val="35000"/>
            </a:spcAft>
            <a:buNone/>
          </a:pPr>
          <a:r>
            <a:rPr lang="en-US" sz="1400" kern="1200" dirty="0">
              <a:solidFill>
                <a:schemeClr val="tx1"/>
              </a:solidFill>
            </a:rPr>
            <a:t>Fetal Personhood</a:t>
          </a:r>
        </a:p>
      </dsp:txBody>
      <dsp:txXfrm>
        <a:off x="5294" y="0"/>
        <a:ext cx="4564917" cy="260398"/>
      </dsp:txXfrm>
    </dsp:sp>
    <dsp:sp modelId="{BE6FEFCA-0F8F-40A0-88D2-0C76006AFDF1}">
      <dsp:nvSpPr>
        <dsp:cNvPr id="0" name=""/>
        <dsp:cNvSpPr/>
      </dsp:nvSpPr>
      <dsp:spPr>
        <a:xfrm>
          <a:off x="3709307" y="0"/>
          <a:ext cx="4630016" cy="260398"/>
        </a:xfrm>
        <a:prstGeom prst="chevron">
          <a:avLst/>
        </a:prstGeom>
        <a:solidFill>
          <a:schemeClr val="accent3">
            <a:lumMod val="20000"/>
            <a:lumOff val="8000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37338" rIns="18669" bIns="37338" numCol="1" spcCol="1270" anchor="ctr" anchorCtr="0">
          <a:noAutofit/>
        </a:bodyPr>
        <a:lstStyle/>
        <a:p>
          <a:pPr marL="0" lvl="0" indent="0" algn="ctr" defTabSz="622300">
            <a:lnSpc>
              <a:spcPct val="90000"/>
            </a:lnSpc>
            <a:spcBef>
              <a:spcPct val="0"/>
            </a:spcBef>
            <a:spcAft>
              <a:spcPct val="35000"/>
            </a:spcAft>
            <a:buNone/>
          </a:pPr>
          <a:r>
            <a:rPr lang="en-US" sz="1400" kern="1200" dirty="0">
              <a:solidFill>
                <a:sysClr val="windowText" lastClr="000000"/>
              </a:solidFill>
            </a:rPr>
            <a:t>Pregnancy Exceptionalism</a:t>
          </a:r>
        </a:p>
      </dsp:txBody>
      <dsp:txXfrm>
        <a:off x="3839506" y="0"/>
        <a:ext cx="4369618" cy="260398"/>
      </dsp:txXfrm>
    </dsp:sp>
    <dsp:sp modelId="{ABB04F93-2B31-4CAE-A52C-7C2974CA5ECD}">
      <dsp:nvSpPr>
        <dsp:cNvPr id="0" name=""/>
        <dsp:cNvSpPr/>
      </dsp:nvSpPr>
      <dsp:spPr>
        <a:xfrm>
          <a:off x="7413320" y="0"/>
          <a:ext cx="4630016" cy="260398"/>
        </a:xfrm>
        <a:prstGeom prst="chevron">
          <a:avLst/>
        </a:prstGeom>
        <a:solidFill>
          <a:schemeClr val="accent3">
            <a:lumMod val="5000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37338" rIns="18669" bIns="37338" numCol="1" spcCol="1270" anchor="ctr" anchorCtr="0">
          <a:noAutofit/>
        </a:bodyPr>
        <a:lstStyle/>
        <a:p>
          <a:pPr marL="0" lvl="0" indent="0" algn="ctr" defTabSz="622300">
            <a:lnSpc>
              <a:spcPct val="90000"/>
            </a:lnSpc>
            <a:spcBef>
              <a:spcPct val="0"/>
            </a:spcBef>
            <a:spcAft>
              <a:spcPct val="35000"/>
            </a:spcAft>
            <a:buNone/>
          </a:pPr>
          <a:r>
            <a:rPr lang="en-US" sz="1400" kern="1200" dirty="0">
              <a:solidFill>
                <a:schemeClr val="bg1"/>
              </a:solidFill>
            </a:rPr>
            <a:t>Parental Rights</a:t>
          </a:r>
        </a:p>
      </dsp:txBody>
      <dsp:txXfrm>
        <a:off x="7543519" y="0"/>
        <a:ext cx="4369618" cy="260398"/>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CED6587-29DE-4210-B5D3-BD4A61DD87BF}">
      <dsp:nvSpPr>
        <dsp:cNvPr id="0" name=""/>
        <dsp:cNvSpPr/>
      </dsp:nvSpPr>
      <dsp:spPr>
        <a:xfrm>
          <a:off x="5294" y="0"/>
          <a:ext cx="4630016" cy="260398"/>
        </a:xfrm>
        <a:prstGeom prst="homePlate">
          <a:avLst/>
        </a:prstGeom>
        <a:solidFill>
          <a:schemeClr val="accent3">
            <a:lumMod val="20000"/>
            <a:lumOff val="8000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4676" tIns="37338" rIns="18669" bIns="37338" numCol="1" spcCol="1270" anchor="ctr" anchorCtr="0">
          <a:noAutofit/>
        </a:bodyPr>
        <a:lstStyle/>
        <a:p>
          <a:pPr marL="0" lvl="0" indent="0" algn="ctr" defTabSz="622300">
            <a:lnSpc>
              <a:spcPct val="90000"/>
            </a:lnSpc>
            <a:spcBef>
              <a:spcPct val="0"/>
            </a:spcBef>
            <a:spcAft>
              <a:spcPct val="35000"/>
            </a:spcAft>
            <a:buNone/>
          </a:pPr>
          <a:r>
            <a:rPr lang="en-US" sz="1400" kern="1200" dirty="0">
              <a:solidFill>
                <a:schemeClr val="bg1"/>
              </a:solidFill>
            </a:rPr>
            <a:t>Fetal Personhood</a:t>
          </a:r>
        </a:p>
      </dsp:txBody>
      <dsp:txXfrm>
        <a:off x="5294" y="0"/>
        <a:ext cx="4564917" cy="260398"/>
      </dsp:txXfrm>
    </dsp:sp>
    <dsp:sp modelId="{BE6FEFCA-0F8F-40A0-88D2-0C76006AFDF1}">
      <dsp:nvSpPr>
        <dsp:cNvPr id="0" name=""/>
        <dsp:cNvSpPr/>
      </dsp:nvSpPr>
      <dsp:spPr>
        <a:xfrm>
          <a:off x="3709307" y="0"/>
          <a:ext cx="4630016" cy="260398"/>
        </a:xfrm>
        <a:prstGeom prst="chevron">
          <a:avLst/>
        </a:prstGeom>
        <a:solidFill>
          <a:schemeClr val="accent3">
            <a:lumMod val="20000"/>
            <a:lumOff val="8000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37338" rIns="18669" bIns="37338" numCol="1" spcCol="1270" anchor="ctr" anchorCtr="0">
          <a:noAutofit/>
        </a:bodyPr>
        <a:lstStyle/>
        <a:p>
          <a:pPr marL="0" lvl="0" indent="0" algn="ctr" defTabSz="622300">
            <a:lnSpc>
              <a:spcPct val="90000"/>
            </a:lnSpc>
            <a:spcBef>
              <a:spcPct val="0"/>
            </a:spcBef>
            <a:spcAft>
              <a:spcPct val="35000"/>
            </a:spcAft>
            <a:buNone/>
          </a:pPr>
          <a:r>
            <a:rPr lang="en-US" sz="1400" kern="1200" dirty="0">
              <a:solidFill>
                <a:sysClr val="windowText" lastClr="000000"/>
              </a:solidFill>
            </a:rPr>
            <a:t>Pregnancy Exceptionalism</a:t>
          </a:r>
        </a:p>
      </dsp:txBody>
      <dsp:txXfrm>
        <a:off x="3839506" y="0"/>
        <a:ext cx="4369618" cy="260398"/>
      </dsp:txXfrm>
    </dsp:sp>
    <dsp:sp modelId="{ABB04F93-2B31-4CAE-A52C-7C2974CA5ECD}">
      <dsp:nvSpPr>
        <dsp:cNvPr id="0" name=""/>
        <dsp:cNvSpPr/>
      </dsp:nvSpPr>
      <dsp:spPr>
        <a:xfrm>
          <a:off x="7413320" y="0"/>
          <a:ext cx="4630016" cy="260398"/>
        </a:xfrm>
        <a:prstGeom prst="chevron">
          <a:avLst/>
        </a:prstGeom>
        <a:solidFill>
          <a:schemeClr val="accent3">
            <a:lumMod val="5000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37338" rIns="18669" bIns="37338" numCol="1" spcCol="1270" anchor="ctr" anchorCtr="0">
          <a:noAutofit/>
        </a:bodyPr>
        <a:lstStyle/>
        <a:p>
          <a:pPr marL="0" lvl="0" indent="0" algn="ctr" defTabSz="622300">
            <a:lnSpc>
              <a:spcPct val="90000"/>
            </a:lnSpc>
            <a:spcBef>
              <a:spcPct val="0"/>
            </a:spcBef>
            <a:spcAft>
              <a:spcPct val="35000"/>
            </a:spcAft>
            <a:buNone/>
          </a:pPr>
          <a:r>
            <a:rPr lang="en-US" sz="1400" kern="1200" dirty="0">
              <a:solidFill>
                <a:schemeClr val="tx1"/>
              </a:solidFill>
            </a:rPr>
            <a:t>Parental Rights</a:t>
          </a:r>
        </a:p>
      </dsp:txBody>
      <dsp:txXfrm>
        <a:off x="7543519" y="0"/>
        <a:ext cx="4369618" cy="260398"/>
      </dsp:txXfrm>
    </dsp:sp>
  </dsp:spTree>
</dsp:drawing>
</file>

<file path=ppt/diagrams/layout1.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3.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layout4.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layout5.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6.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layout7.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layout8.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layout9.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AA22591-54D8-457D-B081-050E8E0336BF}" type="datetimeFigureOut">
              <a:rPr lang="en-US" smtClean="0"/>
              <a:t>5/28/2026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352DC31-AD0A-4F35-B88B-0A665DF0A77C}" type="slidenum">
              <a:rPr lang="en-US" smtClean="0"/>
              <a:t>‹#›</a:t>
            </a:fld>
            <a:endParaRPr lang="en-US"/>
          </a:p>
        </p:txBody>
      </p:sp>
    </p:spTree>
    <p:extLst>
      <p:ext uri="{BB962C8B-B14F-4D97-AF65-F5344CB8AC3E}">
        <p14:creationId xmlns:p14="http://schemas.microsoft.com/office/powerpoint/2010/main" val="7528038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352DC31-AD0A-4F35-B88B-0A665DF0A77C}" type="slidenum">
              <a:rPr lang="en-US" smtClean="0"/>
              <a:t>1</a:t>
            </a:fld>
            <a:endParaRPr lang="en-US"/>
          </a:p>
        </p:txBody>
      </p:sp>
    </p:spTree>
    <p:extLst>
      <p:ext uri="{BB962C8B-B14F-4D97-AF65-F5344CB8AC3E}">
        <p14:creationId xmlns:p14="http://schemas.microsoft.com/office/powerpoint/2010/main" val="27887148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352DC31-AD0A-4F35-B88B-0A665DF0A77C}" type="slidenum">
              <a:rPr lang="en-US" smtClean="0"/>
              <a:t>2</a:t>
            </a:fld>
            <a:endParaRPr lang="en-US"/>
          </a:p>
        </p:txBody>
      </p:sp>
    </p:spTree>
    <p:extLst>
      <p:ext uri="{BB962C8B-B14F-4D97-AF65-F5344CB8AC3E}">
        <p14:creationId xmlns:p14="http://schemas.microsoft.com/office/powerpoint/2010/main" val="16235797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352DC31-AD0A-4F35-B88B-0A665DF0A77C}" type="slidenum">
              <a:rPr lang="en-US" smtClean="0"/>
              <a:t>5</a:t>
            </a:fld>
            <a:endParaRPr lang="en-US"/>
          </a:p>
        </p:txBody>
      </p:sp>
    </p:spTree>
    <p:extLst>
      <p:ext uri="{BB962C8B-B14F-4D97-AF65-F5344CB8AC3E}">
        <p14:creationId xmlns:p14="http://schemas.microsoft.com/office/powerpoint/2010/main" val="19546740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352DC31-AD0A-4F35-B88B-0A665DF0A77C}" type="slidenum">
              <a:rPr lang="en-US" smtClean="0"/>
              <a:t>6</a:t>
            </a:fld>
            <a:endParaRPr lang="en-US"/>
          </a:p>
        </p:txBody>
      </p:sp>
    </p:spTree>
    <p:extLst>
      <p:ext uri="{BB962C8B-B14F-4D97-AF65-F5344CB8AC3E}">
        <p14:creationId xmlns:p14="http://schemas.microsoft.com/office/powerpoint/2010/main" val="29817512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370693" y="1769540"/>
            <a:ext cx="9440034" cy="1828801"/>
          </a:xfrm>
        </p:spPr>
        <p:txBody>
          <a:bodyPr anchor="b">
            <a:normAutofit/>
          </a:bodyPr>
          <a:lstStyle>
            <a:lvl1pPr algn="ctr">
              <a:defRPr sz="5400"/>
            </a:lvl1pPr>
          </a:lstStyle>
          <a:p>
            <a:r>
              <a:rPr lang="en-US"/>
              <a:t>Click to edit Master title style</a:t>
            </a:r>
            <a:endParaRPr lang="en-US" dirty="0"/>
          </a:p>
        </p:txBody>
      </p:sp>
      <p:sp>
        <p:nvSpPr>
          <p:cNvPr id="3" name="Subtitle 2"/>
          <p:cNvSpPr>
            <a:spLocks noGrp="1"/>
          </p:cNvSpPr>
          <p:nvPr>
            <p:ph type="subTitle" idx="1"/>
          </p:nvPr>
        </p:nvSpPr>
        <p:spPr>
          <a:xfrm>
            <a:off x="1370693" y="3598339"/>
            <a:ext cx="9440034" cy="1049867"/>
          </a:xfrm>
        </p:spPr>
        <p:txBody>
          <a:bodyPr anchor="t"/>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E36636D-D922-432D-A958-524484B5923D}" type="datetimeFigureOut">
              <a:rPr lang="en-US" smtClean="0"/>
              <a:pPr/>
              <a:t>5/28/2026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smtClean="0"/>
              <a:pPr/>
              <a:t>‹#›</a:t>
            </a:fld>
            <a:endParaRPr lang="en-US" dirty="0"/>
          </a:p>
        </p:txBody>
      </p:sp>
    </p:spTree>
    <p:extLst>
      <p:ext uri="{BB962C8B-B14F-4D97-AF65-F5344CB8AC3E}">
        <p14:creationId xmlns:p14="http://schemas.microsoft.com/office/powerpoint/2010/main" val="20470718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6" name="Picture 15" descr="Slate-V2-HD-pano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3883" y="547807"/>
            <a:ext cx="10141799" cy="3816806"/>
          </a:xfrm>
          <a:prstGeom prst="rect">
            <a:avLst/>
          </a:prstGeom>
        </p:spPr>
      </p:pic>
      <p:sp>
        <p:nvSpPr>
          <p:cNvPr id="2" name="Title 1"/>
          <p:cNvSpPr>
            <a:spLocks noGrp="1"/>
          </p:cNvSpPr>
          <p:nvPr>
            <p:ph type="title"/>
          </p:nvPr>
        </p:nvSpPr>
        <p:spPr>
          <a:xfrm>
            <a:off x="913806" y="4565255"/>
            <a:ext cx="10355326" cy="543472"/>
          </a:xfrm>
        </p:spPr>
        <p:txBody>
          <a:bodyPr anchor="b">
            <a:normAutofit/>
          </a:bodyPr>
          <a:lstStyle>
            <a:lvl1pPr algn="ct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69349" y="695009"/>
            <a:ext cx="9845346" cy="3525671"/>
          </a:xfrm>
          <a:effectLst>
            <a:outerShdw blurRad="38100" dist="25400" dir="4440000">
              <a:srgbClr val="000000">
                <a:alpha val="36000"/>
              </a:srgbClr>
            </a:outerShdw>
          </a:effectLst>
        </p:spPr>
        <p:txBody>
          <a:bodyPr anchor="t">
            <a:normAutofit/>
          </a:bodyPr>
          <a:lstStyle>
            <a:lvl1pPr marL="0" indent="0" algn="ctr">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95" y="5108728"/>
            <a:ext cx="10353762" cy="682472"/>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5/28/2026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4641233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8437"/>
            <a:ext cx="10353762" cy="3534344"/>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94" y="4295180"/>
            <a:ext cx="10353763" cy="150182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5/28/2026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2512925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600"/>
            <a:ext cx="9302752" cy="2992904"/>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610032"/>
            <a:ext cx="8752299" cy="532749"/>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913794" y="4304353"/>
            <a:ext cx="10353763" cy="1489496"/>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5/28/2026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
        <p:nvSpPr>
          <p:cNvPr id="11" name="TextBox 10"/>
          <p:cNvSpPr txBox="1"/>
          <p:nvPr/>
        </p:nvSpPr>
        <p:spPr>
          <a:xfrm>
            <a:off x="990600" y="88479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3" name="TextBox 12"/>
          <p:cNvSpPr txBox="1"/>
          <p:nvPr/>
        </p:nvSpPr>
        <p:spPr>
          <a:xfrm>
            <a:off x="10504716" y="292825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33514781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913794" y="2126942"/>
            <a:ext cx="10353763" cy="25118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84" y="4650556"/>
            <a:ext cx="10352199"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5/28/2026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65737206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913795" y="609600"/>
            <a:ext cx="10353762" cy="970450"/>
          </a:xfrm>
        </p:spPr>
        <p:txBody>
          <a:bodyPr/>
          <a:lstStyle/>
          <a:p>
            <a:r>
              <a:rPr lang="en-US"/>
              <a:t>Click to edit Master title style</a:t>
            </a:r>
            <a:endParaRPr lang="en-US" dirty="0"/>
          </a:p>
        </p:txBody>
      </p:sp>
      <p:sp>
        <p:nvSpPr>
          <p:cNvPr id="7" name="Text Placeholder 2"/>
          <p:cNvSpPr>
            <a:spLocks noGrp="1"/>
          </p:cNvSpPr>
          <p:nvPr>
            <p:ph type="body" idx="1"/>
          </p:nvPr>
        </p:nvSpPr>
        <p:spPr>
          <a:xfrm>
            <a:off x="913795" y="1885950"/>
            <a:ext cx="3300984"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913795" y="2571750"/>
            <a:ext cx="3300984"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446711" y="1885950"/>
            <a:ext cx="3300984"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441435" y="2571750"/>
            <a:ext cx="3300984"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966572" y="1885950"/>
            <a:ext cx="3300984"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966572" y="2571750"/>
            <a:ext cx="3300984"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smtClean="0"/>
              <a:t>5/28/2026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51978131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2" name="Picture 1" descr="Slate-V2-H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7962" y="1818214"/>
            <a:ext cx="3339972" cy="1847851"/>
          </a:xfrm>
          <a:prstGeom prst="rect">
            <a:avLst/>
          </a:prstGeom>
        </p:spPr>
      </p:pic>
      <p:pic>
        <p:nvPicPr>
          <p:cNvPr id="36" name="Picture 35" descr="Slate-V2-H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03800" y="1818214"/>
            <a:ext cx="3339972" cy="1847851"/>
          </a:xfrm>
          <a:prstGeom prst="rect">
            <a:avLst/>
          </a:prstGeom>
        </p:spPr>
      </p:pic>
      <p:pic>
        <p:nvPicPr>
          <p:cNvPr id="37" name="Picture 36" descr="Slate-V2-H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36051" y="1818214"/>
            <a:ext cx="3339972" cy="1847851"/>
          </a:xfrm>
          <a:prstGeom prst="rect">
            <a:avLst/>
          </a:prstGeom>
        </p:spPr>
      </p:pic>
      <p:sp>
        <p:nvSpPr>
          <p:cNvPr id="30" name="Title 1"/>
          <p:cNvSpPr>
            <a:spLocks noGrp="1"/>
          </p:cNvSpPr>
          <p:nvPr>
            <p:ph type="title"/>
          </p:nvPr>
        </p:nvSpPr>
        <p:spPr>
          <a:xfrm>
            <a:off x="913794" y="609600"/>
            <a:ext cx="10353763" cy="97045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13795" y="3904106"/>
            <a:ext cx="3300984"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1018102" y="1938918"/>
            <a:ext cx="3092368" cy="160295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913795" y="4480368"/>
            <a:ext cx="3300984" cy="1310833"/>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442788" y="3904106"/>
            <a:ext cx="3300984"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545743" y="1939094"/>
            <a:ext cx="3092368" cy="160816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441435" y="4480367"/>
            <a:ext cx="3300984" cy="1310833"/>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966697" y="3904106"/>
            <a:ext cx="3300984"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8075698" y="1934432"/>
            <a:ext cx="3092368" cy="160729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966572" y="4480365"/>
            <a:ext cx="3300984" cy="131083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smtClean="0"/>
              <a:t>5/28/2026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29860142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E36636D-D922-432D-A958-524484B5923D}" type="datetimeFigureOut">
              <a:rPr lang="en-US" smtClean="0"/>
              <a:pPr/>
              <a:t>5/28/2026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smtClean="0"/>
              <a:pPr/>
              <a:t>‹#›</a:t>
            </a:fld>
            <a:endParaRPr lang="en-US" dirty="0"/>
          </a:p>
        </p:txBody>
      </p:sp>
    </p:spTree>
    <p:extLst>
      <p:ext uri="{BB962C8B-B14F-4D97-AF65-F5344CB8AC3E}">
        <p14:creationId xmlns:p14="http://schemas.microsoft.com/office/powerpoint/2010/main" val="12503150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83068" y="609599"/>
            <a:ext cx="2284487" cy="5181601"/>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913796" y="609599"/>
            <a:ext cx="7916872" cy="5181601"/>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E36636D-D922-432D-A958-524484B5923D}" type="datetimeFigureOut">
              <a:rPr lang="en-US" smtClean="0"/>
              <a:pPr/>
              <a:t>5/28/2026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smtClean="0"/>
              <a:pPr/>
              <a:t>‹#›</a:t>
            </a:fld>
            <a:endParaRPr lang="en-US" dirty="0"/>
          </a:p>
        </p:txBody>
      </p:sp>
    </p:spTree>
    <p:extLst>
      <p:ext uri="{BB962C8B-B14F-4D97-AF65-F5344CB8AC3E}">
        <p14:creationId xmlns:p14="http://schemas.microsoft.com/office/powerpoint/2010/main" val="1639374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E36636D-D922-432D-A958-524484B5923D}" type="datetimeFigureOut">
              <a:rPr lang="en-US" smtClean="0"/>
              <a:pPr/>
              <a:t>5/28/2026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smtClean="0"/>
              <a:pPr/>
              <a:t>‹#›</a:t>
            </a:fld>
            <a:endParaRPr lang="en-US" dirty="0"/>
          </a:p>
        </p:txBody>
      </p:sp>
    </p:spTree>
    <p:extLst>
      <p:ext uri="{BB962C8B-B14F-4D97-AF65-F5344CB8AC3E}">
        <p14:creationId xmlns:p14="http://schemas.microsoft.com/office/powerpoint/2010/main" val="16447412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95401" y="1761067"/>
            <a:ext cx="9590550" cy="1828813"/>
          </a:xfrm>
        </p:spPr>
        <p:txBody>
          <a:bodyPr anchor="b"/>
          <a:lstStyle>
            <a:lvl1pPr algn="ct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295401" y="3589879"/>
            <a:ext cx="9590550" cy="1507054"/>
          </a:xfrm>
        </p:spPr>
        <p:txBody>
          <a:bodyPr anchor="t"/>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E36636D-D922-432D-A958-524484B5923D}" type="datetimeFigureOut">
              <a:rPr lang="en-US" smtClean="0"/>
              <a:pPr/>
              <a:t>5/28/2026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smtClean="0"/>
              <a:pPr/>
              <a:t>‹#›</a:t>
            </a:fld>
            <a:endParaRPr lang="en-US" dirty="0"/>
          </a:p>
        </p:txBody>
      </p:sp>
    </p:spTree>
    <p:extLst>
      <p:ext uri="{BB962C8B-B14F-4D97-AF65-F5344CB8AC3E}">
        <p14:creationId xmlns:p14="http://schemas.microsoft.com/office/powerpoint/2010/main" val="6802859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913795" y="1732449"/>
            <a:ext cx="5060497" cy="4058750"/>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2892" y="1732449"/>
            <a:ext cx="5064665" cy="4058751"/>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E36636D-D922-432D-A958-524484B5923D}" type="datetimeFigureOut">
              <a:rPr lang="en-US" smtClean="0"/>
              <a:pPr/>
              <a:t>5/28/2026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F28FB93-0A08-4E7D-8E63-9EFA29F1E093}" type="slidenum">
              <a:rPr lang="en-US" smtClean="0"/>
              <a:pPr/>
              <a:t>‹#›</a:t>
            </a:fld>
            <a:endParaRPr lang="en-US" dirty="0"/>
          </a:p>
        </p:txBody>
      </p:sp>
    </p:spTree>
    <p:extLst>
      <p:ext uri="{BB962C8B-B14F-4D97-AF65-F5344CB8AC3E}">
        <p14:creationId xmlns:p14="http://schemas.microsoft.com/office/powerpoint/2010/main" val="3224648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20" name="Picture 19" descr="Slate-V2-HD-comp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3795" y="1734506"/>
            <a:ext cx="5089072" cy="4148769"/>
          </a:xfrm>
          <a:prstGeom prst="rect">
            <a:avLst/>
          </a:prstGeom>
        </p:spPr>
      </p:pic>
      <p:pic>
        <p:nvPicPr>
          <p:cNvPr id="21" name="Picture 20" descr="Slate-V2-HD-comp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78485" y="1734506"/>
            <a:ext cx="5089072" cy="4148769"/>
          </a:xfrm>
          <a:prstGeom prst="rect">
            <a:avLst/>
          </a:prstGeom>
        </p:spPr>
      </p:pic>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005872" y="1835254"/>
            <a:ext cx="4876344" cy="544884"/>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05872" y="2380137"/>
            <a:ext cx="4876344" cy="3411063"/>
          </a:xfrm>
        </p:spPr>
        <p:txBody>
          <a:bodyPr anchor="t">
            <a:normAutofit/>
          </a:bodyPr>
          <a:lstStyle>
            <a:lvl1pPr>
              <a:defRPr sz="1800"/>
            </a:lvl1pPr>
            <a:lvl2pPr>
              <a:defRPr sz="1600"/>
            </a:lvl2pPr>
            <a:lvl3pPr>
              <a:defRPr sz="14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94967" y="1835254"/>
            <a:ext cx="4895330" cy="544883"/>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94967" y="2380137"/>
            <a:ext cx="4895330" cy="3411063"/>
          </a:xfrm>
        </p:spPr>
        <p:txBody>
          <a:bodyPr anchor="t">
            <a:normAutofit/>
          </a:bodyPr>
          <a:lstStyle>
            <a:lvl1pPr>
              <a:defRPr sz="1800"/>
            </a:lvl1pPr>
            <a:lvl2pPr>
              <a:defRPr sz="1600"/>
            </a:lvl2pPr>
            <a:lvl3pPr>
              <a:defRPr sz="14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E36636D-D922-432D-A958-524484B5923D}" type="datetimeFigureOut">
              <a:rPr lang="en-US" smtClean="0"/>
              <a:pPr/>
              <a:t>5/28/2026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F28FB93-0A08-4E7D-8E63-9EFA29F1E093}" type="slidenum">
              <a:rPr lang="en-US" smtClean="0"/>
              <a:pPr/>
              <a:t>‹#›</a:t>
            </a:fld>
            <a:endParaRPr lang="en-US" dirty="0"/>
          </a:p>
        </p:txBody>
      </p:sp>
    </p:spTree>
    <p:extLst>
      <p:ext uri="{BB962C8B-B14F-4D97-AF65-F5344CB8AC3E}">
        <p14:creationId xmlns:p14="http://schemas.microsoft.com/office/powerpoint/2010/main" val="19803508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E36636D-D922-432D-A958-524484B5923D}" type="datetimeFigureOut">
              <a:rPr lang="en-US" smtClean="0"/>
              <a:pPr/>
              <a:t>5/28/2026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F28FB93-0A08-4E7D-8E63-9EFA29F1E093}" type="slidenum">
              <a:rPr lang="en-US" smtClean="0"/>
              <a:pPr/>
              <a:t>‹#›</a:t>
            </a:fld>
            <a:endParaRPr lang="en-US" dirty="0"/>
          </a:p>
        </p:txBody>
      </p:sp>
    </p:spTree>
    <p:extLst>
      <p:ext uri="{BB962C8B-B14F-4D97-AF65-F5344CB8AC3E}">
        <p14:creationId xmlns:p14="http://schemas.microsoft.com/office/powerpoint/2010/main" val="24650150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E36636D-D922-432D-A958-524484B5923D}" type="datetimeFigureOut">
              <a:rPr lang="en-US" smtClean="0"/>
              <a:pPr/>
              <a:t>5/28/2026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F28FB93-0A08-4E7D-8E63-9EFA29F1E093}" type="slidenum">
              <a:rPr lang="en-US" smtClean="0"/>
              <a:pPr/>
              <a:t>‹#›</a:t>
            </a:fld>
            <a:endParaRPr lang="en-US" dirty="0"/>
          </a:p>
        </p:txBody>
      </p:sp>
    </p:spTree>
    <p:extLst>
      <p:ext uri="{BB962C8B-B14F-4D97-AF65-F5344CB8AC3E}">
        <p14:creationId xmlns:p14="http://schemas.microsoft.com/office/powerpoint/2010/main" val="40985717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3706889" cy="1821918"/>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4855633" y="609600"/>
            <a:ext cx="6411924" cy="51816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13795" y="2431518"/>
            <a:ext cx="3706889" cy="3359681"/>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E36636D-D922-432D-A958-524484B5923D}" type="datetimeFigureOut">
              <a:rPr lang="en-US" smtClean="0"/>
              <a:pPr/>
              <a:t>5/28/2026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F28FB93-0A08-4E7D-8E63-9EFA29F1E093}" type="slidenum">
              <a:rPr lang="en-US" smtClean="0"/>
              <a:pPr/>
              <a:t>‹#›</a:t>
            </a:fld>
            <a:endParaRPr lang="en-US" dirty="0"/>
          </a:p>
        </p:txBody>
      </p:sp>
    </p:spTree>
    <p:extLst>
      <p:ext uri="{BB962C8B-B14F-4D97-AF65-F5344CB8AC3E}">
        <p14:creationId xmlns:p14="http://schemas.microsoft.com/office/powerpoint/2010/main" val="13462647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22" name="Picture 21" descr="Slate-V2-HD-vert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93665" y="609600"/>
            <a:ext cx="3584166" cy="5204832"/>
          </a:xfrm>
          <a:prstGeom prst="rect">
            <a:avLst/>
          </a:prstGeom>
        </p:spPr>
      </p:pic>
      <p:sp>
        <p:nvSpPr>
          <p:cNvPr id="2" name="Title 1"/>
          <p:cNvSpPr>
            <a:spLocks noGrp="1"/>
          </p:cNvSpPr>
          <p:nvPr>
            <p:ph type="title"/>
          </p:nvPr>
        </p:nvSpPr>
        <p:spPr>
          <a:xfrm>
            <a:off x="913795" y="609923"/>
            <a:ext cx="5934949" cy="1829338"/>
          </a:xfrm>
        </p:spPr>
        <p:txBody>
          <a:bodyPr anchor="b">
            <a:noAutofit/>
          </a:bodyPr>
          <a:lstStyle>
            <a:lvl1pPr algn="ctr">
              <a:defRPr sz="32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7442551" y="763702"/>
            <a:ext cx="3275751" cy="4912822"/>
          </a:xfr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913795" y="2439261"/>
            <a:ext cx="5934949" cy="3376134"/>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E36636D-D922-432D-A958-524484B5923D}" type="datetimeFigureOut">
              <a:rPr lang="en-US" smtClean="0"/>
              <a:pPr/>
              <a:t>5/28/2026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F28FB93-0A08-4E7D-8E63-9EFA29F1E093}" type="slidenum">
              <a:rPr lang="en-US" smtClean="0"/>
              <a:pPr/>
              <a:t>‹#›</a:t>
            </a:fld>
            <a:endParaRPr lang="en-US" dirty="0"/>
          </a:p>
        </p:txBody>
      </p:sp>
    </p:spTree>
    <p:extLst>
      <p:ext uri="{BB962C8B-B14F-4D97-AF65-F5344CB8AC3E}">
        <p14:creationId xmlns:p14="http://schemas.microsoft.com/office/powerpoint/2010/main" val="17952738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3795" y="609600"/>
            <a:ext cx="10353762" cy="970450"/>
          </a:xfrm>
          <a:prstGeom prst="rect">
            <a:avLst/>
          </a:prstGeom>
          <a:effectLst>
            <a:outerShdw blurRad="25400" dir="17880000">
              <a:srgbClr val="000000">
                <a:alpha val="46000"/>
              </a:srgbClr>
            </a:outerShdw>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13795" y="1732449"/>
            <a:ext cx="10353762" cy="4058751"/>
          </a:xfrm>
          <a:prstGeom prst="rect">
            <a:avLst/>
          </a:prstGeom>
          <a:effectLst>
            <a:outerShdw blurRad="25400" dir="17880000">
              <a:srgbClr val="000000">
                <a:alpha val="46000"/>
              </a:srgbClr>
            </a:outerShdw>
          </a:effectLst>
        </p:spPr>
        <p:txBody>
          <a:bodyPr vert="horz" lIns="91440" tIns="45720" rIns="91440" bIns="45720" rtlCol="0"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78736" y="5883275"/>
            <a:ext cx="2743200" cy="365125"/>
          </a:xfrm>
          <a:prstGeom prst="rect">
            <a:avLst/>
          </a:prstGeom>
        </p:spPr>
        <p:txBody>
          <a:bodyPr vert="horz" lIns="91440" tIns="45720" rIns="91440" bIns="45720" rtlCol="0" anchor="ctr"/>
          <a:lstStyle>
            <a:lvl1pPr algn="r">
              <a:defRPr sz="1000">
                <a:solidFill>
                  <a:schemeClr val="tx1">
                    <a:lumMod val="95000"/>
                  </a:schemeClr>
                </a:solidFill>
                <a:effectLst>
                  <a:outerShdw blurRad="50800" dist="38100" dir="2700000" algn="tl" rotWithShape="0">
                    <a:schemeClr val="bg1">
                      <a:alpha val="43000"/>
                    </a:schemeClr>
                  </a:outerShdw>
                </a:effectLst>
              </a:defRPr>
            </a:lvl1pPr>
          </a:lstStyle>
          <a:p>
            <a:fld id="{8E36636D-D922-432D-A958-524484B5923D}" type="datetimeFigureOut">
              <a:rPr lang="en-US" smtClean="0"/>
              <a:pPr/>
              <a:t>5/28/2026</a:t>
            </a:fld>
            <a:endParaRPr lang="en-US" dirty="0"/>
          </a:p>
        </p:txBody>
      </p:sp>
      <p:sp>
        <p:nvSpPr>
          <p:cNvPr id="5" name="Footer Placeholder 4"/>
          <p:cNvSpPr>
            <a:spLocks noGrp="1"/>
          </p:cNvSpPr>
          <p:nvPr>
            <p:ph type="ftr" sz="quarter" idx="3"/>
          </p:nvPr>
        </p:nvSpPr>
        <p:spPr>
          <a:xfrm>
            <a:off x="913795" y="5883275"/>
            <a:ext cx="6672865" cy="365125"/>
          </a:xfrm>
          <a:prstGeom prst="rect">
            <a:avLst/>
          </a:prstGeom>
        </p:spPr>
        <p:txBody>
          <a:bodyPr vert="horz" lIns="91440" tIns="45720" rIns="91440" bIns="45720" rtlCol="0" anchor="ctr"/>
          <a:lstStyle>
            <a:lvl1pPr algn="l">
              <a:defRPr sz="1000">
                <a:solidFill>
                  <a:schemeClr val="tx1">
                    <a:lumMod val="95000"/>
                  </a:schemeClr>
                </a:solidFill>
                <a:effectLst>
                  <a:outerShdw blurRad="50800" dist="38100" dir="2700000" algn="tl" rotWithShape="0">
                    <a:schemeClr val="bg1">
                      <a:alpha val="43000"/>
                    </a:schemeClr>
                  </a:outerShdw>
                </a:effectLst>
              </a:defRPr>
            </a:lvl1pPr>
          </a:lstStyle>
          <a:p>
            <a:endParaRPr lang="en-US" dirty="0"/>
          </a:p>
        </p:txBody>
      </p:sp>
      <p:sp>
        <p:nvSpPr>
          <p:cNvPr id="6" name="Slide Number Placeholder 5"/>
          <p:cNvSpPr>
            <a:spLocks noGrp="1"/>
          </p:cNvSpPr>
          <p:nvPr>
            <p:ph type="sldNum" sz="quarter" idx="4"/>
          </p:nvPr>
        </p:nvSpPr>
        <p:spPr>
          <a:xfrm>
            <a:off x="10514011" y="5883275"/>
            <a:ext cx="753545" cy="365125"/>
          </a:xfrm>
          <a:prstGeom prst="rect">
            <a:avLst/>
          </a:prstGeom>
        </p:spPr>
        <p:txBody>
          <a:bodyPr vert="horz" lIns="91440" tIns="45720" rIns="91440" bIns="45720" rtlCol="0" anchor="ctr"/>
          <a:lstStyle>
            <a:lvl1pPr algn="r">
              <a:defRPr sz="1000">
                <a:solidFill>
                  <a:schemeClr val="tx1">
                    <a:lumMod val="95000"/>
                  </a:schemeClr>
                </a:solidFill>
                <a:effectLst>
                  <a:outerShdw blurRad="50800" dist="38100" dir="2700000" algn="tl" rotWithShape="0">
                    <a:schemeClr val="bg1">
                      <a:alpha val="43000"/>
                    </a:schemeClr>
                  </a:outerShdw>
                </a:effectLst>
              </a:defRPr>
            </a:lvl1pPr>
          </a:lstStyle>
          <a:p>
            <a:fld id="{DF28FB93-0A08-4E7D-8E63-9EFA29F1E093}" type="slidenum">
              <a:rPr lang="en-US" smtClean="0"/>
              <a:pPr/>
              <a:t>‹#›</a:t>
            </a:fld>
            <a:endParaRPr lang="en-US" dirty="0"/>
          </a:p>
        </p:txBody>
      </p:sp>
    </p:spTree>
    <p:extLst>
      <p:ext uri="{BB962C8B-B14F-4D97-AF65-F5344CB8AC3E}">
        <p14:creationId xmlns:p14="http://schemas.microsoft.com/office/powerpoint/2010/main" val="1691424289"/>
      </p:ext>
    </p:extLst>
  </p:cSld>
  <p:clrMap bg1="dk1" tx1="lt1" bg2="dk2" tx2="lt2" accent1="accent1" accent2="accent2" accent3="accent3" accent4="accent4" accent5="accent5" accent6="accent6" hlink="hlink" folHlink="folHlink"/>
  <p:sldLayoutIdLst>
    <p:sldLayoutId id="2147483861" r:id="rId1"/>
    <p:sldLayoutId id="2147483862" r:id="rId2"/>
    <p:sldLayoutId id="2147483863" r:id="rId3"/>
    <p:sldLayoutId id="2147483864" r:id="rId4"/>
    <p:sldLayoutId id="2147483865" r:id="rId5"/>
    <p:sldLayoutId id="2147483866" r:id="rId6"/>
    <p:sldLayoutId id="2147483867" r:id="rId7"/>
    <p:sldLayoutId id="2147483868" r:id="rId8"/>
    <p:sldLayoutId id="2147483869" r:id="rId9"/>
    <p:sldLayoutId id="2147483870" r:id="rId10"/>
    <p:sldLayoutId id="2147483871" r:id="rId11"/>
    <p:sldLayoutId id="2147483872" r:id="rId12"/>
    <p:sldLayoutId id="2147483873" r:id="rId13"/>
    <p:sldLayoutId id="2147483874" r:id="rId14"/>
    <p:sldLayoutId id="2147483875" r:id="rId15"/>
    <p:sldLayoutId id="2147483876" r:id="rId16"/>
    <p:sldLayoutId id="2147483877" r:id="rId17"/>
  </p:sldLayoutIdLst>
  <p:txStyles>
    <p:titleStyle>
      <a:lvl1pPr algn="ctr" defTabSz="457200" rtl="0" eaLnBrk="1" latinLnBrk="0" hangingPunct="1">
        <a:spcBef>
          <a:spcPct val="0"/>
        </a:spcBef>
        <a:buNone/>
        <a:defRPr sz="40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06000" algn="l" defTabSz="457200" rtl="0" eaLnBrk="1" latinLnBrk="0" hangingPunct="1">
        <a:spcBef>
          <a:spcPct val="20000"/>
        </a:spcBef>
        <a:spcAft>
          <a:spcPts val="600"/>
        </a:spcAft>
        <a:buClr>
          <a:schemeClr val="tx2"/>
        </a:buClr>
        <a:buSzPct val="70000"/>
        <a:buFont typeface="Wingdings 2" charset="2"/>
        <a:buChar char=""/>
        <a:defRPr sz="20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1pPr>
      <a:lvl2pPr marL="720000" indent="-270000" algn="l" defTabSz="457200" rtl="0" eaLnBrk="1" latinLnBrk="0" hangingPunct="1">
        <a:spcBef>
          <a:spcPct val="20000"/>
        </a:spcBef>
        <a:spcAft>
          <a:spcPts val="600"/>
        </a:spcAft>
        <a:buClr>
          <a:schemeClr val="tx2"/>
        </a:buClr>
        <a:buSzPct val="70000"/>
        <a:buFont typeface="Wingdings 2" charset="2"/>
        <a:buChar char=""/>
        <a:defRPr sz="18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2pPr>
      <a:lvl3pPr marL="1026000" indent="-216000" algn="l" defTabSz="457200" rtl="0" eaLnBrk="1" latinLnBrk="0" hangingPunct="1">
        <a:spcBef>
          <a:spcPct val="20000"/>
        </a:spcBef>
        <a:spcAft>
          <a:spcPts val="600"/>
        </a:spcAft>
        <a:buClr>
          <a:schemeClr val="tx2"/>
        </a:buClr>
        <a:buSzPct val="70000"/>
        <a:buFont typeface="Wingdings 2" charset="2"/>
        <a:buChar char=""/>
        <a:defRPr sz="16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3pPr>
      <a:lvl4pPr marL="1386000" indent="-2160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4pPr>
      <a:lvl5pPr marL="1674000" indent="-2160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5pPr>
      <a:lvl6pPr marL="20146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6pPr>
      <a:lvl7pPr marL="24018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7pPr>
      <a:lvl8pPr marL="27890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8pPr>
      <a:lvl9pPr marL="31062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8" Type="http://schemas.openxmlformats.org/officeDocument/2006/relationships/diagramData" Target="../diagrams/data3.xml"/><Relationship Id="rId3" Type="http://schemas.openxmlformats.org/officeDocument/2006/relationships/diagramData" Target="../diagrams/data2.xml"/><Relationship Id="rId7" Type="http://schemas.microsoft.com/office/2007/relationships/diagramDrawing" Target="../diagrams/drawing2.xml"/><Relationship Id="rId12" Type="http://schemas.microsoft.com/office/2007/relationships/diagramDrawing" Target="../diagrams/drawing3.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2.xml"/><Relationship Id="rId11" Type="http://schemas.openxmlformats.org/officeDocument/2006/relationships/diagramColors" Target="../diagrams/colors3.xml"/><Relationship Id="rId5" Type="http://schemas.openxmlformats.org/officeDocument/2006/relationships/diagramQuickStyle" Target="../diagrams/quickStyle2.xml"/><Relationship Id="rId10" Type="http://schemas.openxmlformats.org/officeDocument/2006/relationships/diagramQuickStyle" Target="../diagrams/quickStyle3.xml"/><Relationship Id="rId4" Type="http://schemas.openxmlformats.org/officeDocument/2006/relationships/diagramLayout" Target="../diagrams/layout2.xml"/><Relationship Id="rId9" Type="http://schemas.openxmlformats.org/officeDocument/2006/relationships/diagramLayout" Target="../diagrams/layout3.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7.xml.rels><?xml version="1.0" encoding="UTF-8" standalone="yes"?>
<Relationships xmlns="http://schemas.openxmlformats.org/package/2006/relationships"><Relationship Id="rId8" Type="http://schemas.openxmlformats.org/officeDocument/2006/relationships/diagramLayout" Target="../diagrams/layout6.xml"/><Relationship Id="rId3" Type="http://schemas.openxmlformats.org/officeDocument/2006/relationships/diagramLayout" Target="../diagrams/layout5.xml"/><Relationship Id="rId7" Type="http://schemas.openxmlformats.org/officeDocument/2006/relationships/diagramData" Target="../diagrams/data6.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11" Type="http://schemas.microsoft.com/office/2007/relationships/diagramDrawing" Target="../diagrams/drawing6.xml"/><Relationship Id="rId5" Type="http://schemas.openxmlformats.org/officeDocument/2006/relationships/diagramColors" Target="../diagrams/colors5.xml"/><Relationship Id="rId10" Type="http://schemas.openxmlformats.org/officeDocument/2006/relationships/diagramColors" Target="../diagrams/colors6.xml"/><Relationship Id="rId4" Type="http://schemas.openxmlformats.org/officeDocument/2006/relationships/diagramQuickStyle" Target="../diagrams/quickStyle5.xml"/><Relationship Id="rId9" Type="http://schemas.openxmlformats.org/officeDocument/2006/relationships/diagramQuickStyle" Target="../diagrams/quickStyle6.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BFC186A-5A9F-4A9A-A72D-DFBBE99344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E8EE1E2B-262B-4EE5-9AB3-125FAB1A8A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ln w="15875" cap="sq" cmpd="sng">
            <a:no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368586B-3C1F-57E0-C0CD-11D2DCFCD699}"/>
              </a:ext>
            </a:extLst>
          </p:cNvPr>
          <p:cNvSpPr>
            <a:spLocks noGrp="1"/>
          </p:cNvSpPr>
          <p:nvPr>
            <p:ph type="ctrTitle"/>
          </p:nvPr>
        </p:nvSpPr>
        <p:spPr>
          <a:xfrm>
            <a:off x="4377626" y="966851"/>
            <a:ext cx="6889930" cy="4626864"/>
          </a:xfrm>
          <a:effectLst/>
        </p:spPr>
        <p:txBody>
          <a:bodyPr anchor="ctr">
            <a:normAutofit/>
          </a:bodyPr>
          <a:lstStyle/>
          <a:p>
            <a:pPr algn="l"/>
            <a:r>
              <a:rPr lang="en-US" sz="5000">
                <a:effectLst/>
              </a:rPr>
              <a:t>Fetal Personhood and the Expanding Judicial Override</a:t>
            </a:r>
            <a:endParaRPr lang="en-US" sz="5000"/>
          </a:p>
        </p:txBody>
      </p:sp>
      <p:sp>
        <p:nvSpPr>
          <p:cNvPr id="3" name="Subtitle 2">
            <a:extLst>
              <a:ext uri="{FF2B5EF4-FFF2-40B4-BE49-F238E27FC236}">
                <a16:creationId xmlns:a16="http://schemas.microsoft.com/office/drawing/2014/main" id="{4540327A-7F20-ACD4-CA6A-952462E4565B}"/>
              </a:ext>
            </a:extLst>
          </p:cNvPr>
          <p:cNvSpPr>
            <a:spLocks noGrp="1"/>
          </p:cNvSpPr>
          <p:nvPr>
            <p:ph type="subTitle" idx="1"/>
          </p:nvPr>
        </p:nvSpPr>
        <p:spPr>
          <a:xfrm>
            <a:off x="913795" y="966851"/>
            <a:ext cx="2820362" cy="4626864"/>
          </a:xfrm>
          <a:effectLst/>
        </p:spPr>
        <p:txBody>
          <a:bodyPr anchor="ctr">
            <a:normAutofit/>
          </a:bodyPr>
          <a:lstStyle/>
          <a:p>
            <a:pPr algn="r"/>
            <a:r>
              <a:rPr lang="en-US" dirty="0"/>
              <a:t>Claire Bass, J.D.</a:t>
            </a:r>
          </a:p>
          <a:p>
            <a:pPr algn="r"/>
            <a:r>
              <a:rPr lang="en-US" dirty="0"/>
              <a:t>Assistant Professor of Law, University of Nebraska</a:t>
            </a:r>
          </a:p>
        </p:txBody>
      </p:sp>
      <p:cxnSp>
        <p:nvCxnSpPr>
          <p:cNvPr id="12" name="Straight Connector 11">
            <a:extLst>
              <a:ext uri="{FF2B5EF4-FFF2-40B4-BE49-F238E27FC236}">
                <a16:creationId xmlns:a16="http://schemas.microsoft.com/office/drawing/2014/main" id="{862CADB7-E9BE-4376-8036-0D21CBDC96A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055891" y="2057399"/>
            <a:ext cx="0" cy="27432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19816180"/>
      </p:ext>
    </p:extLst>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6CD6EA-AAF1-C8DE-FBA9-E043607B0D85}"/>
              </a:ext>
            </a:extLst>
          </p:cNvPr>
          <p:cNvSpPr>
            <a:spLocks noGrp="1"/>
          </p:cNvSpPr>
          <p:nvPr>
            <p:ph type="title"/>
          </p:nvPr>
        </p:nvSpPr>
        <p:spPr/>
        <p:txBody>
          <a:bodyPr/>
          <a:lstStyle/>
          <a:p>
            <a:r>
              <a:rPr lang="en-US" dirty="0"/>
              <a:t>Subordination of the Pregnant Patient</a:t>
            </a:r>
          </a:p>
        </p:txBody>
      </p:sp>
      <p:sp>
        <p:nvSpPr>
          <p:cNvPr id="3" name="Content Placeholder 2">
            <a:extLst>
              <a:ext uri="{FF2B5EF4-FFF2-40B4-BE49-F238E27FC236}">
                <a16:creationId xmlns:a16="http://schemas.microsoft.com/office/drawing/2014/main" id="{57B97007-C7E1-2F3D-88AB-4528E4817F34}"/>
              </a:ext>
            </a:extLst>
          </p:cNvPr>
          <p:cNvSpPr>
            <a:spLocks noGrp="1"/>
          </p:cNvSpPr>
          <p:nvPr>
            <p:ph idx="1"/>
          </p:nvPr>
        </p:nvSpPr>
        <p:spPr>
          <a:xfrm>
            <a:off x="913795" y="1732449"/>
            <a:ext cx="10353762" cy="4395635"/>
          </a:xfrm>
        </p:spPr>
        <p:txBody>
          <a:bodyPr>
            <a:normAutofit/>
          </a:bodyPr>
          <a:lstStyle/>
          <a:p>
            <a:r>
              <a:rPr lang="en-US" sz="2400" dirty="0">
                <a:effectLst/>
              </a:rPr>
              <a:t>Exacerbate pregnancy exceptionalism by introducing a “compelling” interest potentially sufficient to override a competent adult’s medical decision-making </a:t>
            </a:r>
          </a:p>
          <a:p>
            <a:pPr lvl="1"/>
            <a:r>
              <a:rPr lang="en-US" sz="2000" dirty="0">
                <a:effectLst/>
              </a:rPr>
              <a:t>Subordinates the rights of the pregnant person to (1) the rights of the fetus and (2) the partner’s parental rights over the fetus</a:t>
            </a:r>
          </a:p>
          <a:p>
            <a:pPr lvl="1"/>
            <a:r>
              <a:rPr lang="en-US" sz="2000" dirty="0">
                <a:effectLst/>
              </a:rPr>
              <a:t>Infantilizes the pregnant person, potentially subjecting them to the medical decision-making of their partner against their consent</a:t>
            </a:r>
          </a:p>
          <a:p>
            <a:pPr lvl="0"/>
            <a:r>
              <a:rPr lang="en-US" sz="2400" dirty="0">
                <a:effectLst/>
              </a:rPr>
              <a:t>Parental rights claims as a tool to further roll back the rights of pregnant people</a:t>
            </a:r>
          </a:p>
          <a:p>
            <a:pPr lvl="1"/>
            <a:r>
              <a:rPr lang="en-US" sz="2000" dirty="0">
                <a:effectLst/>
              </a:rPr>
              <a:t>Offers a more palatable framing of the controversial retrenchment of rights for pregnant people when such retrenchment is favored only by a minority </a:t>
            </a:r>
          </a:p>
          <a:p>
            <a:endParaRPr lang="en-US" dirty="0">
              <a:effectLst/>
            </a:endParaRPr>
          </a:p>
          <a:p>
            <a:pPr lvl="1"/>
            <a:endParaRPr lang="en-US" dirty="0">
              <a:effectLst/>
            </a:endParaRPr>
          </a:p>
        </p:txBody>
      </p:sp>
      <p:graphicFrame>
        <p:nvGraphicFramePr>
          <p:cNvPr id="16" name="Diagram 15">
            <a:extLst>
              <a:ext uri="{FF2B5EF4-FFF2-40B4-BE49-F238E27FC236}">
                <a16:creationId xmlns:a16="http://schemas.microsoft.com/office/drawing/2014/main" id="{BF7EAFAA-98AE-DE2C-3F1E-E9E6F00513E8}"/>
              </a:ext>
            </a:extLst>
          </p:cNvPr>
          <p:cNvGraphicFramePr/>
          <p:nvPr>
            <p:extLst>
              <p:ext uri="{D42A27DB-BD31-4B8C-83A1-F6EECF244321}">
                <p14:modId xmlns:p14="http://schemas.microsoft.com/office/powerpoint/2010/main" val="3228807832"/>
              </p:ext>
            </p:extLst>
          </p:nvPr>
        </p:nvGraphicFramePr>
        <p:xfrm>
          <a:off x="0" y="0"/>
          <a:ext cx="12048632" cy="26039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464871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80000"/>
                <a:lumMod val="80000"/>
              </a:schemeClr>
              <a:schemeClr val="bg2">
                <a:tint val="98000"/>
              </a:schemeClr>
            </a:duotone>
          </a:blip>
          <a:stretch/>
        </a:blip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DAB482FD-C684-4DAA-AC4C-1739F51A98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64C825C5-295D-CEA9-BB90-656DBB922074}"/>
              </a:ext>
            </a:extLst>
          </p:cNvPr>
          <p:cNvSpPr>
            <a:spLocks noGrp="1"/>
          </p:cNvSpPr>
          <p:nvPr>
            <p:ph type="title"/>
          </p:nvPr>
        </p:nvSpPr>
        <p:spPr>
          <a:xfrm>
            <a:off x="5139236" y="1097280"/>
            <a:ext cx="6043875" cy="4626864"/>
          </a:xfrm>
        </p:spPr>
        <p:txBody>
          <a:bodyPr vert="horz" lIns="91440" tIns="45720" rIns="91440" bIns="45720" rtlCol="0" anchor="ctr">
            <a:normAutofit/>
          </a:bodyPr>
          <a:lstStyle/>
          <a:p>
            <a:pPr algn="l"/>
            <a:r>
              <a:rPr lang="en-US" sz="5400" dirty="0"/>
              <a:t>Thank you!</a:t>
            </a:r>
          </a:p>
        </p:txBody>
      </p:sp>
      <p:sp>
        <p:nvSpPr>
          <p:cNvPr id="5" name="Text Placeholder 4">
            <a:extLst>
              <a:ext uri="{FF2B5EF4-FFF2-40B4-BE49-F238E27FC236}">
                <a16:creationId xmlns:a16="http://schemas.microsoft.com/office/drawing/2014/main" id="{B1081300-B5EB-FD04-C322-E87C48CAF5CF}"/>
              </a:ext>
            </a:extLst>
          </p:cNvPr>
          <p:cNvSpPr>
            <a:spLocks noGrp="1"/>
          </p:cNvSpPr>
          <p:nvPr>
            <p:ph type="body" sz="half" idx="2"/>
          </p:nvPr>
        </p:nvSpPr>
        <p:spPr>
          <a:xfrm>
            <a:off x="913795" y="1097280"/>
            <a:ext cx="3256177" cy="4626863"/>
          </a:xfrm>
        </p:spPr>
        <p:txBody>
          <a:bodyPr vert="horz" lIns="91440" tIns="45720" rIns="91440" bIns="45720" rtlCol="0" anchor="ctr">
            <a:normAutofit/>
          </a:bodyPr>
          <a:lstStyle/>
          <a:p>
            <a:pPr algn="r"/>
            <a:r>
              <a:rPr lang="en-US" sz="2000" dirty="0">
                <a:solidFill>
                  <a:schemeClr val="tx1"/>
                </a:solidFill>
              </a:rPr>
              <a:t>cbass2@unl.edu</a:t>
            </a:r>
          </a:p>
        </p:txBody>
      </p:sp>
      <p:cxnSp>
        <p:nvCxnSpPr>
          <p:cNvPr id="12" name="Straight Connector 11">
            <a:extLst>
              <a:ext uri="{FF2B5EF4-FFF2-40B4-BE49-F238E27FC236}">
                <a16:creationId xmlns:a16="http://schemas.microsoft.com/office/drawing/2014/main" id="{2DAA738B-EDF5-4694-B25A-3488245BC87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605" y="2057399"/>
            <a:ext cx="0" cy="2743200"/>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596739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1C3D9BD5-A493-4B97-963D-60135D5338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1F759AF4-E342-4E60-8A32-C44A328F2F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ln w="15875" cap="sq" cmpd="sng">
            <a:no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EBE39E6-25D0-12DA-A58B-D87C3073BBAE}"/>
              </a:ext>
            </a:extLst>
          </p:cNvPr>
          <p:cNvSpPr>
            <a:spLocks noGrp="1"/>
          </p:cNvSpPr>
          <p:nvPr>
            <p:ph type="title"/>
          </p:nvPr>
        </p:nvSpPr>
        <p:spPr>
          <a:xfrm>
            <a:off x="7534655" y="1023257"/>
            <a:ext cx="3732902" cy="4570457"/>
          </a:xfrm>
          <a:effectLst/>
        </p:spPr>
        <p:txBody>
          <a:bodyPr>
            <a:normAutofit/>
          </a:bodyPr>
          <a:lstStyle/>
          <a:p>
            <a:pPr algn="l"/>
            <a:r>
              <a:rPr lang="en-US" dirty="0"/>
              <a:t>Premise</a:t>
            </a:r>
            <a:endParaRPr lang="en-US"/>
          </a:p>
        </p:txBody>
      </p:sp>
      <p:sp>
        <p:nvSpPr>
          <p:cNvPr id="3" name="Content Placeholder 2">
            <a:extLst>
              <a:ext uri="{FF2B5EF4-FFF2-40B4-BE49-F238E27FC236}">
                <a16:creationId xmlns:a16="http://schemas.microsoft.com/office/drawing/2014/main" id="{18880D41-F904-D706-F1E3-4DB0D5682353}"/>
              </a:ext>
            </a:extLst>
          </p:cNvPr>
          <p:cNvSpPr>
            <a:spLocks noGrp="1"/>
          </p:cNvSpPr>
          <p:nvPr>
            <p:ph idx="1"/>
          </p:nvPr>
        </p:nvSpPr>
        <p:spPr>
          <a:xfrm>
            <a:off x="913795" y="1023257"/>
            <a:ext cx="6025645" cy="4570457"/>
          </a:xfrm>
          <a:effectLst/>
        </p:spPr>
        <p:txBody>
          <a:bodyPr anchor="ctr">
            <a:normAutofit/>
          </a:bodyPr>
          <a:lstStyle/>
          <a:p>
            <a:pPr marL="36900" indent="0">
              <a:buNone/>
            </a:pPr>
            <a:r>
              <a:rPr lang="en-US" sz="2400" dirty="0"/>
              <a:t>By granting the fetus legal personhood, states have not only materially strengthened the basis for judicial intervention in obstetric care when a pregnant patient declines treatment, but they have </a:t>
            </a:r>
            <a:r>
              <a:rPr lang="en-US" sz="2400" dirty="0">
                <a:effectLst/>
              </a:rPr>
              <a:t>provided a path for the partner of a pregnant person to assert parental rights over the “child” in utero and seek judicial intervention on that basis. </a:t>
            </a:r>
            <a:endParaRPr lang="en-US" sz="2400" dirty="0"/>
          </a:p>
        </p:txBody>
      </p:sp>
      <p:cxnSp>
        <p:nvCxnSpPr>
          <p:cNvPr id="12" name="Straight Connector 11">
            <a:extLst>
              <a:ext uri="{FF2B5EF4-FFF2-40B4-BE49-F238E27FC236}">
                <a16:creationId xmlns:a16="http://schemas.microsoft.com/office/drawing/2014/main" id="{A49B2805-6469-407A-A68A-BB85AC8A859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223630" y="2057399"/>
            <a:ext cx="0" cy="27432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18590146"/>
      </p:ext>
    </p:extLst>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Arrow: Down 7">
            <a:extLst>
              <a:ext uri="{FF2B5EF4-FFF2-40B4-BE49-F238E27FC236}">
                <a16:creationId xmlns:a16="http://schemas.microsoft.com/office/drawing/2014/main" id="{1BED042D-AFD7-4FA0-BE26-F3266130F758}"/>
              </a:ext>
            </a:extLst>
          </p:cNvPr>
          <p:cNvSpPr/>
          <p:nvPr/>
        </p:nvSpPr>
        <p:spPr>
          <a:xfrm>
            <a:off x="5540825" y="2928256"/>
            <a:ext cx="849086" cy="1654629"/>
          </a:xfrm>
          <a:prstGeom prst="downArrow">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Arrow: Down 8">
            <a:extLst>
              <a:ext uri="{FF2B5EF4-FFF2-40B4-BE49-F238E27FC236}">
                <a16:creationId xmlns:a16="http://schemas.microsoft.com/office/drawing/2014/main" id="{5D6771D7-134B-3EC3-CFE3-60B8A49FDAF1}"/>
              </a:ext>
            </a:extLst>
          </p:cNvPr>
          <p:cNvSpPr/>
          <p:nvPr/>
        </p:nvSpPr>
        <p:spPr>
          <a:xfrm rot="3109339">
            <a:off x="7503960" y="1486572"/>
            <a:ext cx="849086" cy="1675151"/>
          </a:xfrm>
          <a:prstGeom prst="downArrow">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Arrow: Down 9">
            <a:extLst>
              <a:ext uri="{FF2B5EF4-FFF2-40B4-BE49-F238E27FC236}">
                <a16:creationId xmlns:a16="http://schemas.microsoft.com/office/drawing/2014/main" id="{F2BFB578-0570-9C2B-8F72-2217C7407653}"/>
              </a:ext>
            </a:extLst>
          </p:cNvPr>
          <p:cNvSpPr/>
          <p:nvPr/>
        </p:nvSpPr>
        <p:spPr>
          <a:xfrm rot="18359326">
            <a:off x="3517769" y="1487632"/>
            <a:ext cx="849086" cy="1673032"/>
          </a:xfrm>
          <a:prstGeom prst="downArrow">
            <a:avLst/>
          </a:prstGeom>
          <a:solidFill>
            <a:schemeClr val="accent1">
              <a:lumMod val="20000"/>
              <a:lumOff val="80000"/>
            </a:schemeClr>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Rounded Corners 3">
            <a:extLst>
              <a:ext uri="{FF2B5EF4-FFF2-40B4-BE49-F238E27FC236}">
                <a16:creationId xmlns:a16="http://schemas.microsoft.com/office/drawing/2014/main" id="{EAD3BC05-7ED2-7C34-6D8B-C0B3CAF25D4A}"/>
              </a:ext>
            </a:extLst>
          </p:cNvPr>
          <p:cNvSpPr/>
          <p:nvPr/>
        </p:nvSpPr>
        <p:spPr>
          <a:xfrm>
            <a:off x="1460369" y="645390"/>
            <a:ext cx="2481943" cy="1654629"/>
          </a:xfrm>
          <a:prstGeom prst="roundRect">
            <a:avLst/>
          </a:prstGeom>
          <a:solidFill>
            <a:schemeClr val="accent1">
              <a:lumMod val="40000"/>
              <a:lumOff val="60000"/>
            </a:schemeClr>
          </a:solidFill>
          <a:ln w="19050">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Fetal Personhood</a:t>
            </a:r>
          </a:p>
        </p:txBody>
      </p:sp>
      <p:sp>
        <p:nvSpPr>
          <p:cNvPr id="5" name="Rectangle: Rounded Corners 4">
            <a:extLst>
              <a:ext uri="{FF2B5EF4-FFF2-40B4-BE49-F238E27FC236}">
                <a16:creationId xmlns:a16="http://schemas.microsoft.com/office/drawing/2014/main" id="{9AD1884F-9BC4-1A84-CF24-22E42D05DCC9}"/>
              </a:ext>
            </a:extLst>
          </p:cNvPr>
          <p:cNvSpPr/>
          <p:nvPr/>
        </p:nvSpPr>
        <p:spPr>
          <a:xfrm>
            <a:off x="4697185" y="2100942"/>
            <a:ext cx="2481943" cy="1654629"/>
          </a:xfrm>
          <a:prstGeom prst="roundRect">
            <a:avLst/>
          </a:prstGeom>
          <a:solidFill>
            <a:schemeClr val="accent1">
              <a:lumMod val="75000"/>
            </a:schemeClr>
          </a:solidFill>
          <a:ln w="19050">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Pregnancy Exceptionalism</a:t>
            </a:r>
          </a:p>
        </p:txBody>
      </p:sp>
      <p:sp>
        <p:nvSpPr>
          <p:cNvPr id="6" name="Rectangle: Rounded Corners 5">
            <a:extLst>
              <a:ext uri="{FF2B5EF4-FFF2-40B4-BE49-F238E27FC236}">
                <a16:creationId xmlns:a16="http://schemas.microsoft.com/office/drawing/2014/main" id="{67C9EDFE-3191-4C8C-D0AE-D9303B989337}"/>
              </a:ext>
            </a:extLst>
          </p:cNvPr>
          <p:cNvSpPr/>
          <p:nvPr/>
        </p:nvSpPr>
        <p:spPr>
          <a:xfrm>
            <a:off x="7935041" y="645390"/>
            <a:ext cx="2481943" cy="1654629"/>
          </a:xfrm>
          <a:prstGeom prst="roundRect">
            <a:avLst/>
          </a:prstGeom>
          <a:solidFill>
            <a:schemeClr val="accent1">
              <a:lumMod val="40000"/>
              <a:lumOff val="60000"/>
            </a:schemeClr>
          </a:solidFill>
          <a:ln w="19050">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Parental Rights Claims</a:t>
            </a:r>
          </a:p>
        </p:txBody>
      </p:sp>
      <p:sp>
        <p:nvSpPr>
          <p:cNvPr id="7" name="Oval 6">
            <a:extLst>
              <a:ext uri="{FF2B5EF4-FFF2-40B4-BE49-F238E27FC236}">
                <a16:creationId xmlns:a16="http://schemas.microsoft.com/office/drawing/2014/main" id="{A468BE01-070A-0F92-79B8-444476DE09FB}"/>
              </a:ext>
            </a:extLst>
          </p:cNvPr>
          <p:cNvSpPr/>
          <p:nvPr/>
        </p:nvSpPr>
        <p:spPr>
          <a:xfrm>
            <a:off x="4563832" y="4694104"/>
            <a:ext cx="2803071" cy="1828799"/>
          </a:xfrm>
          <a:prstGeom prst="ellipse">
            <a:avLst/>
          </a:prstGeom>
          <a:solidFill>
            <a:schemeClr val="accent1">
              <a:lumMod val="50000"/>
            </a:schemeClr>
          </a:solidFill>
          <a:ln w="19050">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Obstetric Violence</a:t>
            </a:r>
          </a:p>
        </p:txBody>
      </p:sp>
    </p:spTree>
    <p:extLst>
      <p:ext uri="{BB962C8B-B14F-4D97-AF65-F5344CB8AC3E}">
        <p14:creationId xmlns:p14="http://schemas.microsoft.com/office/powerpoint/2010/main" val="32469109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48884A-A41C-3AA9-9BC8-E4CD66437BAD}"/>
              </a:ext>
            </a:extLst>
          </p:cNvPr>
          <p:cNvSpPr>
            <a:spLocks noGrp="1"/>
          </p:cNvSpPr>
          <p:nvPr>
            <p:ph type="title"/>
          </p:nvPr>
        </p:nvSpPr>
        <p:spPr>
          <a:xfrm>
            <a:off x="2864795" y="625499"/>
            <a:ext cx="6072376" cy="520796"/>
          </a:xfrm>
        </p:spPr>
        <p:txBody>
          <a:bodyPr>
            <a:normAutofit fontScale="90000"/>
          </a:bodyPr>
          <a:lstStyle/>
          <a:p>
            <a:r>
              <a:rPr lang="en-US" dirty="0"/>
              <a:t>State Fetal Personhood Laws</a:t>
            </a:r>
          </a:p>
        </p:txBody>
      </p:sp>
      <p:graphicFrame>
        <p:nvGraphicFramePr>
          <p:cNvPr id="7" name="Diagram 6">
            <a:extLst>
              <a:ext uri="{FF2B5EF4-FFF2-40B4-BE49-F238E27FC236}">
                <a16:creationId xmlns:a16="http://schemas.microsoft.com/office/drawing/2014/main" id="{FD27F9FA-9F20-674D-4740-371BFDF30E84}"/>
              </a:ext>
            </a:extLst>
          </p:cNvPr>
          <p:cNvGraphicFramePr/>
          <p:nvPr>
            <p:extLst>
              <p:ext uri="{D42A27DB-BD31-4B8C-83A1-F6EECF244321}">
                <p14:modId xmlns:p14="http://schemas.microsoft.com/office/powerpoint/2010/main" val="419815527"/>
              </p:ext>
            </p:extLst>
          </p:nvPr>
        </p:nvGraphicFramePr>
        <p:xfrm>
          <a:off x="0" y="0"/>
          <a:ext cx="12048632" cy="26039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0" name="Rectangle: Rounded Corners 9">
            <a:extLst>
              <a:ext uri="{FF2B5EF4-FFF2-40B4-BE49-F238E27FC236}">
                <a16:creationId xmlns:a16="http://schemas.microsoft.com/office/drawing/2014/main" id="{8B02D244-AE0E-B8C0-BF1A-7A9265B0AB75}"/>
              </a:ext>
            </a:extLst>
          </p:cNvPr>
          <p:cNvSpPr/>
          <p:nvPr/>
        </p:nvSpPr>
        <p:spPr>
          <a:xfrm>
            <a:off x="1883229" y="1270763"/>
            <a:ext cx="9982200" cy="1690151"/>
          </a:xfrm>
          <a:prstGeom prst="roundRect">
            <a:avLst/>
          </a:prstGeom>
          <a:solidFill>
            <a:schemeClr val="accent1">
              <a:lumMod val="50000"/>
            </a:schemeClr>
          </a:solidFill>
          <a:effectLst>
            <a:outerShdw blurRad="63500" sx="102000" sy="102000" algn="ctr"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buNone/>
            </a:pPr>
            <a:r>
              <a:rPr lang="en-US" sz="1600" dirty="0"/>
              <a:t>The laws of this state shall be interpreted and construed to acknowledge, on behalf of an unborn child at every stage of development, all rights, privileges and immunities available to other persons, citizens and residents of this state . . .” </a:t>
            </a:r>
            <a:r>
              <a:rPr lang="en-US" sz="1600" i="1" dirty="0"/>
              <a:t>Ariz. Rev. Stat. Ann. § 1-219.</a:t>
            </a:r>
            <a:endParaRPr lang="en-US" sz="1600" dirty="0"/>
          </a:p>
        </p:txBody>
      </p:sp>
      <p:sp>
        <p:nvSpPr>
          <p:cNvPr id="11" name="Rectangle: Rounded Corners 10">
            <a:extLst>
              <a:ext uri="{FF2B5EF4-FFF2-40B4-BE49-F238E27FC236}">
                <a16:creationId xmlns:a16="http://schemas.microsoft.com/office/drawing/2014/main" id="{D28193F7-BAC8-4935-DB12-B7E7B3545865}"/>
              </a:ext>
            </a:extLst>
          </p:cNvPr>
          <p:cNvSpPr/>
          <p:nvPr/>
        </p:nvSpPr>
        <p:spPr>
          <a:xfrm>
            <a:off x="1883229" y="4145166"/>
            <a:ext cx="9982200" cy="2484234"/>
          </a:xfrm>
          <a:prstGeom prst="roundRect">
            <a:avLst/>
          </a:prstGeom>
          <a:solidFill>
            <a:schemeClr val="accent1">
              <a:lumMod val="50000"/>
            </a:schemeClr>
          </a:solidFill>
          <a:effectLst>
            <a:outerShdw blurRad="63500" sx="102000" sy="102000" algn="ctr"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buNone/>
            </a:pPr>
            <a:r>
              <a:rPr lang="en-US" sz="1600" dirty="0"/>
              <a:t>(a) The legislature hereby finds and declares the following:</a:t>
            </a:r>
          </a:p>
          <a:p>
            <a:pPr lvl="1">
              <a:buNone/>
            </a:pPr>
            <a:r>
              <a:rPr lang="en-US" sz="1600" dirty="0"/>
              <a:t>(1) The life of each human being begins at fertilization;</a:t>
            </a:r>
          </a:p>
          <a:p>
            <a:pPr lvl="1">
              <a:buNone/>
            </a:pPr>
            <a:r>
              <a:rPr lang="en-US" sz="1600" dirty="0"/>
              <a:t>(2) unborn children have interests in life, health and well-being that should be protected; and</a:t>
            </a:r>
          </a:p>
          <a:p>
            <a:pPr lvl="1">
              <a:buNone/>
            </a:pPr>
            <a:r>
              <a:rPr lang="en-US" sz="1600" dirty="0"/>
              <a:t>(3) the parents of unborn children have protectable interests in the life, health and well-being of the unborn children of such parents.</a:t>
            </a:r>
          </a:p>
          <a:p>
            <a:pPr lvl="0">
              <a:buNone/>
            </a:pPr>
            <a:r>
              <a:rPr lang="en-US" sz="1600" dirty="0"/>
              <a:t>(b) . . . the laws of this state shall be interpreted and construed to acknowledge on behalf of the unborn child at every stage of development, all the rights, privileges and immunities available to other persons, citizens and residents of this state . . .. </a:t>
            </a:r>
            <a:r>
              <a:rPr lang="en-US" sz="1600" i="1" dirty="0"/>
              <a:t>Kan. Stat. Ann. § 65-6732.</a:t>
            </a:r>
          </a:p>
        </p:txBody>
      </p:sp>
      <p:sp>
        <p:nvSpPr>
          <p:cNvPr id="12" name="Rectangle: Rounded Corners 11">
            <a:extLst>
              <a:ext uri="{FF2B5EF4-FFF2-40B4-BE49-F238E27FC236}">
                <a16:creationId xmlns:a16="http://schemas.microsoft.com/office/drawing/2014/main" id="{F7C15F21-7A21-C4A6-8ADD-5330F393F71B}"/>
              </a:ext>
            </a:extLst>
          </p:cNvPr>
          <p:cNvSpPr/>
          <p:nvPr/>
        </p:nvSpPr>
        <p:spPr>
          <a:xfrm>
            <a:off x="872710" y="4446315"/>
            <a:ext cx="1097604" cy="1939948"/>
          </a:xfrm>
          <a:prstGeom prst="roundRect">
            <a:avLst/>
          </a:prstGeom>
          <a:solidFill>
            <a:schemeClr val="accent1">
              <a:lumMod val="20000"/>
              <a:lumOff val="80000"/>
            </a:schemeClr>
          </a:solid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lvl="0"/>
            <a:r>
              <a:rPr lang="en-US">
                <a:solidFill>
                  <a:sysClr val="windowText" lastClr="000000"/>
                </a:solidFill>
              </a:rPr>
              <a:t>Kansas</a:t>
            </a:r>
            <a:endParaRPr lang="en-US" dirty="0">
              <a:solidFill>
                <a:sysClr val="windowText" lastClr="000000"/>
              </a:solidFill>
            </a:endParaRPr>
          </a:p>
        </p:txBody>
      </p:sp>
      <p:sp>
        <p:nvSpPr>
          <p:cNvPr id="13" name="Rectangle: Rounded Corners 12">
            <a:extLst>
              <a:ext uri="{FF2B5EF4-FFF2-40B4-BE49-F238E27FC236}">
                <a16:creationId xmlns:a16="http://schemas.microsoft.com/office/drawing/2014/main" id="{31DF4134-91F2-A205-B032-BE34A7B4ACDE}"/>
              </a:ext>
            </a:extLst>
          </p:cNvPr>
          <p:cNvSpPr/>
          <p:nvPr/>
        </p:nvSpPr>
        <p:spPr>
          <a:xfrm>
            <a:off x="1883229" y="2985946"/>
            <a:ext cx="9982200" cy="1143000"/>
          </a:xfrm>
          <a:prstGeom prst="roundRect">
            <a:avLst/>
          </a:prstGeom>
          <a:solidFill>
            <a:schemeClr val="accent1">
              <a:lumMod val="50000"/>
            </a:schemeClr>
          </a:solidFill>
          <a:effectLst>
            <a:outerShdw blurRad="63500" sx="102000" sy="102000" algn="ctr"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buNone/>
            </a:pPr>
            <a:r>
              <a:rPr lang="en-US" sz="1600" dirty="0"/>
              <a:t>(b) ‘Natural person’ means any human being including an unborn child. </a:t>
            </a:r>
            <a:r>
              <a:rPr lang="nl-NL" sz="1600" i="1" dirty="0"/>
              <a:t>Ga. Code Ann. § 1-2-1.</a:t>
            </a:r>
            <a:endParaRPr lang="en-US" sz="1600" dirty="0"/>
          </a:p>
        </p:txBody>
      </p:sp>
      <p:sp>
        <p:nvSpPr>
          <p:cNvPr id="14" name="Rectangle: Rounded Corners 13">
            <a:extLst>
              <a:ext uri="{FF2B5EF4-FFF2-40B4-BE49-F238E27FC236}">
                <a16:creationId xmlns:a16="http://schemas.microsoft.com/office/drawing/2014/main" id="{DBED034B-9126-B413-1C30-B46985AE1CF2}"/>
              </a:ext>
            </a:extLst>
          </p:cNvPr>
          <p:cNvSpPr/>
          <p:nvPr/>
        </p:nvSpPr>
        <p:spPr>
          <a:xfrm>
            <a:off x="872710" y="3155106"/>
            <a:ext cx="1097604" cy="760423"/>
          </a:xfrm>
          <a:prstGeom prst="roundRect">
            <a:avLst/>
          </a:prstGeom>
          <a:solidFill>
            <a:schemeClr val="accent1">
              <a:lumMod val="20000"/>
              <a:lumOff val="80000"/>
            </a:schemeClr>
          </a:solid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lvl="0"/>
            <a:r>
              <a:rPr lang="en-US">
                <a:solidFill>
                  <a:sysClr val="windowText" lastClr="000000"/>
                </a:solidFill>
              </a:rPr>
              <a:t>Georgia</a:t>
            </a:r>
          </a:p>
        </p:txBody>
      </p:sp>
      <p:sp>
        <p:nvSpPr>
          <p:cNvPr id="15" name="Rectangle: Rounded Corners 14">
            <a:extLst>
              <a:ext uri="{FF2B5EF4-FFF2-40B4-BE49-F238E27FC236}">
                <a16:creationId xmlns:a16="http://schemas.microsoft.com/office/drawing/2014/main" id="{9415D568-2D74-87E5-4696-476257B4C6A8}"/>
              </a:ext>
            </a:extLst>
          </p:cNvPr>
          <p:cNvSpPr/>
          <p:nvPr/>
        </p:nvSpPr>
        <p:spPr>
          <a:xfrm>
            <a:off x="872709" y="1481319"/>
            <a:ext cx="1097605" cy="1143001"/>
          </a:xfrm>
          <a:prstGeom prst="roundRect">
            <a:avLst/>
          </a:prstGeom>
          <a:solidFill>
            <a:schemeClr val="accent1">
              <a:lumMod val="20000"/>
              <a:lumOff val="80000"/>
            </a:schemeClr>
          </a:solid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lvl="0"/>
            <a:r>
              <a:rPr lang="en-US" dirty="0">
                <a:solidFill>
                  <a:sysClr val="windowText" lastClr="000000"/>
                </a:solidFill>
              </a:rPr>
              <a:t>Arizona</a:t>
            </a:r>
          </a:p>
        </p:txBody>
      </p:sp>
    </p:spTree>
    <p:extLst>
      <p:ext uri="{BB962C8B-B14F-4D97-AF65-F5344CB8AC3E}">
        <p14:creationId xmlns:p14="http://schemas.microsoft.com/office/powerpoint/2010/main" val="10695383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25735B-AD13-96E1-ED92-398D33634204}"/>
              </a:ext>
            </a:extLst>
          </p:cNvPr>
          <p:cNvSpPr>
            <a:spLocks noGrp="1"/>
          </p:cNvSpPr>
          <p:nvPr>
            <p:ph type="title"/>
          </p:nvPr>
        </p:nvSpPr>
        <p:spPr>
          <a:xfrm>
            <a:off x="924444" y="891769"/>
            <a:ext cx="10353762" cy="970450"/>
          </a:xfrm>
        </p:spPr>
        <p:txBody>
          <a:bodyPr>
            <a:noAutofit/>
          </a:bodyPr>
          <a:lstStyle/>
          <a:p>
            <a:r>
              <a:rPr lang="en-US" dirty="0"/>
              <a:t>The Right to Decline Medical Care</a:t>
            </a:r>
          </a:p>
        </p:txBody>
      </p:sp>
      <p:graphicFrame>
        <p:nvGraphicFramePr>
          <p:cNvPr id="20" name="Content Placeholder 2">
            <a:extLst>
              <a:ext uri="{FF2B5EF4-FFF2-40B4-BE49-F238E27FC236}">
                <a16:creationId xmlns:a16="http://schemas.microsoft.com/office/drawing/2014/main" id="{036D9CA8-FE98-D93F-431E-1CE84F41E332}"/>
              </a:ext>
            </a:extLst>
          </p:cNvPr>
          <p:cNvGraphicFramePr>
            <a:graphicFrameLocks noGrp="1"/>
          </p:cNvGraphicFramePr>
          <p:nvPr>
            <p:ph idx="1"/>
            <p:extLst>
              <p:ext uri="{D42A27DB-BD31-4B8C-83A1-F6EECF244321}">
                <p14:modId xmlns:p14="http://schemas.microsoft.com/office/powerpoint/2010/main" val="3909006480"/>
              </p:ext>
            </p:extLst>
          </p:nvPr>
        </p:nvGraphicFramePr>
        <p:xfrm>
          <a:off x="913794" y="1862219"/>
          <a:ext cx="10716732" cy="456254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16" name="Diagram 15">
            <a:extLst>
              <a:ext uri="{FF2B5EF4-FFF2-40B4-BE49-F238E27FC236}">
                <a16:creationId xmlns:a16="http://schemas.microsoft.com/office/drawing/2014/main" id="{76C12B46-B7DD-29F2-E043-F4C3AEEAFBEF}"/>
              </a:ext>
            </a:extLst>
          </p:cNvPr>
          <p:cNvGraphicFramePr/>
          <p:nvPr>
            <p:extLst>
              <p:ext uri="{D42A27DB-BD31-4B8C-83A1-F6EECF244321}">
                <p14:modId xmlns:p14="http://schemas.microsoft.com/office/powerpoint/2010/main" val="3260438562"/>
              </p:ext>
            </p:extLst>
          </p:nvPr>
        </p:nvGraphicFramePr>
        <p:xfrm>
          <a:off x="0" y="0"/>
          <a:ext cx="12048632" cy="260398"/>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extLst>
      <p:ext uri="{BB962C8B-B14F-4D97-AF65-F5344CB8AC3E}">
        <p14:creationId xmlns:p14="http://schemas.microsoft.com/office/powerpoint/2010/main" val="21407092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7BBA03-9AD7-A5BD-CAAB-CDCA9BC880B8}"/>
              </a:ext>
            </a:extLst>
          </p:cNvPr>
          <p:cNvSpPr>
            <a:spLocks noGrp="1"/>
          </p:cNvSpPr>
          <p:nvPr>
            <p:ph type="title"/>
          </p:nvPr>
        </p:nvSpPr>
        <p:spPr/>
        <p:txBody>
          <a:bodyPr/>
          <a:lstStyle/>
          <a:p>
            <a:r>
              <a:rPr lang="en-US" dirty="0"/>
              <a:t>Pregnancy Exceptionalism</a:t>
            </a:r>
          </a:p>
        </p:txBody>
      </p:sp>
      <p:sp>
        <p:nvSpPr>
          <p:cNvPr id="3" name="Content Placeholder 2">
            <a:extLst>
              <a:ext uri="{FF2B5EF4-FFF2-40B4-BE49-F238E27FC236}">
                <a16:creationId xmlns:a16="http://schemas.microsoft.com/office/drawing/2014/main" id="{90026F20-7219-A67C-F2FF-9EB7D210E3BA}"/>
              </a:ext>
            </a:extLst>
          </p:cNvPr>
          <p:cNvSpPr>
            <a:spLocks noGrp="1"/>
          </p:cNvSpPr>
          <p:nvPr>
            <p:ph idx="1"/>
          </p:nvPr>
        </p:nvSpPr>
        <p:spPr>
          <a:xfrm>
            <a:off x="913795" y="1732449"/>
            <a:ext cx="10353762" cy="4363551"/>
          </a:xfrm>
        </p:spPr>
        <p:txBody>
          <a:bodyPr>
            <a:normAutofit/>
          </a:bodyPr>
          <a:lstStyle/>
          <a:p>
            <a:r>
              <a:rPr lang="en-US" dirty="0"/>
              <a:t>Many providers </a:t>
            </a:r>
            <a:r>
              <a:rPr lang="en-US" dirty="0">
                <a:effectLst/>
              </a:rPr>
              <a:t>approach pregnancy care as caring for both the pregnant patient and the fetus</a:t>
            </a:r>
          </a:p>
          <a:p>
            <a:pPr lvl="1"/>
            <a:r>
              <a:rPr lang="en-US" dirty="0"/>
              <a:t>“Maternal-fetal conflict” often frustrates the pregnant patient’s ability to decline treatment</a:t>
            </a:r>
          </a:p>
          <a:p>
            <a:r>
              <a:rPr lang="en-US" dirty="0">
                <a:effectLst/>
              </a:rPr>
              <a:t>When physicians perceive a conflict between maternal and fetal interests, some providers prioritize the health of the fetus over the autonomy of the pregnant patient</a:t>
            </a:r>
          </a:p>
          <a:p>
            <a:pPr lvl="1"/>
            <a:r>
              <a:rPr lang="en-US" dirty="0">
                <a:effectLst/>
              </a:rPr>
              <a:t>Coercion</a:t>
            </a:r>
          </a:p>
          <a:p>
            <a:pPr lvl="2"/>
            <a:r>
              <a:rPr lang="en-US" dirty="0">
                <a:effectLst/>
              </a:rPr>
              <a:t>Withholding treatment, language intended to shame or guilt the pregnant patient</a:t>
            </a:r>
          </a:p>
          <a:p>
            <a:pPr lvl="1"/>
            <a:r>
              <a:rPr lang="en-US" dirty="0">
                <a:effectLst/>
              </a:rPr>
              <a:t>Threat of legal involvement</a:t>
            </a:r>
          </a:p>
          <a:p>
            <a:pPr lvl="2"/>
            <a:r>
              <a:rPr lang="en-US" dirty="0">
                <a:effectLst/>
              </a:rPr>
              <a:t>Threat of child welfare services involvement or judicial intervention</a:t>
            </a:r>
          </a:p>
          <a:p>
            <a:pPr lvl="1"/>
            <a:r>
              <a:rPr lang="en-US" dirty="0">
                <a:effectLst/>
              </a:rPr>
              <a:t>Judicial “override” </a:t>
            </a:r>
          </a:p>
          <a:p>
            <a:pPr lvl="2"/>
            <a:r>
              <a:rPr lang="en-US" dirty="0">
                <a:effectLst/>
              </a:rPr>
              <a:t>Court order compelling treatment</a:t>
            </a:r>
            <a:endParaRPr lang="en-US" dirty="0"/>
          </a:p>
          <a:p>
            <a:endParaRPr lang="en-US" dirty="0"/>
          </a:p>
        </p:txBody>
      </p:sp>
      <p:graphicFrame>
        <p:nvGraphicFramePr>
          <p:cNvPr id="28" name="Diagram 27">
            <a:extLst>
              <a:ext uri="{FF2B5EF4-FFF2-40B4-BE49-F238E27FC236}">
                <a16:creationId xmlns:a16="http://schemas.microsoft.com/office/drawing/2014/main" id="{E19218B7-D9D9-42CB-5C6B-D6819AD8F140}"/>
              </a:ext>
            </a:extLst>
          </p:cNvPr>
          <p:cNvGraphicFramePr/>
          <p:nvPr>
            <p:extLst>
              <p:ext uri="{D42A27DB-BD31-4B8C-83A1-F6EECF244321}">
                <p14:modId xmlns:p14="http://schemas.microsoft.com/office/powerpoint/2010/main" val="2195422645"/>
              </p:ext>
            </p:extLst>
          </p:nvPr>
        </p:nvGraphicFramePr>
        <p:xfrm>
          <a:off x="0" y="0"/>
          <a:ext cx="12048632" cy="26039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7716783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428879-DA6D-C97A-DF16-5E5FDD838D3D}"/>
              </a:ext>
            </a:extLst>
          </p:cNvPr>
          <p:cNvSpPr>
            <a:spLocks noGrp="1"/>
          </p:cNvSpPr>
          <p:nvPr>
            <p:ph type="title"/>
          </p:nvPr>
        </p:nvSpPr>
        <p:spPr/>
        <p:txBody>
          <a:bodyPr/>
          <a:lstStyle/>
          <a:p>
            <a:r>
              <a:rPr lang="en-US" dirty="0"/>
              <a:t>Judicial Intervention</a:t>
            </a:r>
          </a:p>
        </p:txBody>
      </p:sp>
      <p:graphicFrame>
        <p:nvGraphicFramePr>
          <p:cNvPr id="4" name="Content Placeholder 3">
            <a:extLst>
              <a:ext uri="{FF2B5EF4-FFF2-40B4-BE49-F238E27FC236}">
                <a16:creationId xmlns:a16="http://schemas.microsoft.com/office/drawing/2014/main" id="{54C936BC-33A4-8043-E47A-1F841C873483}"/>
              </a:ext>
            </a:extLst>
          </p:cNvPr>
          <p:cNvGraphicFramePr>
            <a:graphicFrameLocks noGrp="1"/>
          </p:cNvGraphicFramePr>
          <p:nvPr>
            <p:ph idx="1"/>
            <p:extLst>
              <p:ext uri="{D42A27DB-BD31-4B8C-83A1-F6EECF244321}">
                <p14:modId xmlns:p14="http://schemas.microsoft.com/office/powerpoint/2010/main" val="1990926698"/>
              </p:ext>
            </p:extLst>
          </p:nvPr>
        </p:nvGraphicFramePr>
        <p:xfrm>
          <a:off x="240632" y="1731962"/>
          <a:ext cx="11694694" cy="46688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26" name="Diagram 25">
            <a:extLst>
              <a:ext uri="{FF2B5EF4-FFF2-40B4-BE49-F238E27FC236}">
                <a16:creationId xmlns:a16="http://schemas.microsoft.com/office/drawing/2014/main" id="{49EB4ED8-1BF2-7C4E-859E-FDB1F9781BCF}"/>
              </a:ext>
            </a:extLst>
          </p:cNvPr>
          <p:cNvGraphicFramePr/>
          <p:nvPr>
            <p:extLst>
              <p:ext uri="{D42A27DB-BD31-4B8C-83A1-F6EECF244321}">
                <p14:modId xmlns:p14="http://schemas.microsoft.com/office/powerpoint/2010/main" val="623625162"/>
              </p:ext>
            </p:extLst>
          </p:nvPr>
        </p:nvGraphicFramePr>
        <p:xfrm>
          <a:off x="0" y="0"/>
          <a:ext cx="12048632" cy="26039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1505431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AD95DC-24E8-78A1-8D8D-E356A5D96223}"/>
              </a:ext>
            </a:extLst>
          </p:cNvPr>
          <p:cNvSpPr>
            <a:spLocks noGrp="1"/>
          </p:cNvSpPr>
          <p:nvPr>
            <p:ph type="title"/>
          </p:nvPr>
        </p:nvSpPr>
        <p:spPr>
          <a:xfrm>
            <a:off x="913795" y="609600"/>
            <a:ext cx="10353762" cy="1235242"/>
          </a:xfrm>
        </p:spPr>
        <p:txBody>
          <a:bodyPr/>
          <a:lstStyle/>
          <a:p>
            <a:r>
              <a:rPr lang="en-US" dirty="0"/>
              <a:t>Judicial Intervention</a:t>
            </a:r>
          </a:p>
        </p:txBody>
      </p:sp>
      <p:sp>
        <p:nvSpPr>
          <p:cNvPr id="3" name="Content Placeholder 2">
            <a:extLst>
              <a:ext uri="{FF2B5EF4-FFF2-40B4-BE49-F238E27FC236}">
                <a16:creationId xmlns:a16="http://schemas.microsoft.com/office/drawing/2014/main" id="{1F269F49-BCFC-C60C-0606-43BC36A7FE8E}"/>
              </a:ext>
            </a:extLst>
          </p:cNvPr>
          <p:cNvSpPr>
            <a:spLocks noGrp="1"/>
          </p:cNvSpPr>
          <p:nvPr>
            <p:ph idx="1"/>
          </p:nvPr>
        </p:nvSpPr>
        <p:spPr>
          <a:xfrm>
            <a:off x="913795" y="2197768"/>
            <a:ext cx="10353762" cy="3593432"/>
          </a:xfrm>
        </p:spPr>
        <p:txBody>
          <a:bodyPr>
            <a:normAutofit/>
          </a:bodyPr>
          <a:lstStyle/>
          <a:p>
            <a:r>
              <a:rPr lang="en-US" sz="2400" dirty="0"/>
              <a:t>Hard to quantify – confidentiality, lack of written opinions, threat of intervention </a:t>
            </a:r>
          </a:p>
          <a:p>
            <a:r>
              <a:rPr lang="en-US" sz="2400" dirty="0"/>
              <a:t>Typically sought by hospitals or other providers</a:t>
            </a:r>
          </a:p>
          <a:p>
            <a:r>
              <a:rPr lang="en-US" sz="2400" dirty="0"/>
              <a:t>Where partners of the pregnant patient have sought to intervene, the requests have historically been denied</a:t>
            </a:r>
          </a:p>
          <a:p>
            <a:pPr lvl="1"/>
            <a:r>
              <a:rPr lang="en-US" sz="2000" dirty="0"/>
              <a:t>Taft v. Taft – husband sought authority to force his wife to undergo prenatal surgery; order was granted in Probate and Family Court but overturned on appeal</a:t>
            </a:r>
          </a:p>
        </p:txBody>
      </p:sp>
      <p:graphicFrame>
        <p:nvGraphicFramePr>
          <p:cNvPr id="25" name="Diagram 24">
            <a:extLst>
              <a:ext uri="{FF2B5EF4-FFF2-40B4-BE49-F238E27FC236}">
                <a16:creationId xmlns:a16="http://schemas.microsoft.com/office/drawing/2014/main" id="{D6789E6C-4052-103D-24F9-FE119D60E149}"/>
              </a:ext>
            </a:extLst>
          </p:cNvPr>
          <p:cNvGraphicFramePr/>
          <p:nvPr>
            <p:extLst>
              <p:ext uri="{D42A27DB-BD31-4B8C-83A1-F6EECF244321}">
                <p14:modId xmlns:p14="http://schemas.microsoft.com/office/powerpoint/2010/main" val="1918467559"/>
              </p:ext>
            </p:extLst>
          </p:nvPr>
        </p:nvGraphicFramePr>
        <p:xfrm>
          <a:off x="0" y="0"/>
          <a:ext cx="12048632" cy="26039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529424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1C3D9BD5-A493-4B97-963D-60135D5338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useBgFill="1">
        <p:nvSpPr>
          <p:cNvPr id="18" name="Rectangle 17">
            <a:extLst>
              <a:ext uri="{FF2B5EF4-FFF2-40B4-BE49-F238E27FC236}">
                <a16:creationId xmlns:a16="http://schemas.microsoft.com/office/drawing/2014/main" id="{1F759AF4-E342-4E60-8A32-C44A328F2F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ln w="15875" cap="sq" cmpd="sng">
            <a:no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60C74D9-E2FD-188D-17CC-9BE2296A5457}"/>
              </a:ext>
            </a:extLst>
          </p:cNvPr>
          <p:cNvSpPr>
            <a:spLocks noGrp="1"/>
          </p:cNvSpPr>
          <p:nvPr>
            <p:ph type="title"/>
          </p:nvPr>
        </p:nvSpPr>
        <p:spPr>
          <a:xfrm>
            <a:off x="7534655" y="1023257"/>
            <a:ext cx="3732902" cy="4570457"/>
          </a:xfrm>
          <a:effectLst/>
        </p:spPr>
        <p:txBody>
          <a:bodyPr>
            <a:normAutofit/>
          </a:bodyPr>
          <a:lstStyle/>
          <a:p>
            <a:pPr algn="l"/>
            <a:r>
              <a:rPr lang="en-US"/>
              <a:t>Parental Rights Claims</a:t>
            </a:r>
          </a:p>
        </p:txBody>
      </p:sp>
      <p:sp>
        <p:nvSpPr>
          <p:cNvPr id="3" name="Content Placeholder 2">
            <a:extLst>
              <a:ext uri="{FF2B5EF4-FFF2-40B4-BE49-F238E27FC236}">
                <a16:creationId xmlns:a16="http://schemas.microsoft.com/office/drawing/2014/main" id="{DA645B38-40C1-93D8-0341-027BD968AB63}"/>
              </a:ext>
            </a:extLst>
          </p:cNvPr>
          <p:cNvSpPr>
            <a:spLocks noGrp="1"/>
          </p:cNvSpPr>
          <p:nvPr>
            <p:ph idx="1"/>
          </p:nvPr>
        </p:nvSpPr>
        <p:spPr>
          <a:xfrm>
            <a:off x="913795" y="1023257"/>
            <a:ext cx="6025645" cy="4992532"/>
          </a:xfrm>
          <a:effectLst/>
        </p:spPr>
        <p:txBody>
          <a:bodyPr anchor="ctr">
            <a:normAutofit/>
          </a:bodyPr>
          <a:lstStyle/>
          <a:p>
            <a:r>
              <a:rPr lang="en-US" dirty="0">
                <a:effectLst/>
              </a:rPr>
              <a:t>Parents are tasked with making medical decisions on behalf of their minor children</a:t>
            </a:r>
          </a:p>
          <a:p>
            <a:pPr lvl="1"/>
            <a:r>
              <a:rPr lang="en-US" dirty="0">
                <a:effectLst/>
              </a:rPr>
              <a:t>Parents have a constitutional right to care for and raise their children in the manner they see fit, free from governmental intrusion</a:t>
            </a:r>
          </a:p>
          <a:p>
            <a:pPr lvl="1"/>
            <a:r>
              <a:rPr lang="en-US" dirty="0">
                <a:effectLst/>
              </a:rPr>
              <a:t>The state may intervene when it has a sufficient compelling interest or when the parent is deemed unfit and therefore not entitled to the constitutional protections typically afforded parental decision-making</a:t>
            </a:r>
          </a:p>
        </p:txBody>
      </p:sp>
      <p:cxnSp>
        <p:nvCxnSpPr>
          <p:cNvPr id="19" name="Straight Connector 18">
            <a:extLst>
              <a:ext uri="{FF2B5EF4-FFF2-40B4-BE49-F238E27FC236}">
                <a16:creationId xmlns:a16="http://schemas.microsoft.com/office/drawing/2014/main" id="{A49B2805-6469-407A-A68A-BB85AC8A859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223630" y="2057399"/>
            <a:ext cx="0" cy="27432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graphicFrame>
        <p:nvGraphicFramePr>
          <p:cNvPr id="4" name="Diagram 3">
            <a:extLst>
              <a:ext uri="{FF2B5EF4-FFF2-40B4-BE49-F238E27FC236}">
                <a16:creationId xmlns:a16="http://schemas.microsoft.com/office/drawing/2014/main" id="{C68C3B77-9588-2954-ADA8-0D91A7EB5922}"/>
              </a:ext>
            </a:extLst>
          </p:cNvPr>
          <p:cNvGraphicFramePr/>
          <p:nvPr>
            <p:extLst>
              <p:ext uri="{D42A27DB-BD31-4B8C-83A1-F6EECF244321}">
                <p14:modId xmlns:p14="http://schemas.microsoft.com/office/powerpoint/2010/main" val="1386482162"/>
              </p:ext>
            </p:extLst>
          </p:nvPr>
        </p:nvGraphicFramePr>
        <p:xfrm>
          <a:off x="0" y="0"/>
          <a:ext cx="12048632" cy="26039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39146535"/>
      </p:ext>
    </p:extLst>
  </p:cSld>
  <p:clrMapOvr>
    <a:overrideClrMapping bg1="lt1" tx1="dk1" bg2="lt2" tx2="dk2" accent1="accent1" accent2="accent2" accent3="accent3" accent4="accent4" accent5="accent5" accent6="accent6" hlink="hlink" folHlink="folHlink"/>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late">
  <a:themeElements>
    <a:clrScheme name="Slate">
      <a:dk1>
        <a:sysClr val="windowText" lastClr="000000"/>
      </a:dk1>
      <a:lt1>
        <a:sysClr val="window" lastClr="FFFFFF"/>
      </a:lt1>
      <a:dk2>
        <a:srgbClr val="212123"/>
      </a:dk2>
      <a:lt2>
        <a:srgbClr val="DADADA"/>
      </a:lt2>
      <a:accent1>
        <a:srgbClr val="3EC26C"/>
      </a:accent1>
      <a:accent2>
        <a:srgbClr val="B3D463"/>
      </a:accent2>
      <a:accent3>
        <a:srgbClr val="3BBC9D"/>
      </a:accent3>
      <a:accent4>
        <a:srgbClr val="97AF75"/>
      </a:accent4>
      <a:accent5>
        <a:srgbClr val="6BA841"/>
      </a:accent5>
      <a:accent6>
        <a:srgbClr val="79AE90"/>
      </a:accent6>
      <a:hlink>
        <a:srgbClr val="85E4A6"/>
      </a:hlink>
      <a:folHlink>
        <a:srgbClr val="BDF3D0"/>
      </a:folHlink>
    </a:clrScheme>
    <a:fontScheme name="Slate">
      <a:majorFont>
        <a:latin typeface="Calisto MT" panose="02040603050505030304"/>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listo MT" panose="02040603050505030304"/>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ate">
      <a:fillStyleLst>
        <a:solidFill>
          <a:schemeClr val="phClr"/>
        </a:solidFill>
        <a:gradFill rotWithShape="1">
          <a:gsLst>
            <a:gs pos="0">
              <a:schemeClr val="phClr">
                <a:tint val="60000"/>
                <a:lumMod val="110000"/>
              </a:schemeClr>
            </a:gs>
            <a:gs pos="100000">
              <a:schemeClr val="phClr">
                <a:tint val="88000"/>
              </a:schemeClr>
            </a:gs>
          </a:gsLst>
          <a:lin ang="5400000" scaled="0"/>
        </a:gradFill>
        <a:gradFill rotWithShape="1">
          <a:gsLst>
            <a:gs pos="0">
              <a:schemeClr val="phClr">
                <a:tint val="96000"/>
                <a:lumMod val="104000"/>
              </a:schemeClr>
            </a:gs>
            <a:gs pos="100000">
              <a:schemeClr val="phClr">
                <a:shade val="90000"/>
                <a:lumMod val="90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63500" dist="25400" dir="5400000" rotWithShape="0">
              <a:srgbClr val="000000">
                <a:alpha val="60000"/>
              </a:srgbClr>
            </a:outerShdw>
          </a:effectLst>
        </a:effectStyle>
        <a:effectStyle>
          <a:effectLst>
            <a:outerShdw blurRad="76200" dist="38100" dir="5400000" rotWithShape="0">
              <a:srgbClr val="000000">
                <a:alpha val="75000"/>
              </a:srgbClr>
            </a:outerShdw>
          </a:effectLst>
          <a:scene3d>
            <a:camera prst="orthographicFront">
              <a:rot lat="0" lon="0" rev="0"/>
            </a:camera>
            <a:lightRig rig="threePt" dir="t">
              <a:rot lat="0" lon="0" rev="1200000"/>
            </a:lightRig>
          </a:scene3d>
          <a:sp3d>
            <a:bevelT w="63500" h="25400" prst="hardEdge"/>
          </a:sp3d>
        </a:effectStyle>
      </a:effectStyleLst>
      <a:bgFillStyleLst>
        <a:solidFill>
          <a:schemeClr val="phClr"/>
        </a:solidFill>
        <a:solidFill>
          <a:schemeClr val="phClr"/>
        </a:solidFill>
        <a:blipFill rotWithShape="1">
          <a:blip xmlns:r="http://schemas.openxmlformats.org/officeDocument/2006/relationships" r:embed="rId1">
            <a:duotone>
              <a:schemeClr val="phClr">
                <a:shade val="80000"/>
                <a:lumMod val="80000"/>
              </a:schemeClr>
              <a:schemeClr val="phClr">
                <a:tint val="98000"/>
              </a:schemeClr>
            </a:duotone>
          </a:blip>
          <a:stretch/>
        </a:blipFill>
      </a:bgFillStyleLst>
    </a:fmtScheme>
  </a:themeElements>
  <a:objectDefaults/>
  <a:extraClrSchemeLst/>
  <a:extLst>
    <a:ext uri="{05A4C25C-085E-4340-85A3-A5531E510DB2}">
      <thm15:themeFamily xmlns:thm15="http://schemas.microsoft.com/office/thememl/2012/main" name="Slate" id="{C3F70B94-7CE9-428E-ADC1-3269CC2C3385}" vid="{43372978-11FE-4814-AC26-BC300187D8C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TM04033929[[fn=Slate]]</Template>
  <TotalTime>1697</TotalTime>
  <Words>897</Words>
  <Application>Microsoft Office PowerPoint</Application>
  <PresentationFormat>Widescreen</PresentationFormat>
  <Paragraphs>82</Paragraphs>
  <Slides>11</Slides>
  <Notes>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Aptos</vt:lpstr>
      <vt:lpstr>Calisto MT</vt:lpstr>
      <vt:lpstr>Wingdings 2</vt:lpstr>
      <vt:lpstr>Slate</vt:lpstr>
      <vt:lpstr>Fetal Personhood and the Expanding Judicial Override</vt:lpstr>
      <vt:lpstr>Premise</vt:lpstr>
      <vt:lpstr>PowerPoint Presentation</vt:lpstr>
      <vt:lpstr>State Fetal Personhood Laws</vt:lpstr>
      <vt:lpstr>The Right to Decline Medical Care</vt:lpstr>
      <vt:lpstr>Pregnancy Exceptionalism</vt:lpstr>
      <vt:lpstr>Judicial Intervention</vt:lpstr>
      <vt:lpstr>Judicial Intervention</vt:lpstr>
      <vt:lpstr>Parental Rights Claims</vt:lpstr>
      <vt:lpstr>Subordination of the Pregnant Patient</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Claire Bass</dc:creator>
  <cp:lastModifiedBy>Claire Bass</cp:lastModifiedBy>
  <cp:revision>2</cp:revision>
  <dcterms:created xsi:type="dcterms:W3CDTF">2026-05-28T17:11:56Z</dcterms:created>
  <dcterms:modified xsi:type="dcterms:W3CDTF">2026-05-29T21:29:04Z</dcterms:modified>
</cp:coreProperties>
</file>