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970" r:id="rId3"/>
    <p:sldId id="260" r:id="rId4"/>
    <p:sldId id="992" r:id="rId5"/>
    <p:sldId id="993" r:id="rId6"/>
    <p:sldId id="1017" r:id="rId7"/>
    <p:sldId id="994" r:id="rId8"/>
    <p:sldId id="995" r:id="rId9"/>
    <p:sldId id="1018" r:id="rId10"/>
    <p:sldId id="997" r:id="rId11"/>
    <p:sldId id="1019" r:id="rId12"/>
    <p:sldId id="1013" r:id="rId13"/>
    <p:sldId id="1012" r:id="rId14"/>
    <p:sldId id="999" r:id="rId15"/>
    <p:sldId id="1004" r:id="rId16"/>
    <p:sldId id="1015" r:id="rId17"/>
    <p:sldId id="1006" r:id="rId18"/>
    <p:sldId id="1020" r:id="rId19"/>
    <p:sldId id="1016" r:id="rId20"/>
    <p:sldId id="1021" r:id="rId21"/>
    <p:sldId id="101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46F881-F72A-484D-A264-9291B1C28B23}" v="141" dt="2026-06-02T17:09:45.2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ffmann, Diane" userId="96d80f41-ebbb-4c9e-803b-1303a1b053e6" providerId="ADAL" clId="{D5F92878-F441-47FA-818F-1FC8D3B9F229}"/>
    <pc:docChg chg="undo custSel addSld delSld modSld sldOrd">
      <pc:chgData name="Hoffmann, Diane" userId="96d80f41-ebbb-4c9e-803b-1303a1b053e6" providerId="ADAL" clId="{D5F92878-F441-47FA-818F-1FC8D3B9F229}" dt="2026-06-01T02:14:30.526" v="962" actId="20577"/>
      <pc:docMkLst>
        <pc:docMk/>
      </pc:docMkLst>
      <pc:sldChg chg="modSp mod">
        <pc:chgData name="Hoffmann, Diane" userId="96d80f41-ebbb-4c9e-803b-1303a1b053e6" providerId="ADAL" clId="{D5F92878-F441-47FA-818F-1FC8D3B9F229}" dt="2026-05-26T16:18:18.124" v="16" actId="6549"/>
        <pc:sldMkLst>
          <pc:docMk/>
          <pc:sldMk cId="1659676116" sldId="256"/>
        </pc:sldMkLst>
        <pc:spChg chg="mod">
          <ac:chgData name="Hoffmann, Diane" userId="96d80f41-ebbb-4c9e-803b-1303a1b053e6" providerId="ADAL" clId="{D5F92878-F441-47FA-818F-1FC8D3B9F229}" dt="2026-05-26T16:18:18.124" v="16" actId="6549"/>
          <ac:spMkLst>
            <pc:docMk/>
            <pc:sldMk cId="1659676116" sldId="256"/>
            <ac:spMk id="2" creationId="{9605980B-C091-81E7-3D16-4C6E18F96F57}"/>
          </ac:spMkLst>
        </pc:spChg>
      </pc:sldChg>
      <pc:sldChg chg="ord">
        <pc:chgData name="Hoffmann, Diane" userId="96d80f41-ebbb-4c9e-803b-1303a1b053e6" providerId="ADAL" clId="{D5F92878-F441-47FA-818F-1FC8D3B9F229}" dt="2026-05-29T15:07:08.587" v="441"/>
        <pc:sldMkLst>
          <pc:docMk/>
          <pc:sldMk cId="1960665435" sldId="970"/>
        </pc:sldMkLst>
      </pc:sldChg>
      <pc:sldChg chg="addSp delSp mod">
        <pc:chgData name="Hoffmann, Diane" userId="96d80f41-ebbb-4c9e-803b-1303a1b053e6" providerId="ADAL" clId="{D5F92878-F441-47FA-818F-1FC8D3B9F229}" dt="2026-05-29T22:45:37.446" v="443" actId="22"/>
        <pc:sldMkLst>
          <pc:docMk/>
          <pc:sldMk cId="1344772188" sldId="993"/>
        </pc:sldMkLst>
      </pc:sldChg>
      <pc:sldChg chg="modSp mod">
        <pc:chgData name="Hoffmann, Diane" userId="96d80f41-ebbb-4c9e-803b-1303a1b053e6" providerId="ADAL" clId="{D5F92878-F441-47FA-818F-1FC8D3B9F229}" dt="2026-05-26T16:20:04.005" v="41" actId="20577"/>
        <pc:sldMkLst>
          <pc:docMk/>
          <pc:sldMk cId="249832158" sldId="995"/>
        </pc:sldMkLst>
        <pc:spChg chg="mod">
          <ac:chgData name="Hoffmann, Diane" userId="96d80f41-ebbb-4c9e-803b-1303a1b053e6" providerId="ADAL" clId="{D5F92878-F441-47FA-818F-1FC8D3B9F229}" dt="2026-05-26T16:20:04.005" v="41" actId="20577"/>
          <ac:spMkLst>
            <pc:docMk/>
            <pc:sldMk cId="249832158" sldId="995"/>
            <ac:spMk id="3" creationId="{69279C82-556B-B3A9-28CE-ED4A3B70ECC2}"/>
          </ac:spMkLst>
        </pc:spChg>
      </pc:sldChg>
      <pc:sldChg chg="addSp delSp modSp mod">
        <pc:chgData name="Hoffmann, Diane" userId="96d80f41-ebbb-4c9e-803b-1303a1b053e6" providerId="ADAL" clId="{D5F92878-F441-47FA-818F-1FC8D3B9F229}" dt="2026-06-01T02:14:30.526" v="962" actId="20577"/>
        <pc:sldMkLst>
          <pc:docMk/>
          <pc:sldMk cId="3563088414" sldId="997"/>
        </pc:sldMkLst>
        <pc:spChg chg="mod">
          <ac:chgData name="Hoffmann, Diane" userId="96d80f41-ebbb-4c9e-803b-1303a1b053e6" providerId="ADAL" clId="{D5F92878-F441-47FA-818F-1FC8D3B9F229}" dt="2026-05-28T17:47:11.451" v="281" actId="26606"/>
          <ac:spMkLst>
            <pc:docMk/>
            <pc:sldMk cId="3563088414" sldId="997"/>
            <ac:spMk id="2" creationId="{4928F8A8-09FC-174D-33EC-375FCE856F49}"/>
          </ac:spMkLst>
        </pc:spChg>
        <pc:spChg chg="mod">
          <ac:chgData name="Hoffmann, Diane" userId="96d80f41-ebbb-4c9e-803b-1303a1b053e6" providerId="ADAL" clId="{D5F92878-F441-47FA-818F-1FC8D3B9F229}" dt="2026-06-01T02:14:30.526" v="962" actId="20577"/>
          <ac:spMkLst>
            <pc:docMk/>
            <pc:sldMk cId="3563088414" sldId="997"/>
            <ac:spMk id="3" creationId="{F2BED6DC-84B9-9AE5-49C9-8F91AD573CCB}"/>
          </ac:spMkLst>
        </pc:spChg>
        <pc:spChg chg="add">
          <ac:chgData name="Hoffmann, Diane" userId="96d80f41-ebbb-4c9e-803b-1303a1b053e6" providerId="ADAL" clId="{D5F92878-F441-47FA-818F-1FC8D3B9F229}" dt="2026-05-28T17:47:11.451" v="281" actId="26606"/>
          <ac:spMkLst>
            <pc:docMk/>
            <pc:sldMk cId="3563088414" sldId="997"/>
            <ac:spMk id="34" creationId="{743AA782-23D1-4521-8CAD-47662984AA08}"/>
          </ac:spMkLst>
        </pc:spChg>
        <pc:spChg chg="add">
          <ac:chgData name="Hoffmann, Diane" userId="96d80f41-ebbb-4c9e-803b-1303a1b053e6" providerId="ADAL" clId="{D5F92878-F441-47FA-818F-1FC8D3B9F229}" dt="2026-05-28T17:47:11.451" v="281" actId="26606"/>
          <ac:spMkLst>
            <pc:docMk/>
            <pc:sldMk cId="3563088414" sldId="997"/>
            <ac:spMk id="36" creationId="{650D18FE-0824-4A46-B22C-A86B52E5780A}"/>
          </ac:spMkLst>
        </pc:spChg>
        <pc:picChg chg="mod">
          <ac:chgData name="Hoffmann, Diane" userId="96d80f41-ebbb-4c9e-803b-1303a1b053e6" providerId="ADAL" clId="{D5F92878-F441-47FA-818F-1FC8D3B9F229}" dt="2026-05-28T17:47:11.451" v="281" actId="26606"/>
          <ac:picMkLst>
            <pc:docMk/>
            <pc:sldMk cId="3563088414" sldId="997"/>
            <ac:picMk id="4" creationId="{55E406BB-9B0D-0D0C-C826-2D4D670B267E}"/>
          </ac:picMkLst>
        </pc:picChg>
      </pc:sldChg>
      <pc:sldChg chg="addSp delSp modSp mod">
        <pc:chgData name="Hoffmann, Diane" userId="96d80f41-ebbb-4c9e-803b-1303a1b053e6" providerId="ADAL" clId="{D5F92878-F441-47FA-818F-1FC8D3B9F229}" dt="2026-05-30T00:18:48.348" v="928" actId="207"/>
        <pc:sldMkLst>
          <pc:docMk/>
          <pc:sldMk cId="2890587384" sldId="1004"/>
        </pc:sldMkLst>
        <pc:spChg chg="mod">
          <ac:chgData name="Hoffmann, Diane" userId="96d80f41-ebbb-4c9e-803b-1303a1b053e6" providerId="ADAL" clId="{D5F92878-F441-47FA-818F-1FC8D3B9F229}" dt="2026-05-30T00:16:40.656" v="919" actId="26606"/>
          <ac:spMkLst>
            <pc:docMk/>
            <pc:sldMk cId="2890587384" sldId="1004"/>
            <ac:spMk id="2" creationId="{A767E450-9542-AE16-6BBB-19B7731A6ACB}"/>
          </ac:spMkLst>
        </pc:spChg>
        <pc:spChg chg="add">
          <ac:chgData name="Hoffmann, Diane" userId="96d80f41-ebbb-4c9e-803b-1303a1b053e6" providerId="ADAL" clId="{D5F92878-F441-47FA-818F-1FC8D3B9F229}" dt="2026-05-30T00:16:40.656" v="919" actId="26606"/>
          <ac:spMkLst>
            <pc:docMk/>
            <pc:sldMk cId="2890587384" sldId="1004"/>
            <ac:spMk id="23" creationId="{D4771268-CB57-404A-9271-370EB28F6090}"/>
          </ac:spMkLst>
        </pc:spChg>
        <pc:graphicFrameChg chg="mod modGraphic">
          <ac:chgData name="Hoffmann, Diane" userId="96d80f41-ebbb-4c9e-803b-1303a1b053e6" providerId="ADAL" clId="{D5F92878-F441-47FA-818F-1FC8D3B9F229}" dt="2026-05-30T00:18:48.348" v="928" actId="207"/>
          <ac:graphicFrameMkLst>
            <pc:docMk/>
            <pc:sldMk cId="2890587384" sldId="1004"/>
            <ac:graphicFrameMk id="18" creationId="{9ECC9985-6066-766C-DF82-8BB9A1DE7678}"/>
          </ac:graphicFrameMkLst>
        </pc:graphicFrameChg>
      </pc:sldChg>
      <pc:sldChg chg="ord">
        <pc:chgData name="Hoffmann, Diane" userId="96d80f41-ebbb-4c9e-803b-1303a1b053e6" providerId="ADAL" clId="{D5F92878-F441-47FA-818F-1FC8D3B9F229}" dt="2026-05-29T14:28:45.280" v="398"/>
        <pc:sldMkLst>
          <pc:docMk/>
          <pc:sldMk cId="3774252286" sldId="1006"/>
        </pc:sldMkLst>
      </pc:sldChg>
      <pc:sldChg chg="addSp delSp modSp add mod setBg delAnim">
        <pc:chgData name="Hoffmann, Diane" userId="96d80f41-ebbb-4c9e-803b-1303a1b053e6" providerId="ADAL" clId="{D5F92878-F441-47FA-818F-1FC8D3B9F229}" dt="2026-05-28T17:52:13.660" v="314" actId="113"/>
        <pc:sldMkLst>
          <pc:docMk/>
          <pc:sldMk cId="1786715474" sldId="1012"/>
        </pc:sldMkLst>
        <pc:spChg chg="mod">
          <ac:chgData name="Hoffmann, Diane" userId="96d80f41-ebbb-4c9e-803b-1303a1b053e6" providerId="ADAL" clId="{D5F92878-F441-47FA-818F-1FC8D3B9F229}" dt="2026-05-28T17:31:52.335" v="226" actId="26606"/>
          <ac:spMkLst>
            <pc:docMk/>
            <pc:sldMk cId="1786715474" sldId="1012"/>
            <ac:spMk id="2" creationId="{767BD4D1-BFD7-7496-3A7C-71404A311AFC}"/>
          </ac:spMkLst>
        </pc:spChg>
        <pc:spChg chg="add">
          <ac:chgData name="Hoffmann, Diane" userId="96d80f41-ebbb-4c9e-803b-1303a1b053e6" providerId="ADAL" clId="{D5F92878-F441-47FA-818F-1FC8D3B9F229}" dt="2026-05-28T17:31:52.335" v="226" actId="26606"/>
          <ac:spMkLst>
            <pc:docMk/>
            <pc:sldMk cId="1786715474" sldId="1012"/>
            <ac:spMk id="11" creationId="{7517A47C-B2E5-4B79-8061-D74B1311AF6E}"/>
          </ac:spMkLst>
        </pc:spChg>
        <pc:spChg chg="add">
          <ac:chgData name="Hoffmann, Diane" userId="96d80f41-ebbb-4c9e-803b-1303a1b053e6" providerId="ADAL" clId="{D5F92878-F441-47FA-818F-1FC8D3B9F229}" dt="2026-05-28T17:31:52.335" v="226" actId="26606"/>
          <ac:spMkLst>
            <pc:docMk/>
            <pc:sldMk cId="1786715474" sldId="1012"/>
            <ac:spMk id="13" creationId="{C505E780-2083-4CB5-A42A-5E0E2908ECC3}"/>
          </ac:spMkLst>
        </pc:spChg>
        <pc:spChg chg="add">
          <ac:chgData name="Hoffmann, Diane" userId="96d80f41-ebbb-4c9e-803b-1303a1b053e6" providerId="ADAL" clId="{D5F92878-F441-47FA-818F-1FC8D3B9F229}" dt="2026-05-28T17:31:52.335" v="226" actId="26606"/>
          <ac:spMkLst>
            <pc:docMk/>
            <pc:sldMk cId="1786715474" sldId="1012"/>
            <ac:spMk id="15" creationId="{D2C0AE1C-0118-41AE-8A10-7CDCBF10E96F}"/>
          </ac:spMkLst>
        </pc:spChg>
        <pc:spChg chg="add">
          <ac:chgData name="Hoffmann, Diane" userId="96d80f41-ebbb-4c9e-803b-1303a1b053e6" providerId="ADAL" clId="{D5F92878-F441-47FA-818F-1FC8D3B9F229}" dt="2026-05-28T17:31:52.335" v="226" actId="26606"/>
          <ac:spMkLst>
            <pc:docMk/>
            <pc:sldMk cId="1786715474" sldId="1012"/>
            <ac:spMk id="17" creationId="{463EEC44-1BA3-44ED-81FC-A644B04B2A44}"/>
          </ac:spMkLst>
        </pc:spChg>
        <pc:graphicFrameChg chg="add mod modGraphic">
          <ac:chgData name="Hoffmann, Diane" userId="96d80f41-ebbb-4c9e-803b-1303a1b053e6" providerId="ADAL" clId="{D5F92878-F441-47FA-818F-1FC8D3B9F229}" dt="2026-05-28T17:52:13.660" v="314" actId="113"/>
          <ac:graphicFrameMkLst>
            <pc:docMk/>
            <pc:sldMk cId="1786715474" sldId="1012"/>
            <ac:graphicFrameMk id="7" creationId="{97DB1854-7D0D-7186-AF2E-8EF96A29164D}"/>
          </ac:graphicFrameMkLst>
        </pc:graphicFrameChg>
      </pc:sldChg>
      <pc:sldChg chg="addSp modSp new mod setBg">
        <pc:chgData name="Hoffmann, Diane" userId="96d80f41-ebbb-4c9e-803b-1303a1b053e6" providerId="ADAL" clId="{D5F92878-F441-47FA-818F-1FC8D3B9F229}" dt="2026-05-28T18:00:41.510" v="327" actId="27636"/>
        <pc:sldMkLst>
          <pc:docMk/>
          <pc:sldMk cId="2121823591" sldId="1013"/>
        </pc:sldMkLst>
        <pc:spChg chg="mod">
          <ac:chgData name="Hoffmann, Diane" userId="96d80f41-ebbb-4c9e-803b-1303a1b053e6" providerId="ADAL" clId="{D5F92878-F441-47FA-818F-1FC8D3B9F229}" dt="2026-05-28T18:00:28.014" v="325" actId="207"/>
          <ac:spMkLst>
            <pc:docMk/>
            <pc:sldMk cId="2121823591" sldId="1013"/>
            <ac:spMk id="2" creationId="{09FDDC42-C104-EC03-FE3C-68231A7ABD7E}"/>
          </ac:spMkLst>
        </pc:spChg>
        <pc:spChg chg="mod">
          <ac:chgData name="Hoffmann, Diane" userId="96d80f41-ebbb-4c9e-803b-1303a1b053e6" providerId="ADAL" clId="{D5F92878-F441-47FA-818F-1FC8D3B9F229}" dt="2026-05-28T18:00:41.510" v="327" actId="27636"/>
          <ac:spMkLst>
            <pc:docMk/>
            <pc:sldMk cId="2121823591" sldId="1013"/>
            <ac:spMk id="3" creationId="{372EC635-4DB1-68E8-70E1-992B0ACD6679}"/>
          </ac:spMkLst>
        </pc:spChg>
        <pc:spChg chg="add">
          <ac:chgData name="Hoffmann, Diane" userId="96d80f41-ebbb-4c9e-803b-1303a1b053e6" providerId="ADAL" clId="{D5F92878-F441-47FA-818F-1FC8D3B9F229}" dt="2026-05-28T17:49:30.634" v="282" actId="26606"/>
          <ac:spMkLst>
            <pc:docMk/>
            <pc:sldMk cId="2121823591" sldId="1013"/>
            <ac:spMk id="9" creationId="{9F7D5CDA-D291-4307-BF55-1381FED29634}"/>
          </ac:spMkLst>
        </pc:spChg>
        <pc:spChg chg="add">
          <ac:chgData name="Hoffmann, Diane" userId="96d80f41-ebbb-4c9e-803b-1303a1b053e6" providerId="ADAL" clId="{D5F92878-F441-47FA-818F-1FC8D3B9F229}" dt="2026-05-28T17:49:30.634" v="282" actId="26606"/>
          <ac:spMkLst>
            <pc:docMk/>
            <pc:sldMk cId="2121823591" sldId="1013"/>
            <ac:spMk id="11" creationId="{59B296B9-C5A5-4E4F-9B60-C907B5F1466C}"/>
          </ac:spMkLst>
        </pc:spChg>
        <pc:spChg chg="add">
          <ac:chgData name="Hoffmann, Diane" userId="96d80f41-ebbb-4c9e-803b-1303a1b053e6" providerId="ADAL" clId="{D5F92878-F441-47FA-818F-1FC8D3B9F229}" dt="2026-05-28T17:49:30.634" v="282" actId="26606"/>
          <ac:spMkLst>
            <pc:docMk/>
            <pc:sldMk cId="2121823591" sldId="1013"/>
            <ac:spMk id="13" creationId="{D0300FD3-5AF1-6305-15FA-9078072672E2}"/>
          </ac:spMkLst>
        </pc:spChg>
        <pc:picChg chg="add">
          <ac:chgData name="Hoffmann, Diane" userId="96d80f41-ebbb-4c9e-803b-1303a1b053e6" providerId="ADAL" clId="{D5F92878-F441-47FA-818F-1FC8D3B9F229}" dt="2026-05-28T17:49:30.634" v="282" actId="26606"/>
          <ac:picMkLst>
            <pc:docMk/>
            <pc:sldMk cId="2121823591" sldId="1013"/>
            <ac:picMk id="5" creationId="{DF75923C-C5D9-714E-5FE5-BB3D590A926E}"/>
          </ac:picMkLst>
        </pc:picChg>
      </pc:sldChg>
      <pc:sldChg chg="addSp delSp modSp new mod setBg">
        <pc:chgData name="Hoffmann, Diane" userId="96d80f41-ebbb-4c9e-803b-1303a1b053e6" providerId="ADAL" clId="{D5F92878-F441-47FA-818F-1FC8D3B9F229}" dt="2026-05-29T14:30:16.490" v="433" actId="26606"/>
        <pc:sldMkLst>
          <pc:docMk/>
          <pc:sldMk cId="522854798" sldId="1015"/>
        </pc:sldMkLst>
        <pc:spChg chg="mod">
          <ac:chgData name="Hoffmann, Diane" userId="96d80f41-ebbb-4c9e-803b-1303a1b053e6" providerId="ADAL" clId="{D5F92878-F441-47FA-818F-1FC8D3B9F229}" dt="2026-05-29T14:30:16.490" v="433" actId="26606"/>
          <ac:spMkLst>
            <pc:docMk/>
            <pc:sldMk cId="522854798" sldId="1015"/>
            <ac:spMk id="2" creationId="{9BF3D323-F3CC-FBC8-A698-A9CF69E40B2F}"/>
          </ac:spMkLst>
        </pc:spChg>
        <pc:spChg chg="add">
          <ac:chgData name="Hoffmann, Diane" userId="96d80f41-ebbb-4c9e-803b-1303a1b053e6" providerId="ADAL" clId="{D5F92878-F441-47FA-818F-1FC8D3B9F229}" dt="2026-05-29T14:30:16.490" v="433" actId="26606"/>
          <ac:spMkLst>
            <pc:docMk/>
            <pc:sldMk cId="522854798" sldId="1015"/>
            <ac:spMk id="9" creationId="{53B021B3-DE93-4AB7-8A18-CF5F1CED88B8}"/>
          </ac:spMkLst>
        </pc:spChg>
        <pc:spChg chg="add">
          <ac:chgData name="Hoffmann, Diane" userId="96d80f41-ebbb-4c9e-803b-1303a1b053e6" providerId="ADAL" clId="{D5F92878-F441-47FA-818F-1FC8D3B9F229}" dt="2026-05-29T14:30:16.490" v="433" actId="26606"/>
          <ac:spMkLst>
            <pc:docMk/>
            <pc:sldMk cId="522854798" sldId="1015"/>
            <ac:spMk id="11" creationId="{52D502E5-F6B4-4D58-B4AE-FC466FF15EE8}"/>
          </ac:spMkLst>
        </pc:spChg>
        <pc:spChg chg="add">
          <ac:chgData name="Hoffmann, Diane" userId="96d80f41-ebbb-4c9e-803b-1303a1b053e6" providerId="ADAL" clId="{D5F92878-F441-47FA-818F-1FC8D3B9F229}" dt="2026-05-29T14:30:16.490" v="433" actId="26606"/>
          <ac:spMkLst>
            <pc:docMk/>
            <pc:sldMk cId="522854798" sldId="1015"/>
            <ac:spMk id="13" creationId="{9DECDBF4-02B6-4BB4-B65B-B8107AD6A9E8}"/>
          </ac:spMkLst>
        </pc:spChg>
        <pc:graphicFrameChg chg="add mod modGraphic">
          <ac:chgData name="Hoffmann, Diane" userId="96d80f41-ebbb-4c9e-803b-1303a1b053e6" providerId="ADAL" clId="{D5F92878-F441-47FA-818F-1FC8D3B9F229}" dt="2026-05-29T14:30:16.490" v="433" actId="26606"/>
          <ac:graphicFrameMkLst>
            <pc:docMk/>
            <pc:sldMk cId="522854798" sldId="1015"/>
            <ac:graphicFrameMk id="4" creationId="{FE660915-F751-02F6-CDED-8908984FDA25}"/>
          </ac:graphicFrameMkLst>
        </pc:graphicFrameChg>
      </pc:sldChg>
      <pc:sldChg chg="delSp add del setBg delDesignElem">
        <pc:chgData name="Hoffmann, Diane" userId="96d80f41-ebbb-4c9e-803b-1303a1b053e6" providerId="ADAL" clId="{D5F92878-F441-47FA-818F-1FC8D3B9F229}" dt="2026-05-29T14:33:05.826" v="438" actId="47"/>
        <pc:sldMkLst>
          <pc:docMk/>
          <pc:sldMk cId="3943530442" sldId="1016"/>
        </pc:sldMkLst>
      </pc:sldChg>
      <pc:sldChg chg="addSp delSp modSp new mod">
        <pc:chgData name="Hoffmann, Diane" userId="96d80f41-ebbb-4c9e-803b-1303a1b053e6" providerId="ADAL" clId="{D5F92878-F441-47FA-818F-1FC8D3B9F229}" dt="2026-05-29T22:49:08.999" v="491" actId="1076"/>
        <pc:sldMkLst>
          <pc:docMk/>
          <pc:sldMk cId="1742286159" sldId="1017"/>
        </pc:sldMkLst>
        <pc:spChg chg="mod">
          <ac:chgData name="Hoffmann, Diane" userId="96d80f41-ebbb-4c9e-803b-1303a1b053e6" providerId="ADAL" clId="{D5F92878-F441-47FA-818F-1FC8D3B9F229}" dt="2026-05-29T22:47:29.543" v="486" actId="207"/>
          <ac:spMkLst>
            <pc:docMk/>
            <pc:sldMk cId="1742286159" sldId="1017"/>
            <ac:spMk id="2" creationId="{4FEE887F-496C-84C4-8399-8BF18A36A97D}"/>
          </ac:spMkLst>
        </pc:spChg>
        <pc:picChg chg="add mod ord">
          <ac:chgData name="Hoffmann, Diane" userId="96d80f41-ebbb-4c9e-803b-1303a1b053e6" providerId="ADAL" clId="{D5F92878-F441-47FA-818F-1FC8D3B9F229}" dt="2026-05-29T22:49:08.999" v="491" actId="1076"/>
          <ac:picMkLst>
            <pc:docMk/>
            <pc:sldMk cId="1742286159" sldId="1017"/>
            <ac:picMk id="6" creationId="{E8796472-FF0A-A541-B937-4D783F20E6C3}"/>
          </ac:picMkLst>
        </pc:picChg>
        <pc:picChg chg="add mod ord">
          <ac:chgData name="Hoffmann, Diane" userId="96d80f41-ebbb-4c9e-803b-1303a1b053e6" providerId="ADAL" clId="{D5F92878-F441-47FA-818F-1FC8D3B9F229}" dt="2026-05-29T22:49:00.118" v="490" actId="14100"/>
          <ac:picMkLst>
            <pc:docMk/>
            <pc:sldMk cId="1742286159" sldId="1017"/>
            <ac:picMk id="8" creationId="{8810176A-8705-6CCC-623B-4D1AF5F4A0F8}"/>
          </ac:picMkLst>
        </pc:picChg>
      </pc:sldChg>
      <pc:sldChg chg="delSp add del setBg delDesignElem">
        <pc:chgData name="Hoffmann, Diane" userId="96d80f41-ebbb-4c9e-803b-1303a1b053e6" providerId="ADAL" clId="{D5F92878-F441-47FA-818F-1FC8D3B9F229}" dt="2026-05-29T22:53:47.766" v="495" actId="47"/>
        <pc:sldMkLst>
          <pc:docMk/>
          <pc:sldMk cId="40856972" sldId="1018"/>
        </pc:sldMkLst>
      </pc:sldChg>
      <pc:sldChg chg="addSp delSp modSp new mod">
        <pc:chgData name="Hoffmann, Diane" userId="96d80f41-ebbb-4c9e-803b-1303a1b053e6" providerId="ADAL" clId="{D5F92878-F441-47FA-818F-1FC8D3B9F229}" dt="2026-05-29T23:04:11.005" v="918" actId="14100"/>
        <pc:sldMkLst>
          <pc:docMk/>
          <pc:sldMk cId="5453694" sldId="1019"/>
        </pc:sldMkLst>
        <pc:spChg chg="mod">
          <ac:chgData name="Hoffmann, Diane" userId="96d80f41-ebbb-4c9e-803b-1303a1b053e6" providerId="ADAL" clId="{D5F92878-F441-47FA-818F-1FC8D3B9F229}" dt="2026-05-29T23:04:02.381" v="917" actId="207"/>
          <ac:spMkLst>
            <pc:docMk/>
            <pc:sldMk cId="5453694" sldId="1019"/>
            <ac:spMk id="2" creationId="{49FE2B51-3C56-D40A-5AF8-3E5867177E39}"/>
          </ac:spMkLst>
        </pc:spChg>
        <pc:graphicFrameChg chg="add mod ord modGraphic">
          <ac:chgData name="Hoffmann, Diane" userId="96d80f41-ebbb-4c9e-803b-1303a1b053e6" providerId="ADAL" clId="{D5F92878-F441-47FA-818F-1FC8D3B9F229}" dt="2026-05-29T23:04:11.005" v="918" actId="14100"/>
          <ac:graphicFrameMkLst>
            <pc:docMk/>
            <pc:sldMk cId="5453694" sldId="1019"/>
            <ac:graphicFrameMk id="4" creationId="{A15834BF-11BE-B3E1-25BC-D1F178062695}"/>
          </ac:graphicFrameMkLst>
        </pc:graphicFrameChg>
      </pc:sldChg>
      <pc:sldChg chg="delSp modSp add mod setBg delDesignElem">
        <pc:chgData name="Hoffmann, Diane" userId="96d80f41-ebbb-4c9e-803b-1303a1b053e6" providerId="ADAL" clId="{D5F92878-F441-47FA-818F-1FC8D3B9F229}" dt="2026-05-30T00:33:03.004" v="939" actId="1076"/>
        <pc:sldMkLst>
          <pc:docMk/>
          <pc:sldMk cId="66730044" sldId="1020"/>
        </pc:sldMkLst>
        <pc:graphicFrameChg chg="mod modGraphic">
          <ac:chgData name="Hoffmann, Diane" userId="96d80f41-ebbb-4c9e-803b-1303a1b053e6" providerId="ADAL" clId="{D5F92878-F441-47FA-818F-1FC8D3B9F229}" dt="2026-05-30T00:33:03.004" v="939" actId="1076"/>
          <ac:graphicFrameMkLst>
            <pc:docMk/>
            <pc:sldMk cId="66730044" sldId="1020"/>
            <ac:graphicFrameMk id="4" creationId="{017FE030-1661-D459-1FEA-E77FFA1CD815}"/>
          </ac:graphicFrameMkLst>
        </pc:graphicFrameChg>
      </pc:sldChg>
      <pc:sldChg chg="add">
        <pc:chgData name="Hoffmann, Diane" userId="96d80f41-ebbb-4c9e-803b-1303a1b053e6" providerId="ADAL" clId="{D5F92878-F441-47FA-818F-1FC8D3B9F229}" dt="2026-05-31T23:54:57.646" v="940"/>
        <pc:sldMkLst>
          <pc:docMk/>
          <pc:sldMk cId="1843030422" sldId="1021"/>
        </pc:sldMkLst>
      </pc:sldChg>
    </pc:docChg>
  </pc:docChgLst>
  <pc:docChgLst>
    <pc:chgData name="Hoffmann, Diane" userId="96d80f41-ebbb-4c9e-803b-1303a1b053e6" providerId="ADAL" clId="{D2625525-3AAE-431A-AE8C-8ED352D95C49}"/>
    <pc:docChg chg="custSel modSld">
      <pc:chgData name="Hoffmann, Diane" userId="96d80f41-ebbb-4c9e-803b-1303a1b053e6" providerId="ADAL" clId="{D2625525-3AAE-431A-AE8C-8ED352D95C49}" dt="2026-06-02T17:09:45.270" v="779" actId="1076"/>
      <pc:docMkLst>
        <pc:docMk/>
      </pc:docMkLst>
      <pc:sldChg chg="modSp">
        <pc:chgData name="Hoffmann, Diane" userId="96d80f41-ebbb-4c9e-803b-1303a1b053e6" providerId="ADAL" clId="{D2625525-3AAE-431A-AE8C-8ED352D95C49}" dt="2026-06-01T15:49:37.632" v="316" actId="6549"/>
        <pc:sldMkLst>
          <pc:docMk/>
          <pc:sldMk cId="2326901986" sldId="260"/>
        </pc:sldMkLst>
        <pc:spChg chg="mod">
          <ac:chgData name="Hoffmann, Diane" userId="96d80f41-ebbb-4c9e-803b-1303a1b053e6" providerId="ADAL" clId="{D2625525-3AAE-431A-AE8C-8ED352D95C49}" dt="2026-06-01T15:49:37.632" v="316" actId="6549"/>
          <ac:spMkLst>
            <pc:docMk/>
            <pc:sldMk cId="2326901986" sldId="260"/>
            <ac:spMk id="2" creationId="{700DC947-93F5-E81C-075C-BCEA426B644F}"/>
          </ac:spMkLst>
        </pc:spChg>
      </pc:sldChg>
      <pc:sldChg chg="modSp">
        <pc:chgData name="Hoffmann, Diane" userId="96d80f41-ebbb-4c9e-803b-1303a1b053e6" providerId="ADAL" clId="{D2625525-3AAE-431A-AE8C-8ED352D95C49}" dt="2026-06-02T17:09:45.270" v="779" actId="1076"/>
        <pc:sldMkLst>
          <pc:docMk/>
          <pc:sldMk cId="3231997975" sldId="992"/>
        </pc:sldMkLst>
        <pc:picChg chg="mod">
          <ac:chgData name="Hoffmann, Diane" userId="96d80f41-ebbb-4c9e-803b-1303a1b053e6" providerId="ADAL" clId="{D2625525-3AAE-431A-AE8C-8ED352D95C49}" dt="2026-06-02T17:09:45.270" v="779" actId="1076"/>
          <ac:picMkLst>
            <pc:docMk/>
            <pc:sldMk cId="3231997975" sldId="992"/>
            <ac:picMk id="2050" creationId="{05995F92-FA60-D25E-3193-16FF1B1EF106}"/>
          </ac:picMkLst>
        </pc:picChg>
      </pc:sldChg>
      <pc:sldChg chg="modAnim">
        <pc:chgData name="Hoffmann, Diane" userId="96d80f41-ebbb-4c9e-803b-1303a1b053e6" providerId="ADAL" clId="{D2625525-3AAE-431A-AE8C-8ED352D95C49}" dt="2026-06-01T15:44:55.171" v="206"/>
        <pc:sldMkLst>
          <pc:docMk/>
          <pc:sldMk cId="1344772188" sldId="993"/>
        </pc:sldMkLst>
      </pc:sldChg>
      <pc:sldChg chg="modSp mod">
        <pc:chgData name="Hoffmann, Diane" userId="96d80f41-ebbb-4c9e-803b-1303a1b053e6" providerId="ADAL" clId="{D2625525-3AAE-431A-AE8C-8ED352D95C49}" dt="2026-06-01T23:52:42.903" v="777" actId="20577"/>
        <pc:sldMkLst>
          <pc:docMk/>
          <pc:sldMk cId="2890587384" sldId="1004"/>
        </pc:sldMkLst>
        <pc:graphicFrameChg chg="modGraphic">
          <ac:chgData name="Hoffmann, Diane" userId="96d80f41-ebbb-4c9e-803b-1303a1b053e6" providerId="ADAL" clId="{D2625525-3AAE-431A-AE8C-8ED352D95C49}" dt="2026-06-01T23:52:42.903" v="777" actId="20577"/>
          <ac:graphicFrameMkLst>
            <pc:docMk/>
            <pc:sldMk cId="2890587384" sldId="1004"/>
            <ac:graphicFrameMk id="18" creationId="{9ECC9985-6066-766C-DF82-8BB9A1DE7678}"/>
          </ac:graphicFrameMkLst>
        </pc:graphicFrameChg>
      </pc:sldChg>
      <pc:sldChg chg="modSp mod">
        <pc:chgData name="Hoffmann, Diane" userId="96d80f41-ebbb-4c9e-803b-1303a1b053e6" providerId="ADAL" clId="{D2625525-3AAE-431A-AE8C-8ED352D95C49}" dt="2026-06-01T15:37:22.486" v="146" actId="20577"/>
        <pc:sldMkLst>
          <pc:docMk/>
          <pc:sldMk cId="1786715474" sldId="1012"/>
        </pc:sldMkLst>
        <pc:graphicFrameChg chg="mod modGraphic">
          <ac:chgData name="Hoffmann, Diane" userId="96d80f41-ebbb-4c9e-803b-1303a1b053e6" providerId="ADAL" clId="{D2625525-3AAE-431A-AE8C-8ED352D95C49}" dt="2026-06-01T15:37:22.486" v="146" actId="20577"/>
          <ac:graphicFrameMkLst>
            <pc:docMk/>
            <pc:sldMk cId="1786715474" sldId="1012"/>
            <ac:graphicFrameMk id="7" creationId="{97DB1854-7D0D-7186-AF2E-8EF96A29164D}"/>
          </ac:graphicFrameMkLst>
        </pc:graphicFrameChg>
      </pc:sldChg>
      <pc:sldChg chg="modSp mod">
        <pc:chgData name="Hoffmann, Diane" userId="96d80f41-ebbb-4c9e-803b-1303a1b053e6" providerId="ADAL" clId="{D2625525-3AAE-431A-AE8C-8ED352D95C49}" dt="2026-06-01T16:07:29.848" v="473" actId="1076"/>
        <pc:sldMkLst>
          <pc:docMk/>
          <pc:sldMk cId="2121823591" sldId="1013"/>
        </pc:sldMkLst>
        <pc:spChg chg="mod">
          <ac:chgData name="Hoffmann, Diane" userId="96d80f41-ebbb-4c9e-803b-1303a1b053e6" providerId="ADAL" clId="{D2625525-3AAE-431A-AE8C-8ED352D95C49}" dt="2026-06-01T16:06:52.387" v="402" actId="20577"/>
          <ac:spMkLst>
            <pc:docMk/>
            <pc:sldMk cId="2121823591" sldId="1013"/>
            <ac:spMk id="2" creationId="{09FDDC42-C104-EC03-FE3C-68231A7ABD7E}"/>
          </ac:spMkLst>
        </pc:spChg>
        <pc:spChg chg="mod">
          <ac:chgData name="Hoffmann, Diane" userId="96d80f41-ebbb-4c9e-803b-1303a1b053e6" providerId="ADAL" clId="{D2625525-3AAE-431A-AE8C-8ED352D95C49}" dt="2026-06-01T16:07:28.714" v="472" actId="255"/>
          <ac:spMkLst>
            <pc:docMk/>
            <pc:sldMk cId="2121823591" sldId="1013"/>
            <ac:spMk id="3" creationId="{372EC635-4DB1-68E8-70E1-992B0ACD6679}"/>
          </ac:spMkLst>
        </pc:spChg>
        <pc:picChg chg="mod">
          <ac:chgData name="Hoffmann, Diane" userId="96d80f41-ebbb-4c9e-803b-1303a1b053e6" providerId="ADAL" clId="{D2625525-3AAE-431A-AE8C-8ED352D95C49}" dt="2026-06-01T16:07:29.848" v="473" actId="1076"/>
          <ac:picMkLst>
            <pc:docMk/>
            <pc:sldMk cId="2121823591" sldId="1013"/>
            <ac:picMk id="5" creationId="{DF75923C-C5D9-714E-5FE5-BB3D590A926E}"/>
          </ac:picMkLst>
        </pc:picChg>
      </pc:sldChg>
      <pc:sldChg chg="modSp mod">
        <pc:chgData name="Hoffmann, Diane" userId="96d80f41-ebbb-4c9e-803b-1303a1b053e6" providerId="ADAL" clId="{D2625525-3AAE-431A-AE8C-8ED352D95C49}" dt="2026-06-01T16:25:08.845" v="630" actId="6549"/>
        <pc:sldMkLst>
          <pc:docMk/>
          <pc:sldMk cId="522854798" sldId="1015"/>
        </pc:sldMkLst>
        <pc:graphicFrameChg chg="modGraphic">
          <ac:chgData name="Hoffmann, Diane" userId="96d80f41-ebbb-4c9e-803b-1303a1b053e6" providerId="ADAL" clId="{D2625525-3AAE-431A-AE8C-8ED352D95C49}" dt="2026-06-01T16:25:08.845" v="630" actId="6549"/>
          <ac:graphicFrameMkLst>
            <pc:docMk/>
            <pc:sldMk cId="522854798" sldId="1015"/>
            <ac:graphicFrameMk id="4" creationId="{FE660915-F751-02F6-CDED-8908984FDA25}"/>
          </ac:graphicFrameMkLst>
        </pc:graphicFrameChg>
      </pc:sldChg>
      <pc:sldChg chg="modSp mod">
        <pc:chgData name="Hoffmann, Diane" userId="96d80f41-ebbb-4c9e-803b-1303a1b053e6" providerId="ADAL" clId="{D2625525-3AAE-431A-AE8C-8ED352D95C49}" dt="2026-06-01T15:37:48.830" v="179" actId="20577"/>
        <pc:sldMkLst>
          <pc:docMk/>
          <pc:sldMk cId="3943530442" sldId="1016"/>
        </pc:sldMkLst>
        <pc:graphicFrameChg chg="modGraphic">
          <ac:chgData name="Hoffmann, Diane" userId="96d80f41-ebbb-4c9e-803b-1303a1b053e6" providerId="ADAL" clId="{D2625525-3AAE-431A-AE8C-8ED352D95C49}" dt="2026-06-01T15:37:48.830" v="179" actId="20577"/>
          <ac:graphicFrameMkLst>
            <pc:docMk/>
            <pc:sldMk cId="3943530442" sldId="1016"/>
            <ac:graphicFrameMk id="7" creationId="{5E15417A-8617-19DE-EE8E-3B09F0A93CE4}"/>
          </ac:graphicFrameMkLst>
        </pc:graphicFrameChg>
      </pc:sldChg>
      <pc:sldChg chg="modSp mod">
        <pc:chgData name="Hoffmann, Diane" userId="96d80f41-ebbb-4c9e-803b-1303a1b053e6" providerId="ADAL" clId="{D2625525-3AAE-431A-AE8C-8ED352D95C49}" dt="2026-06-01T15:34:39.317" v="80" actId="20577"/>
        <pc:sldMkLst>
          <pc:docMk/>
          <pc:sldMk cId="40856972" sldId="1018"/>
        </pc:sldMkLst>
        <pc:graphicFrameChg chg="modGraphic">
          <ac:chgData name="Hoffmann, Diane" userId="96d80f41-ebbb-4c9e-803b-1303a1b053e6" providerId="ADAL" clId="{D2625525-3AAE-431A-AE8C-8ED352D95C49}" dt="2026-06-01T15:34:39.317" v="80" actId="20577"/>
          <ac:graphicFrameMkLst>
            <pc:docMk/>
            <pc:sldMk cId="40856972" sldId="1018"/>
            <ac:graphicFrameMk id="7" creationId="{434B60BA-3823-3ED2-37E5-A83E6CFFE67F}"/>
          </ac:graphicFrameMkLst>
        </pc:graphicFrameChg>
      </pc:sldChg>
      <pc:sldChg chg="modSp mod">
        <pc:chgData name="Hoffmann, Diane" userId="96d80f41-ebbb-4c9e-803b-1303a1b053e6" providerId="ADAL" clId="{D2625525-3AAE-431A-AE8C-8ED352D95C49}" dt="2026-06-01T15:35:41.168" v="82" actId="14100"/>
        <pc:sldMkLst>
          <pc:docMk/>
          <pc:sldMk cId="5453694" sldId="1019"/>
        </pc:sldMkLst>
        <pc:graphicFrameChg chg="mod modGraphic">
          <ac:chgData name="Hoffmann, Diane" userId="96d80f41-ebbb-4c9e-803b-1303a1b053e6" providerId="ADAL" clId="{D2625525-3AAE-431A-AE8C-8ED352D95C49}" dt="2026-06-01T15:35:41.168" v="82" actId="14100"/>
          <ac:graphicFrameMkLst>
            <pc:docMk/>
            <pc:sldMk cId="5453694" sldId="1019"/>
            <ac:graphicFrameMk id="4" creationId="{A15834BF-11BE-B3E1-25BC-D1F178062695}"/>
          </ac:graphicFrameMkLst>
        </pc:graphicFrameChg>
      </pc:sldChg>
      <pc:sldChg chg="modSp mod">
        <pc:chgData name="Hoffmann, Diane" userId="96d80f41-ebbb-4c9e-803b-1303a1b053e6" providerId="ADAL" clId="{D2625525-3AAE-431A-AE8C-8ED352D95C49}" dt="2026-06-01T16:26:39.969" v="653" actId="20577"/>
        <pc:sldMkLst>
          <pc:docMk/>
          <pc:sldMk cId="66730044" sldId="1020"/>
        </pc:sldMkLst>
        <pc:graphicFrameChg chg="mod modGraphic">
          <ac:chgData name="Hoffmann, Diane" userId="96d80f41-ebbb-4c9e-803b-1303a1b053e6" providerId="ADAL" clId="{D2625525-3AAE-431A-AE8C-8ED352D95C49}" dt="2026-06-01T16:26:39.969" v="653" actId="20577"/>
          <ac:graphicFrameMkLst>
            <pc:docMk/>
            <pc:sldMk cId="66730044" sldId="1020"/>
            <ac:graphicFrameMk id="4" creationId="{017FE030-1661-D459-1FEA-E77FFA1CD815}"/>
          </ac:graphicFrameMkLst>
        </pc:graphicFrameChg>
      </pc:sldChg>
      <pc:sldChg chg="modSp mod">
        <pc:chgData name="Hoffmann, Diane" userId="96d80f41-ebbb-4c9e-803b-1303a1b053e6" providerId="ADAL" clId="{D2625525-3AAE-431A-AE8C-8ED352D95C49}" dt="2026-06-01T16:32:16.027" v="658" actId="14734"/>
        <pc:sldMkLst>
          <pc:docMk/>
          <pc:sldMk cId="1843030422" sldId="1021"/>
        </pc:sldMkLst>
        <pc:graphicFrameChg chg="modGraphic">
          <ac:chgData name="Hoffmann, Diane" userId="96d80f41-ebbb-4c9e-803b-1303a1b053e6" providerId="ADAL" clId="{D2625525-3AAE-431A-AE8C-8ED352D95C49}" dt="2026-06-01T16:32:16.027" v="658" actId="14734"/>
          <ac:graphicFrameMkLst>
            <pc:docMk/>
            <pc:sldMk cId="1843030422" sldId="1021"/>
            <ac:graphicFrameMk id="4" creationId="{9D2BF22E-6459-3E93-B7DE-D2F0359366F5}"/>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E408C0-75E5-40D1-9B2C-6F15F766A0C6}" type="doc">
      <dgm:prSet loTypeId="urn:microsoft.com/office/officeart/2005/8/layout/cycle8" loCatId="cycle" qsTypeId="urn:microsoft.com/office/officeart/2005/8/quickstyle/simple1" qsCatId="simple" csTypeId="urn:microsoft.com/office/officeart/2005/8/colors/colorful1" csCatId="colorful" phldr="1"/>
      <dgm:spPr/>
      <dgm:t>
        <a:bodyPr/>
        <a:lstStyle/>
        <a:p>
          <a:endParaRPr lang="en-US"/>
        </a:p>
      </dgm:t>
    </dgm:pt>
    <dgm:pt modelId="{36CB7D3B-D970-439F-B4B2-6EAF353F18DD}">
      <dgm:prSet custT="1"/>
      <dgm:spPr/>
      <dgm:t>
        <a:bodyPr/>
        <a:lstStyle/>
        <a:p>
          <a:r>
            <a:rPr lang="en-US" sz="1800" b="1" dirty="0"/>
            <a:t>What is at Stake?</a:t>
          </a:r>
        </a:p>
      </dgm:t>
    </dgm:pt>
    <dgm:pt modelId="{79B1EBD7-AAFA-4EDD-BAE7-BB29F66036A1}" type="parTrans" cxnId="{B090620F-61F9-4D1A-A48F-74BD3CF5BBB6}">
      <dgm:prSet/>
      <dgm:spPr/>
      <dgm:t>
        <a:bodyPr/>
        <a:lstStyle/>
        <a:p>
          <a:endParaRPr lang="en-US"/>
        </a:p>
      </dgm:t>
    </dgm:pt>
    <dgm:pt modelId="{FAEFCE75-4FDB-4F05-AAB2-35477D625BBC}" type="sibTrans" cxnId="{B090620F-61F9-4D1A-A48F-74BD3CF5BBB6}">
      <dgm:prSet/>
      <dgm:spPr/>
      <dgm:t>
        <a:bodyPr/>
        <a:lstStyle/>
        <a:p>
          <a:endParaRPr lang="en-US"/>
        </a:p>
      </dgm:t>
    </dgm:pt>
    <dgm:pt modelId="{34BAAE64-6C30-41C1-9436-3B7588DCDE4F}">
      <dgm:prSet custT="1"/>
      <dgm:spPr/>
      <dgm:t>
        <a:bodyPr/>
        <a:lstStyle/>
        <a:p>
          <a:r>
            <a:rPr lang="en-US" sz="1800" b="1" dirty="0"/>
            <a:t>Nature and Normative Structure of the Decision</a:t>
          </a:r>
        </a:p>
      </dgm:t>
    </dgm:pt>
    <dgm:pt modelId="{9B32F232-3C6B-4C95-B259-0B742B47F71B}" type="parTrans" cxnId="{9BF9B0EF-0A55-46AD-946C-655CC0AD18BE}">
      <dgm:prSet/>
      <dgm:spPr/>
      <dgm:t>
        <a:bodyPr/>
        <a:lstStyle/>
        <a:p>
          <a:endParaRPr lang="en-US"/>
        </a:p>
      </dgm:t>
    </dgm:pt>
    <dgm:pt modelId="{1D2875B2-68D5-410E-BC7C-18EFCBC96D68}" type="sibTrans" cxnId="{9BF9B0EF-0A55-46AD-946C-655CC0AD18BE}">
      <dgm:prSet/>
      <dgm:spPr/>
      <dgm:t>
        <a:bodyPr/>
        <a:lstStyle/>
        <a:p>
          <a:endParaRPr lang="en-US"/>
        </a:p>
      </dgm:t>
    </dgm:pt>
    <dgm:pt modelId="{F50E050F-4643-4BA0-A89D-B67635C216D5}">
      <dgm:prSet custT="1"/>
      <dgm:spPr/>
      <dgm:t>
        <a:bodyPr/>
        <a:lstStyle/>
        <a:p>
          <a:r>
            <a:rPr lang="en-US" sz="1800" b="1" dirty="0"/>
            <a:t>The </a:t>
          </a:r>
          <a:r>
            <a:rPr lang="en-US" sz="1800" b="1" dirty="0" err="1"/>
            <a:t>Characteris</a:t>
          </a:r>
          <a:r>
            <a:rPr lang="en-US" sz="1800" b="1" dirty="0"/>
            <a:t>-tics of the AI/DM</a:t>
          </a:r>
        </a:p>
      </dgm:t>
    </dgm:pt>
    <dgm:pt modelId="{1680A69E-0AC2-4713-AB1D-3E906E63F242}" type="parTrans" cxnId="{B1894F7D-B10E-42B0-8949-F14E60453F06}">
      <dgm:prSet/>
      <dgm:spPr/>
      <dgm:t>
        <a:bodyPr/>
        <a:lstStyle/>
        <a:p>
          <a:endParaRPr lang="en-US"/>
        </a:p>
      </dgm:t>
    </dgm:pt>
    <dgm:pt modelId="{B8E85532-4AE5-4503-83A2-015FB0974AAD}" type="sibTrans" cxnId="{B1894F7D-B10E-42B0-8949-F14E60453F06}">
      <dgm:prSet/>
      <dgm:spPr/>
      <dgm:t>
        <a:bodyPr/>
        <a:lstStyle/>
        <a:p>
          <a:endParaRPr lang="en-US"/>
        </a:p>
      </dgm:t>
    </dgm:pt>
    <dgm:pt modelId="{9CF68688-EAB5-45B9-860B-499FCF6ACB78}">
      <dgm:prSet custT="1"/>
      <dgm:spPr/>
      <dgm:t>
        <a:bodyPr/>
        <a:lstStyle/>
        <a:p>
          <a:r>
            <a:rPr lang="en-US" sz="1800" b="1" dirty="0"/>
            <a:t>The Role of Humans</a:t>
          </a:r>
        </a:p>
      </dgm:t>
    </dgm:pt>
    <dgm:pt modelId="{0781EF01-D83C-440C-B5DB-8B9B89703F54}" type="parTrans" cxnId="{92B8A50A-F3F5-4442-8869-1719F8A1445F}">
      <dgm:prSet/>
      <dgm:spPr/>
      <dgm:t>
        <a:bodyPr/>
        <a:lstStyle/>
        <a:p>
          <a:endParaRPr lang="en-US"/>
        </a:p>
      </dgm:t>
    </dgm:pt>
    <dgm:pt modelId="{BFEEF459-1419-4BAE-8452-5FB23965BBBF}" type="sibTrans" cxnId="{92B8A50A-F3F5-4442-8869-1719F8A1445F}">
      <dgm:prSet/>
      <dgm:spPr/>
      <dgm:t>
        <a:bodyPr/>
        <a:lstStyle/>
        <a:p>
          <a:endParaRPr lang="en-US"/>
        </a:p>
      </dgm:t>
    </dgm:pt>
    <dgm:pt modelId="{44012A07-8BDF-4C1B-A684-6A941EAFE990}">
      <dgm:prSet custT="1"/>
      <dgm:spPr/>
      <dgm:t>
        <a:bodyPr/>
        <a:lstStyle/>
        <a:p>
          <a:r>
            <a:rPr lang="en-US" sz="1800" b="1" dirty="0"/>
            <a:t>What Laws are Implicated</a:t>
          </a:r>
          <a:r>
            <a:rPr lang="en-US" sz="1500" b="1" dirty="0"/>
            <a:t>?</a:t>
          </a:r>
        </a:p>
      </dgm:t>
    </dgm:pt>
    <dgm:pt modelId="{9235059E-5963-40EE-A6B0-3699F5517EFD}" type="parTrans" cxnId="{651D8003-7EBB-47C1-8FD5-7EDC96D5016A}">
      <dgm:prSet/>
      <dgm:spPr/>
      <dgm:t>
        <a:bodyPr/>
        <a:lstStyle/>
        <a:p>
          <a:endParaRPr lang="en-US"/>
        </a:p>
      </dgm:t>
    </dgm:pt>
    <dgm:pt modelId="{8A1C61E6-690C-4E19-A419-4BE49834426C}" type="sibTrans" cxnId="{651D8003-7EBB-47C1-8FD5-7EDC96D5016A}">
      <dgm:prSet/>
      <dgm:spPr/>
      <dgm:t>
        <a:bodyPr/>
        <a:lstStyle/>
        <a:p>
          <a:endParaRPr lang="en-US"/>
        </a:p>
      </dgm:t>
    </dgm:pt>
    <dgm:pt modelId="{4A6145C3-5C1F-4386-ACE9-A186B3EDE184}" type="pres">
      <dgm:prSet presAssocID="{58E408C0-75E5-40D1-9B2C-6F15F766A0C6}" presName="compositeShape" presStyleCnt="0">
        <dgm:presLayoutVars>
          <dgm:chMax val="7"/>
          <dgm:dir/>
          <dgm:resizeHandles val="exact"/>
        </dgm:presLayoutVars>
      </dgm:prSet>
      <dgm:spPr/>
    </dgm:pt>
    <dgm:pt modelId="{EA5C3E33-98FB-4837-B41C-BAD548039294}" type="pres">
      <dgm:prSet presAssocID="{58E408C0-75E5-40D1-9B2C-6F15F766A0C6}" presName="wedge1" presStyleLbl="node1" presStyleIdx="0" presStyleCnt="5"/>
      <dgm:spPr/>
    </dgm:pt>
    <dgm:pt modelId="{86D53CE6-36A9-4DC5-AEFA-DA5E00F4CAE1}" type="pres">
      <dgm:prSet presAssocID="{58E408C0-75E5-40D1-9B2C-6F15F766A0C6}" presName="dummy1a" presStyleCnt="0"/>
      <dgm:spPr/>
    </dgm:pt>
    <dgm:pt modelId="{D7D55645-95DB-4F42-8DF8-30E9094E5BCC}" type="pres">
      <dgm:prSet presAssocID="{58E408C0-75E5-40D1-9B2C-6F15F766A0C6}" presName="dummy1b" presStyleCnt="0"/>
      <dgm:spPr/>
    </dgm:pt>
    <dgm:pt modelId="{350E7BC2-0546-4E32-8AFD-C96F0820E0D5}" type="pres">
      <dgm:prSet presAssocID="{58E408C0-75E5-40D1-9B2C-6F15F766A0C6}" presName="wedge1Tx" presStyleLbl="node1" presStyleIdx="0" presStyleCnt="5">
        <dgm:presLayoutVars>
          <dgm:chMax val="0"/>
          <dgm:chPref val="0"/>
          <dgm:bulletEnabled val="1"/>
        </dgm:presLayoutVars>
      </dgm:prSet>
      <dgm:spPr/>
    </dgm:pt>
    <dgm:pt modelId="{80226D20-A8B3-4694-8B67-39C58B34E2EC}" type="pres">
      <dgm:prSet presAssocID="{58E408C0-75E5-40D1-9B2C-6F15F766A0C6}" presName="wedge2" presStyleLbl="node1" presStyleIdx="1" presStyleCnt="5"/>
      <dgm:spPr/>
    </dgm:pt>
    <dgm:pt modelId="{EF05000E-576E-4309-A587-43ABC54EECC8}" type="pres">
      <dgm:prSet presAssocID="{58E408C0-75E5-40D1-9B2C-6F15F766A0C6}" presName="dummy2a" presStyleCnt="0"/>
      <dgm:spPr/>
    </dgm:pt>
    <dgm:pt modelId="{212082D9-1952-4DBC-A2D8-DC72D973574A}" type="pres">
      <dgm:prSet presAssocID="{58E408C0-75E5-40D1-9B2C-6F15F766A0C6}" presName="dummy2b" presStyleCnt="0"/>
      <dgm:spPr/>
    </dgm:pt>
    <dgm:pt modelId="{B291F0BF-9240-4A0A-A2D7-926519C8CF83}" type="pres">
      <dgm:prSet presAssocID="{58E408C0-75E5-40D1-9B2C-6F15F766A0C6}" presName="wedge2Tx" presStyleLbl="node1" presStyleIdx="1" presStyleCnt="5">
        <dgm:presLayoutVars>
          <dgm:chMax val="0"/>
          <dgm:chPref val="0"/>
          <dgm:bulletEnabled val="1"/>
        </dgm:presLayoutVars>
      </dgm:prSet>
      <dgm:spPr/>
    </dgm:pt>
    <dgm:pt modelId="{4ED09CD3-B934-414E-877B-1D8D420BAC27}" type="pres">
      <dgm:prSet presAssocID="{58E408C0-75E5-40D1-9B2C-6F15F766A0C6}" presName="wedge3" presStyleLbl="node1" presStyleIdx="2" presStyleCnt="5"/>
      <dgm:spPr/>
    </dgm:pt>
    <dgm:pt modelId="{2A2E38BA-B2DC-4ADA-B5C2-0A6BDF255E1A}" type="pres">
      <dgm:prSet presAssocID="{58E408C0-75E5-40D1-9B2C-6F15F766A0C6}" presName="dummy3a" presStyleCnt="0"/>
      <dgm:spPr/>
    </dgm:pt>
    <dgm:pt modelId="{0B3F0DD6-70A5-4634-AF14-EAC16AE4D779}" type="pres">
      <dgm:prSet presAssocID="{58E408C0-75E5-40D1-9B2C-6F15F766A0C6}" presName="dummy3b" presStyleCnt="0"/>
      <dgm:spPr/>
    </dgm:pt>
    <dgm:pt modelId="{74D417F6-642D-4612-9EEF-0A0BABAFB70D}" type="pres">
      <dgm:prSet presAssocID="{58E408C0-75E5-40D1-9B2C-6F15F766A0C6}" presName="wedge3Tx" presStyleLbl="node1" presStyleIdx="2" presStyleCnt="5">
        <dgm:presLayoutVars>
          <dgm:chMax val="0"/>
          <dgm:chPref val="0"/>
          <dgm:bulletEnabled val="1"/>
        </dgm:presLayoutVars>
      </dgm:prSet>
      <dgm:spPr/>
    </dgm:pt>
    <dgm:pt modelId="{53475D13-6B41-4886-B2BD-9E0B59ED2387}" type="pres">
      <dgm:prSet presAssocID="{58E408C0-75E5-40D1-9B2C-6F15F766A0C6}" presName="wedge4" presStyleLbl="node1" presStyleIdx="3" presStyleCnt="5"/>
      <dgm:spPr/>
    </dgm:pt>
    <dgm:pt modelId="{74EFC020-223E-4058-97B7-539D0CDCE0DD}" type="pres">
      <dgm:prSet presAssocID="{58E408C0-75E5-40D1-9B2C-6F15F766A0C6}" presName="dummy4a" presStyleCnt="0"/>
      <dgm:spPr/>
    </dgm:pt>
    <dgm:pt modelId="{4C8994BF-E581-4334-83DC-460EAC6F96F8}" type="pres">
      <dgm:prSet presAssocID="{58E408C0-75E5-40D1-9B2C-6F15F766A0C6}" presName="dummy4b" presStyleCnt="0"/>
      <dgm:spPr/>
    </dgm:pt>
    <dgm:pt modelId="{8B0FE305-078D-4317-839E-FF571C6C0174}" type="pres">
      <dgm:prSet presAssocID="{58E408C0-75E5-40D1-9B2C-6F15F766A0C6}" presName="wedge4Tx" presStyleLbl="node1" presStyleIdx="3" presStyleCnt="5">
        <dgm:presLayoutVars>
          <dgm:chMax val="0"/>
          <dgm:chPref val="0"/>
          <dgm:bulletEnabled val="1"/>
        </dgm:presLayoutVars>
      </dgm:prSet>
      <dgm:spPr/>
    </dgm:pt>
    <dgm:pt modelId="{2BF06630-4E97-48FE-945E-63585D0C4A3C}" type="pres">
      <dgm:prSet presAssocID="{58E408C0-75E5-40D1-9B2C-6F15F766A0C6}" presName="wedge5" presStyleLbl="node1" presStyleIdx="4" presStyleCnt="5"/>
      <dgm:spPr/>
    </dgm:pt>
    <dgm:pt modelId="{5E6D790A-42FB-47DD-9F5B-B523E2AA30F4}" type="pres">
      <dgm:prSet presAssocID="{58E408C0-75E5-40D1-9B2C-6F15F766A0C6}" presName="dummy5a" presStyleCnt="0"/>
      <dgm:spPr/>
    </dgm:pt>
    <dgm:pt modelId="{4D2086E7-F182-4E3D-A59A-698716E0EBFF}" type="pres">
      <dgm:prSet presAssocID="{58E408C0-75E5-40D1-9B2C-6F15F766A0C6}" presName="dummy5b" presStyleCnt="0"/>
      <dgm:spPr/>
    </dgm:pt>
    <dgm:pt modelId="{97B42ACB-7645-4F64-978B-961762DD731F}" type="pres">
      <dgm:prSet presAssocID="{58E408C0-75E5-40D1-9B2C-6F15F766A0C6}" presName="wedge5Tx" presStyleLbl="node1" presStyleIdx="4" presStyleCnt="5">
        <dgm:presLayoutVars>
          <dgm:chMax val="0"/>
          <dgm:chPref val="0"/>
          <dgm:bulletEnabled val="1"/>
        </dgm:presLayoutVars>
      </dgm:prSet>
      <dgm:spPr/>
    </dgm:pt>
    <dgm:pt modelId="{214E0EE8-DE3F-4A1E-8536-31CED8366081}" type="pres">
      <dgm:prSet presAssocID="{FAEFCE75-4FDB-4F05-AAB2-35477D625BBC}" presName="arrowWedge1" presStyleLbl="fgSibTrans2D1" presStyleIdx="0" presStyleCnt="5"/>
      <dgm:spPr/>
    </dgm:pt>
    <dgm:pt modelId="{97E3DFCA-F53B-4026-8ECD-9BCAD1527789}" type="pres">
      <dgm:prSet presAssocID="{1D2875B2-68D5-410E-BC7C-18EFCBC96D68}" presName="arrowWedge2" presStyleLbl="fgSibTrans2D1" presStyleIdx="1" presStyleCnt="5"/>
      <dgm:spPr/>
    </dgm:pt>
    <dgm:pt modelId="{09C444F3-AFC6-4577-8435-BA9B8D81FA62}" type="pres">
      <dgm:prSet presAssocID="{B8E85532-4AE5-4503-83A2-015FB0974AAD}" presName="arrowWedge3" presStyleLbl="fgSibTrans2D1" presStyleIdx="2" presStyleCnt="5"/>
      <dgm:spPr/>
    </dgm:pt>
    <dgm:pt modelId="{9656EBA3-3C71-4E6E-8DF8-6C69D921BDC5}" type="pres">
      <dgm:prSet presAssocID="{BFEEF459-1419-4BAE-8452-5FB23965BBBF}" presName="arrowWedge4" presStyleLbl="fgSibTrans2D1" presStyleIdx="3" presStyleCnt="5"/>
      <dgm:spPr/>
    </dgm:pt>
    <dgm:pt modelId="{80ADA35B-184D-42FB-A494-4F0C1424437B}" type="pres">
      <dgm:prSet presAssocID="{8A1C61E6-690C-4E19-A419-4BE49834426C}" presName="arrowWedge5" presStyleLbl="fgSibTrans2D1" presStyleIdx="4" presStyleCnt="5" custLinFactNeighborX="395" custLinFactNeighborY="395"/>
      <dgm:spPr/>
    </dgm:pt>
  </dgm:ptLst>
  <dgm:cxnLst>
    <dgm:cxn modelId="{651D8003-7EBB-47C1-8FD5-7EDC96D5016A}" srcId="{58E408C0-75E5-40D1-9B2C-6F15F766A0C6}" destId="{44012A07-8BDF-4C1B-A684-6A941EAFE990}" srcOrd="4" destOrd="0" parTransId="{9235059E-5963-40EE-A6B0-3699F5517EFD}" sibTransId="{8A1C61E6-690C-4E19-A419-4BE49834426C}"/>
    <dgm:cxn modelId="{92B8A50A-F3F5-4442-8869-1719F8A1445F}" srcId="{58E408C0-75E5-40D1-9B2C-6F15F766A0C6}" destId="{9CF68688-EAB5-45B9-860B-499FCF6ACB78}" srcOrd="3" destOrd="0" parTransId="{0781EF01-D83C-440C-B5DB-8B9B89703F54}" sibTransId="{BFEEF459-1419-4BAE-8452-5FB23965BBBF}"/>
    <dgm:cxn modelId="{B090620F-61F9-4D1A-A48F-74BD3CF5BBB6}" srcId="{58E408C0-75E5-40D1-9B2C-6F15F766A0C6}" destId="{36CB7D3B-D970-439F-B4B2-6EAF353F18DD}" srcOrd="0" destOrd="0" parTransId="{79B1EBD7-AAFA-4EDD-BAE7-BB29F66036A1}" sibTransId="{FAEFCE75-4FDB-4F05-AAB2-35477D625BBC}"/>
    <dgm:cxn modelId="{3C9C9A19-7A8B-46B8-BE01-171D510FCC55}" type="presOf" srcId="{9CF68688-EAB5-45B9-860B-499FCF6ACB78}" destId="{53475D13-6B41-4886-B2BD-9E0B59ED2387}" srcOrd="0" destOrd="0" presId="urn:microsoft.com/office/officeart/2005/8/layout/cycle8"/>
    <dgm:cxn modelId="{8A9D483B-D6DE-4E40-8F7E-383494D20890}" type="presOf" srcId="{44012A07-8BDF-4C1B-A684-6A941EAFE990}" destId="{97B42ACB-7645-4F64-978B-961762DD731F}" srcOrd="1" destOrd="0" presId="urn:microsoft.com/office/officeart/2005/8/layout/cycle8"/>
    <dgm:cxn modelId="{6391E45D-5B67-47AC-AAB6-296DBAA18A40}" type="presOf" srcId="{36CB7D3B-D970-439F-B4B2-6EAF353F18DD}" destId="{EA5C3E33-98FB-4837-B41C-BAD548039294}" srcOrd="0" destOrd="0" presId="urn:microsoft.com/office/officeart/2005/8/layout/cycle8"/>
    <dgm:cxn modelId="{3CF1CE4F-37C8-498A-B57F-B7C4EC3ADE14}" type="presOf" srcId="{F50E050F-4643-4BA0-A89D-B67635C216D5}" destId="{74D417F6-642D-4612-9EEF-0A0BABAFB70D}" srcOrd="1" destOrd="0" presId="urn:microsoft.com/office/officeart/2005/8/layout/cycle8"/>
    <dgm:cxn modelId="{155FAD70-8647-4D02-9F92-CD9520AE894A}" type="presOf" srcId="{36CB7D3B-D970-439F-B4B2-6EAF353F18DD}" destId="{350E7BC2-0546-4E32-8AFD-C96F0820E0D5}" srcOrd="1" destOrd="0" presId="urn:microsoft.com/office/officeart/2005/8/layout/cycle8"/>
    <dgm:cxn modelId="{B1894F7D-B10E-42B0-8949-F14E60453F06}" srcId="{58E408C0-75E5-40D1-9B2C-6F15F766A0C6}" destId="{F50E050F-4643-4BA0-A89D-B67635C216D5}" srcOrd="2" destOrd="0" parTransId="{1680A69E-0AC2-4713-AB1D-3E906E63F242}" sibTransId="{B8E85532-4AE5-4503-83A2-015FB0974AAD}"/>
    <dgm:cxn modelId="{04024683-9EBD-4AC6-8C83-FEAF88141B19}" type="presOf" srcId="{34BAAE64-6C30-41C1-9436-3B7588DCDE4F}" destId="{B291F0BF-9240-4A0A-A2D7-926519C8CF83}" srcOrd="1" destOrd="0" presId="urn:microsoft.com/office/officeart/2005/8/layout/cycle8"/>
    <dgm:cxn modelId="{732FCD93-5ACD-4F1A-AA4E-89A32135AAE7}" type="presOf" srcId="{58E408C0-75E5-40D1-9B2C-6F15F766A0C6}" destId="{4A6145C3-5C1F-4386-ACE9-A186B3EDE184}" srcOrd="0" destOrd="0" presId="urn:microsoft.com/office/officeart/2005/8/layout/cycle8"/>
    <dgm:cxn modelId="{39BAAC9C-B79D-44EA-B8C5-309041E5B80B}" type="presOf" srcId="{9CF68688-EAB5-45B9-860B-499FCF6ACB78}" destId="{8B0FE305-078D-4317-839E-FF571C6C0174}" srcOrd="1" destOrd="0" presId="urn:microsoft.com/office/officeart/2005/8/layout/cycle8"/>
    <dgm:cxn modelId="{11C0AEC3-9FBE-40E5-8A2A-171F45A383A7}" type="presOf" srcId="{F50E050F-4643-4BA0-A89D-B67635C216D5}" destId="{4ED09CD3-B934-414E-877B-1D8D420BAC27}" srcOrd="0" destOrd="0" presId="urn:microsoft.com/office/officeart/2005/8/layout/cycle8"/>
    <dgm:cxn modelId="{628C03C6-FDFE-4B7E-9DA6-244683043323}" type="presOf" srcId="{44012A07-8BDF-4C1B-A684-6A941EAFE990}" destId="{2BF06630-4E97-48FE-945E-63585D0C4A3C}" srcOrd="0" destOrd="0" presId="urn:microsoft.com/office/officeart/2005/8/layout/cycle8"/>
    <dgm:cxn modelId="{83DE73E7-CC85-4C11-A6B7-BE0369026EB8}" type="presOf" srcId="{34BAAE64-6C30-41C1-9436-3B7588DCDE4F}" destId="{80226D20-A8B3-4694-8B67-39C58B34E2EC}" srcOrd="0" destOrd="0" presId="urn:microsoft.com/office/officeart/2005/8/layout/cycle8"/>
    <dgm:cxn modelId="{9BF9B0EF-0A55-46AD-946C-655CC0AD18BE}" srcId="{58E408C0-75E5-40D1-9B2C-6F15F766A0C6}" destId="{34BAAE64-6C30-41C1-9436-3B7588DCDE4F}" srcOrd="1" destOrd="0" parTransId="{9B32F232-3C6B-4C95-B259-0B742B47F71B}" sibTransId="{1D2875B2-68D5-410E-BC7C-18EFCBC96D68}"/>
    <dgm:cxn modelId="{906ABFA1-E151-41A0-9056-BC7467B2BC53}" type="presParOf" srcId="{4A6145C3-5C1F-4386-ACE9-A186B3EDE184}" destId="{EA5C3E33-98FB-4837-B41C-BAD548039294}" srcOrd="0" destOrd="0" presId="urn:microsoft.com/office/officeart/2005/8/layout/cycle8"/>
    <dgm:cxn modelId="{D23EA43C-D1DF-4889-84B5-89D274CE88CA}" type="presParOf" srcId="{4A6145C3-5C1F-4386-ACE9-A186B3EDE184}" destId="{86D53CE6-36A9-4DC5-AEFA-DA5E00F4CAE1}" srcOrd="1" destOrd="0" presId="urn:microsoft.com/office/officeart/2005/8/layout/cycle8"/>
    <dgm:cxn modelId="{55EBD948-55AA-488D-B2EA-5A13E782B46B}" type="presParOf" srcId="{4A6145C3-5C1F-4386-ACE9-A186B3EDE184}" destId="{D7D55645-95DB-4F42-8DF8-30E9094E5BCC}" srcOrd="2" destOrd="0" presId="urn:microsoft.com/office/officeart/2005/8/layout/cycle8"/>
    <dgm:cxn modelId="{1F19654F-6D93-4B01-965F-4EAA7A96AEB9}" type="presParOf" srcId="{4A6145C3-5C1F-4386-ACE9-A186B3EDE184}" destId="{350E7BC2-0546-4E32-8AFD-C96F0820E0D5}" srcOrd="3" destOrd="0" presId="urn:microsoft.com/office/officeart/2005/8/layout/cycle8"/>
    <dgm:cxn modelId="{3BB1E883-AF9B-4E62-8FD6-BAF43EE961D8}" type="presParOf" srcId="{4A6145C3-5C1F-4386-ACE9-A186B3EDE184}" destId="{80226D20-A8B3-4694-8B67-39C58B34E2EC}" srcOrd="4" destOrd="0" presId="urn:microsoft.com/office/officeart/2005/8/layout/cycle8"/>
    <dgm:cxn modelId="{4C1A82DA-6A8E-47A0-9210-A1EF943EED52}" type="presParOf" srcId="{4A6145C3-5C1F-4386-ACE9-A186B3EDE184}" destId="{EF05000E-576E-4309-A587-43ABC54EECC8}" srcOrd="5" destOrd="0" presId="urn:microsoft.com/office/officeart/2005/8/layout/cycle8"/>
    <dgm:cxn modelId="{5C670C72-D3A8-4034-BB4A-7F9B312AE1FD}" type="presParOf" srcId="{4A6145C3-5C1F-4386-ACE9-A186B3EDE184}" destId="{212082D9-1952-4DBC-A2D8-DC72D973574A}" srcOrd="6" destOrd="0" presId="urn:microsoft.com/office/officeart/2005/8/layout/cycle8"/>
    <dgm:cxn modelId="{BA1103A5-D2A4-49CD-92EB-70D566171B7F}" type="presParOf" srcId="{4A6145C3-5C1F-4386-ACE9-A186B3EDE184}" destId="{B291F0BF-9240-4A0A-A2D7-926519C8CF83}" srcOrd="7" destOrd="0" presId="urn:microsoft.com/office/officeart/2005/8/layout/cycle8"/>
    <dgm:cxn modelId="{AEA6B483-CC8A-474A-805D-669474B7289A}" type="presParOf" srcId="{4A6145C3-5C1F-4386-ACE9-A186B3EDE184}" destId="{4ED09CD3-B934-414E-877B-1D8D420BAC27}" srcOrd="8" destOrd="0" presId="urn:microsoft.com/office/officeart/2005/8/layout/cycle8"/>
    <dgm:cxn modelId="{51A72BA8-AE7C-49E0-8219-093B3B4E537D}" type="presParOf" srcId="{4A6145C3-5C1F-4386-ACE9-A186B3EDE184}" destId="{2A2E38BA-B2DC-4ADA-B5C2-0A6BDF255E1A}" srcOrd="9" destOrd="0" presId="urn:microsoft.com/office/officeart/2005/8/layout/cycle8"/>
    <dgm:cxn modelId="{6CABB846-C1A9-45B8-85C2-80B4CDCBAC6C}" type="presParOf" srcId="{4A6145C3-5C1F-4386-ACE9-A186B3EDE184}" destId="{0B3F0DD6-70A5-4634-AF14-EAC16AE4D779}" srcOrd="10" destOrd="0" presId="urn:microsoft.com/office/officeart/2005/8/layout/cycle8"/>
    <dgm:cxn modelId="{22E6EE5F-F0B0-4503-815A-99BC4B5A7945}" type="presParOf" srcId="{4A6145C3-5C1F-4386-ACE9-A186B3EDE184}" destId="{74D417F6-642D-4612-9EEF-0A0BABAFB70D}" srcOrd="11" destOrd="0" presId="urn:microsoft.com/office/officeart/2005/8/layout/cycle8"/>
    <dgm:cxn modelId="{29D836E3-EF35-4E19-AB2D-D5654E3FC3BB}" type="presParOf" srcId="{4A6145C3-5C1F-4386-ACE9-A186B3EDE184}" destId="{53475D13-6B41-4886-B2BD-9E0B59ED2387}" srcOrd="12" destOrd="0" presId="urn:microsoft.com/office/officeart/2005/8/layout/cycle8"/>
    <dgm:cxn modelId="{8D4A690E-A492-4A28-9FF3-3AA5810563D2}" type="presParOf" srcId="{4A6145C3-5C1F-4386-ACE9-A186B3EDE184}" destId="{74EFC020-223E-4058-97B7-539D0CDCE0DD}" srcOrd="13" destOrd="0" presId="urn:microsoft.com/office/officeart/2005/8/layout/cycle8"/>
    <dgm:cxn modelId="{AA9B4512-64A2-4CCB-AB6F-C98F647DF8C9}" type="presParOf" srcId="{4A6145C3-5C1F-4386-ACE9-A186B3EDE184}" destId="{4C8994BF-E581-4334-83DC-460EAC6F96F8}" srcOrd="14" destOrd="0" presId="urn:microsoft.com/office/officeart/2005/8/layout/cycle8"/>
    <dgm:cxn modelId="{FED0DA1C-D972-4199-860A-B8914BC1CA39}" type="presParOf" srcId="{4A6145C3-5C1F-4386-ACE9-A186B3EDE184}" destId="{8B0FE305-078D-4317-839E-FF571C6C0174}" srcOrd="15" destOrd="0" presId="urn:microsoft.com/office/officeart/2005/8/layout/cycle8"/>
    <dgm:cxn modelId="{46E09895-03CC-47D9-B36C-77D181F133D2}" type="presParOf" srcId="{4A6145C3-5C1F-4386-ACE9-A186B3EDE184}" destId="{2BF06630-4E97-48FE-945E-63585D0C4A3C}" srcOrd="16" destOrd="0" presId="urn:microsoft.com/office/officeart/2005/8/layout/cycle8"/>
    <dgm:cxn modelId="{731F3E1A-6DF3-45BA-B2CA-669D9921B0D3}" type="presParOf" srcId="{4A6145C3-5C1F-4386-ACE9-A186B3EDE184}" destId="{5E6D790A-42FB-47DD-9F5B-B523E2AA30F4}" srcOrd="17" destOrd="0" presId="urn:microsoft.com/office/officeart/2005/8/layout/cycle8"/>
    <dgm:cxn modelId="{67AE377C-2269-4363-B1DB-A1A26D028C39}" type="presParOf" srcId="{4A6145C3-5C1F-4386-ACE9-A186B3EDE184}" destId="{4D2086E7-F182-4E3D-A59A-698716E0EBFF}" srcOrd="18" destOrd="0" presId="urn:microsoft.com/office/officeart/2005/8/layout/cycle8"/>
    <dgm:cxn modelId="{FB506074-2E55-4681-BE43-5408681501F5}" type="presParOf" srcId="{4A6145C3-5C1F-4386-ACE9-A186B3EDE184}" destId="{97B42ACB-7645-4F64-978B-961762DD731F}" srcOrd="19" destOrd="0" presId="urn:microsoft.com/office/officeart/2005/8/layout/cycle8"/>
    <dgm:cxn modelId="{1C171BD7-331F-478A-979E-48A09F4D9268}" type="presParOf" srcId="{4A6145C3-5C1F-4386-ACE9-A186B3EDE184}" destId="{214E0EE8-DE3F-4A1E-8536-31CED8366081}" srcOrd="20" destOrd="0" presId="urn:microsoft.com/office/officeart/2005/8/layout/cycle8"/>
    <dgm:cxn modelId="{7D0E2EC7-36BB-42EE-AB9E-729023248750}" type="presParOf" srcId="{4A6145C3-5C1F-4386-ACE9-A186B3EDE184}" destId="{97E3DFCA-F53B-4026-8ECD-9BCAD1527789}" srcOrd="21" destOrd="0" presId="urn:microsoft.com/office/officeart/2005/8/layout/cycle8"/>
    <dgm:cxn modelId="{0AD02A0B-0ACC-46E9-82A0-EE246464CA46}" type="presParOf" srcId="{4A6145C3-5C1F-4386-ACE9-A186B3EDE184}" destId="{09C444F3-AFC6-4577-8435-BA9B8D81FA62}" srcOrd="22" destOrd="0" presId="urn:microsoft.com/office/officeart/2005/8/layout/cycle8"/>
    <dgm:cxn modelId="{8105DC4A-2883-4CB6-9941-5A50464C2C00}" type="presParOf" srcId="{4A6145C3-5C1F-4386-ACE9-A186B3EDE184}" destId="{9656EBA3-3C71-4E6E-8DF8-6C69D921BDC5}" srcOrd="23" destOrd="0" presId="urn:microsoft.com/office/officeart/2005/8/layout/cycle8"/>
    <dgm:cxn modelId="{7489556B-2B31-40B7-AEF7-DF0F81BB2AC7}" type="presParOf" srcId="{4A6145C3-5C1F-4386-ACE9-A186B3EDE184}" destId="{80ADA35B-184D-42FB-A494-4F0C1424437B}"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E408C0-75E5-40D1-9B2C-6F15F766A0C6}" type="doc">
      <dgm:prSet loTypeId="urn:microsoft.com/office/officeart/2005/8/layout/cycle8" loCatId="cycle" qsTypeId="urn:microsoft.com/office/officeart/2005/8/quickstyle/simple1" qsCatId="simple" csTypeId="urn:microsoft.com/office/officeart/2005/8/colors/colorful1" csCatId="colorful" phldr="1"/>
      <dgm:spPr/>
      <dgm:t>
        <a:bodyPr/>
        <a:lstStyle/>
        <a:p>
          <a:endParaRPr lang="en-US"/>
        </a:p>
      </dgm:t>
    </dgm:pt>
    <dgm:pt modelId="{36CB7D3B-D970-439F-B4B2-6EAF353F18DD}">
      <dgm:prSet custT="1"/>
      <dgm:spPr/>
      <dgm:t>
        <a:bodyPr/>
        <a:lstStyle/>
        <a:p>
          <a:r>
            <a:rPr lang="en-US" sz="1800" b="1" dirty="0"/>
            <a:t>What is at Stake?</a:t>
          </a:r>
        </a:p>
      </dgm:t>
    </dgm:pt>
    <dgm:pt modelId="{79B1EBD7-AAFA-4EDD-BAE7-BB29F66036A1}" type="parTrans" cxnId="{B090620F-61F9-4D1A-A48F-74BD3CF5BBB6}">
      <dgm:prSet/>
      <dgm:spPr/>
      <dgm:t>
        <a:bodyPr/>
        <a:lstStyle/>
        <a:p>
          <a:endParaRPr lang="en-US"/>
        </a:p>
      </dgm:t>
    </dgm:pt>
    <dgm:pt modelId="{FAEFCE75-4FDB-4F05-AAB2-35477D625BBC}" type="sibTrans" cxnId="{B090620F-61F9-4D1A-A48F-74BD3CF5BBB6}">
      <dgm:prSet/>
      <dgm:spPr/>
      <dgm:t>
        <a:bodyPr/>
        <a:lstStyle/>
        <a:p>
          <a:endParaRPr lang="en-US"/>
        </a:p>
      </dgm:t>
    </dgm:pt>
    <dgm:pt modelId="{34BAAE64-6C30-41C1-9436-3B7588DCDE4F}">
      <dgm:prSet custT="1"/>
      <dgm:spPr/>
      <dgm:t>
        <a:bodyPr/>
        <a:lstStyle/>
        <a:p>
          <a:r>
            <a:rPr lang="en-US" sz="1800" b="1" dirty="0"/>
            <a:t>Nature &amp; Normative Structure of the </a:t>
          </a:r>
          <a:r>
            <a:rPr lang="en-US" sz="1800" b="1" dirty="0" err="1"/>
            <a:t>the</a:t>
          </a:r>
          <a:r>
            <a:rPr lang="en-US" sz="1800" b="1" dirty="0"/>
            <a:t> Decision</a:t>
          </a:r>
        </a:p>
      </dgm:t>
    </dgm:pt>
    <dgm:pt modelId="{9B32F232-3C6B-4C95-B259-0B742B47F71B}" type="parTrans" cxnId="{9BF9B0EF-0A55-46AD-946C-655CC0AD18BE}">
      <dgm:prSet/>
      <dgm:spPr/>
      <dgm:t>
        <a:bodyPr/>
        <a:lstStyle/>
        <a:p>
          <a:endParaRPr lang="en-US"/>
        </a:p>
      </dgm:t>
    </dgm:pt>
    <dgm:pt modelId="{1D2875B2-68D5-410E-BC7C-18EFCBC96D68}" type="sibTrans" cxnId="{9BF9B0EF-0A55-46AD-946C-655CC0AD18BE}">
      <dgm:prSet/>
      <dgm:spPr/>
      <dgm:t>
        <a:bodyPr/>
        <a:lstStyle/>
        <a:p>
          <a:endParaRPr lang="en-US"/>
        </a:p>
      </dgm:t>
    </dgm:pt>
    <dgm:pt modelId="{F50E050F-4643-4BA0-A89D-B67635C216D5}">
      <dgm:prSet custT="1"/>
      <dgm:spPr/>
      <dgm:t>
        <a:bodyPr/>
        <a:lstStyle/>
        <a:p>
          <a:r>
            <a:rPr lang="en-US" sz="1800" b="1" dirty="0"/>
            <a:t>The </a:t>
          </a:r>
          <a:r>
            <a:rPr lang="en-US" sz="1800" b="1" dirty="0" err="1"/>
            <a:t>Characteris</a:t>
          </a:r>
          <a:r>
            <a:rPr lang="en-US" sz="1800" b="1" dirty="0"/>
            <a:t>-tics of the AI/DM</a:t>
          </a:r>
        </a:p>
      </dgm:t>
    </dgm:pt>
    <dgm:pt modelId="{1680A69E-0AC2-4713-AB1D-3E906E63F242}" type="parTrans" cxnId="{B1894F7D-B10E-42B0-8949-F14E60453F06}">
      <dgm:prSet/>
      <dgm:spPr/>
      <dgm:t>
        <a:bodyPr/>
        <a:lstStyle/>
        <a:p>
          <a:endParaRPr lang="en-US"/>
        </a:p>
      </dgm:t>
    </dgm:pt>
    <dgm:pt modelId="{B8E85532-4AE5-4503-83A2-015FB0974AAD}" type="sibTrans" cxnId="{B1894F7D-B10E-42B0-8949-F14E60453F06}">
      <dgm:prSet/>
      <dgm:spPr/>
      <dgm:t>
        <a:bodyPr/>
        <a:lstStyle/>
        <a:p>
          <a:endParaRPr lang="en-US"/>
        </a:p>
      </dgm:t>
    </dgm:pt>
    <dgm:pt modelId="{9CF68688-EAB5-45B9-860B-499FCF6ACB78}">
      <dgm:prSet custT="1"/>
      <dgm:spPr/>
      <dgm:t>
        <a:bodyPr/>
        <a:lstStyle/>
        <a:p>
          <a:r>
            <a:rPr lang="en-US" sz="1800" b="1" dirty="0"/>
            <a:t>The Role of Humans</a:t>
          </a:r>
        </a:p>
      </dgm:t>
    </dgm:pt>
    <dgm:pt modelId="{0781EF01-D83C-440C-B5DB-8B9B89703F54}" type="parTrans" cxnId="{92B8A50A-F3F5-4442-8869-1719F8A1445F}">
      <dgm:prSet/>
      <dgm:spPr/>
      <dgm:t>
        <a:bodyPr/>
        <a:lstStyle/>
        <a:p>
          <a:endParaRPr lang="en-US"/>
        </a:p>
      </dgm:t>
    </dgm:pt>
    <dgm:pt modelId="{BFEEF459-1419-4BAE-8452-5FB23965BBBF}" type="sibTrans" cxnId="{92B8A50A-F3F5-4442-8869-1719F8A1445F}">
      <dgm:prSet/>
      <dgm:spPr/>
      <dgm:t>
        <a:bodyPr/>
        <a:lstStyle/>
        <a:p>
          <a:endParaRPr lang="en-US"/>
        </a:p>
      </dgm:t>
    </dgm:pt>
    <dgm:pt modelId="{44012A07-8BDF-4C1B-A684-6A941EAFE990}">
      <dgm:prSet custT="1"/>
      <dgm:spPr/>
      <dgm:t>
        <a:bodyPr/>
        <a:lstStyle/>
        <a:p>
          <a:r>
            <a:rPr lang="en-US" sz="1800" b="1" dirty="0"/>
            <a:t>What Laws are Implicated</a:t>
          </a:r>
          <a:r>
            <a:rPr lang="en-US" sz="1500" b="1" dirty="0"/>
            <a:t>?</a:t>
          </a:r>
        </a:p>
      </dgm:t>
    </dgm:pt>
    <dgm:pt modelId="{9235059E-5963-40EE-A6B0-3699F5517EFD}" type="parTrans" cxnId="{651D8003-7EBB-47C1-8FD5-7EDC96D5016A}">
      <dgm:prSet/>
      <dgm:spPr/>
      <dgm:t>
        <a:bodyPr/>
        <a:lstStyle/>
        <a:p>
          <a:endParaRPr lang="en-US"/>
        </a:p>
      </dgm:t>
    </dgm:pt>
    <dgm:pt modelId="{8A1C61E6-690C-4E19-A419-4BE49834426C}" type="sibTrans" cxnId="{651D8003-7EBB-47C1-8FD5-7EDC96D5016A}">
      <dgm:prSet/>
      <dgm:spPr/>
      <dgm:t>
        <a:bodyPr/>
        <a:lstStyle/>
        <a:p>
          <a:endParaRPr lang="en-US"/>
        </a:p>
      </dgm:t>
    </dgm:pt>
    <dgm:pt modelId="{4A6145C3-5C1F-4386-ACE9-A186B3EDE184}" type="pres">
      <dgm:prSet presAssocID="{58E408C0-75E5-40D1-9B2C-6F15F766A0C6}" presName="compositeShape" presStyleCnt="0">
        <dgm:presLayoutVars>
          <dgm:chMax val="7"/>
          <dgm:dir/>
          <dgm:resizeHandles val="exact"/>
        </dgm:presLayoutVars>
      </dgm:prSet>
      <dgm:spPr/>
    </dgm:pt>
    <dgm:pt modelId="{EA5C3E33-98FB-4837-B41C-BAD548039294}" type="pres">
      <dgm:prSet presAssocID="{58E408C0-75E5-40D1-9B2C-6F15F766A0C6}" presName="wedge1" presStyleLbl="node1" presStyleIdx="0" presStyleCnt="5"/>
      <dgm:spPr/>
    </dgm:pt>
    <dgm:pt modelId="{86D53CE6-36A9-4DC5-AEFA-DA5E00F4CAE1}" type="pres">
      <dgm:prSet presAssocID="{58E408C0-75E5-40D1-9B2C-6F15F766A0C6}" presName="dummy1a" presStyleCnt="0"/>
      <dgm:spPr/>
    </dgm:pt>
    <dgm:pt modelId="{D7D55645-95DB-4F42-8DF8-30E9094E5BCC}" type="pres">
      <dgm:prSet presAssocID="{58E408C0-75E5-40D1-9B2C-6F15F766A0C6}" presName="dummy1b" presStyleCnt="0"/>
      <dgm:spPr/>
    </dgm:pt>
    <dgm:pt modelId="{350E7BC2-0546-4E32-8AFD-C96F0820E0D5}" type="pres">
      <dgm:prSet presAssocID="{58E408C0-75E5-40D1-9B2C-6F15F766A0C6}" presName="wedge1Tx" presStyleLbl="node1" presStyleIdx="0" presStyleCnt="5">
        <dgm:presLayoutVars>
          <dgm:chMax val="0"/>
          <dgm:chPref val="0"/>
          <dgm:bulletEnabled val="1"/>
        </dgm:presLayoutVars>
      </dgm:prSet>
      <dgm:spPr/>
    </dgm:pt>
    <dgm:pt modelId="{80226D20-A8B3-4694-8B67-39C58B34E2EC}" type="pres">
      <dgm:prSet presAssocID="{58E408C0-75E5-40D1-9B2C-6F15F766A0C6}" presName="wedge2" presStyleLbl="node1" presStyleIdx="1" presStyleCnt="5" custLinFactNeighborX="197" custLinFactNeighborY="428"/>
      <dgm:spPr/>
    </dgm:pt>
    <dgm:pt modelId="{EF05000E-576E-4309-A587-43ABC54EECC8}" type="pres">
      <dgm:prSet presAssocID="{58E408C0-75E5-40D1-9B2C-6F15F766A0C6}" presName="dummy2a" presStyleCnt="0"/>
      <dgm:spPr/>
    </dgm:pt>
    <dgm:pt modelId="{212082D9-1952-4DBC-A2D8-DC72D973574A}" type="pres">
      <dgm:prSet presAssocID="{58E408C0-75E5-40D1-9B2C-6F15F766A0C6}" presName="dummy2b" presStyleCnt="0"/>
      <dgm:spPr/>
    </dgm:pt>
    <dgm:pt modelId="{B291F0BF-9240-4A0A-A2D7-926519C8CF83}" type="pres">
      <dgm:prSet presAssocID="{58E408C0-75E5-40D1-9B2C-6F15F766A0C6}" presName="wedge2Tx" presStyleLbl="node1" presStyleIdx="1" presStyleCnt="5">
        <dgm:presLayoutVars>
          <dgm:chMax val="0"/>
          <dgm:chPref val="0"/>
          <dgm:bulletEnabled val="1"/>
        </dgm:presLayoutVars>
      </dgm:prSet>
      <dgm:spPr/>
    </dgm:pt>
    <dgm:pt modelId="{4ED09CD3-B934-414E-877B-1D8D420BAC27}" type="pres">
      <dgm:prSet presAssocID="{58E408C0-75E5-40D1-9B2C-6F15F766A0C6}" presName="wedge3" presStyleLbl="node1" presStyleIdx="2" presStyleCnt="5"/>
      <dgm:spPr/>
    </dgm:pt>
    <dgm:pt modelId="{2A2E38BA-B2DC-4ADA-B5C2-0A6BDF255E1A}" type="pres">
      <dgm:prSet presAssocID="{58E408C0-75E5-40D1-9B2C-6F15F766A0C6}" presName="dummy3a" presStyleCnt="0"/>
      <dgm:spPr/>
    </dgm:pt>
    <dgm:pt modelId="{0B3F0DD6-70A5-4634-AF14-EAC16AE4D779}" type="pres">
      <dgm:prSet presAssocID="{58E408C0-75E5-40D1-9B2C-6F15F766A0C6}" presName="dummy3b" presStyleCnt="0"/>
      <dgm:spPr/>
    </dgm:pt>
    <dgm:pt modelId="{74D417F6-642D-4612-9EEF-0A0BABAFB70D}" type="pres">
      <dgm:prSet presAssocID="{58E408C0-75E5-40D1-9B2C-6F15F766A0C6}" presName="wedge3Tx" presStyleLbl="node1" presStyleIdx="2" presStyleCnt="5">
        <dgm:presLayoutVars>
          <dgm:chMax val="0"/>
          <dgm:chPref val="0"/>
          <dgm:bulletEnabled val="1"/>
        </dgm:presLayoutVars>
      </dgm:prSet>
      <dgm:spPr/>
    </dgm:pt>
    <dgm:pt modelId="{53475D13-6B41-4886-B2BD-9E0B59ED2387}" type="pres">
      <dgm:prSet presAssocID="{58E408C0-75E5-40D1-9B2C-6F15F766A0C6}" presName="wedge4" presStyleLbl="node1" presStyleIdx="3" presStyleCnt="5"/>
      <dgm:spPr/>
    </dgm:pt>
    <dgm:pt modelId="{74EFC020-223E-4058-97B7-539D0CDCE0DD}" type="pres">
      <dgm:prSet presAssocID="{58E408C0-75E5-40D1-9B2C-6F15F766A0C6}" presName="dummy4a" presStyleCnt="0"/>
      <dgm:spPr/>
    </dgm:pt>
    <dgm:pt modelId="{4C8994BF-E581-4334-83DC-460EAC6F96F8}" type="pres">
      <dgm:prSet presAssocID="{58E408C0-75E5-40D1-9B2C-6F15F766A0C6}" presName="dummy4b" presStyleCnt="0"/>
      <dgm:spPr/>
    </dgm:pt>
    <dgm:pt modelId="{8B0FE305-078D-4317-839E-FF571C6C0174}" type="pres">
      <dgm:prSet presAssocID="{58E408C0-75E5-40D1-9B2C-6F15F766A0C6}" presName="wedge4Tx" presStyleLbl="node1" presStyleIdx="3" presStyleCnt="5">
        <dgm:presLayoutVars>
          <dgm:chMax val="0"/>
          <dgm:chPref val="0"/>
          <dgm:bulletEnabled val="1"/>
        </dgm:presLayoutVars>
      </dgm:prSet>
      <dgm:spPr/>
    </dgm:pt>
    <dgm:pt modelId="{2BF06630-4E97-48FE-945E-63585D0C4A3C}" type="pres">
      <dgm:prSet presAssocID="{58E408C0-75E5-40D1-9B2C-6F15F766A0C6}" presName="wedge5" presStyleLbl="node1" presStyleIdx="4" presStyleCnt="5"/>
      <dgm:spPr/>
    </dgm:pt>
    <dgm:pt modelId="{5E6D790A-42FB-47DD-9F5B-B523E2AA30F4}" type="pres">
      <dgm:prSet presAssocID="{58E408C0-75E5-40D1-9B2C-6F15F766A0C6}" presName="dummy5a" presStyleCnt="0"/>
      <dgm:spPr/>
    </dgm:pt>
    <dgm:pt modelId="{4D2086E7-F182-4E3D-A59A-698716E0EBFF}" type="pres">
      <dgm:prSet presAssocID="{58E408C0-75E5-40D1-9B2C-6F15F766A0C6}" presName="dummy5b" presStyleCnt="0"/>
      <dgm:spPr/>
    </dgm:pt>
    <dgm:pt modelId="{97B42ACB-7645-4F64-978B-961762DD731F}" type="pres">
      <dgm:prSet presAssocID="{58E408C0-75E5-40D1-9B2C-6F15F766A0C6}" presName="wedge5Tx" presStyleLbl="node1" presStyleIdx="4" presStyleCnt="5">
        <dgm:presLayoutVars>
          <dgm:chMax val="0"/>
          <dgm:chPref val="0"/>
          <dgm:bulletEnabled val="1"/>
        </dgm:presLayoutVars>
      </dgm:prSet>
      <dgm:spPr/>
    </dgm:pt>
    <dgm:pt modelId="{214E0EE8-DE3F-4A1E-8536-31CED8366081}" type="pres">
      <dgm:prSet presAssocID="{FAEFCE75-4FDB-4F05-AAB2-35477D625BBC}" presName="arrowWedge1" presStyleLbl="fgSibTrans2D1" presStyleIdx="0" presStyleCnt="5"/>
      <dgm:spPr/>
    </dgm:pt>
    <dgm:pt modelId="{97E3DFCA-F53B-4026-8ECD-9BCAD1527789}" type="pres">
      <dgm:prSet presAssocID="{1D2875B2-68D5-410E-BC7C-18EFCBC96D68}" presName="arrowWedge2" presStyleLbl="fgSibTrans2D1" presStyleIdx="1" presStyleCnt="5"/>
      <dgm:spPr/>
    </dgm:pt>
    <dgm:pt modelId="{09C444F3-AFC6-4577-8435-BA9B8D81FA62}" type="pres">
      <dgm:prSet presAssocID="{B8E85532-4AE5-4503-83A2-015FB0974AAD}" presName="arrowWedge3" presStyleLbl="fgSibTrans2D1" presStyleIdx="2" presStyleCnt="5"/>
      <dgm:spPr/>
    </dgm:pt>
    <dgm:pt modelId="{9656EBA3-3C71-4E6E-8DF8-6C69D921BDC5}" type="pres">
      <dgm:prSet presAssocID="{BFEEF459-1419-4BAE-8452-5FB23965BBBF}" presName="arrowWedge4" presStyleLbl="fgSibTrans2D1" presStyleIdx="3" presStyleCnt="5"/>
      <dgm:spPr/>
    </dgm:pt>
    <dgm:pt modelId="{80ADA35B-184D-42FB-A494-4F0C1424437B}" type="pres">
      <dgm:prSet presAssocID="{8A1C61E6-690C-4E19-A419-4BE49834426C}" presName="arrowWedge5" presStyleLbl="fgSibTrans2D1" presStyleIdx="4" presStyleCnt="5" custLinFactNeighborX="395" custLinFactNeighborY="395"/>
      <dgm:spPr/>
    </dgm:pt>
  </dgm:ptLst>
  <dgm:cxnLst>
    <dgm:cxn modelId="{651D8003-7EBB-47C1-8FD5-7EDC96D5016A}" srcId="{58E408C0-75E5-40D1-9B2C-6F15F766A0C6}" destId="{44012A07-8BDF-4C1B-A684-6A941EAFE990}" srcOrd="4" destOrd="0" parTransId="{9235059E-5963-40EE-A6B0-3699F5517EFD}" sibTransId="{8A1C61E6-690C-4E19-A419-4BE49834426C}"/>
    <dgm:cxn modelId="{92B8A50A-F3F5-4442-8869-1719F8A1445F}" srcId="{58E408C0-75E5-40D1-9B2C-6F15F766A0C6}" destId="{9CF68688-EAB5-45B9-860B-499FCF6ACB78}" srcOrd="3" destOrd="0" parTransId="{0781EF01-D83C-440C-B5DB-8B9B89703F54}" sibTransId="{BFEEF459-1419-4BAE-8452-5FB23965BBBF}"/>
    <dgm:cxn modelId="{B090620F-61F9-4D1A-A48F-74BD3CF5BBB6}" srcId="{58E408C0-75E5-40D1-9B2C-6F15F766A0C6}" destId="{36CB7D3B-D970-439F-B4B2-6EAF353F18DD}" srcOrd="0" destOrd="0" parTransId="{79B1EBD7-AAFA-4EDD-BAE7-BB29F66036A1}" sibTransId="{FAEFCE75-4FDB-4F05-AAB2-35477D625BBC}"/>
    <dgm:cxn modelId="{3C9C9A19-7A8B-46B8-BE01-171D510FCC55}" type="presOf" srcId="{9CF68688-EAB5-45B9-860B-499FCF6ACB78}" destId="{53475D13-6B41-4886-B2BD-9E0B59ED2387}" srcOrd="0" destOrd="0" presId="urn:microsoft.com/office/officeart/2005/8/layout/cycle8"/>
    <dgm:cxn modelId="{8A9D483B-D6DE-4E40-8F7E-383494D20890}" type="presOf" srcId="{44012A07-8BDF-4C1B-A684-6A941EAFE990}" destId="{97B42ACB-7645-4F64-978B-961762DD731F}" srcOrd="1" destOrd="0" presId="urn:microsoft.com/office/officeart/2005/8/layout/cycle8"/>
    <dgm:cxn modelId="{6391E45D-5B67-47AC-AAB6-296DBAA18A40}" type="presOf" srcId="{36CB7D3B-D970-439F-B4B2-6EAF353F18DD}" destId="{EA5C3E33-98FB-4837-B41C-BAD548039294}" srcOrd="0" destOrd="0" presId="urn:microsoft.com/office/officeart/2005/8/layout/cycle8"/>
    <dgm:cxn modelId="{3CF1CE4F-37C8-498A-B57F-B7C4EC3ADE14}" type="presOf" srcId="{F50E050F-4643-4BA0-A89D-B67635C216D5}" destId="{74D417F6-642D-4612-9EEF-0A0BABAFB70D}" srcOrd="1" destOrd="0" presId="urn:microsoft.com/office/officeart/2005/8/layout/cycle8"/>
    <dgm:cxn modelId="{155FAD70-8647-4D02-9F92-CD9520AE894A}" type="presOf" srcId="{36CB7D3B-D970-439F-B4B2-6EAF353F18DD}" destId="{350E7BC2-0546-4E32-8AFD-C96F0820E0D5}" srcOrd="1" destOrd="0" presId="urn:microsoft.com/office/officeart/2005/8/layout/cycle8"/>
    <dgm:cxn modelId="{B1894F7D-B10E-42B0-8949-F14E60453F06}" srcId="{58E408C0-75E5-40D1-9B2C-6F15F766A0C6}" destId="{F50E050F-4643-4BA0-A89D-B67635C216D5}" srcOrd="2" destOrd="0" parTransId="{1680A69E-0AC2-4713-AB1D-3E906E63F242}" sibTransId="{B8E85532-4AE5-4503-83A2-015FB0974AAD}"/>
    <dgm:cxn modelId="{04024683-9EBD-4AC6-8C83-FEAF88141B19}" type="presOf" srcId="{34BAAE64-6C30-41C1-9436-3B7588DCDE4F}" destId="{B291F0BF-9240-4A0A-A2D7-926519C8CF83}" srcOrd="1" destOrd="0" presId="urn:microsoft.com/office/officeart/2005/8/layout/cycle8"/>
    <dgm:cxn modelId="{732FCD93-5ACD-4F1A-AA4E-89A32135AAE7}" type="presOf" srcId="{58E408C0-75E5-40D1-9B2C-6F15F766A0C6}" destId="{4A6145C3-5C1F-4386-ACE9-A186B3EDE184}" srcOrd="0" destOrd="0" presId="urn:microsoft.com/office/officeart/2005/8/layout/cycle8"/>
    <dgm:cxn modelId="{39BAAC9C-B79D-44EA-B8C5-309041E5B80B}" type="presOf" srcId="{9CF68688-EAB5-45B9-860B-499FCF6ACB78}" destId="{8B0FE305-078D-4317-839E-FF571C6C0174}" srcOrd="1" destOrd="0" presId="urn:microsoft.com/office/officeart/2005/8/layout/cycle8"/>
    <dgm:cxn modelId="{11C0AEC3-9FBE-40E5-8A2A-171F45A383A7}" type="presOf" srcId="{F50E050F-4643-4BA0-A89D-B67635C216D5}" destId="{4ED09CD3-B934-414E-877B-1D8D420BAC27}" srcOrd="0" destOrd="0" presId="urn:microsoft.com/office/officeart/2005/8/layout/cycle8"/>
    <dgm:cxn modelId="{628C03C6-FDFE-4B7E-9DA6-244683043323}" type="presOf" srcId="{44012A07-8BDF-4C1B-A684-6A941EAFE990}" destId="{2BF06630-4E97-48FE-945E-63585D0C4A3C}" srcOrd="0" destOrd="0" presId="urn:microsoft.com/office/officeart/2005/8/layout/cycle8"/>
    <dgm:cxn modelId="{83DE73E7-CC85-4C11-A6B7-BE0369026EB8}" type="presOf" srcId="{34BAAE64-6C30-41C1-9436-3B7588DCDE4F}" destId="{80226D20-A8B3-4694-8B67-39C58B34E2EC}" srcOrd="0" destOrd="0" presId="urn:microsoft.com/office/officeart/2005/8/layout/cycle8"/>
    <dgm:cxn modelId="{9BF9B0EF-0A55-46AD-946C-655CC0AD18BE}" srcId="{58E408C0-75E5-40D1-9B2C-6F15F766A0C6}" destId="{34BAAE64-6C30-41C1-9436-3B7588DCDE4F}" srcOrd="1" destOrd="0" parTransId="{9B32F232-3C6B-4C95-B259-0B742B47F71B}" sibTransId="{1D2875B2-68D5-410E-BC7C-18EFCBC96D68}"/>
    <dgm:cxn modelId="{906ABFA1-E151-41A0-9056-BC7467B2BC53}" type="presParOf" srcId="{4A6145C3-5C1F-4386-ACE9-A186B3EDE184}" destId="{EA5C3E33-98FB-4837-B41C-BAD548039294}" srcOrd="0" destOrd="0" presId="urn:microsoft.com/office/officeart/2005/8/layout/cycle8"/>
    <dgm:cxn modelId="{D23EA43C-D1DF-4889-84B5-89D274CE88CA}" type="presParOf" srcId="{4A6145C3-5C1F-4386-ACE9-A186B3EDE184}" destId="{86D53CE6-36A9-4DC5-AEFA-DA5E00F4CAE1}" srcOrd="1" destOrd="0" presId="urn:microsoft.com/office/officeart/2005/8/layout/cycle8"/>
    <dgm:cxn modelId="{55EBD948-55AA-488D-B2EA-5A13E782B46B}" type="presParOf" srcId="{4A6145C3-5C1F-4386-ACE9-A186B3EDE184}" destId="{D7D55645-95DB-4F42-8DF8-30E9094E5BCC}" srcOrd="2" destOrd="0" presId="urn:microsoft.com/office/officeart/2005/8/layout/cycle8"/>
    <dgm:cxn modelId="{1F19654F-6D93-4B01-965F-4EAA7A96AEB9}" type="presParOf" srcId="{4A6145C3-5C1F-4386-ACE9-A186B3EDE184}" destId="{350E7BC2-0546-4E32-8AFD-C96F0820E0D5}" srcOrd="3" destOrd="0" presId="urn:microsoft.com/office/officeart/2005/8/layout/cycle8"/>
    <dgm:cxn modelId="{3BB1E883-AF9B-4E62-8FD6-BAF43EE961D8}" type="presParOf" srcId="{4A6145C3-5C1F-4386-ACE9-A186B3EDE184}" destId="{80226D20-A8B3-4694-8B67-39C58B34E2EC}" srcOrd="4" destOrd="0" presId="urn:microsoft.com/office/officeart/2005/8/layout/cycle8"/>
    <dgm:cxn modelId="{4C1A82DA-6A8E-47A0-9210-A1EF943EED52}" type="presParOf" srcId="{4A6145C3-5C1F-4386-ACE9-A186B3EDE184}" destId="{EF05000E-576E-4309-A587-43ABC54EECC8}" srcOrd="5" destOrd="0" presId="urn:microsoft.com/office/officeart/2005/8/layout/cycle8"/>
    <dgm:cxn modelId="{5C670C72-D3A8-4034-BB4A-7F9B312AE1FD}" type="presParOf" srcId="{4A6145C3-5C1F-4386-ACE9-A186B3EDE184}" destId="{212082D9-1952-4DBC-A2D8-DC72D973574A}" srcOrd="6" destOrd="0" presId="urn:microsoft.com/office/officeart/2005/8/layout/cycle8"/>
    <dgm:cxn modelId="{BA1103A5-D2A4-49CD-92EB-70D566171B7F}" type="presParOf" srcId="{4A6145C3-5C1F-4386-ACE9-A186B3EDE184}" destId="{B291F0BF-9240-4A0A-A2D7-926519C8CF83}" srcOrd="7" destOrd="0" presId="urn:microsoft.com/office/officeart/2005/8/layout/cycle8"/>
    <dgm:cxn modelId="{AEA6B483-CC8A-474A-805D-669474B7289A}" type="presParOf" srcId="{4A6145C3-5C1F-4386-ACE9-A186B3EDE184}" destId="{4ED09CD3-B934-414E-877B-1D8D420BAC27}" srcOrd="8" destOrd="0" presId="urn:microsoft.com/office/officeart/2005/8/layout/cycle8"/>
    <dgm:cxn modelId="{51A72BA8-AE7C-49E0-8219-093B3B4E537D}" type="presParOf" srcId="{4A6145C3-5C1F-4386-ACE9-A186B3EDE184}" destId="{2A2E38BA-B2DC-4ADA-B5C2-0A6BDF255E1A}" srcOrd="9" destOrd="0" presId="urn:microsoft.com/office/officeart/2005/8/layout/cycle8"/>
    <dgm:cxn modelId="{6CABB846-C1A9-45B8-85C2-80B4CDCBAC6C}" type="presParOf" srcId="{4A6145C3-5C1F-4386-ACE9-A186B3EDE184}" destId="{0B3F0DD6-70A5-4634-AF14-EAC16AE4D779}" srcOrd="10" destOrd="0" presId="urn:microsoft.com/office/officeart/2005/8/layout/cycle8"/>
    <dgm:cxn modelId="{22E6EE5F-F0B0-4503-815A-99BC4B5A7945}" type="presParOf" srcId="{4A6145C3-5C1F-4386-ACE9-A186B3EDE184}" destId="{74D417F6-642D-4612-9EEF-0A0BABAFB70D}" srcOrd="11" destOrd="0" presId="urn:microsoft.com/office/officeart/2005/8/layout/cycle8"/>
    <dgm:cxn modelId="{29D836E3-EF35-4E19-AB2D-D5654E3FC3BB}" type="presParOf" srcId="{4A6145C3-5C1F-4386-ACE9-A186B3EDE184}" destId="{53475D13-6B41-4886-B2BD-9E0B59ED2387}" srcOrd="12" destOrd="0" presId="urn:microsoft.com/office/officeart/2005/8/layout/cycle8"/>
    <dgm:cxn modelId="{8D4A690E-A492-4A28-9FF3-3AA5810563D2}" type="presParOf" srcId="{4A6145C3-5C1F-4386-ACE9-A186B3EDE184}" destId="{74EFC020-223E-4058-97B7-539D0CDCE0DD}" srcOrd="13" destOrd="0" presId="urn:microsoft.com/office/officeart/2005/8/layout/cycle8"/>
    <dgm:cxn modelId="{AA9B4512-64A2-4CCB-AB6F-C98F647DF8C9}" type="presParOf" srcId="{4A6145C3-5C1F-4386-ACE9-A186B3EDE184}" destId="{4C8994BF-E581-4334-83DC-460EAC6F96F8}" srcOrd="14" destOrd="0" presId="urn:microsoft.com/office/officeart/2005/8/layout/cycle8"/>
    <dgm:cxn modelId="{FED0DA1C-D972-4199-860A-B8914BC1CA39}" type="presParOf" srcId="{4A6145C3-5C1F-4386-ACE9-A186B3EDE184}" destId="{8B0FE305-078D-4317-839E-FF571C6C0174}" srcOrd="15" destOrd="0" presId="urn:microsoft.com/office/officeart/2005/8/layout/cycle8"/>
    <dgm:cxn modelId="{46E09895-03CC-47D9-B36C-77D181F133D2}" type="presParOf" srcId="{4A6145C3-5C1F-4386-ACE9-A186B3EDE184}" destId="{2BF06630-4E97-48FE-945E-63585D0C4A3C}" srcOrd="16" destOrd="0" presId="urn:microsoft.com/office/officeart/2005/8/layout/cycle8"/>
    <dgm:cxn modelId="{731F3E1A-6DF3-45BA-B2CA-669D9921B0D3}" type="presParOf" srcId="{4A6145C3-5C1F-4386-ACE9-A186B3EDE184}" destId="{5E6D790A-42FB-47DD-9F5B-B523E2AA30F4}" srcOrd="17" destOrd="0" presId="urn:microsoft.com/office/officeart/2005/8/layout/cycle8"/>
    <dgm:cxn modelId="{67AE377C-2269-4363-B1DB-A1A26D028C39}" type="presParOf" srcId="{4A6145C3-5C1F-4386-ACE9-A186B3EDE184}" destId="{4D2086E7-F182-4E3D-A59A-698716E0EBFF}" srcOrd="18" destOrd="0" presId="urn:microsoft.com/office/officeart/2005/8/layout/cycle8"/>
    <dgm:cxn modelId="{FB506074-2E55-4681-BE43-5408681501F5}" type="presParOf" srcId="{4A6145C3-5C1F-4386-ACE9-A186B3EDE184}" destId="{97B42ACB-7645-4F64-978B-961762DD731F}" srcOrd="19" destOrd="0" presId="urn:microsoft.com/office/officeart/2005/8/layout/cycle8"/>
    <dgm:cxn modelId="{1C171BD7-331F-478A-979E-48A09F4D9268}" type="presParOf" srcId="{4A6145C3-5C1F-4386-ACE9-A186B3EDE184}" destId="{214E0EE8-DE3F-4A1E-8536-31CED8366081}" srcOrd="20" destOrd="0" presId="urn:microsoft.com/office/officeart/2005/8/layout/cycle8"/>
    <dgm:cxn modelId="{7D0E2EC7-36BB-42EE-AB9E-729023248750}" type="presParOf" srcId="{4A6145C3-5C1F-4386-ACE9-A186B3EDE184}" destId="{97E3DFCA-F53B-4026-8ECD-9BCAD1527789}" srcOrd="21" destOrd="0" presId="urn:microsoft.com/office/officeart/2005/8/layout/cycle8"/>
    <dgm:cxn modelId="{0AD02A0B-0ACC-46E9-82A0-EE246464CA46}" type="presParOf" srcId="{4A6145C3-5C1F-4386-ACE9-A186B3EDE184}" destId="{09C444F3-AFC6-4577-8435-BA9B8D81FA62}" srcOrd="22" destOrd="0" presId="urn:microsoft.com/office/officeart/2005/8/layout/cycle8"/>
    <dgm:cxn modelId="{8105DC4A-2883-4CB6-9941-5A50464C2C00}" type="presParOf" srcId="{4A6145C3-5C1F-4386-ACE9-A186B3EDE184}" destId="{9656EBA3-3C71-4E6E-8DF8-6C69D921BDC5}" srcOrd="23" destOrd="0" presId="urn:microsoft.com/office/officeart/2005/8/layout/cycle8"/>
    <dgm:cxn modelId="{7489556B-2B31-40B7-AEF7-DF0F81BB2AC7}" type="presParOf" srcId="{4A6145C3-5C1F-4386-ACE9-A186B3EDE184}" destId="{80ADA35B-184D-42FB-A494-4F0C1424437B}"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E408C0-75E5-40D1-9B2C-6F15F766A0C6}" type="doc">
      <dgm:prSet loTypeId="urn:microsoft.com/office/officeart/2005/8/layout/cycle8" loCatId="cycle" qsTypeId="urn:microsoft.com/office/officeart/2005/8/quickstyle/simple1" qsCatId="simple" csTypeId="urn:microsoft.com/office/officeart/2005/8/colors/colorful1" csCatId="colorful" phldr="1"/>
      <dgm:spPr/>
      <dgm:t>
        <a:bodyPr/>
        <a:lstStyle/>
        <a:p>
          <a:endParaRPr lang="en-US"/>
        </a:p>
      </dgm:t>
    </dgm:pt>
    <dgm:pt modelId="{36CB7D3B-D970-439F-B4B2-6EAF353F18DD}">
      <dgm:prSet custT="1"/>
      <dgm:spPr/>
      <dgm:t>
        <a:bodyPr/>
        <a:lstStyle/>
        <a:p>
          <a:r>
            <a:rPr lang="en-US" sz="1800" b="1" dirty="0"/>
            <a:t>What is at Stake?</a:t>
          </a:r>
        </a:p>
      </dgm:t>
    </dgm:pt>
    <dgm:pt modelId="{79B1EBD7-AAFA-4EDD-BAE7-BB29F66036A1}" type="parTrans" cxnId="{B090620F-61F9-4D1A-A48F-74BD3CF5BBB6}">
      <dgm:prSet/>
      <dgm:spPr/>
      <dgm:t>
        <a:bodyPr/>
        <a:lstStyle/>
        <a:p>
          <a:endParaRPr lang="en-US"/>
        </a:p>
      </dgm:t>
    </dgm:pt>
    <dgm:pt modelId="{FAEFCE75-4FDB-4F05-AAB2-35477D625BBC}" type="sibTrans" cxnId="{B090620F-61F9-4D1A-A48F-74BD3CF5BBB6}">
      <dgm:prSet/>
      <dgm:spPr/>
      <dgm:t>
        <a:bodyPr/>
        <a:lstStyle/>
        <a:p>
          <a:endParaRPr lang="en-US"/>
        </a:p>
      </dgm:t>
    </dgm:pt>
    <dgm:pt modelId="{34BAAE64-6C30-41C1-9436-3B7588DCDE4F}">
      <dgm:prSet custT="1"/>
      <dgm:spPr/>
      <dgm:t>
        <a:bodyPr/>
        <a:lstStyle/>
        <a:p>
          <a:r>
            <a:rPr lang="en-US" sz="1800" b="1" dirty="0"/>
            <a:t>Nature &amp; Normative  Structure of the Decision</a:t>
          </a:r>
        </a:p>
      </dgm:t>
    </dgm:pt>
    <dgm:pt modelId="{9B32F232-3C6B-4C95-B259-0B742B47F71B}" type="parTrans" cxnId="{9BF9B0EF-0A55-46AD-946C-655CC0AD18BE}">
      <dgm:prSet/>
      <dgm:spPr/>
      <dgm:t>
        <a:bodyPr/>
        <a:lstStyle/>
        <a:p>
          <a:endParaRPr lang="en-US"/>
        </a:p>
      </dgm:t>
    </dgm:pt>
    <dgm:pt modelId="{1D2875B2-68D5-410E-BC7C-18EFCBC96D68}" type="sibTrans" cxnId="{9BF9B0EF-0A55-46AD-946C-655CC0AD18BE}">
      <dgm:prSet/>
      <dgm:spPr/>
      <dgm:t>
        <a:bodyPr/>
        <a:lstStyle/>
        <a:p>
          <a:endParaRPr lang="en-US"/>
        </a:p>
      </dgm:t>
    </dgm:pt>
    <dgm:pt modelId="{F50E050F-4643-4BA0-A89D-B67635C216D5}">
      <dgm:prSet custT="1"/>
      <dgm:spPr/>
      <dgm:t>
        <a:bodyPr/>
        <a:lstStyle/>
        <a:p>
          <a:r>
            <a:rPr lang="en-US" sz="1800" b="1" dirty="0"/>
            <a:t>The </a:t>
          </a:r>
          <a:r>
            <a:rPr lang="en-US" sz="1800" b="1" dirty="0" err="1"/>
            <a:t>Characteris</a:t>
          </a:r>
          <a:r>
            <a:rPr lang="en-US" sz="1800" b="1" dirty="0"/>
            <a:t>-tics of the AI</a:t>
          </a:r>
        </a:p>
      </dgm:t>
    </dgm:pt>
    <dgm:pt modelId="{1680A69E-0AC2-4713-AB1D-3E906E63F242}" type="parTrans" cxnId="{B1894F7D-B10E-42B0-8949-F14E60453F06}">
      <dgm:prSet/>
      <dgm:spPr/>
      <dgm:t>
        <a:bodyPr/>
        <a:lstStyle/>
        <a:p>
          <a:endParaRPr lang="en-US"/>
        </a:p>
      </dgm:t>
    </dgm:pt>
    <dgm:pt modelId="{B8E85532-4AE5-4503-83A2-015FB0974AAD}" type="sibTrans" cxnId="{B1894F7D-B10E-42B0-8949-F14E60453F06}">
      <dgm:prSet/>
      <dgm:spPr/>
      <dgm:t>
        <a:bodyPr/>
        <a:lstStyle/>
        <a:p>
          <a:endParaRPr lang="en-US"/>
        </a:p>
      </dgm:t>
    </dgm:pt>
    <dgm:pt modelId="{9CF68688-EAB5-45B9-860B-499FCF6ACB78}">
      <dgm:prSet custT="1"/>
      <dgm:spPr/>
      <dgm:t>
        <a:bodyPr/>
        <a:lstStyle/>
        <a:p>
          <a:r>
            <a:rPr lang="en-US" sz="1800" b="1" dirty="0"/>
            <a:t>The Role of Humans</a:t>
          </a:r>
        </a:p>
      </dgm:t>
    </dgm:pt>
    <dgm:pt modelId="{0781EF01-D83C-440C-B5DB-8B9B89703F54}" type="parTrans" cxnId="{92B8A50A-F3F5-4442-8869-1719F8A1445F}">
      <dgm:prSet/>
      <dgm:spPr/>
      <dgm:t>
        <a:bodyPr/>
        <a:lstStyle/>
        <a:p>
          <a:endParaRPr lang="en-US"/>
        </a:p>
      </dgm:t>
    </dgm:pt>
    <dgm:pt modelId="{BFEEF459-1419-4BAE-8452-5FB23965BBBF}" type="sibTrans" cxnId="{92B8A50A-F3F5-4442-8869-1719F8A1445F}">
      <dgm:prSet/>
      <dgm:spPr/>
      <dgm:t>
        <a:bodyPr/>
        <a:lstStyle/>
        <a:p>
          <a:endParaRPr lang="en-US"/>
        </a:p>
      </dgm:t>
    </dgm:pt>
    <dgm:pt modelId="{44012A07-8BDF-4C1B-A684-6A941EAFE990}">
      <dgm:prSet custT="1"/>
      <dgm:spPr/>
      <dgm:t>
        <a:bodyPr/>
        <a:lstStyle/>
        <a:p>
          <a:r>
            <a:rPr lang="en-US" sz="1800" b="1" dirty="0"/>
            <a:t>What Laws are Implicated</a:t>
          </a:r>
          <a:r>
            <a:rPr lang="en-US" sz="1500" b="1" dirty="0"/>
            <a:t>?</a:t>
          </a:r>
        </a:p>
      </dgm:t>
    </dgm:pt>
    <dgm:pt modelId="{9235059E-5963-40EE-A6B0-3699F5517EFD}" type="parTrans" cxnId="{651D8003-7EBB-47C1-8FD5-7EDC96D5016A}">
      <dgm:prSet/>
      <dgm:spPr/>
      <dgm:t>
        <a:bodyPr/>
        <a:lstStyle/>
        <a:p>
          <a:endParaRPr lang="en-US"/>
        </a:p>
      </dgm:t>
    </dgm:pt>
    <dgm:pt modelId="{8A1C61E6-690C-4E19-A419-4BE49834426C}" type="sibTrans" cxnId="{651D8003-7EBB-47C1-8FD5-7EDC96D5016A}">
      <dgm:prSet/>
      <dgm:spPr/>
      <dgm:t>
        <a:bodyPr/>
        <a:lstStyle/>
        <a:p>
          <a:endParaRPr lang="en-US"/>
        </a:p>
      </dgm:t>
    </dgm:pt>
    <dgm:pt modelId="{4A6145C3-5C1F-4386-ACE9-A186B3EDE184}" type="pres">
      <dgm:prSet presAssocID="{58E408C0-75E5-40D1-9B2C-6F15F766A0C6}" presName="compositeShape" presStyleCnt="0">
        <dgm:presLayoutVars>
          <dgm:chMax val="7"/>
          <dgm:dir/>
          <dgm:resizeHandles val="exact"/>
        </dgm:presLayoutVars>
      </dgm:prSet>
      <dgm:spPr/>
    </dgm:pt>
    <dgm:pt modelId="{EA5C3E33-98FB-4837-B41C-BAD548039294}" type="pres">
      <dgm:prSet presAssocID="{58E408C0-75E5-40D1-9B2C-6F15F766A0C6}" presName="wedge1" presStyleLbl="node1" presStyleIdx="0" presStyleCnt="5"/>
      <dgm:spPr/>
    </dgm:pt>
    <dgm:pt modelId="{86D53CE6-36A9-4DC5-AEFA-DA5E00F4CAE1}" type="pres">
      <dgm:prSet presAssocID="{58E408C0-75E5-40D1-9B2C-6F15F766A0C6}" presName="dummy1a" presStyleCnt="0"/>
      <dgm:spPr/>
    </dgm:pt>
    <dgm:pt modelId="{D7D55645-95DB-4F42-8DF8-30E9094E5BCC}" type="pres">
      <dgm:prSet presAssocID="{58E408C0-75E5-40D1-9B2C-6F15F766A0C6}" presName="dummy1b" presStyleCnt="0"/>
      <dgm:spPr/>
    </dgm:pt>
    <dgm:pt modelId="{350E7BC2-0546-4E32-8AFD-C96F0820E0D5}" type="pres">
      <dgm:prSet presAssocID="{58E408C0-75E5-40D1-9B2C-6F15F766A0C6}" presName="wedge1Tx" presStyleLbl="node1" presStyleIdx="0" presStyleCnt="5">
        <dgm:presLayoutVars>
          <dgm:chMax val="0"/>
          <dgm:chPref val="0"/>
          <dgm:bulletEnabled val="1"/>
        </dgm:presLayoutVars>
      </dgm:prSet>
      <dgm:spPr/>
    </dgm:pt>
    <dgm:pt modelId="{80226D20-A8B3-4694-8B67-39C58B34E2EC}" type="pres">
      <dgm:prSet presAssocID="{58E408C0-75E5-40D1-9B2C-6F15F766A0C6}" presName="wedge2" presStyleLbl="node1" presStyleIdx="1" presStyleCnt="5"/>
      <dgm:spPr/>
    </dgm:pt>
    <dgm:pt modelId="{EF05000E-576E-4309-A587-43ABC54EECC8}" type="pres">
      <dgm:prSet presAssocID="{58E408C0-75E5-40D1-9B2C-6F15F766A0C6}" presName="dummy2a" presStyleCnt="0"/>
      <dgm:spPr/>
    </dgm:pt>
    <dgm:pt modelId="{212082D9-1952-4DBC-A2D8-DC72D973574A}" type="pres">
      <dgm:prSet presAssocID="{58E408C0-75E5-40D1-9B2C-6F15F766A0C6}" presName="dummy2b" presStyleCnt="0"/>
      <dgm:spPr/>
    </dgm:pt>
    <dgm:pt modelId="{B291F0BF-9240-4A0A-A2D7-926519C8CF83}" type="pres">
      <dgm:prSet presAssocID="{58E408C0-75E5-40D1-9B2C-6F15F766A0C6}" presName="wedge2Tx" presStyleLbl="node1" presStyleIdx="1" presStyleCnt="5">
        <dgm:presLayoutVars>
          <dgm:chMax val="0"/>
          <dgm:chPref val="0"/>
          <dgm:bulletEnabled val="1"/>
        </dgm:presLayoutVars>
      </dgm:prSet>
      <dgm:spPr/>
    </dgm:pt>
    <dgm:pt modelId="{4ED09CD3-B934-414E-877B-1D8D420BAC27}" type="pres">
      <dgm:prSet presAssocID="{58E408C0-75E5-40D1-9B2C-6F15F766A0C6}" presName="wedge3" presStyleLbl="node1" presStyleIdx="2" presStyleCnt="5"/>
      <dgm:spPr/>
    </dgm:pt>
    <dgm:pt modelId="{2A2E38BA-B2DC-4ADA-B5C2-0A6BDF255E1A}" type="pres">
      <dgm:prSet presAssocID="{58E408C0-75E5-40D1-9B2C-6F15F766A0C6}" presName="dummy3a" presStyleCnt="0"/>
      <dgm:spPr/>
    </dgm:pt>
    <dgm:pt modelId="{0B3F0DD6-70A5-4634-AF14-EAC16AE4D779}" type="pres">
      <dgm:prSet presAssocID="{58E408C0-75E5-40D1-9B2C-6F15F766A0C6}" presName="dummy3b" presStyleCnt="0"/>
      <dgm:spPr/>
    </dgm:pt>
    <dgm:pt modelId="{74D417F6-642D-4612-9EEF-0A0BABAFB70D}" type="pres">
      <dgm:prSet presAssocID="{58E408C0-75E5-40D1-9B2C-6F15F766A0C6}" presName="wedge3Tx" presStyleLbl="node1" presStyleIdx="2" presStyleCnt="5">
        <dgm:presLayoutVars>
          <dgm:chMax val="0"/>
          <dgm:chPref val="0"/>
          <dgm:bulletEnabled val="1"/>
        </dgm:presLayoutVars>
      </dgm:prSet>
      <dgm:spPr/>
    </dgm:pt>
    <dgm:pt modelId="{53475D13-6B41-4886-B2BD-9E0B59ED2387}" type="pres">
      <dgm:prSet presAssocID="{58E408C0-75E5-40D1-9B2C-6F15F766A0C6}" presName="wedge4" presStyleLbl="node1" presStyleIdx="3" presStyleCnt="5"/>
      <dgm:spPr/>
    </dgm:pt>
    <dgm:pt modelId="{74EFC020-223E-4058-97B7-539D0CDCE0DD}" type="pres">
      <dgm:prSet presAssocID="{58E408C0-75E5-40D1-9B2C-6F15F766A0C6}" presName="dummy4a" presStyleCnt="0"/>
      <dgm:spPr/>
    </dgm:pt>
    <dgm:pt modelId="{4C8994BF-E581-4334-83DC-460EAC6F96F8}" type="pres">
      <dgm:prSet presAssocID="{58E408C0-75E5-40D1-9B2C-6F15F766A0C6}" presName="dummy4b" presStyleCnt="0"/>
      <dgm:spPr/>
    </dgm:pt>
    <dgm:pt modelId="{8B0FE305-078D-4317-839E-FF571C6C0174}" type="pres">
      <dgm:prSet presAssocID="{58E408C0-75E5-40D1-9B2C-6F15F766A0C6}" presName="wedge4Tx" presStyleLbl="node1" presStyleIdx="3" presStyleCnt="5">
        <dgm:presLayoutVars>
          <dgm:chMax val="0"/>
          <dgm:chPref val="0"/>
          <dgm:bulletEnabled val="1"/>
        </dgm:presLayoutVars>
      </dgm:prSet>
      <dgm:spPr/>
    </dgm:pt>
    <dgm:pt modelId="{2BF06630-4E97-48FE-945E-63585D0C4A3C}" type="pres">
      <dgm:prSet presAssocID="{58E408C0-75E5-40D1-9B2C-6F15F766A0C6}" presName="wedge5" presStyleLbl="node1" presStyleIdx="4" presStyleCnt="5"/>
      <dgm:spPr/>
    </dgm:pt>
    <dgm:pt modelId="{5E6D790A-42FB-47DD-9F5B-B523E2AA30F4}" type="pres">
      <dgm:prSet presAssocID="{58E408C0-75E5-40D1-9B2C-6F15F766A0C6}" presName="dummy5a" presStyleCnt="0"/>
      <dgm:spPr/>
    </dgm:pt>
    <dgm:pt modelId="{4D2086E7-F182-4E3D-A59A-698716E0EBFF}" type="pres">
      <dgm:prSet presAssocID="{58E408C0-75E5-40D1-9B2C-6F15F766A0C6}" presName="dummy5b" presStyleCnt="0"/>
      <dgm:spPr/>
    </dgm:pt>
    <dgm:pt modelId="{97B42ACB-7645-4F64-978B-961762DD731F}" type="pres">
      <dgm:prSet presAssocID="{58E408C0-75E5-40D1-9B2C-6F15F766A0C6}" presName="wedge5Tx" presStyleLbl="node1" presStyleIdx="4" presStyleCnt="5">
        <dgm:presLayoutVars>
          <dgm:chMax val="0"/>
          <dgm:chPref val="0"/>
          <dgm:bulletEnabled val="1"/>
        </dgm:presLayoutVars>
      </dgm:prSet>
      <dgm:spPr/>
    </dgm:pt>
    <dgm:pt modelId="{214E0EE8-DE3F-4A1E-8536-31CED8366081}" type="pres">
      <dgm:prSet presAssocID="{FAEFCE75-4FDB-4F05-AAB2-35477D625BBC}" presName="arrowWedge1" presStyleLbl="fgSibTrans2D1" presStyleIdx="0" presStyleCnt="5"/>
      <dgm:spPr/>
    </dgm:pt>
    <dgm:pt modelId="{97E3DFCA-F53B-4026-8ECD-9BCAD1527789}" type="pres">
      <dgm:prSet presAssocID="{1D2875B2-68D5-410E-BC7C-18EFCBC96D68}" presName="arrowWedge2" presStyleLbl="fgSibTrans2D1" presStyleIdx="1" presStyleCnt="5"/>
      <dgm:spPr/>
    </dgm:pt>
    <dgm:pt modelId="{09C444F3-AFC6-4577-8435-BA9B8D81FA62}" type="pres">
      <dgm:prSet presAssocID="{B8E85532-4AE5-4503-83A2-015FB0974AAD}" presName="arrowWedge3" presStyleLbl="fgSibTrans2D1" presStyleIdx="2" presStyleCnt="5"/>
      <dgm:spPr/>
    </dgm:pt>
    <dgm:pt modelId="{9656EBA3-3C71-4E6E-8DF8-6C69D921BDC5}" type="pres">
      <dgm:prSet presAssocID="{BFEEF459-1419-4BAE-8452-5FB23965BBBF}" presName="arrowWedge4" presStyleLbl="fgSibTrans2D1" presStyleIdx="3" presStyleCnt="5"/>
      <dgm:spPr/>
    </dgm:pt>
    <dgm:pt modelId="{80ADA35B-184D-42FB-A494-4F0C1424437B}" type="pres">
      <dgm:prSet presAssocID="{8A1C61E6-690C-4E19-A419-4BE49834426C}" presName="arrowWedge5" presStyleLbl="fgSibTrans2D1" presStyleIdx="4" presStyleCnt="5" custLinFactNeighborX="395" custLinFactNeighborY="395"/>
      <dgm:spPr/>
    </dgm:pt>
  </dgm:ptLst>
  <dgm:cxnLst>
    <dgm:cxn modelId="{651D8003-7EBB-47C1-8FD5-7EDC96D5016A}" srcId="{58E408C0-75E5-40D1-9B2C-6F15F766A0C6}" destId="{44012A07-8BDF-4C1B-A684-6A941EAFE990}" srcOrd="4" destOrd="0" parTransId="{9235059E-5963-40EE-A6B0-3699F5517EFD}" sibTransId="{8A1C61E6-690C-4E19-A419-4BE49834426C}"/>
    <dgm:cxn modelId="{92B8A50A-F3F5-4442-8869-1719F8A1445F}" srcId="{58E408C0-75E5-40D1-9B2C-6F15F766A0C6}" destId="{9CF68688-EAB5-45B9-860B-499FCF6ACB78}" srcOrd="3" destOrd="0" parTransId="{0781EF01-D83C-440C-B5DB-8B9B89703F54}" sibTransId="{BFEEF459-1419-4BAE-8452-5FB23965BBBF}"/>
    <dgm:cxn modelId="{B090620F-61F9-4D1A-A48F-74BD3CF5BBB6}" srcId="{58E408C0-75E5-40D1-9B2C-6F15F766A0C6}" destId="{36CB7D3B-D970-439F-B4B2-6EAF353F18DD}" srcOrd="0" destOrd="0" parTransId="{79B1EBD7-AAFA-4EDD-BAE7-BB29F66036A1}" sibTransId="{FAEFCE75-4FDB-4F05-AAB2-35477D625BBC}"/>
    <dgm:cxn modelId="{3C9C9A19-7A8B-46B8-BE01-171D510FCC55}" type="presOf" srcId="{9CF68688-EAB5-45B9-860B-499FCF6ACB78}" destId="{53475D13-6B41-4886-B2BD-9E0B59ED2387}" srcOrd="0" destOrd="0" presId="urn:microsoft.com/office/officeart/2005/8/layout/cycle8"/>
    <dgm:cxn modelId="{8A9D483B-D6DE-4E40-8F7E-383494D20890}" type="presOf" srcId="{44012A07-8BDF-4C1B-A684-6A941EAFE990}" destId="{97B42ACB-7645-4F64-978B-961762DD731F}" srcOrd="1" destOrd="0" presId="urn:microsoft.com/office/officeart/2005/8/layout/cycle8"/>
    <dgm:cxn modelId="{6391E45D-5B67-47AC-AAB6-296DBAA18A40}" type="presOf" srcId="{36CB7D3B-D970-439F-B4B2-6EAF353F18DD}" destId="{EA5C3E33-98FB-4837-B41C-BAD548039294}" srcOrd="0" destOrd="0" presId="urn:microsoft.com/office/officeart/2005/8/layout/cycle8"/>
    <dgm:cxn modelId="{3CF1CE4F-37C8-498A-B57F-B7C4EC3ADE14}" type="presOf" srcId="{F50E050F-4643-4BA0-A89D-B67635C216D5}" destId="{74D417F6-642D-4612-9EEF-0A0BABAFB70D}" srcOrd="1" destOrd="0" presId="urn:microsoft.com/office/officeart/2005/8/layout/cycle8"/>
    <dgm:cxn modelId="{155FAD70-8647-4D02-9F92-CD9520AE894A}" type="presOf" srcId="{36CB7D3B-D970-439F-B4B2-6EAF353F18DD}" destId="{350E7BC2-0546-4E32-8AFD-C96F0820E0D5}" srcOrd="1" destOrd="0" presId="urn:microsoft.com/office/officeart/2005/8/layout/cycle8"/>
    <dgm:cxn modelId="{B1894F7D-B10E-42B0-8949-F14E60453F06}" srcId="{58E408C0-75E5-40D1-9B2C-6F15F766A0C6}" destId="{F50E050F-4643-4BA0-A89D-B67635C216D5}" srcOrd="2" destOrd="0" parTransId="{1680A69E-0AC2-4713-AB1D-3E906E63F242}" sibTransId="{B8E85532-4AE5-4503-83A2-015FB0974AAD}"/>
    <dgm:cxn modelId="{04024683-9EBD-4AC6-8C83-FEAF88141B19}" type="presOf" srcId="{34BAAE64-6C30-41C1-9436-3B7588DCDE4F}" destId="{B291F0BF-9240-4A0A-A2D7-926519C8CF83}" srcOrd="1" destOrd="0" presId="urn:microsoft.com/office/officeart/2005/8/layout/cycle8"/>
    <dgm:cxn modelId="{732FCD93-5ACD-4F1A-AA4E-89A32135AAE7}" type="presOf" srcId="{58E408C0-75E5-40D1-9B2C-6F15F766A0C6}" destId="{4A6145C3-5C1F-4386-ACE9-A186B3EDE184}" srcOrd="0" destOrd="0" presId="urn:microsoft.com/office/officeart/2005/8/layout/cycle8"/>
    <dgm:cxn modelId="{39BAAC9C-B79D-44EA-B8C5-309041E5B80B}" type="presOf" srcId="{9CF68688-EAB5-45B9-860B-499FCF6ACB78}" destId="{8B0FE305-078D-4317-839E-FF571C6C0174}" srcOrd="1" destOrd="0" presId="urn:microsoft.com/office/officeart/2005/8/layout/cycle8"/>
    <dgm:cxn modelId="{11C0AEC3-9FBE-40E5-8A2A-171F45A383A7}" type="presOf" srcId="{F50E050F-4643-4BA0-A89D-B67635C216D5}" destId="{4ED09CD3-B934-414E-877B-1D8D420BAC27}" srcOrd="0" destOrd="0" presId="urn:microsoft.com/office/officeart/2005/8/layout/cycle8"/>
    <dgm:cxn modelId="{628C03C6-FDFE-4B7E-9DA6-244683043323}" type="presOf" srcId="{44012A07-8BDF-4C1B-A684-6A941EAFE990}" destId="{2BF06630-4E97-48FE-945E-63585D0C4A3C}" srcOrd="0" destOrd="0" presId="urn:microsoft.com/office/officeart/2005/8/layout/cycle8"/>
    <dgm:cxn modelId="{83DE73E7-CC85-4C11-A6B7-BE0369026EB8}" type="presOf" srcId="{34BAAE64-6C30-41C1-9436-3B7588DCDE4F}" destId="{80226D20-A8B3-4694-8B67-39C58B34E2EC}" srcOrd="0" destOrd="0" presId="urn:microsoft.com/office/officeart/2005/8/layout/cycle8"/>
    <dgm:cxn modelId="{9BF9B0EF-0A55-46AD-946C-655CC0AD18BE}" srcId="{58E408C0-75E5-40D1-9B2C-6F15F766A0C6}" destId="{34BAAE64-6C30-41C1-9436-3B7588DCDE4F}" srcOrd="1" destOrd="0" parTransId="{9B32F232-3C6B-4C95-B259-0B742B47F71B}" sibTransId="{1D2875B2-68D5-410E-BC7C-18EFCBC96D68}"/>
    <dgm:cxn modelId="{906ABFA1-E151-41A0-9056-BC7467B2BC53}" type="presParOf" srcId="{4A6145C3-5C1F-4386-ACE9-A186B3EDE184}" destId="{EA5C3E33-98FB-4837-B41C-BAD548039294}" srcOrd="0" destOrd="0" presId="urn:microsoft.com/office/officeart/2005/8/layout/cycle8"/>
    <dgm:cxn modelId="{D23EA43C-D1DF-4889-84B5-89D274CE88CA}" type="presParOf" srcId="{4A6145C3-5C1F-4386-ACE9-A186B3EDE184}" destId="{86D53CE6-36A9-4DC5-AEFA-DA5E00F4CAE1}" srcOrd="1" destOrd="0" presId="urn:microsoft.com/office/officeart/2005/8/layout/cycle8"/>
    <dgm:cxn modelId="{55EBD948-55AA-488D-B2EA-5A13E782B46B}" type="presParOf" srcId="{4A6145C3-5C1F-4386-ACE9-A186B3EDE184}" destId="{D7D55645-95DB-4F42-8DF8-30E9094E5BCC}" srcOrd="2" destOrd="0" presId="urn:microsoft.com/office/officeart/2005/8/layout/cycle8"/>
    <dgm:cxn modelId="{1F19654F-6D93-4B01-965F-4EAA7A96AEB9}" type="presParOf" srcId="{4A6145C3-5C1F-4386-ACE9-A186B3EDE184}" destId="{350E7BC2-0546-4E32-8AFD-C96F0820E0D5}" srcOrd="3" destOrd="0" presId="urn:microsoft.com/office/officeart/2005/8/layout/cycle8"/>
    <dgm:cxn modelId="{3BB1E883-AF9B-4E62-8FD6-BAF43EE961D8}" type="presParOf" srcId="{4A6145C3-5C1F-4386-ACE9-A186B3EDE184}" destId="{80226D20-A8B3-4694-8B67-39C58B34E2EC}" srcOrd="4" destOrd="0" presId="urn:microsoft.com/office/officeart/2005/8/layout/cycle8"/>
    <dgm:cxn modelId="{4C1A82DA-6A8E-47A0-9210-A1EF943EED52}" type="presParOf" srcId="{4A6145C3-5C1F-4386-ACE9-A186B3EDE184}" destId="{EF05000E-576E-4309-A587-43ABC54EECC8}" srcOrd="5" destOrd="0" presId="urn:microsoft.com/office/officeart/2005/8/layout/cycle8"/>
    <dgm:cxn modelId="{5C670C72-D3A8-4034-BB4A-7F9B312AE1FD}" type="presParOf" srcId="{4A6145C3-5C1F-4386-ACE9-A186B3EDE184}" destId="{212082D9-1952-4DBC-A2D8-DC72D973574A}" srcOrd="6" destOrd="0" presId="urn:microsoft.com/office/officeart/2005/8/layout/cycle8"/>
    <dgm:cxn modelId="{BA1103A5-D2A4-49CD-92EB-70D566171B7F}" type="presParOf" srcId="{4A6145C3-5C1F-4386-ACE9-A186B3EDE184}" destId="{B291F0BF-9240-4A0A-A2D7-926519C8CF83}" srcOrd="7" destOrd="0" presId="urn:microsoft.com/office/officeart/2005/8/layout/cycle8"/>
    <dgm:cxn modelId="{AEA6B483-CC8A-474A-805D-669474B7289A}" type="presParOf" srcId="{4A6145C3-5C1F-4386-ACE9-A186B3EDE184}" destId="{4ED09CD3-B934-414E-877B-1D8D420BAC27}" srcOrd="8" destOrd="0" presId="urn:microsoft.com/office/officeart/2005/8/layout/cycle8"/>
    <dgm:cxn modelId="{51A72BA8-AE7C-49E0-8219-093B3B4E537D}" type="presParOf" srcId="{4A6145C3-5C1F-4386-ACE9-A186B3EDE184}" destId="{2A2E38BA-B2DC-4ADA-B5C2-0A6BDF255E1A}" srcOrd="9" destOrd="0" presId="urn:microsoft.com/office/officeart/2005/8/layout/cycle8"/>
    <dgm:cxn modelId="{6CABB846-C1A9-45B8-85C2-80B4CDCBAC6C}" type="presParOf" srcId="{4A6145C3-5C1F-4386-ACE9-A186B3EDE184}" destId="{0B3F0DD6-70A5-4634-AF14-EAC16AE4D779}" srcOrd="10" destOrd="0" presId="urn:microsoft.com/office/officeart/2005/8/layout/cycle8"/>
    <dgm:cxn modelId="{22E6EE5F-F0B0-4503-815A-99BC4B5A7945}" type="presParOf" srcId="{4A6145C3-5C1F-4386-ACE9-A186B3EDE184}" destId="{74D417F6-642D-4612-9EEF-0A0BABAFB70D}" srcOrd="11" destOrd="0" presId="urn:microsoft.com/office/officeart/2005/8/layout/cycle8"/>
    <dgm:cxn modelId="{29D836E3-EF35-4E19-AB2D-D5654E3FC3BB}" type="presParOf" srcId="{4A6145C3-5C1F-4386-ACE9-A186B3EDE184}" destId="{53475D13-6B41-4886-B2BD-9E0B59ED2387}" srcOrd="12" destOrd="0" presId="urn:microsoft.com/office/officeart/2005/8/layout/cycle8"/>
    <dgm:cxn modelId="{8D4A690E-A492-4A28-9FF3-3AA5810563D2}" type="presParOf" srcId="{4A6145C3-5C1F-4386-ACE9-A186B3EDE184}" destId="{74EFC020-223E-4058-97B7-539D0CDCE0DD}" srcOrd="13" destOrd="0" presId="urn:microsoft.com/office/officeart/2005/8/layout/cycle8"/>
    <dgm:cxn modelId="{AA9B4512-64A2-4CCB-AB6F-C98F647DF8C9}" type="presParOf" srcId="{4A6145C3-5C1F-4386-ACE9-A186B3EDE184}" destId="{4C8994BF-E581-4334-83DC-460EAC6F96F8}" srcOrd="14" destOrd="0" presId="urn:microsoft.com/office/officeart/2005/8/layout/cycle8"/>
    <dgm:cxn modelId="{FED0DA1C-D972-4199-860A-B8914BC1CA39}" type="presParOf" srcId="{4A6145C3-5C1F-4386-ACE9-A186B3EDE184}" destId="{8B0FE305-078D-4317-839E-FF571C6C0174}" srcOrd="15" destOrd="0" presId="urn:microsoft.com/office/officeart/2005/8/layout/cycle8"/>
    <dgm:cxn modelId="{46E09895-03CC-47D9-B36C-77D181F133D2}" type="presParOf" srcId="{4A6145C3-5C1F-4386-ACE9-A186B3EDE184}" destId="{2BF06630-4E97-48FE-945E-63585D0C4A3C}" srcOrd="16" destOrd="0" presId="urn:microsoft.com/office/officeart/2005/8/layout/cycle8"/>
    <dgm:cxn modelId="{731F3E1A-6DF3-45BA-B2CA-669D9921B0D3}" type="presParOf" srcId="{4A6145C3-5C1F-4386-ACE9-A186B3EDE184}" destId="{5E6D790A-42FB-47DD-9F5B-B523E2AA30F4}" srcOrd="17" destOrd="0" presId="urn:microsoft.com/office/officeart/2005/8/layout/cycle8"/>
    <dgm:cxn modelId="{67AE377C-2269-4363-B1DB-A1A26D028C39}" type="presParOf" srcId="{4A6145C3-5C1F-4386-ACE9-A186B3EDE184}" destId="{4D2086E7-F182-4E3D-A59A-698716E0EBFF}" srcOrd="18" destOrd="0" presId="urn:microsoft.com/office/officeart/2005/8/layout/cycle8"/>
    <dgm:cxn modelId="{FB506074-2E55-4681-BE43-5408681501F5}" type="presParOf" srcId="{4A6145C3-5C1F-4386-ACE9-A186B3EDE184}" destId="{97B42ACB-7645-4F64-978B-961762DD731F}" srcOrd="19" destOrd="0" presId="urn:microsoft.com/office/officeart/2005/8/layout/cycle8"/>
    <dgm:cxn modelId="{1C171BD7-331F-478A-979E-48A09F4D9268}" type="presParOf" srcId="{4A6145C3-5C1F-4386-ACE9-A186B3EDE184}" destId="{214E0EE8-DE3F-4A1E-8536-31CED8366081}" srcOrd="20" destOrd="0" presId="urn:microsoft.com/office/officeart/2005/8/layout/cycle8"/>
    <dgm:cxn modelId="{7D0E2EC7-36BB-42EE-AB9E-729023248750}" type="presParOf" srcId="{4A6145C3-5C1F-4386-ACE9-A186B3EDE184}" destId="{97E3DFCA-F53B-4026-8ECD-9BCAD1527789}" srcOrd="21" destOrd="0" presId="urn:microsoft.com/office/officeart/2005/8/layout/cycle8"/>
    <dgm:cxn modelId="{0AD02A0B-0ACC-46E9-82A0-EE246464CA46}" type="presParOf" srcId="{4A6145C3-5C1F-4386-ACE9-A186B3EDE184}" destId="{09C444F3-AFC6-4577-8435-BA9B8D81FA62}" srcOrd="22" destOrd="0" presId="urn:microsoft.com/office/officeart/2005/8/layout/cycle8"/>
    <dgm:cxn modelId="{8105DC4A-2883-4CB6-9941-5A50464C2C00}" type="presParOf" srcId="{4A6145C3-5C1F-4386-ACE9-A186B3EDE184}" destId="{9656EBA3-3C71-4E6E-8DF8-6C69D921BDC5}" srcOrd="23" destOrd="0" presId="urn:microsoft.com/office/officeart/2005/8/layout/cycle8"/>
    <dgm:cxn modelId="{7489556B-2B31-40B7-AEF7-DF0F81BB2AC7}" type="presParOf" srcId="{4A6145C3-5C1F-4386-ACE9-A186B3EDE184}" destId="{80ADA35B-184D-42FB-A494-4F0C1424437B}"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5C3E33-98FB-4837-B41C-BAD548039294}">
      <dsp:nvSpPr>
        <dsp:cNvPr id="0" name=""/>
        <dsp:cNvSpPr/>
      </dsp:nvSpPr>
      <dsp:spPr>
        <a:xfrm>
          <a:off x="931365" y="341306"/>
          <a:ext cx="4631618" cy="4631618"/>
        </a:xfrm>
        <a:prstGeom prst="pie">
          <a:avLst>
            <a:gd name="adj1" fmla="val 16200000"/>
            <a:gd name="adj2" fmla="val 2052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What is at Stake?</a:t>
          </a:r>
        </a:p>
      </dsp:txBody>
      <dsp:txXfrm>
        <a:off x="3347526" y="1119859"/>
        <a:ext cx="1488734" cy="992489"/>
      </dsp:txXfrm>
    </dsp:sp>
    <dsp:sp modelId="{80226D20-A8B3-4694-8B67-39C58B34E2EC}">
      <dsp:nvSpPr>
        <dsp:cNvPr id="0" name=""/>
        <dsp:cNvSpPr/>
      </dsp:nvSpPr>
      <dsp:spPr>
        <a:xfrm>
          <a:off x="971065" y="464816"/>
          <a:ext cx="4631618" cy="4631618"/>
        </a:xfrm>
        <a:prstGeom prst="pie">
          <a:avLst>
            <a:gd name="adj1" fmla="val 20520000"/>
            <a:gd name="adj2" fmla="val 324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Nature and Normative Structure of the Decision</a:t>
          </a:r>
        </a:p>
      </dsp:txBody>
      <dsp:txXfrm>
        <a:off x="3954048" y="2581024"/>
        <a:ext cx="1378458" cy="1102766"/>
      </dsp:txXfrm>
    </dsp:sp>
    <dsp:sp modelId="{4ED09CD3-B934-414E-877B-1D8D420BAC27}">
      <dsp:nvSpPr>
        <dsp:cNvPr id="0" name=""/>
        <dsp:cNvSpPr/>
      </dsp:nvSpPr>
      <dsp:spPr>
        <a:xfrm>
          <a:off x="866302" y="540906"/>
          <a:ext cx="4631618" cy="4631618"/>
        </a:xfrm>
        <a:prstGeom prst="pie">
          <a:avLst>
            <a:gd name="adj1" fmla="val 3240000"/>
            <a:gd name="adj2" fmla="val 756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The </a:t>
          </a:r>
          <a:r>
            <a:rPr lang="en-US" sz="1800" b="1" kern="1200" dirty="0" err="1"/>
            <a:t>Characteris</a:t>
          </a:r>
          <a:r>
            <a:rPr lang="en-US" sz="1800" b="1" kern="1200" dirty="0"/>
            <a:t>-tics of the AI/DM</a:t>
          </a:r>
        </a:p>
      </dsp:txBody>
      <dsp:txXfrm>
        <a:off x="2520452" y="3794067"/>
        <a:ext cx="1323319" cy="1213043"/>
      </dsp:txXfrm>
    </dsp:sp>
    <dsp:sp modelId="{53475D13-6B41-4886-B2BD-9E0B59ED2387}">
      <dsp:nvSpPr>
        <dsp:cNvPr id="0" name=""/>
        <dsp:cNvSpPr/>
      </dsp:nvSpPr>
      <dsp:spPr>
        <a:xfrm>
          <a:off x="761539" y="464816"/>
          <a:ext cx="4631618" cy="4631618"/>
        </a:xfrm>
        <a:prstGeom prst="pie">
          <a:avLst>
            <a:gd name="adj1" fmla="val 7560000"/>
            <a:gd name="adj2" fmla="val 1188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The Role of Humans</a:t>
          </a:r>
        </a:p>
      </dsp:txBody>
      <dsp:txXfrm>
        <a:off x="1031717" y="2581024"/>
        <a:ext cx="1378458" cy="1102766"/>
      </dsp:txXfrm>
    </dsp:sp>
    <dsp:sp modelId="{2BF06630-4E97-48FE-945E-63585D0C4A3C}">
      <dsp:nvSpPr>
        <dsp:cNvPr id="0" name=""/>
        <dsp:cNvSpPr/>
      </dsp:nvSpPr>
      <dsp:spPr>
        <a:xfrm>
          <a:off x="801239" y="341306"/>
          <a:ext cx="4631618" cy="4631618"/>
        </a:xfrm>
        <a:prstGeom prst="pie">
          <a:avLst>
            <a:gd name="adj1" fmla="val 11880000"/>
            <a:gd name="adj2" fmla="val 1620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What Laws are Implicated</a:t>
          </a:r>
          <a:r>
            <a:rPr lang="en-US" sz="1500" b="1" kern="1200" dirty="0"/>
            <a:t>?</a:t>
          </a:r>
        </a:p>
      </dsp:txBody>
      <dsp:txXfrm>
        <a:off x="1527962" y="1119859"/>
        <a:ext cx="1488734" cy="992489"/>
      </dsp:txXfrm>
    </dsp:sp>
    <dsp:sp modelId="{214E0EE8-DE3F-4A1E-8536-31CED8366081}">
      <dsp:nvSpPr>
        <dsp:cNvPr id="0" name=""/>
        <dsp:cNvSpPr/>
      </dsp:nvSpPr>
      <dsp:spPr>
        <a:xfrm>
          <a:off x="644428" y="54586"/>
          <a:ext cx="5205057" cy="5205057"/>
        </a:xfrm>
        <a:prstGeom prst="circularArrow">
          <a:avLst>
            <a:gd name="adj1" fmla="val 5085"/>
            <a:gd name="adj2" fmla="val 327528"/>
            <a:gd name="adj3" fmla="val 20192361"/>
            <a:gd name="adj4" fmla="val 16200324"/>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E3DFCA-F53B-4026-8ECD-9BCAD1527789}">
      <dsp:nvSpPr>
        <dsp:cNvPr id="0" name=""/>
        <dsp:cNvSpPr/>
      </dsp:nvSpPr>
      <dsp:spPr>
        <a:xfrm>
          <a:off x="684666" y="178056"/>
          <a:ext cx="5205057" cy="5205057"/>
        </a:xfrm>
        <a:prstGeom prst="circularArrow">
          <a:avLst>
            <a:gd name="adj1" fmla="val 5085"/>
            <a:gd name="adj2" fmla="val 327528"/>
            <a:gd name="adj3" fmla="val 2912753"/>
            <a:gd name="adj4" fmla="val 20519953"/>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C444F3-AFC6-4577-8435-BA9B8D81FA62}">
      <dsp:nvSpPr>
        <dsp:cNvPr id="0" name=""/>
        <dsp:cNvSpPr/>
      </dsp:nvSpPr>
      <dsp:spPr>
        <a:xfrm>
          <a:off x="579583" y="254379"/>
          <a:ext cx="5205057" cy="5205057"/>
        </a:xfrm>
        <a:prstGeom prst="circularArrow">
          <a:avLst>
            <a:gd name="adj1" fmla="val 5085"/>
            <a:gd name="adj2" fmla="val 327528"/>
            <a:gd name="adj3" fmla="val 7232777"/>
            <a:gd name="adj4" fmla="val 3239695"/>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56EBA3-3C71-4E6E-8DF8-6C69D921BDC5}">
      <dsp:nvSpPr>
        <dsp:cNvPr id="0" name=""/>
        <dsp:cNvSpPr/>
      </dsp:nvSpPr>
      <dsp:spPr>
        <a:xfrm>
          <a:off x="474500" y="178056"/>
          <a:ext cx="5205057" cy="5205057"/>
        </a:xfrm>
        <a:prstGeom prst="circularArrow">
          <a:avLst>
            <a:gd name="adj1" fmla="val 5085"/>
            <a:gd name="adj2" fmla="val 327528"/>
            <a:gd name="adj3" fmla="val 11552519"/>
            <a:gd name="adj4" fmla="val 7559718"/>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ADA35B-184D-42FB-A494-4F0C1424437B}">
      <dsp:nvSpPr>
        <dsp:cNvPr id="0" name=""/>
        <dsp:cNvSpPr/>
      </dsp:nvSpPr>
      <dsp:spPr>
        <a:xfrm>
          <a:off x="535298" y="75146"/>
          <a:ext cx="5205057" cy="5205057"/>
        </a:xfrm>
        <a:prstGeom prst="circularArrow">
          <a:avLst>
            <a:gd name="adj1" fmla="val 5085"/>
            <a:gd name="adj2" fmla="val 327528"/>
            <a:gd name="adj3" fmla="val 15872148"/>
            <a:gd name="adj4" fmla="val 11880111"/>
            <a:gd name="adj5" fmla="val 5932"/>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5C3E33-98FB-4837-B41C-BAD548039294}">
      <dsp:nvSpPr>
        <dsp:cNvPr id="0" name=""/>
        <dsp:cNvSpPr/>
      </dsp:nvSpPr>
      <dsp:spPr>
        <a:xfrm>
          <a:off x="931365" y="341306"/>
          <a:ext cx="4631618" cy="4631618"/>
        </a:xfrm>
        <a:prstGeom prst="pie">
          <a:avLst>
            <a:gd name="adj1" fmla="val 16200000"/>
            <a:gd name="adj2" fmla="val 2052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What is at Stake?</a:t>
          </a:r>
        </a:p>
      </dsp:txBody>
      <dsp:txXfrm>
        <a:off x="3347526" y="1119859"/>
        <a:ext cx="1488734" cy="992489"/>
      </dsp:txXfrm>
    </dsp:sp>
    <dsp:sp modelId="{80226D20-A8B3-4694-8B67-39C58B34E2EC}">
      <dsp:nvSpPr>
        <dsp:cNvPr id="0" name=""/>
        <dsp:cNvSpPr/>
      </dsp:nvSpPr>
      <dsp:spPr>
        <a:xfrm>
          <a:off x="980189" y="484639"/>
          <a:ext cx="4631618" cy="4631618"/>
        </a:xfrm>
        <a:prstGeom prst="pie">
          <a:avLst>
            <a:gd name="adj1" fmla="val 20520000"/>
            <a:gd name="adj2" fmla="val 324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Nature &amp; Normative Structure of the </a:t>
          </a:r>
          <a:r>
            <a:rPr lang="en-US" sz="1800" b="1" kern="1200" dirty="0" err="1"/>
            <a:t>the</a:t>
          </a:r>
          <a:r>
            <a:rPr lang="en-US" sz="1800" b="1" kern="1200" dirty="0"/>
            <a:t> Decision</a:t>
          </a:r>
        </a:p>
      </dsp:txBody>
      <dsp:txXfrm>
        <a:off x="3963172" y="2600848"/>
        <a:ext cx="1378458" cy="1102766"/>
      </dsp:txXfrm>
    </dsp:sp>
    <dsp:sp modelId="{4ED09CD3-B934-414E-877B-1D8D420BAC27}">
      <dsp:nvSpPr>
        <dsp:cNvPr id="0" name=""/>
        <dsp:cNvSpPr/>
      </dsp:nvSpPr>
      <dsp:spPr>
        <a:xfrm>
          <a:off x="866302" y="540906"/>
          <a:ext cx="4631618" cy="4631618"/>
        </a:xfrm>
        <a:prstGeom prst="pie">
          <a:avLst>
            <a:gd name="adj1" fmla="val 3240000"/>
            <a:gd name="adj2" fmla="val 756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The </a:t>
          </a:r>
          <a:r>
            <a:rPr lang="en-US" sz="1800" b="1" kern="1200" dirty="0" err="1"/>
            <a:t>Characteris</a:t>
          </a:r>
          <a:r>
            <a:rPr lang="en-US" sz="1800" b="1" kern="1200" dirty="0"/>
            <a:t>-tics of the AI/DM</a:t>
          </a:r>
        </a:p>
      </dsp:txBody>
      <dsp:txXfrm>
        <a:off x="2520452" y="3794067"/>
        <a:ext cx="1323319" cy="1213043"/>
      </dsp:txXfrm>
    </dsp:sp>
    <dsp:sp modelId="{53475D13-6B41-4886-B2BD-9E0B59ED2387}">
      <dsp:nvSpPr>
        <dsp:cNvPr id="0" name=""/>
        <dsp:cNvSpPr/>
      </dsp:nvSpPr>
      <dsp:spPr>
        <a:xfrm>
          <a:off x="761539" y="464816"/>
          <a:ext cx="4631618" cy="4631618"/>
        </a:xfrm>
        <a:prstGeom prst="pie">
          <a:avLst>
            <a:gd name="adj1" fmla="val 7560000"/>
            <a:gd name="adj2" fmla="val 1188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The Role of Humans</a:t>
          </a:r>
        </a:p>
      </dsp:txBody>
      <dsp:txXfrm>
        <a:off x="1031717" y="2581024"/>
        <a:ext cx="1378458" cy="1102766"/>
      </dsp:txXfrm>
    </dsp:sp>
    <dsp:sp modelId="{2BF06630-4E97-48FE-945E-63585D0C4A3C}">
      <dsp:nvSpPr>
        <dsp:cNvPr id="0" name=""/>
        <dsp:cNvSpPr/>
      </dsp:nvSpPr>
      <dsp:spPr>
        <a:xfrm>
          <a:off x="801239" y="341306"/>
          <a:ext cx="4631618" cy="4631618"/>
        </a:xfrm>
        <a:prstGeom prst="pie">
          <a:avLst>
            <a:gd name="adj1" fmla="val 11880000"/>
            <a:gd name="adj2" fmla="val 1620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What Laws are Implicated</a:t>
          </a:r>
          <a:r>
            <a:rPr lang="en-US" sz="1500" b="1" kern="1200" dirty="0"/>
            <a:t>?</a:t>
          </a:r>
        </a:p>
      </dsp:txBody>
      <dsp:txXfrm>
        <a:off x="1527962" y="1119859"/>
        <a:ext cx="1488734" cy="992489"/>
      </dsp:txXfrm>
    </dsp:sp>
    <dsp:sp modelId="{214E0EE8-DE3F-4A1E-8536-31CED8366081}">
      <dsp:nvSpPr>
        <dsp:cNvPr id="0" name=""/>
        <dsp:cNvSpPr/>
      </dsp:nvSpPr>
      <dsp:spPr>
        <a:xfrm>
          <a:off x="644428" y="54586"/>
          <a:ext cx="5205057" cy="5205057"/>
        </a:xfrm>
        <a:prstGeom prst="circularArrow">
          <a:avLst>
            <a:gd name="adj1" fmla="val 5085"/>
            <a:gd name="adj2" fmla="val 327528"/>
            <a:gd name="adj3" fmla="val 20192361"/>
            <a:gd name="adj4" fmla="val 16200324"/>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E3DFCA-F53B-4026-8ECD-9BCAD1527789}">
      <dsp:nvSpPr>
        <dsp:cNvPr id="0" name=""/>
        <dsp:cNvSpPr/>
      </dsp:nvSpPr>
      <dsp:spPr>
        <a:xfrm>
          <a:off x="693790" y="197879"/>
          <a:ext cx="5205057" cy="5205057"/>
        </a:xfrm>
        <a:prstGeom prst="circularArrow">
          <a:avLst>
            <a:gd name="adj1" fmla="val 5085"/>
            <a:gd name="adj2" fmla="val 327528"/>
            <a:gd name="adj3" fmla="val 2912753"/>
            <a:gd name="adj4" fmla="val 20519953"/>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C444F3-AFC6-4577-8435-BA9B8D81FA62}">
      <dsp:nvSpPr>
        <dsp:cNvPr id="0" name=""/>
        <dsp:cNvSpPr/>
      </dsp:nvSpPr>
      <dsp:spPr>
        <a:xfrm>
          <a:off x="579583" y="254379"/>
          <a:ext cx="5205057" cy="5205057"/>
        </a:xfrm>
        <a:prstGeom prst="circularArrow">
          <a:avLst>
            <a:gd name="adj1" fmla="val 5085"/>
            <a:gd name="adj2" fmla="val 327528"/>
            <a:gd name="adj3" fmla="val 7232777"/>
            <a:gd name="adj4" fmla="val 3239695"/>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56EBA3-3C71-4E6E-8DF8-6C69D921BDC5}">
      <dsp:nvSpPr>
        <dsp:cNvPr id="0" name=""/>
        <dsp:cNvSpPr/>
      </dsp:nvSpPr>
      <dsp:spPr>
        <a:xfrm>
          <a:off x="474500" y="178056"/>
          <a:ext cx="5205057" cy="5205057"/>
        </a:xfrm>
        <a:prstGeom prst="circularArrow">
          <a:avLst>
            <a:gd name="adj1" fmla="val 5085"/>
            <a:gd name="adj2" fmla="val 327528"/>
            <a:gd name="adj3" fmla="val 11552519"/>
            <a:gd name="adj4" fmla="val 7559718"/>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ADA35B-184D-42FB-A494-4F0C1424437B}">
      <dsp:nvSpPr>
        <dsp:cNvPr id="0" name=""/>
        <dsp:cNvSpPr/>
      </dsp:nvSpPr>
      <dsp:spPr>
        <a:xfrm>
          <a:off x="535298" y="75146"/>
          <a:ext cx="5205057" cy="5205057"/>
        </a:xfrm>
        <a:prstGeom prst="circularArrow">
          <a:avLst>
            <a:gd name="adj1" fmla="val 5085"/>
            <a:gd name="adj2" fmla="val 327528"/>
            <a:gd name="adj3" fmla="val 15872148"/>
            <a:gd name="adj4" fmla="val 11880111"/>
            <a:gd name="adj5" fmla="val 5932"/>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5C3E33-98FB-4837-B41C-BAD548039294}">
      <dsp:nvSpPr>
        <dsp:cNvPr id="0" name=""/>
        <dsp:cNvSpPr/>
      </dsp:nvSpPr>
      <dsp:spPr>
        <a:xfrm>
          <a:off x="931365" y="341306"/>
          <a:ext cx="4631618" cy="4631618"/>
        </a:xfrm>
        <a:prstGeom prst="pie">
          <a:avLst>
            <a:gd name="adj1" fmla="val 16200000"/>
            <a:gd name="adj2" fmla="val 2052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What is at Stake?</a:t>
          </a:r>
        </a:p>
      </dsp:txBody>
      <dsp:txXfrm>
        <a:off x="3347526" y="1119859"/>
        <a:ext cx="1488734" cy="992489"/>
      </dsp:txXfrm>
    </dsp:sp>
    <dsp:sp modelId="{80226D20-A8B3-4694-8B67-39C58B34E2EC}">
      <dsp:nvSpPr>
        <dsp:cNvPr id="0" name=""/>
        <dsp:cNvSpPr/>
      </dsp:nvSpPr>
      <dsp:spPr>
        <a:xfrm>
          <a:off x="971065" y="464816"/>
          <a:ext cx="4631618" cy="4631618"/>
        </a:xfrm>
        <a:prstGeom prst="pie">
          <a:avLst>
            <a:gd name="adj1" fmla="val 20520000"/>
            <a:gd name="adj2" fmla="val 324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Nature &amp; Normative  Structure of the Decision</a:t>
          </a:r>
        </a:p>
      </dsp:txBody>
      <dsp:txXfrm>
        <a:off x="3954048" y="2581024"/>
        <a:ext cx="1378458" cy="1102766"/>
      </dsp:txXfrm>
    </dsp:sp>
    <dsp:sp modelId="{4ED09CD3-B934-414E-877B-1D8D420BAC27}">
      <dsp:nvSpPr>
        <dsp:cNvPr id="0" name=""/>
        <dsp:cNvSpPr/>
      </dsp:nvSpPr>
      <dsp:spPr>
        <a:xfrm>
          <a:off x="866302" y="540906"/>
          <a:ext cx="4631618" cy="4631618"/>
        </a:xfrm>
        <a:prstGeom prst="pie">
          <a:avLst>
            <a:gd name="adj1" fmla="val 3240000"/>
            <a:gd name="adj2" fmla="val 756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The </a:t>
          </a:r>
          <a:r>
            <a:rPr lang="en-US" sz="1800" b="1" kern="1200" dirty="0" err="1"/>
            <a:t>Characteris</a:t>
          </a:r>
          <a:r>
            <a:rPr lang="en-US" sz="1800" b="1" kern="1200" dirty="0"/>
            <a:t>-tics of the AI</a:t>
          </a:r>
        </a:p>
      </dsp:txBody>
      <dsp:txXfrm>
        <a:off x="2520452" y="3794067"/>
        <a:ext cx="1323319" cy="1213043"/>
      </dsp:txXfrm>
    </dsp:sp>
    <dsp:sp modelId="{53475D13-6B41-4886-B2BD-9E0B59ED2387}">
      <dsp:nvSpPr>
        <dsp:cNvPr id="0" name=""/>
        <dsp:cNvSpPr/>
      </dsp:nvSpPr>
      <dsp:spPr>
        <a:xfrm>
          <a:off x="761539" y="464816"/>
          <a:ext cx="4631618" cy="4631618"/>
        </a:xfrm>
        <a:prstGeom prst="pie">
          <a:avLst>
            <a:gd name="adj1" fmla="val 7560000"/>
            <a:gd name="adj2" fmla="val 1188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The Role of Humans</a:t>
          </a:r>
        </a:p>
      </dsp:txBody>
      <dsp:txXfrm>
        <a:off x="1031717" y="2581024"/>
        <a:ext cx="1378458" cy="1102766"/>
      </dsp:txXfrm>
    </dsp:sp>
    <dsp:sp modelId="{2BF06630-4E97-48FE-945E-63585D0C4A3C}">
      <dsp:nvSpPr>
        <dsp:cNvPr id="0" name=""/>
        <dsp:cNvSpPr/>
      </dsp:nvSpPr>
      <dsp:spPr>
        <a:xfrm>
          <a:off x="801239" y="341306"/>
          <a:ext cx="4631618" cy="4631618"/>
        </a:xfrm>
        <a:prstGeom prst="pie">
          <a:avLst>
            <a:gd name="adj1" fmla="val 11880000"/>
            <a:gd name="adj2" fmla="val 1620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What Laws are Implicated</a:t>
          </a:r>
          <a:r>
            <a:rPr lang="en-US" sz="1500" b="1" kern="1200" dirty="0"/>
            <a:t>?</a:t>
          </a:r>
        </a:p>
      </dsp:txBody>
      <dsp:txXfrm>
        <a:off x="1527962" y="1119859"/>
        <a:ext cx="1488734" cy="992489"/>
      </dsp:txXfrm>
    </dsp:sp>
    <dsp:sp modelId="{214E0EE8-DE3F-4A1E-8536-31CED8366081}">
      <dsp:nvSpPr>
        <dsp:cNvPr id="0" name=""/>
        <dsp:cNvSpPr/>
      </dsp:nvSpPr>
      <dsp:spPr>
        <a:xfrm>
          <a:off x="644428" y="54586"/>
          <a:ext cx="5205057" cy="5205057"/>
        </a:xfrm>
        <a:prstGeom prst="circularArrow">
          <a:avLst>
            <a:gd name="adj1" fmla="val 5085"/>
            <a:gd name="adj2" fmla="val 327528"/>
            <a:gd name="adj3" fmla="val 20192361"/>
            <a:gd name="adj4" fmla="val 16200324"/>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E3DFCA-F53B-4026-8ECD-9BCAD1527789}">
      <dsp:nvSpPr>
        <dsp:cNvPr id="0" name=""/>
        <dsp:cNvSpPr/>
      </dsp:nvSpPr>
      <dsp:spPr>
        <a:xfrm>
          <a:off x="684666" y="178056"/>
          <a:ext cx="5205057" cy="5205057"/>
        </a:xfrm>
        <a:prstGeom prst="circularArrow">
          <a:avLst>
            <a:gd name="adj1" fmla="val 5085"/>
            <a:gd name="adj2" fmla="val 327528"/>
            <a:gd name="adj3" fmla="val 2912753"/>
            <a:gd name="adj4" fmla="val 20519953"/>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C444F3-AFC6-4577-8435-BA9B8D81FA62}">
      <dsp:nvSpPr>
        <dsp:cNvPr id="0" name=""/>
        <dsp:cNvSpPr/>
      </dsp:nvSpPr>
      <dsp:spPr>
        <a:xfrm>
          <a:off x="579583" y="254379"/>
          <a:ext cx="5205057" cy="5205057"/>
        </a:xfrm>
        <a:prstGeom prst="circularArrow">
          <a:avLst>
            <a:gd name="adj1" fmla="val 5085"/>
            <a:gd name="adj2" fmla="val 327528"/>
            <a:gd name="adj3" fmla="val 7232777"/>
            <a:gd name="adj4" fmla="val 3239695"/>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56EBA3-3C71-4E6E-8DF8-6C69D921BDC5}">
      <dsp:nvSpPr>
        <dsp:cNvPr id="0" name=""/>
        <dsp:cNvSpPr/>
      </dsp:nvSpPr>
      <dsp:spPr>
        <a:xfrm>
          <a:off x="474500" y="178056"/>
          <a:ext cx="5205057" cy="5205057"/>
        </a:xfrm>
        <a:prstGeom prst="circularArrow">
          <a:avLst>
            <a:gd name="adj1" fmla="val 5085"/>
            <a:gd name="adj2" fmla="val 327528"/>
            <a:gd name="adj3" fmla="val 11552519"/>
            <a:gd name="adj4" fmla="val 7559718"/>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ADA35B-184D-42FB-A494-4F0C1424437B}">
      <dsp:nvSpPr>
        <dsp:cNvPr id="0" name=""/>
        <dsp:cNvSpPr/>
      </dsp:nvSpPr>
      <dsp:spPr>
        <a:xfrm>
          <a:off x="535298" y="75146"/>
          <a:ext cx="5205057" cy="5205057"/>
        </a:xfrm>
        <a:prstGeom prst="circularArrow">
          <a:avLst>
            <a:gd name="adj1" fmla="val 5085"/>
            <a:gd name="adj2" fmla="val 327528"/>
            <a:gd name="adj3" fmla="val 15872148"/>
            <a:gd name="adj4" fmla="val 11880111"/>
            <a:gd name="adj5" fmla="val 5932"/>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5736EF-D018-4A4C-821C-8BB2CF97602A}" type="datetimeFigureOut">
              <a:rPr lang="en-US" smtClean="0"/>
              <a:t>6/2/2026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DCA57F-717A-4334-9C29-91B71969CEBC}" type="slidenum">
              <a:rPr lang="en-US" smtClean="0"/>
              <a:t>‹#›</a:t>
            </a:fld>
            <a:endParaRPr lang="en-US"/>
          </a:p>
        </p:txBody>
      </p:sp>
    </p:spTree>
    <p:extLst>
      <p:ext uri="{BB962C8B-B14F-4D97-AF65-F5344CB8AC3E}">
        <p14:creationId xmlns:p14="http://schemas.microsoft.com/office/powerpoint/2010/main" val="3498417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D36BA-9147-4392-373A-6D39F04AFA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9F0DDB-AA67-0C4E-F124-F293CC924D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682062-5A71-53B7-12D9-5E9829CA055B}"/>
              </a:ext>
            </a:extLst>
          </p:cNvPr>
          <p:cNvSpPr>
            <a:spLocks noGrp="1"/>
          </p:cNvSpPr>
          <p:nvPr>
            <p:ph type="dt" sz="half" idx="10"/>
          </p:nvPr>
        </p:nvSpPr>
        <p:spPr/>
        <p:txBody>
          <a:bodyPr/>
          <a:lstStyle/>
          <a:p>
            <a:fld id="{0143F1EF-EB47-45DD-8678-78AF28A39106}" type="datetimeFigureOut">
              <a:rPr lang="en-US" smtClean="0"/>
              <a:t>6/2/2026</a:t>
            </a:fld>
            <a:endParaRPr lang="en-US"/>
          </a:p>
        </p:txBody>
      </p:sp>
      <p:sp>
        <p:nvSpPr>
          <p:cNvPr id="5" name="Footer Placeholder 4">
            <a:extLst>
              <a:ext uri="{FF2B5EF4-FFF2-40B4-BE49-F238E27FC236}">
                <a16:creationId xmlns:a16="http://schemas.microsoft.com/office/drawing/2014/main" id="{D0E2E0B1-CBC7-C44E-9514-A36C51BE33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D56A84-B169-CCCF-56B3-DE36B5C07AF7}"/>
              </a:ext>
            </a:extLst>
          </p:cNvPr>
          <p:cNvSpPr>
            <a:spLocks noGrp="1"/>
          </p:cNvSpPr>
          <p:nvPr>
            <p:ph type="sldNum" sz="quarter" idx="12"/>
          </p:nvPr>
        </p:nvSpPr>
        <p:spPr/>
        <p:txBody>
          <a:bodyPr/>
          <a:lstStyle/>
          <a:p>
            <a:fld id="{9208497F-AB12-4BC2-9402-1652C2B21F9B}" type="slidenum">
              <a:rPr lang="en-US" smtClean="0"/>
              <a:t>‹#›</a:t>
            </a:fld>
            <a:endParaRPr lang="en-US"/>
          </a:p>
        </p:txBody>
      </p:sp>
    </p:spTree>
    <p:extLst>
      <p:ext uri="{BB962C8B-B14F-4D97-AF65-F5344CB8AC3E}">
        <p14:creationId xmlns:p14="http://schemas.microsoft.com/office/powerpoint/2010/main" val="2649157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D70D-1EBB-C0F3-F21C-28C85A99A1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84FF2C-02BB-4266-14E6-7C1E525181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E0D75C-0F1B-5F3F-0A4B-55EC24A80409}"/>
              </a:ext>
            </a:extLst>
          </p:cNvPr>
          <p:cNvSpPr>
            <a:spLocks noGrp="1"/>
          </p:cNvSpPr>
          <p:nvPr>
            <p:ph type="dt" sz="half" idx="10"/>
          </p:nvPr>
        </p:nvSpPr>
        <p:spPr/>
        <p:txBody>
          <a:bodyPr/>
          <a:lstStyle/>
          <a:p>
            <a:fld id="{0143F1EF-EB47-45DD-8678-78AF28A39106}" type="datetimeFigureOut">
              <a:rPr lang="en-US" smtClean="0"/>
              <a:t>6/2/2026</a:t>
            </a:fld>
            <a:endParaRPr lang="en-US"/>
          </a:p>
        </p:txBody>
      </p:sp>
      <p:sp>
        <p:nvSpPr>
          <p:cNvPr id="5" name="Footer Placeholder 4">
            <a:extLst>
              <a:ext uri="{FF2B5EF4-FFF2-40B4-BE49-F238E27FC236}">
                <a16:creationId xmlns:a16="http://schemas.microsoft.com/office/drawing/2014/main" id="{BBC0A27A-269E-3925-5F0F-CCC8D3CA5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44F4DF-6657-F6AB-E2D0-6EC9750C7B04}"/>
              </a:ext>
            </a:extLst>
          </p:cNvPr>
          <p:cNvSpPr>
            <a:spLocks noGrp="1"/>
          </p:cNvSpPr>
          <p:nvPr>
            <p:ph type="sldNum" sz="quarter" idx="12"/>
          </p:nvPr>
        </p:nvSpPr>
        <p:spPr/>
        <p:txBody>
          <a:bodyPr/>
          <a:lstStyle/>
          <a:p>
            <a:fld id="{9208497F-AB12-4BC2-9402-1652C2B21F9B}" type="slidenum">
              <a:rPr lang="en-US" smtClean="0"/>
              <a:t>‹#›</a:t>
            </a:fld>
            <a:endParaRPr lang="en-US"/>
          </a:p>
        </p:txBody>
      </p:sp>
    </p:spTree>
    <p:extLst>
      <p:ext uri="{BB962C8B-B14F-4D97-AF65-F5344CB8AC3E}">
        <p14:creationId xmlns:p14="http://schemas.microsoft.com/office/powerpoint/2010/main" val="670309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65CD22-7335-B154-4D48-19FA6701CF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CF8999-4859-3787-6E43-935E9BC00E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3B8FE6-7A01-72C5-0494-800F8F77AA03}"/>
              </a:ext>
            </a:extLst>
          </p:cNvPr>
          <p:cNvSpPr>
            <a:spLocks noGrp="1"/>
          </p:cNvSpPr>
          <p:nvPr>
            <p:ph type="dt" sz="half" idx="10"/>
          </p:nvPr>
        </p:nvSpPr>
        <p:spPr/>
        <p:txBody>
          <a:bodyPr/>
          <a:lstStyle/>
          <a:p>
            <a:fld id="{0143F1EF-EB47-45DD-8678-78AF28A39106}" type="datetimeFigureOut">
              <a:rPr lang="en-US" smtClean="0"/>
              <a:t>6/2/2026</a:t>
            </a:fld>
            <a:endParaRPr lang="en-US"/>
          </a:p>
        </p:txBody>
      </p:sp>
      <p:sp>
        <p:nvSpPr>
          <p:cNvPr id="5" name="Footer Placeholder 4">
            <a:extLst>
              <a:ext uri="{FF2B5EF4-FFF2-40B4-BE49-F238E27FC236}">
                <a16:creationId xmlns:a16="http://schemas.microsoft.com/office/drawing/2014/main" id="{32170A83-35DD-DD9D-448B-B8C361BB8D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E9C2DE-6883-80EF-7A35-C31831DF6A05}"/>
              </a:ext>
            </a:extLst>
          </p:cNvPr>
          <p:cNvSpPr>
            <a:spLocks noGrp="1"/>
          </p:cNvSpPr>
          <p:nvPr>
            <p:ph type="sldNum" sz="quarter" idx="12"/>
          </p:nvPr>
        </p:nvSpPr>
        <p:spPr/>
        <p:txBody>
          <a:bodyPr/>
          <a:lstStyle/>
          <a:p>
            <a:fld id="{9208497F-AB12-4BC2-9402-1652C2B21F9B}" type="slidenum">
              <a:rPr lang="en-US" smtClean="0"/>
              <a:t>‹#›</a:t>
            </a:fld>
            <a:endParaRPr lang="en-US"/>
          </a:p>
        </p:txBody>
      </p:sp>
    </p:spTree>
    <p:extLst>
      <p:ext uri="{BB962C8B-B14F-4D97-AF65-F5344CB8AC3E}">
        <p14:creationId xmlns:p14="http://schemas.microsoft.com/office/powerpoint/2010/main" val="2407726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1A4F1-26EC-ECA9-3889-055F040065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87D12D-D5B0-6CA9-4F7B-57C51B875D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040CD5-7E17-8BA6-59F4-38E413DA22EC}"/>
              </a:ext>
            </a:extLst>
          </p:cNvPr>
          <p:cNvSpPr>
            <a:spLocks noGrp="1"/>
          </p:cNvSpPr>
          <p:nvPr>
            <p:ph type="dt" sz="half" idx="10"/>
          </p:nvPr>
        </p:nvSpPr>
        <p:spPr/>
        <p:txBody>
          <a:bodyPr/>
          <a:lstStyle/>
          <a:p>
            <a:fld id="{0143F1EF-EB47-45DD-8678-78AF28A39106}" type="datetimeFigureOut">
              <a:rPr lang="en-US" smtClean="0"/>
              <a:t>6/2/2026</a:t>
            </a:fld>
            <a:endParaRPr lang="en-US"/>
          </a:p>
        </p:txBody>
      </p:sp>
      <p:sp>
        <p:nvSpPr>
          <p:cNvPr id="5" name="Footer Placeholder 4">
            <a:extLst>
              <a:ext uri="{FF2B5EF4-FFF2-40B4-BE49-F238E27FC236}">
                <a16:creationId xmlns:a16="http://schemas.microsoft.com/office/drawing/2014/main" id="{FB8A9A88-4BE7-72E5-D0BD-EB0E2DFFAD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B279AC-9BC4-201B-405D-A96DC3FCAE50}"/>
              </a:ext>
            </a:extLst>
          </p:cNvPr>
          <p:cNvSpPr>
            <a:spLocks noGrp="1"/>
          </p:cNvSpPr>
          <p:nvPr>
            <p:ph type="sldNum" sz="quarter" idx="12"/>
          </p:nvPr>
        </p:nvSpPr>
        <p:spPr/>
        <p:txBody>
          <a:bodyPr/>
          <a:lstStyle/>
          <a:p>
            <a:fld id="{9208497F-AB12-4BC2-9402-1652C2B21F9B}" type="slidenum">
              <a:rPr lang="en-US" smtClean="0"/>
              <a:t>‹#›</a:t>
            </a:fld>
            <a:endParaRPr lang="en-US"/>
          </a:p>
        </p:txBody>
      </p:sp>
    </p:spTree>
    <p:extLst>
      <p:ext uri="{BB962C8B-B14F-4D97-AF65-F5344CB8AC3E}">
        <p14:creationId xmlns:p14="http://schemas.microsoft.com/office/powerpoint/2010/main" val="4094660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79F24-1CA3-3C3D-753E-974AC6FE55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2C6735-AB5B-F572-0BCC-CE7A8F72477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A6A71A-917C-D7FE-1F91-605D11A741A0}"/>
              </a:ext>
            </a:extLst>
          </p:cNvPr>
          <p:cNvSpPr>
            <a:spLocks noGrp="1"/>
          </p:cNvSpPr>
          <p:nvPr>
            <p:ph type="dt" sz="half" idx="10"/>
          </p:nvPr>
        </p:nvSpPr>
        <p:spPr/>
        <p:txBody>
          <a:bodyPr/>
          <a:lstStyle/>
          <a:p>
            <a:fld id="{0143F1EF-EB47-45DD-8678-78AF28A39106}" type="datetimeFigureOut">
              <a:rPr lang="en-US" smtClean="0"/>
              <a:t>6/2/2026</a:t>
            </a:fld>
            <a:endParaRPr lang="en-US"/>
          </a:p>
        </p:txBody>
      </p:sp>
      <p:sp>
        <p:nvSpPr>
          <p:cNvPr id="5" name="Footer Placeholder 4">
            <a:extLst>
              <a:ext uri="{FF2B5EF4-FFF2-40B4-BE49-F238E27FC236}">
                <a16:creationId xmlns:a16="http://schemas.microsoft.com/office/drawing/2014/main" id="{927704C4-EBD2-F205-3C94-E500712C8B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03C5F-EF78-6BFD-697C-7ADFD2039B55}"/>
              </a:ext>
            </a:extLst>
          </p:cNvPr>
          <p:cNvSpPr>
            <a:spLocks noGrp="1"/>
          </p:cNvSpPr>
          <p:nvPr>
            <p:ph type="sldNum" sz="quarter" idx="12"/>
          </p:nvPr>
        </p:nvSpPr>
        <p:spPr/>
        <p:txBody>
          <a:bodyPr/>
          <a:lstStyle/>
          <a:p>
            <a:fld id="{9208497F-AB12-4BC2-9402-1652C2B21F9B}" type="slidenum">
              <a:rPr lang="en-US" smtClean="0"/>
              <a:t>‹#›</a:t>
            </a:fld>
            <a:endParaRPr lang="en-US"/>
          </a:p>
        </p:txBody>
      </p:sp>
    </p:spTree>
    <p:extLst>
      <p:ext uri="{BB962C8B-B14F-4D97-AF65-F5344CB8AC3E}">
        <p14:creationId xmlns:p14="http://schemas.microsoft.com/office/powerpoint/2010/main" val="1043691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24E53-52B8-8644-6667-7E8DBC00DD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729C88-C5B3-E117-0EAD-74438F0BAC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C9482D-3CF0-8B0E-B7D4-1848567EA1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768671-F25D-5A32-0473-5BE59B17153B}"/>
              </a:ext>
            </a:extLst>
          </p:cNvPr>
          <p:cNvSpPr>
            <a:spLocks noGrp="1"/>
          </p:cNvSpPr>
          <p:nvPr>
            <p:ph type="dt" sz="half" idx="10"/>
          </p:nvPr>
        </p:nvSpPr>
        <p:spPr/>
        <p:txBody>
          <a:bodyPr/>
          <a:lstStyle/>
          <a:p>
            <a:fld id="{0143F1EF-EB47-45DD-8678-78AF28A39106}" type="datetimeFigureOut">
              <a:rPr lang="en-US" smtClean="0"/>
              <a:t>6/2/2026</a:t>
            </a:fld>
            <a:endParaRPr lang="en-US"/>
          </a:p>
        </p:txBody>
      </p:sp>
      <p:sp>
        <p:nvSpPr>
          <p:cNvPr id="6" name="Footer Placeholder 5">
            <a:extLst>
              <a:ext uri="{FF2B5EF4-FFF2-40B4-BE49-F238E27FC236}">
                <a16:creationId xmlns:a16="http://schemas.microsoft.com/office/drawing/2014/main" id="{50777817-2C31-7701-F8BC-297288B642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4B88FA-28EA-D887-8376-F0AB858803F3}"/>
              </a:ext>
            </a:extLst>
          </p:cNvPr>
          <p:cNvSpPr>
            <a:spLocks noGrp="1"/>
          </p:cNvSpPr>
          <p:nvPr>
            <p:ph type="sldNum" sz="quarter" idx="12"/>
          </p:nvPr>
        </p:nvSpPr>
        <p:spPr/>
        <p:txBody>
          <a:bodyPr/>
          <a:lstStyle/>
          <a:p>
            <a:fld id="{9208497F-AB12-4BC2-9402-1652C2B21F9B}" type="slidenum">
              <a:rPr lang="en-US" smtClean="0"/>
              <a:t>‹#›</a:t>
            </a:fld>
            <a:endParaRPr lang="en-US"/>
          </a:p>
        </p:txBody>
      </p:sp>
    </p:spTree>
    <p:extLst>
      <p:ext uri="{BB962C8B-B14F-4D97-AF65-F5344CB8AC3E}">
        <p14:creationId xmlns:p14="http://schemas.microsoft.com/office/powerpoint/2010/main" val="43871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D3817-1D88-35C0-D65A-D167D95FA8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34F1BE-E467-9EE6-6EA1-FA7D0081C2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567D59-D9F3-84D3-DBFC-FE21450A45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960FDC-0E02-0B69-5E96-2FE0FE0F26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4F7275-32E9-F97A-E174-68BE7CB3D0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AF3266-AFA7-D2F1-D62B-3376F8A11EF8}"/>
              </a:ext>
            </a:extLst>
          </p:cNvPr>
          <p:cNvSpPr>
            <a:spLocks noGrp="1"/>
          </p:cNvSpPr>
          <p:nvPr>
            <p:ph type="dt" sz="half" idx="10"/>
          </p:nvPr>
        </p:nvSpPr>
        <p:spPr/>
        <p:txBody>
          <a:bodyPr/>
          <a:lstStyle/>
          <a:p>
            <a:fld id="{0143F1EF-EB47-45DD-8678-78AF28A39106}" type="datetimeFigureOut">
              <a:rPr lang="en-US" smtClean="0"/>
              <a:t>6/2/2026</a:t>
            </a:fld>
            <a:endParaRPr lang="en-US"/>
          </a:p>
        </p:txBody>
      </p:sp>
      <p:sp>
        <p:nvSpPr>
          <p:cNvPr id="8" name="Footer Placeholder 7">
            <a:extLst>
              <a:ext uri="{FF2B5EF4-FFF2-40B4-BE49-F238E27FC236}">
                <a16:creationId xmlns:a16="http://schemas.microsoft.com/office/drawing/2014/main" id="{0B2ED5E6-C165-7E88-D4F2-18E8D13B86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EAAD20-57D9-D029-E764-31BA00D5D047}"/>
              </a:ext>
            </a:extLst>
          </p:cNvPr>
          <p:cNvSpPr>
            <a:spLocks noGrp="1"/>
          </p:cNvSpPr>
          <p:nvPr>
            <p:ph type="sldNum" sz="quarter" idx="12"/>
          </p:nvPr>
        </p:nvSpPr>
        <p:spPr/>
        <p:txBody>
          <a:bodyPr/>
          <a:lstStyle/>
          <a:p>
            <a:fld id="{9208497F-AB12-4BC2-9402-1652C2B21F9B}" type="slidenum">
              <a:rPr lang="en-US" smtClean="0"/>
              <a:t>‹#›</a:t>
            </a:fld>
            <a:endParaRPr lang="en-US"/>
          </a:p>
        </p:txBody>
      </p:sp>
    </p:spTree>
    <p:extLst>
      <p:ext uri="{BB962C8B-B14F-4D97-AF65-F5344CB8AC3E}">
        <p14:creationId xmlns:p14="http://schemas.microsoft.com/office/powerpoint/2010/main" val="4286892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9E8B3-76F8-10E3-9302-DFDE7C5F28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09B4EC-ACA4-0EFB-4676-8AD6FE0B17C0}"/>
              </a:ext>
            </a:extLst>
          </p:cNvPr>
          <p:cNvSpPr>
            <a:spLocks noGrp="1"/>
          </p:cNvSpPr>
          <p:nvPr>
            <p:ph type="dt" sz="half" idx="10"/>
          </p:nvPr>
        </p:nvSpPr>
        <p:spPr/>
        <p:txBody>
          <a:bodyPr/>
          <a:lstStyle/>
          <a:p>
            <a:fld id="{0143F1EF-EB47-45DD-8678-78AF28A39106}" type="datetimeFigureOut">
              <a:rPr lang="en-US" smtClean="0"/>
              <a:t>6/2/2026</a:t>
            </a:fld>
            <a:endParaRPr lang="en-US"/>
          </a:p>
        </p:txBody>
      </p:sp>
      <p:sp>
        <p:nvSpPr>
          <p:cNvPr id="4" name="Footer Placeholder 3">
            <a:extLst>
              <a:ext uri="{FF2B5EF4-FFF2-40B4-BE49-F238E27FC236}">
                <a16:creationId xmlns:a16="http://schemas.microsoft.com/office/drawing/2014/main" id="{01349E19-762F-61E1-B37F-086184021E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F26926-4129-B149-7485-B8BDD59E7D3D}"/>
              </a:ext>
            </a:extLst>
          </p:cNvPr>
          <p:cNvSpPr>
            <a:spLocks noGrp="1"/>
          </p:cNvSpPr>
          <p:nvPr>
            <p:ph type="sldNum" sz="quarter" idx="12"/>
          </p:nvPr>
        </p:nvSpPr>
        <p:spPr/>
        <p:txBody>
          <a:bodyPr/>
          <a:lstStyle/>
          <a:p>
            <a:fld id="{9208497F-AB12-4BC2-9402-1652C2B21F9B}" type="slidenum">
              <a:rPr lang="en-US" smtClean="0"/>
              <a:t>‹#›</a:t>
            </a:fld>
            <a:endParaRPr lang="en-US"/>
          </a:p>
        </p:txBody>
      </p:sp>
    </p:spTree>
    <p:extLst>
      <p:ext uri="{BB962C8B-B14F-4D97-AF65-F5344CB8AC3E}">
        <p14:creationId xmlns:p14="http://schemas.microsoft.com/office/powerpoint/2010/main" val="1028927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BEA510-5A9D-98FF-055D-2EF18B2E56D9}"/>
              </a:ext>
            </a:extLst>
          </p:cNvPr>
          <p:cNvSpPr>
            <a:spLocks noGrp="1"/>
          </p:cNvSpPr>
          <p:nvPr>
            <p:ph type="dt" sz="half" idx="10"/>
          </p:nvPr>
        </p:nvSpPr>
        <p:spPr/>
        <p:txBody>
          <a:bodyPr/>
          <a:lstStyle/>
          <a:p>
            <a:fld id="{0143F1EF-EB47-45DD-8678-78AF28A39106}" type="datetimeFigureOut">
              <a:rPr lang="en-US" smtClean="0"/>
              <a:t>6/2/2026</a:t>
            </a:fld>
            <a:endParaRPr lang="en-US"/>
          </a:p>
        </p:txBody>
      </p:sp>
      <p:sp>
        <p:nvSpPr>
          <p:cNvPr id="3" name="Footer Placeholder 2">
            <a:extLst>
              <a:ext uri="{FF2B5EF4-FFF2-40B4-BE49-F238E27FC236}">
                <a16:creationId xmlns:a16="http://schemas.microsoft.com/office/drawing/2014/main" id="{82EF3627-1731-6DD5-0156-6BEDEF91C5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B201DF-AFEC-4809-D310-1E015DFD71A1}"/>
              </a:ext>
            </a:extLst>
          </p:cNvPr>
          <p:cNvSpPr>
            <a:spLocks noGrp="1"/>
          </p:cNvSpPr>
          <p:nvPr>
            <p:ph type="sldNum" sz="quarter" idx="12"/>
          </p:nvPr>
        </p:nvSpPr>
        <p:spPr/>
        <p:txBody>
          <a:bodyPr/>
          <a:lstStyle/>
          <a:p>
            <a:fld id="{9208497F-AB12-4BC2-9402-1652C2B21F9B}" type="slidenum">
              <a:rPr lang="en-US" smtClean="0"/>
              <a:t>‹#›</a:t>
            </a:fld>
            <a:endParaRPr lang="en-US"/>
          </a:p>
        </p:txBody>
      </p:sp>
    </p:spTree>
    <p:extLst>
      <p:ext uri="{BB962C8B-B14F-4D97-AF65-F5344CB8AC3E}">
        <p14:creationId xmlns:p14="http://schemas.microsoft.com/office/powerpoint/2010/main" val="19192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74407-3914-AAC4-46E7-B9B987E69A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FC2E57-81F7-2B86-5B21-DB93DD58AB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6CB213-7E31-BE43-F20D-0DB4C59C3B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817FAA-23AA-9806-2F95-30A342F8CE49}"/>
              </a:ext>
            </a:extLst>
          </p:cNvPr>
          <p:cNvSpPr>
            <a:spLocks noGrp="1"/>
          </p:cNvSpPr>
          <p:nvPr>
            <p:ph type="dt" sz="half" idx="10"/>
          </p:nvPr>
        </p:nvSpPr>
        <p:spPr/>
        <p:txBody>
          <a:bodyPr/>
          <a:lstStyle/>
          <a:p>
            <a:fld id="{0143F1EF-EB47-45DD-8678-78AF28A39106}" type="datetimeFigureOut">
              <a:rPr lang="en-US" smtClean="0"/>
              <a:t>6/2/2026</a:t>
            </a:fld>
            <a:endParaRPr lang="en-US"/>
          </a:p>
        </p:txBody>
      </p:sp>
      <p:sp>
        <p:nvSpPr>
          <p:cNvPr id="6" name="Footer Placeholder 5">
            <a:extLst>
              <a:ext uri="{FF2B5EF4-FFF2-40B4-BE49-F238E27FC236}">
                <a16:creationId xmlns:a16="http://schemas.microsoft.com/office/drawing/2014/main" id="{A51A7B01-D44C-5D89-C4F0-0BA294A04B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74F202-E91E-99FA-069C-F9957CD2AD6F}"/>
              </a:ext>
            </a:extLst>
          </p:cNvPr>
          <p:cNvSpPr>
            <a:spLocks noGrp="1"/>
          </p:cNvSpPr>
          <p:nvPr>
            <p:ph type="sldNum" sz="quarter" idx="12"/>
          </p:nvPr>
        </p:nvSpPr>
        <p:spPr/>
        <p:txBody>
          <a:bodyPr/>
          <a:lstStyle/>
          <a:p>
            <a:fld id="{9208497F-AB12-4BC2-9402-1652C2B21F9B}" type="slidenum">
              <a:rPr lang="en-US" smtClean="0"/>
              <a:t>‹#›</a:t>
            </a:fld>
            <a:endParaRPr lang="en-US"/>
          </a:p>
        </p:txBody>
      </p:sp>
    </p:spTree>
    <p:extLst>
      <p:ext uri="{BB962C8B-B14F-4D97-AF65-F5344CB8AC3E}">
        <p14:creationId xmlns:p14="http://schemas.microsoft.com/office/powerpoint/2010/main" val="29461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B11A9-81FA-588A-7D0B-BD890B2B10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3C541E-A773-3771-16F1-47B949DA36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95B5A1-6AB7-3231-8793-CAA62111A8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1F8281-0CFC-8102-B329-B379446BEE82}"/>
              </a:ext>
            </a:extLst>
          </p:cNvPr>
          <p:cNvSpPr>
            <a:spLocks noGrp="1"/>
          </p:cNvSpPr>
          <p:nvPr>
            <p:ph type="dt" sz="half" idx="10"/>
          </p:nvPr>
        </p:nvSpPr>
        <p:spPr/>
        <p:txBody>
          <a:bodyPr/>
          <a:lstStyle/>
          <a:p>
            <a:fld id="{0143F1EF-EB47-45DD-8678-78AF28A39106}" type="datetimeFigureOut">
              <a:rPr lang="en-US" smtClean="0"/>
              <a:t>6/2/2026</a:t>
            </a:fld>
            <a:endParaRPr lang="en-US"/>
          </a:p>
        </p:txBody>
      </p:sp>
      <p:sp>
        <p:nvSpPr>
          <p:cNvPr id="6" name="Footer Placeholder 5">
            <a:extLst>
              <a:ext uri="{FF2B5EF4-FFF2-40B4-BE49-F238E27FC236}">
                <a16:creationId xmlns:a16="http://schemas.microsoft.com/office/drawing/2014/main" id="{DD76A1AC-1D57-B55F-A45D-89429AB6F6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2C3381-D1A9-C8A5-8EC8-69BDC7DBE478}"/>
              </a:ext>
            </a:extLst>
          </p:cNvPr>
          <p:cNvSpPr>
            <a:spLocks noGrp="1"/>
          </p:cNvSpPr>
          <p:nvPr>
            <p:ph type="sldNum" sz="quarter" idx="12"/>
          </p:nvPr>
        </p:nvSpPr>
        <p:spPr/>
        <p:txBody>
          <a:bodyPr/>
          <a:lstStyle/>
          <a:p>
            <a:fld id="{9208497F-AB12-4BC2-9402-1652C2B21F9B}" type="slidenum">
              <a:rPr lang="en-US" smtClean="0"/>
              <a:t>‹#›</a:t>
            </a:fld>
            <a:endParaRPr lang="en-US"/>
          </a:p>
        </p:txBody>
      </p:sp>
    </p:spTree>
    <p:extLst>
      <p:ext uri="{BB962C8B-B14F-4D97-AF65-F5344CB8AC3E}">
        <p14:creationId xmlns:p14="http://schemas.microsoft.com/office/powerpoint/2010/main" val="3875474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B93FFC-B7E6-53DD-AC88-24B81C4BD0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8E9B75-0857-B3A1-ACD7-2FE5E4AB0A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736C7-28E0-DC59-EA86-F7E3C64405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143F1EF-EB47-45DD-8678-78AF28A39106}" type="datetimeFigureOut">
              <a:rPr lang="en-US" smtClean="0"/>
              <a:t>6/2/2026</a:t>
            </a:fld>
            <a:endParaRPr lang="en-US"/>
          </a:p>
        </p:txBody>
      </p:sp>
      <p:sp>
        <p:nvSpPr>
          <p:cNvPr id="5" name="Footer Placeholder 4">
            <a:extLst>
              <a:ext uri="{FF2B5EF4-FFF2-40B4-BE49-F238E27FC236}">
                <a16:creationId xmlns:a16="http://schemas.microsoft.com/office/drawing/2014/main" id="{957DD60A-3871-87A4-C8CD-265725C4EA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E78A29A-DB7F-5C5A-1171-4B8718B42D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208497F-AB12-4BC2-9402-1652C2B21F9B}" type="slidenum">
              <a:rPr lang="en-US" smtClean="0"/>
              <a:t>‹#›</a:t>
            </a:fld>
            <a:endParaRPr lang="en-US"/>
          </a:p>
        </p:txBody>
      </p:sp>
    </p:spTree>
    <p:extLst>
      <p:ext uri="{BB962C8B-B14F-4D97-AF65-F5344CB8AC3E}">
        <p14:creationId xmlns:p14="http://schemas.microsoft.com/office/powerpoint/2010/main" val="3437355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05980B-C091-81E7-3D16-4C6E18F96F57}"/>
              </a:ext>
            </a:extLst>
          </p:cNvPr>
          <p:cNvSpPr>
            <a:spLocks noGrp="1"/>
          </p:cNvSpPr>
          <p:nvPr>
            <p:ph type="ctrTitle"/>
          </p:nvPr>
        </p:nvSpPr>
        <p:spPr>
          <a:xfrm>
            <a:off x="890338" y="640080"/>
            <a:ext cx="3734014" cy="3566160"/>
          </a:xfrm>
        </p:spPr>
        <p:txBody>
          <a:bodyPr anchor="b">
            <a:normAutofit/>
          </a:bodyPr>
          <a:lstStyle/>
          <a:p>
            <a:pPr algn="l"/>
            <a:r>
              <a:rPr lang="en-US" sz="3400" dirty="0"/>
              <a:t>AI, Administrative Law, and Health Care: A Framework for When Technology Serves the Public Interest</a:t>
            </a:r>
          </a:p>
        </p:txBody>
      </p:sp>
      <p:sp>
        <p:nvSpPr>
          <p:cNvPr id="3" name="Subtitle 2">
            <a:extLst>
              <a:ext uri="{FF2B5EF4-FFF2-40B4-BE49-F238E27FC236}">
                <a16:creationId xmlns:a16="http://schemas.microsoft.com/office/drawing/2014/main" id="{283DBEA3-2C55-7E5C-061E-A10DCFBB741C}"/>
              </a:ext>
            </a:extLst>
          </p:cNvPr>
          <p:cNvSpPr>
            <a:spLocks noGrp="1"/>
          </p:cNvSpPr>
          <p:nvPr>
            <p:ph type="subTitle" idx="1"/>
          </p:nvPr>
        </p:nvSpPr>
        <p:spPr>
          <a:xfrm>
            <a:off x="890339" y="4636008"/>
            <a:ext cx="3734014" cy="1572768"/>
          </a:xfrm>
        </p:spPr>
        <p:txBody>
          <a:bodyPr>
            <a:normAutofit/>
          </a:bodyPr>
          <a:lstStyle/>
          <a:p>
            <a:pPr algn="l"/>
            <a:r>
              <a:rPr lang="en-US" sz="1700"/>
              <a:t>Diane E. Hoffmann</a:t>
            </a:r>
          </a:p>
          <a:p>
            <a:pPr algn="l"/>
            <a:r>
              <a:rPr lang="en-US" sz="1700"/>
              <a:t>Jacob A. France Professor of Health Law</a:t>
            </a:r>
          </a:p>
          <a:p>
            <a:pPr algn="l"/>
            <a:r>
              <a:rPr lang="en-US" sz="1700"/>
              <a:t>University of Maryland Carey School of Law</a:t>
            </a:r>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6B41DF4-4063-3C3E-BD74-85C011CBAB83}"/>
              </a:ext>
            </a:extLst>
          </p:cNvPr>
          <p:cNvPicPr>
            <a:picLocks noChangeAspect="1"/>
          </p:cNvPicPr>
          <p:nvPr/>
        </p:nvPicPr>
        <p:blipFill>
          <a:blip r:embed="rId2"/>
          <a:srcRect t="302"/>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659676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28F8A8-09FC-174D-33EC-375FCE856F49}"/>
              </a:ext>
            </a:extLst>
          </p:cNvPr>
          <p:cNvSpPr>
            <a:spLocks noGrp="1"/>
          </p:cNvSpPr>
          <p:nvPr>
            <p:ph type="title"/>
          </p:nvPr>
        </p:nvSpPr>
        <p:spPr>
          <a:xfrm>
            <a:off x="630936" y="640080"/>
            <a:ext cx="4818888" cy="1481328"/>
          </a:xfrm>
        </p:spPr>
        <p:txBody>
          <a:bodyPr anchor="b">
            <a:normAutofit/>
          </a:bodyPr>
          <a:lstStyle/>
          <a:p>
            <a:r>
              <a:rPr lang="en-US" sz="5000" b="1"/>
              <a:t>Decision Stakes</a:t>
            </a:r>
          </a:p>
        </p:txBody>
      </p:sp>
      <p:sp>
        <p:nvSpPr>
          <p:cNvPr id="36"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2BED6DC-84B9-9AE5-49C9-8F91AD573CCB}"/>
              </a:ext>
            </a:extLst>
          </p:cNvPr>
          <p:cNvSpPr>
            <a:spLocks noGrp="1"/>
          </p:cNvSpPr>
          <p:nvPr>
            <p:ph idx="1"/>
          </p:nvPr>
        </p:nvSpPr>
        <p:spPr>
          <a:xfrm>
            <a:off x="630936" y="2660904"/>
            <a:ext cx="4818888" cy="3547872"/>
          </a:xfrm>
        </p:spPr>
        <p:txBody>
          <a:bodyPr anchor="t">
            <a:normAutofit/>
          </a:bodyPr>
          <a:lstStyle/>
          <a:p>
            <a:r>
              <a:rPr lang="en-US" sz="2200" b="1" dirty="0"/>
              <a:t>Core question: </a:t>
            </a:r>
            <a:r>
              <a:rPr lang="en-US" sz="2200" b="1" i="1" dirty="0"/>
              <a:t>How much does this decision matter and to whom?</a:t>
            </a:r>
          </a:p>
          <a:p>
            <a:r>
              <a:rPr lang="en-US" sz="2200" b="1"/>
              <a:t>Sub-questions</a:t>
            </a:r>
            <a:r>
              <a:rPr lang="en-US" sz="2200" b="1" dirty="0"/>
              <a:t>:</a:t>
            </a:r>
          </a:p>
          <a:p>
            <a:pPr lvl="1"/>
            <a:r>
              <a:rPr lang="en-US" sz="2200" b="1" dirty="0"/>
              <a:t>Who is affected? (vulnerable class, individuals, large groups, children)</a:t>
            </a:r>
          </a:p>
          <a:p>
            <a:pPr lvl="1"/>
            <a:r>
              <a:rPr lang="en-US" sz="2200" b="1" dirty="0"/>
              <a:t>What is at stake? (fundamental rights, essential benefits, severity of harm)</a:t>
            </a:r>
          </a:p>
          <a:p>
            <a:pPr lvl="2"/>
            <a:endParaRPr lang="en-US" sz="2200" dirty="0"/>
          </a:p>
          <a:p>
            <a:pPr lvl="1"/>
            <a:endParaRPr lang="en-US" sz="2200" dirty="0"/>
          </a:p>
          <a:p>
            <a:pPr lvl="1"/>
            <a:endParaRPr lang="en-US" sz="2200" dirty="0"/>
          </a:p>
        </p:txBody>
      </p:sp>
      <p:pic>
        <p:nvPicPr>
          <p:cNvPr id="4" name="Picture 3">
            <a:extLst>
              <a:ext uri="{FF2B5EF4-FFF2-40B4-BE49-F238E27FC236}">
                <a16:creationId xmlns:a16="http://schemas.microsoft.com/office/drawing/2014/main" id="{55E406BB-9B0D-0D0C-C826-2D4D670B267E}"/>
              </a:ext>
            </a:extLst>
          </p:cNvPr>
          <p:cNvPicPr>
            <a:picLocks noChangeAspect="1"/>
          </p:cNvPicPr>
          <p:nvPr/>
        </p:nvPicPr>
        <p:blipFill>
          <a:blip r:embed="rId2"/>
          <a:srcRect l="1639" r="5560" b="2"/>
          <a:stretch>
            <a:fillRect/>
          </a:stretch>
        </p:blipFill>
        <p:spPr>
          <a:xfrm>
            <a:off x="6240334" y="640080"/>
            <a:ext cx="5176396" cy="5577840"/>
          </a:xfrm>
          <a:prstGeom prst="rect">
            <a:avLst/>
          </a:prstGeom>
        </p:spPr>
      </p:pic>
    </p:spTree>
    <p:extLst>
      <p:ext uri="{BB962C8B-B14F-4D97-AF65-F5344CB8AC3E}">
        <p14:creationId xmlns:p14="http://schemas.microsoft.com/office/powerpoint/2010/main" val="3563088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E2B51-3C56-D40A-5AF8-3E5867177E39}"/>
              </a:ext>
            </a:extLst>
          </p:cNvPr>
          <p:cNvSpPr>
            <a:spLocks noGrp="1"/>
          </p:cNvSpPr>
          <p:nvPr>
            <p:ph type="title"/>
          </p:nvPr>
        </p:nvSpPr>
        <p:spPr/>
        <p:txBody>
          <a:bodyPr/>
          <a:lstStyle/>
          <a:p>
            <a:r>
              <a:rPr lang="en-US" dirty="0">
                <a:solidFill>
                  <a:srgbClr val="FF0000"/>
                </a:solidFill>
              </a:rPr>
              <a:t>Converting Goals to Stakes</a:t>
            </a:r>
          </a:p>
        </p:txBody>
      </p:sp>
      <p:graphicFrame>
        <p:nvGraphicFramePr>
          <p:cNvPr id="4" name="Content Placeholder 3">
            <a:extLst>
              <a:ext uri="{FF2B5EF4-FFF2-40B4-BE49-F238E27FC236}">
                <a16:creationId xmlns:a16="http://schemas.microsoft.com/office/drawing/2014/main" id="{A15834BF-11BE-B3E1-25BC-D1F178062695}"/>
              </a:ext>
            </a:extLst>
          </p:cNvPr>
          <p:cNvGraphicFramePr>
            <a:graphicFrameLocks noGrp="1"/>
          </p:cNvGraphicFramePr>
          <p:nvPr>
            <p:ph idx="1"/>
            <p:extLst>
              <p:ext uri="{D42A27DB-BD31-4B8C-83A1-F6EECF244321}">
                <p14:modId xmlns:p14="http://schemas.microsoft.com/office/powerpoint/2010/main" val="1222389169"/>
              </p:ext>
            </p:extLst>
          </p:nvPr>
        </p:nvGraphicFramePr>
        <p:xfrm>
          <a:off x="713232" y="1825625"/>
          <a:ext cx="10814372" cy="3742968"/>
        </p:xfrm>
        <a:graphic>
          <a:graphicData uri="http://schemas.openxmlformats.org/drawingml/2006/table">
            <a:tbl>
              <a:tblPr firstRow="1" bandRow="1">
                <a:tableStyleId>{5C22544A-7EE6-4342-B048-85BDC9FD1C3A}</a:tableStyleId>
              </a:tblPr>
              <a:tblGrid>
                <a:gridCol w="4342366">
                  <a:extLst>
                    <a:ext uri="{9D8B030D-6E8A-4147-A177-3AD203B41FA5}">
                      <a16:colId xmlns:a16="http://schemas.microsoft.com/office/drawing/2014/main" val="1820741038"/>
                    </a:ext>
                  </a:extLst>
                </a:gridCol>
                <a:gridCol w="6472006">
                  <a:extLst>
                    <a:ext uri="{9D8B030D-6E8A-4147-A177-3AD203B41FA5}">
                      <a16:colId xmlns:a16="http://schemas.microsoft.com/office/drawing/2014/main" val="1488078351"/>
                    </a:ext>
                  </a:extLst>
                </a:gridCol>
              </a:tblGrid>
              <a:tr h="623828">
                <a:tc>
                  <a:txBody>
                    <a:bodyPr/>
                    <a:lstStyle/>
                    <a:p>
                      <a:r>
                        <a:rPr lang="en-US" dirty="0"/>
                        <a:t>GOALS</a:t>
                      </a:r>
                    </a:p>
                  </a:txBody>
                  <a:tcPr/>
                </a:tc>
                <a:tc>
                  <a:txBody>
                    <a:bodyPr/>
                    <a:lstStyle/>
                    <a:p>
                      <a:r>
                        <a:rPr lang="en-US" dirty="0"/>
                        <a:t>STAKES</a:t>
                      </a:r>
                    </a:p>
                  </a:txBody>
                  <a:tcPr/>
                </a:tc>
                <a:extLst>
                  <a:ext uri="{0D108BD9-81ED-4DB2-BD59-A6C34878D82A}">
                    <a16:rowId xmlns:a16="http://schemas.microsoft.com/office/drawing/2014/main" val="2157038725"/>
                  </a:ext>
                </a:extLst>
              </a:tr>
              <a:tr h="623828">
                <a:tc>
                  <a:txBody>
                    <a:bodyPr/>
                    <a:lstStyle/>
                    <a:p>
                      <a:r>
                        <a:rPr lang="en-US" dirty="0"/>
                        <a:t>Maximizing Lives Saved</a:t>
                      </a:r>
                    </a:p>
                  </a:txBody>
                  <a:tcPr/>
                </a:tc>
                <a:tc>
                  <a:txBody>
                    <a:bodyPr/>
                    <a:lstStyle/>
                    <a:p>
                      <a:r>
                        <a:rPr lang="en-US" dirty="0"/>
                        <a:t>Number of lives saved or lost</a:t>
                      </a:r>
                    </a:p>
                  </a:txBody>
                  <a:tcPr/>
                </a:tc>
                <a:extLst>
                  <a:ext uri="{0D108BD9-81ED-4DB2-BD59-A6C34878D82A}">
                    <a16:rowId xmlns:a16="http://schemas.microsoft.com/office/drawing/2014/main" val="3291026124"/>
                  </a:ext>
                </a:extLst>
              </a:tr>
              <a:tr h="623828">
                <a:tc>
                  <a:txBody>
                    <a:bodyPr/>
                    <a:lstStyle/>
                    <a:p>
                      <a:r>
                        <a:rPr lang="en-US" dirty="0"/>
                        <a:t>Prioritizing the worst-off</a:t>
                      </a:r>
                    </a:p>
                  </a:txBody>
                  <a:tcPr/>
                </a:tc>
                <a:tc>
                  <a:txBody>
                    <a:bodyPr/>
                    <a:lstStyle/>
                    <a:p>
                      <a:r>
                        <a:rPr lang="en-US" dirty="0"/>
                        <a:t>How decision impacts the worst-off</a:t>
                      </a:r>
                    </a:p>
                  </a:txBody>
                  <a:tcPr/>
                </a:tc>
                <a:extLst>
                  <a:ext uri="{0D108BD9-81ED-4DB2-BD59-A6C34878D82A}">
                    <a16:rowId xmlns:a16="http://schemas.microsoft.com/office/drawing/2014/main" val="609550949"/>
                  </a:ext>
                </a:extLst>
              </a:tr>
              <a:tr h="623828">
                <a:tc>
                  <a:txBody>
                    <a:bodyPr/>
                    <a:lstStyle/>
                    <a:p>
                      <a:r>
                        <a:rPr lang="en-US" dirty="0"/>
                        <a:t>Avoiding discrimination</a:t>
                      </a:r>
                    </a:p>
                  </a:txBody>
                  <a:tcPr/>
                </a:tc>
                <a:tc>
                  <a:txBody>
                    <a:bodyPr/>
                    <a:lstStyle/>
                    <a:p>
                      <a:r>
                        <a:rPr lang="en-US" dirty="0"/>
                        <a:t>Violation of antidiscrimination laws</a:t>
                      </a:r>
                    </a:p>
                  </a:txBody>
                  <a:tcPr/>
                </a:tc>
                <a:extLst>
                  <a:ext uri="{0D108BD9-81ED-4DB2-BD59-A6C34878D82A}">
                    <a16:rowId xmlns:a16="http://schemas.microsoft.com/office/drawing/2014/main" val="1135900070"/>
                  </a:ext>
                </a:extLst>
              </a:tr>
              <a:tr h="623828">
                <a:tc>
                  <a:txBody>
                    <a:bodyPr/>
                    <a:lstStyle/>
                    <a:p>
                      <a:r>
                        <a:rPr lang="en-US" dirty="0"/>
                        <a:t>Protecting essential workers</a:t>
                      </a:r>
                    </a:p>
                  </a:txBody>
                  <a:tcPr/>
                </a:tc>
                <a:tc>
                  <a:txBody>
                    <a:bodyPr/>
                    <a:lstStyle/>
                    <a:p>
                      <a:r>
                        <a:rPr lang="en-US" dirty="0"/>
                        <a:t>Loss or harms to essential workers</a:t>
                      </a:r>
                    </a:p>
                  </a:txBody>
                  <a:tcPr/>
                </a:tc>
                <a:extLst>
                  <a:ext uri="{0D108BD9-81ED-4DB2-BD59-A6C34878D82A}">
                    <a16:rowId xmlns:a16="http://schemas.microsoft.com/office/drawing/2014/main" val="3321513762"/>
                  </a:ext>
                </a:extLst>
              </a:tr>
              <a:tr h="623828">
                <a:tc>
                  <a:txBody>
                    <a:bodyPr/>
                    <a:lstStyle/>
                    <a:p>
                      <a:r>
                        <a:rPr lang="en-US" dirty="0"/>
                        <a:t>Maintaining the Public Trust</a:t>
                      </a:r>
                    </a:p>
                  </a:txBody>
                  <a:tcPr/>
                </a:tc>
                <a:tc>
                  <a:txBody>
                    <a:bodyPr/>
                    <a:lstStyle/>
                    <a:p>
                      <a:r>
                        <a:rPr lang="en-US" dirty="0"/>
                        <a:t>Public trust in government</a:t>
                      </a:r>
                    </a:p>
                  </a:txBody>
                  <a:tcPr/>
                </a:tc>
                <a:extLst>
                  <a:ext uri="{0D108BD9-81ED-4DB2-BD59-A6C34878D82A}">
                    <a16:rowId xmlns:a16="http://schemas.microsoft.com/office/drawing/2014/main" val="3885035824"/>
                  </a:ext>
                </a:extLst>
              </a:tr>
            </a:tbl>
          </a:graphicData>
        </a:graphic>
      </p:graphicFrame>
    </p:spTree>
    <p:extLst>
      <p:ext uri="{BB962C8B-B14F-4D97-AF65-F5344CB8AC3E}">
        <p14:creationId xmlns:p14="http://schemas.microsoft.com/office/powerpoint/2010/main" val="5453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fferent colored question marks">
            <a:extLst>
              <a:ext uri="{FF2B5EF4-FFF2-40B4-BE49-F238E27FC236}">
                <a16:creationId xmlns:a16="http://schemas.microsoft.com/office/drawing/2014/main" id="{DF75923C-C5D9-714E-5FE5-BB3D590A926E}"/>
              </a:ext>
            </a:extLst>
          </p:cNvPr>
          <p:cNvPicPr>
            <a:picLocks noChangeAspect="1"/>
          </p:cNvPicPr>
          <p:nvPr/>
        </p:nvPicPr>
        <p:blipFill>
          <a:blip r:embed="rId2"/>
          <a:srcRect l="23336" r="26722"/>
          <a:stretch>
            <a:fillRect/>
          </a:stretch>
        </p:blipFill>
        <p:spPr>
          <a:xfrm>
            <a:off x="6103025" y="0"/>
            <a:ext cx="6088971"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FDDC42-C104-EC03-FE3C-68231A7ABD7E}"/>
              </a:ext>
            </a:extLst>
          </p:cNvPr>
          <p:cNvSpPr>
            <a:spLocks noGrp="1"/>
          </p:cNvSpPr>
          <p:nvPr>
            <p:ph type="title"/>
          </p:nvPr>
        </p:nvSpPr>
        <p:spPr>
          <a:xfrm>
            <a:off x="761801" y="328512"/>
            <a:ext cx="4778387" cy="1628970"/>
          </a:xfrm>
        </p:spPr>
        <p:txBody>
          <a:bodyPr anchor="ctr">
            <a:normAutofit fontScale="90000"/>
          </a:bodyPr>
          <a:lstStyle/>
          <a:p>
            <a:r>
              <a:rPr lang="en-US" sz="4000" b="1" dirty="0">
                <a:solidFill>
                  <a:srgbClr val="FF0000"/>
                </a:solidFill>
              </a:rPr>
              <a:t>Nature and Normative Structure of the Decision</a:t>
            </a:r>
          </a:p>
        </p:txBody>
      </p:sp>
      <p:sp>
        <p:nvSpPr>
          <p:cNvPr id="3" name="Content Placeholder 2">
            <a:extLst>
              <a:ext uri="{FF2B5EF4-FFF2-40B4-BE49-F238E27FC236}">
                <a16:creationId xmlns:a16="http://schemas.microsoft.com/office/drawing/2014/main" id="{372EC635-4DB1-68E8-70E1-992B0ACD6679}"/>
              </a:ext>
            </a:extLst>
          </p:cNvPr>
          <p:cNvSpPr>
            <a:spLocks noGrp="1"/>
          </p:cNvSpPr>
          <p:nvPr>
            <p:ph idx="1"/>
          </p:nvPr>
        </p:nvSpPr>
        <p:spPr>
          <a:xfrm>
            <a:off x="41097" y="2884929"/>
            <a:ext cx="5380460" cy="3374137"/>
          </a:xfrm>
        </p:spPr>
        <p:txBody>
          <a:bodyPr anchor="ctr">
            <a:normAutofit fontScale="77500" lnSpcReduction="20000"/>
          </a:bodyPr>
          <a:lstStyle/>
          <a:p>
            <a:pPr lvl="0"/>
            <a:r>
              <a:rPr lang="en-US" dirty="0"/>
              <a:t>Functional attributes (predictive/retrospective, binding/advisory)</a:t>
            </a:r>
            <a:endParaRPr lang="en-US" sz="2400" dirty="0"/>
          </a:p>
          <a:p>
            <a:pPr lvl="0"/>
            <a:r>
              <a:rPr lang="en-US" dirty="0"/>
              <a:t>Process attributes (speed, accuracy, transparency, individualized judgment)</a:t>
            </a:r>
            <a:endParaRPr lang="en-US" sz="2400" dirty="0"/>
          </a:p>
          <a:p>
            <a:pPr lvl="0"/>
            <a:r>
              <a:rPr lang="en-US" dirty="0"/>
              <a:t>Human‑judgment attributes (empathy, contextualization)</a:t>
            </a:r>
            <a:endParaRPr lang="en-US" sz="2400" dirty="0"/>
          </a:p>
          <a:p>
            <a:pPr lvl="0"/>
            <a:r>
              <a:rPr lang="en-US" dirty="0"/>
              <a:t>Normative values (fairness, dignity, autonomy, equity, social priorities)</a:t>
            </a:r>
          </a:p>
          <a:p>
            <a:pPr lvl="0"/>
            <a:r>
              <a:rPr lang="en-US" sz="3100" dirty="0"/>
              <a:t>Which errors matter more – false positives or false negatives?</a:t>
            </a:r>
          </a:p>
          <a:p>
            <a:endParaRPr lang="en-US" sz="2000" dirty="0"/>
          </a:p>
        </p:txBody>
      </p:sp>
    </p:spTree>
    <p:extLst>
      <p:ext uri="{BB962C8B-B14F-4D97-AF65-F5344CB8AC3E}">
        <p14:creationId xmlns:p14="http://schemas.microsoft.com/office/powerpoint/2010/main" val="2121823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6DECBE-A71B-9E83-FE86-4F3572BD899E}"/>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7BD4D1-BFD7-7496-3A7C-71404A311AFC}"/>
              </a:ext>
            </a:extLst>
          </p:cNvPr>
          <p:cNvSpPr>
            <a:spLocks noGrp="1"/>
          </p:cNvSpPr>
          <p:nvPr>
            <p:ph type="title"/>
          </p:nvPr>
        </p:nvSpPr>
        <p:spPr>
          <a:xfrm>
            <a:off x="621792" y="1161288"/>
            <a:ext cx="3602736" cy="4526280"/>
          </a:xfrm>
        </p:spPr>
        <p:txBody>
          <a:bodyPr>
            <a:normAutofit/>
          </a:bodyPr>
          <a:lstStyle/>
          <a:p>
            <a:r>
              <a:rPr lang="en-US" sz="4000"/>
              <a:t>Framework for Evaluating Health Care “Public Interest” Technology</a:t>
            </a:r>
          </a:p>
        </p:txBody>
      </p:sp>
      <p:sp>
        <p:nvSpPr>
          <p:cNvPr id="17" name="Rectangle 16">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7" name="Content Placeholder 4">
            <a:extLst>
              <a:ext uri="{FF2B5EF4-FFF2-40B4-BE49-F238E27FC236}">
                <a16:creationId xmlns:a16="http://schemas.microsoft.com/office/drawing/2014/main" id="{97DB1854-7D0D-7186-AF2E-8EF96A29164D}"/>
              </a:ext>
            </a:extLst>
          </p:cNvPr>
          <p:cNvGraphicFramePr>
            <a:graphicFrameLocks noGrp="1"/>
          </p:cNvGraphicFramePr>
          <p:nvPr>
            <p:ph idx="1"/>
            <p:extLst>
              <p:ext uri="{D42A27DB-BD31-4B8C-83A1-F6EECF244321}">
                <p14:modId xmlns:p14="http://schemas.microsoft.com/office/powerpoint/2010/main" val="2266040402"/>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6715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F0A06-170F-8E8C-794D-1BDD3903B57D}"/>
              </a:ext>
            </a:extLst>
          </p:cNvPr>
          <p:cNvSpPr>
            <a:spLocks noGrp="1"/>
          </p:cNvSpPr>
          <p:nvPr>
            <p:ph type="title"/>
          </p:nvPr>
        </p:nvSpPr>
        <p:spPr/>
        <p:txBody>
          <a:bodyPr/>
          <a:lstStyle/>
          <a:p>
            <a:r>
              <a:rPr lang="en-US" b="1" dirty="0">
                <a:solidFill>
                  <a:srgbClr val="FF0000"/>
                </a:solidFill>
              </a:rPr>
              <a:t>Characteristics of the technology</a:t>
            </a:r>
          </a:p>
        </p:txBody>
      </p:sp>
      <p:sp>
        <p:nvSpPr>
          <p:cNvPr id="3" name="Content Placeholder 2">
            <a:extLst>
              <a:ext uri="{FF2B5EF4-FFF2-40B4-BE49-F238E27FC236}">
                <a16:creationId xmlns:a16="http://schemas.microsoft.com/office/drawing/2014/main" id="{A1AEF73A-0A39-17A1-847E-BAE83B61C966}"/>
              </a:ext>
            </a:extLst>
          </p:cNvPr>
          <p:cNvSpPr>
            <a:spLocks noGrp="1"/>
          </p:cNvSpPr>
          <p:nvPr>
            <p:ph idx="1"/>
          </p:nvPr>
        </p:nvSpPr>
        <p:spPr/>
        <p:txBody>
          <a:bodyPr/>
          <a:lstStyle/>
          <a:p>
            <a:r>
              <a:rPr lang="en-US" b="1" dirty="0"/>
              <a:t>Types of AI:</a:t>
            </a:r>
          </a:p>
          <a:p>
            <a:pPr lvl="1"/>
            <a:r>
              <a:rPr lang="en-US" b="1" dirty="0"/>
              <a:t>Rule-based</a:t>
            </a:r>
          </a:p>
          <a:p>
            <a:pPr lvl="1"/>
            <a:r>
              <a:rPr lang="en-US" b="1" dirty="0"/>
              <a:t>Machine learning</a:t>
            </a:r>
          </a:p>
          <a:p>
            <a:pPr lvl="1"/>
            <a:r>
              <a:rPr lang="en-US" b="1" dirty="0"/>
              <a:t>LLMs</a:t>
            </a:r>
          </a:p>
        </p:txBody>
      </p:sp>
      <p:pic>
        <p:nvPicPr>
          <p:cNvPr id="4" name="Picture 3">
            <a:extLst>
              <a:ext uri="{FF2B5EF4-FFF2-40B4-BE49-F238E27FC236}">
                <a16:creationId xmlns:a16="http://schemas.microsoft.com/office/drawing/2014/main" id="{8DE7AAFE-7F23-EEF5-E48E-C9D175D8524A}"/>
              </a:ext>
            </a:extLst>
          </p:cNvPr>
          <p:cNvPicPr>
            <a:picLocks noChangeAspect="1"/>
          </p:cNvPicPr>
          <p:nvPr/>
        </p:nvPicPr>
        <p:blipFill>
          <a:blip r:embed="rId2"/>
          <a:stretch>
            <a:fillRect/>
          </a:stretch>
        </p:blipFill>
        <p:spPr>
          <a:xfrm>
            <a:off x="1981200" y="1113155"/>
            <a:ext cx="12192000" cy="5379720"/>
          </a:xfrm>
          <a:prstGeom prst="rect">
            <a:avLst/>
          </a:prstGeom>
        </p:spPr>
      </p:pic>
    </p:spTree>
    <p:extLst>
      <p:ext uri="{BB962C8B-B14F-4D97-AF65-F5344CB8AC3E}">
        <p14:creationId xmlns:p14="http://schemas.microsoft.com/office/powerpoint/2010/main" val="1658413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67E450-9542-AE16-6BBB-19B7731A6ACB}"/>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Risk </a:t>
            </a:r>
            <a:r>
              <a:rPr lang="en-US" sz="3600" kern="1200" dirty="0">
                <a:solidFill>
                  <a:srgbClr val="FFFFFF"/>
                </a:solidFill>
                <a:latin typeface="+mj-lt"/>
                <a:ea typeface="+mj-ea"/>
                <a:cs typeface="+mj-cs"/>
              </a:rPr>
              <a:t>profile of different types of AI</a:t>
            </a:r>
          </a:p>
        </p:txBody>
      </p:sp>
      <p:graphicFrame>
        <p:nvGraphicFramePr>
          <p:cNvPr id="18" name="Table 17">
            <a:extLst>
              <a:ext uri="{FF2B5EF4-FFF2-40B4-BE49-F238E27FC236}">
                <a16:creationId xmlns:a16="http://schemas.microsoft.com/office/drawing/2014/main" id="{9ECC9985-6066-766C-DF82-8BB9A1DE7678}"/>
              </a:ext>
            </a:extLst>
          </p:cNvPr>
          <p:cNvGraphicFramePr>
            <a:graphicFrameLocks noGrp="1"/>
          </p:cNvGraphicFramePr>
          <p:nvPr>
            <p:extLst>
              <p:ext uri="{D42A27DB-BD31-4B8C-83A1-F6EECF244321}">
                <p14:modId xmlns:p14="http://schemas.microsoft.com/office/powerpoint/2010/main" val="177109234"/>
              </p:ext>
            </p:extLst>
          </p:nvPr>
        </p:nvGraphicFramePr>
        <p:xfrm>
          <a:off x="4417888" y="1089061"/>
          <a:ext cx="7479586" cy="5333340"/>
        </p:xfrm>
        <a:graphic>
          <a:graphicData uri="http://schemas.openxmlformats.org/drawingml/2006/table">
            <a:tbl>
              <a:tblPr firstRow="1" firstCol="1" bandRow="1">
                <a:tableStyleId>{8799B23B-EC83-4686-B30A-512413B5E67A}</a:tableStyleId>
              </a:tblPr>
              <a:tblGrid>
                <a:gridCol w="1132520">
                  <a:extLst>
                    <a:ext uri="{9D8B030D-6E8A-4147-A177-3AD203B41FA5}">
                      <a16:colId xmlns:a16="http://schemas.microsoft.com/office/drawing/2014/main" val="3068273057"/>
                    </a:ext>
                  </a:extLst>
                </a:gridCol>
                <a:gridCol w="1794327">
                  <a:extLst>
                    <a:ext uri="{9D8B030D-6E8A-4147-A177-3AD203B41FA5}">
                      <a16:colId xmlns:a16="http://schemas.microsoft.com/office/drawing/2014/main" val="3583932690"/>
                    </a:ext>
                  </a:extLst>
                </a:gridCol>
                <a:gridCol w="2163799">
                  <a:extLst>
                    <a:ext uri="{9D8B030D-6E8A-4147-A177-3AD203B41FA5}">
                      <a16:colId xmlns:a16="http://schemas.microsoft.com/office/drawing/2014/main" val="2102225812"/>
                    </a:ext>
                  </a:extLst>
                </a:gridCol>
                <a:gridCol w="2388940">
                  <a:extLst>
                    <a:ext uri="{9D8B030D-6E8A-4147-A177-3AD203B41FA5}">
                      <a16:colId xmlns:a16="http://schemas.microsoft.com/office/drawing/2014/main" val="598541712"/>
                    </a:ext>
                  </a:extLst>
                </a:gridCol>
              </a:tblGrid>
              <a:tr h="522966">
                <a:tc>
                  <a:txBody>
                    <a:bodyPr/>
                    <a:lstStyle/>
                    <a:p>
                      <a:pPr marL="0" marR="0" algn="ctr">
                        <a:lnSpc>
                          <a:spcPct val="115000"/>
                        </a:lnSpc>
                        <a:spcAft>
                          <a:spcPts val="800"/>
                        </a:spcAft>
                        <a:buNone/>
                      </a:pPr>
                      <a:r>
                        <a:rPr lang="en-US" sz="1400" b="1" kern="100" dirty="0">
                          <a:solidFill>
                            <a:schemeClr val="accent6">
                              <a:lumMod val="50000"/>
                            </a:schemeClr>
                          </a:solidFill>
                          <a:effectLst/>
                        </a:rPr>
                        <a:t>Dimension</a:t>
                      </a:r>
                      <a:endParaRPr lang="en-US" sz="1400" kern="100" dirty="0">
                        <a:solidFill>
                          <a:schemeClr val="accent6">
                            <a:lumMod val="50000"/>
                          </a:schemeClr>
                        </a:solidFill>
                        <a:effectLst/>
                      </a:endParaRPr>
                    </a:p>
                    <a:p>
                      <a:pPr marL="0" marR="0" algn="ctr">
                        <a:lnSpc>
                          <a:spcPct val="115000"/>
                        </a:lnSpc>
                        <a:spcAft>
                          <a:spcPts val="800"/>
                        </a:spcAft>
                        <a:buNone/>
                      </a:pPr>
                      <a:r>
                        <a:rPr lang="en-US" sz="1400" b="1" kern="100" dirty="0">
                          <a:solidFill>
                            <a:schemeClr val="accent6">
                              <a:lumMod val="50000"/>
                            </a:schemeClr>
                          </a:solidFill>
                          <a:effectLst/>
                        </a:rPr>
                        <a:t> </a:t>
                      </a:r>
                      <a:endParaRPr lang="en-US" sz="1400" kern="100" dirty="0">
                        <a:solidFill>
                          <a:schemeClr val="accent6">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36297" marR="36297" marT="0" marB="0"/>
                </a:tc>
                <a:tc>
                  <a:txBody>
                    <a:bodyPr/>
                    <a:lstStyle/>
                    <a:p>
                      <a:pPr marL="0" marR="0" algn="ctr">
                        <a:lnSpc>
                          <a:spcPct val="115000"/>
                        </a:lnSpc>
                        <a:spcAft>
                          <a:spcPts val="800"/>
                        </a:spcAft>
                        <a:buNone/>
                      </a:pPr>
                      <a:r>
                        <a:rPr lang="en-US" sz="1400" b="1" kern="100" dirty="0">
                          <a:solidFill>
                            <a:schemeClr val="accent6">
                              <a:lumMod val="50000"/>
                            </a:schemeClr>
                          </a:solidFill>
                          <a:effectLst/>
                        </a:rPr>
                        <a:t>Rule-Based AI</a:t>
                      </a:r>
                      <a:endParaRPr lang="en-US" sz="1400" kern="100" dirty="0">
                        <a:solidFill>
                          <a:schemeClr val="accent6">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36297" marR="36297" marT="0" marB="0"/>
                </a:tc>
                <a:tc>
                  <a:txBody>
                    <a:bodyPr/>
                    <a:lstStyle/>
                    <a:p>
                      <a:pPr marL="0" marR="0" algn="ctr">
                        <a:lnSpc>
                          <a:spcPct val="115000"/>
                        </a:lnSpc>
                        <a:spcAft>
                          <a:spcPts val="800"/>
                        </a:spcAft>
                        <a:buNone/>
                      </a:pPr>
                      <a:r>
                        <a:rPr lang="en-US" sz="1400" b="1" kern="100" dirty="0">
                          <a:solidFill>
                            <a:schemeClr val="accent6">
                              <a:lumMod val="50000"/>
                            </a:schemeClr>
                          </a:solidFill>
                          <a:effectLst/>
                        </a:rPr>
                        <a:t>Machine-Learning System</a:t>
                      </a:r>
                      <a:endParaRPr lang="en-US" sz="1400" kern="100" dirty="0">
                        <a:solidFill>
                          <a:schemeClr val="accent6">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36297" marR="36297" marT="0" marB="0"/>
                </a:tc>
                <a:tc>
                  <a:txBody>
                    <a:bodyPr/>
                    <a:lstStyle/>
                    <a:p>
                      <a:pPr marL="0" marR="0" algn="ctr">
                        <a:lnSpc>
                          <a:spcPct val="115000"/>
                        </a:lnSpc>
                        <a:spcAft>
                          <a:spcPts val="800"/>
                        </a:spcAft>
                        <a:buNone/>
                      </a:pPr>
                      <a:r>
                        <a:rPr lang="en-US" sz="1400" b="1" kern="100" dirty="0">
                          <a:solidFill>
                            <a:schemeClr val="accent6">
                              <a:lumMod val="50000"/>
                            </a:schemeClr>
                          </a:solidFill>
                          <a:effectLst/>
                        </a:rPr>
                        <a:t>Autonomous LLM</a:t>
                      </a:r>
                      <a:endParaRPr lang="en-US" sz="1400" kern="100" dirty="0">
                        <a:solidFill>
                          <a:schemeClr val="accent6">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36297" marR="36297" marT="0" marB="0"/>
                </a:tc>
                <a:extLst>
                  <a:ext uri="{0D108BD9-81ED-4DB2-BD59-A6C34878D82A}">
                    <a16:rowId xmlns:a16="http://schemas.microsoft.com/office/drawing/2014/main" val="510657665"/>
                  </a:ext>
                </a:extLst>
              </a:tr>
              <a:tr h="1111160">
                <a:tc>
                  <a:txBody>
                    <a:bodyPr/>
                    <a:lstStyle/>
                    <a:p>
                      <a:pPr marL="0" marR="0">
                        <a:lnSpc>
                          <a:spcPct val="115000"/>
                        </a:lnSpc>
                        <a:spcAft>
                          <a:spcPts val="800"/>
                        </a:spcAft>
                        <a:buNone/>
                      </a:pPr>
                      <a:r>
                        <a:rPr lang="en-US" sz="1100" b="1" kern="100">
                          <a:effectLst/>
                        </a:rPr>
                        <a:t>Error Rate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36297" marR="36297" marT="0" marB="0"/>
                </a:tc>
                <a:tc>
                  <a:txBody>
                    <a:bodyPr/>
                    <a:lstStyle/>
                    <a:p>
                      <a:pPr marL="0" marR="0">
                        <a:lnSpc>
                          <a:spcPct val="115000"/>
                        </a:lnSpc>
                        <a:spcAft>
                          <a:spcPts val="800"/>
                        </a:spcAft>
                        <a:buNone/>
                      </a:pPr>
                      <a:r>
                        <a:rPr lang="en-US" sz="1200" kern="100" dirty="0">
                          <a:effectLst/>
                        </a:rPr>
                        <a:t>Low if rules are correct; errors are systematic and traceable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6297" marR="36297" marT="0" marB="0"/>
                </a:tc>
                <a:tc>
                  <a:txBody>
                    <a:bodyPr/>
                    <a:lstStyle/>
                    <a:p>
                      <a:pPr marL="0" marR="0">
                        <a:lnSpc>
                          <a:spcPct val="115000"/>
                        </a:lnSpc>
                        <a:spcAft>
                          <a:spcPts val="800"/>
                        </a:spcAft>
                        <a:buNone/>
                      </a:pPr>
                      <a:r>
                        <a:rPr lang="en-US" sz="1200" kern="100" dirty="0">
                          <a:effectLst/>
                        </a:rPr>
                        <a:t>Moderate; depends on training data, model architecture, and monitoring.  Errors are statistical </a:t>
                      </a:r>
                    </a:p>
                    <a:p>
                      <a:pPr marL="0" marR="0">
                        <a:lnSpc>
                          <a:spcPct val="115000"/>
                        </a:lnSpc>
                        <a:spcAft>
                          <a:spcPts val="800"/>
                        </a:spcAft>
                        <a:buNone/>
                      </a:pPr>
                      <a:r>
                        <a:rPr lang="en-US" sz="1200" kern="100" dirty="0">
                          <a:effectLst/>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6297" marR="36297" marT="0" marB="0"/>
                </a:tc>
                <a:tc>
                  <a:txBody>
                    <a:bodyPr/>
                    <a:lstStyle/>
                    <a:p>
                      <a:pPr marL="0" marR="0">
                        <a:lnSpc>
                          <a:spcPct val="115000"/>
                        </a:lnSpc>
                        <a:spcAft>
                          <a:spcPts val="800"/>
                        </a:spcAft>
                        <a:buNone/>
                      </a:pPr>
                      <a:r>
                        <a:rPr lang="en-US" sz="1200" kern="100" dirty="0">
                          <a:effectLst/>
                        </a:rPr>
                        <a:t>Variable; can be low on familiar tasks but prone to </a:t>
                      </a:r>
                      <a:r>
                        <a:rPr lang="en-US" sz="1200" b="1" kern="100" dirty="0">
                          <a:effectLst/>
                        </a:rPr>
                        <a:t>hallucinations</a:t>
                      </a:r>
                      <a:r>
                        <a:rPr lang="en-US" sz="1200" kern="100" dirty="0">
                          <a:effectLst/>
                        </a:rPr>
                        <a:t> –fabricated reasoning , and context-sensitive inconsistencies. Outputs may look correct even </a:t>
                      </a:r>
                      <a:r>
                        <a:rPr lang="en-US" sz="1200" kern="100">
                          <a:effectLst/>
                        </a:rPr>
                        <a:t>when wrong.</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6297" marR="36297" marT="0" marB="0"/>
                </a:tc>
                <a:extLst>
                  <a:ext uri="{0D108BD9-81ED-4DB2-BD59-A6C34878D82A}">
                    <a16:rowId xmlns:a16="http://schemas.microsoft.com/office/drawing/2014/main" val="127945883"/>
                  </a:ext>
                </a:extLst>
              </a:tr>
              <a:tr h="1111160">
                <a:tc>
                  <a:txBody>
                    <a:bodyPr/>
                    <a:lstStyle/>
                    <a:p>
                      <a:pPr marL="0" marR="0">
                        <a:lnSpc>
                          <a:spcPct val="115000"/>
                        </a:lnSpc>
                        <a:spcAft>
                          <a:spcPts val="800"/>
                        </a:spcAft>
                        <a:buNone/>
                      </a:pPr>
                      <a:r>
                        <a:rPr lang="en-US" sz="1100" b="1" kern="100">
                          <a:effectLst/>
                        </a:rPr>
                        <a:t>Risk of Bias</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36297" marR="36297" marT="0" marB="0"/>
                </a:tc>
                <a:tc>
                  <a:txBody>
                    <a:bodyPr/>
                    <a:lstStyle/>
                    <a:p>
                      <a:pPr marL="0" marR="0">
                        <a:lnSpc>
                          <a:spcPct val="115000"/>
                        </a:lnSpc>
                        <a:spcAft>
                          <a:spcPts val="800"/>
                        </a:spcAft>
                        <a:buNone/>
                      </a:pPr>
                      <a:r>
                        <a:rPr lang="en-US" sz="1200" kern="100" dirty="0">
                          <a:effectLst/>
                        </a:rPr>
                        <a:t>Low from the system itself; bias comes from </a:t>
                      </a:r>
                      <a:r>
                        <a:rPr lang="en-US" sz="1200" b="0" kern="100" dirty="0">
                          <a:effectLst/>
                        </a:rPr>
                        <a:t>human-written rules </a:t>
                      </a:r>
                      <a:r>
                        <a:rPr lang="en-US" sz="1200" kern="100" dirty="0">
                          <a:effectLst/>
                        </a:rPr>
                        <a:t>(e.g., oversimplification)</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6297" marR="36297" marT="0" marB="0"/>
                </a:tc>
                <a:tc>
                  <a:txBody>
                    <a:bodyPr/>
                    <a:lstStyle/>
                    <a:p>
                      <a:pPr marL="0" marR="0">
                        <a:lnSpc>
                          <a:spcPct val="115000"/>
                        </a:lnSpc>
                        <a:spcAft>
                          <a:spcPts val="800"/>
                        </a:spcAft>
                        <a:buNone/>
                      </a:pPr>
                      <a:r>
                        <a:rPr lang="en-US" sz="1200" kern="100" dirty="0">
                          <a:effectLst/>
                        </a:rPr>
                        <a:t>Moderate to high; bias can be learned from skewed or historical data patterns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6297" marR="36297" marT="0" marB="0"/>
                </a:tc>
                <a:tc>
                  <a:txBody>
                    <a:bodyPr/>
                    <a:lstStyle/>
                    <a:p>
                      <a:pPr marL="0" marR="0">
                        <a:lnSpc>
                          <a:spcPct val="115000"/>
                        </a:lnSpc>
                        <a:spcAft>
                          <a:spcPts val="800"/>
                        </a:spcAft>
                        <a:buNone/>
                      </a:pPr>
                      <a:r>
                        <a:rPr lang="en-US" sz="1200" kern="100" dirty="0">
                          <a:effectLst/>
                        </a:rPr>
                        <a:t>High; can reproduce training-data biases </a:t>
                      </a:r>
                      <a:r>
                        <a:rPr lang="en-US" sz="1200" b="0" kern="100" dirty="0">
                          <a:effectLst/>
                        </a:rPr>
                        <a:t>and </a:t>
                      </a:r>
                      <a:r>
                        <a:rPr lang="en-US" sz="1200" kern="100" dirty="0">
                          <a:effectLst/>
                        </a:rPr>
                        <a:t>generate new biased reasoning through language patterns</a:t>
                      </a:r>
                    </a:p>
                    <a:p>
                      <a:pPr marL="0" marR="0">
                        <a:lnSpc>
                          <a:spcPct val="115000"/>
                        </a:lnSpc>
                        <a:spcAft>
                          <a:spcPts val="800"/>
                        </a:spcAft>
                        <a:buNone/>
                      </a:pPr>
                      <a:r>
                        <a:rPr lang="en-US" sz="1200" kern="100" dirty="0">
                          <a:effectLst/>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6297" marR="36297" marT="0" marB="0"/>
                </a:tc>
                <a:extLst>
                  <a:ext uri="{0D108BD9-81ED-4DB2-BD59-A6C34878D82A}">
                    <a16:rowId xmlns:a16="http://schemas.microsoft.com/office/drawing/2014/main" val="2115191287"/>
                  </a:ext>
                </a:extLst>
              </a:tr>
              <a:tr h="1111160">
                <a:tc>
                  <a:txBody>
                    <a:bodyPr/>
                    <a:lstStyle/>
                    <a:p>
                      <a:pPr marL="0" marR="0">
                        <a:lnSpc>
                          <a:spcPct val="115000"/>
                        </a:lnSpc>
                        <a:spcAft>
                          <a:spcPts val="800"/>
                        </a:spcAft>
                        <a:buNone/>
                      </a:pPr>
                      <a:r>
                        <a:rPr lang="en-US" sz="1100" b="1" kern="100">
                          <a:effectLst/>
                        </a:rPr>
                        <a:t>Sensitivity to Data Quality</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36297" marR="36297" marT="0" marB="0"/>
                </a:tc>
                <a:tc>
                  <a:txBody>
                    <a:bodyPr/>
                    <a:lstStyle/>
                    <a:p>
                      <a:pPr marL="0" marR="0">
                        <a:lnSpc>
                          <a:spcPct val="115000"/>
                        </a:lnSpc>
                        <a:spcAft>
                          <a:spcPts val="800"/>
                        </a:spcAft>
                        <a:buNone/>
                      </a:pPr>
                      <a:r>
                        <a:rPr lang="en-US" sz="1200" kern="100" dirty="0">
                          <a:effectLst/>
                        </a:rPr>
                        <a:t>Low as bad data does not change the system’s internal logic or behavior; behavior is predictable; garbage in -&gt; garbage out</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6297" marR="36297" marT="0" marB="0"/>
                </a:tc>
                <a:tc>
                  <a:txBody>
                    <a:bodyPr/>
                    <a:lstStyle/>
                    <a:p>
                      <a:pPr marL="0" marR="0">
                        <a:lnSpc>
                          <a:spcPct val="115000"/>
                        </a:lnSpc>
                        <a:spcAft>
                          <a:spcPts val="800"/>
                        </a:spcAft>
                        <a:buNone/>
                      </a:pPr>
                      <a:r>
                        <a:rPr lang="en-US" sz="1200" kern="100">
                          <a:effectLst/>
                        </a:rPr>
                        <a:t>High; poor or unrepresentative data directly degrades performance and fairness</a:t>
                      </a:r>
                    </a:p>
                    <a:p>
                      <a:pPr marL="0" marR="0">
                        <a:lnSpc>
                          <a:spcPct val="115000"/>
                        </a:lnSpc>
                        <a:spcAft>
                          <a:spcPts val="800"/>
                        </a:spcAft>
                        <a:buNone/>
                      </a:pPr>
                      <a:r>
                        <a:rPr lang="en-US" sz="1200" kern="100">
                          <a:effectLst/>
                        </a:rPr>
                        <a:t> </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36297" marR="36297" marT="0" marB="0"/>
                </a:tc>
                <a:tc>
                  <a:txBody>
                    <a:bodyPr/>
                    <a:lstStyle/>
                    <a:p>
                      <a:pPr marL="0" marR="0">
                        <a:lnSpc>
                          <a:spcPct val="115000"/>
                        </a:lnSpc>
                        <a:spcAft>
                          <a:spcPts val="800"/>
                        </a:spcAft>
                        <a:buNone/>
                      </a:pPr>
                      <a:r>
                        <a:rPr lang="en-US" sz="1200" kern="100" dirty="0">
                          <a:effectLst/>
                        </a:rPr>
                        <a:t>High; poor prompts or missing context can lead to fabricated or misleading outputs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6297" marR="36297" marT="0" marB="0"/>
                </a:tc>
                <a:extLst>
                  <a:ext uri="{0D108BD9-81ED-4DB2-BD59-A6C34878D82A}">
                    <a16:rowId xmlns:a16="http://schemas.microsoft.com/office/drawing/2014/main" val="2414290239"/>
                  </a:ext>
                </a:extLst>
              </a:tr>
              <a:tr h="1356425">
                <a:tc>
                  <a:txBody>
                    <a:bodyPr/>
                    <a:lstStyle/>
                    <a:p>
                      <a:pPr marL="0" marR="0">
                        <a:lnSpc>
                          <a:spcPct val="115000"/>
                        </a:lnSpc>
                        <a:spcAft>
                          <a:spcPts val="800"/>
                        </a:spcAft>
                        <a:buNone/>
                      </a:pPr>
                      <a:r>
                        <a:rPr lang="en-US" sz="1100" b="1" kern="100" dirty="0">
                          <a:effectLst/>
                        </a:rPr>
                        <a:t>Drift Over Time</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6297" marR="36297" marT="0" marB="0"/>
                </a:tc>
                <a:tc>
                  <a:txBody>
                    <a:bodyPr/>
                    <a:lstStyle/>
                    <a:p>
                      <a:pPr marL="0" marR="0">
                        <a:lnSpc>
                          <a:spcPct val="115000"/>
                        </a:lnSpc>
                        <a:spcAft>
                          <a:spcPts val="800"/>
                        </a:spcAft>
                        <a:buNone/>
                      </a:pPr>
                      <a:r>
                        <a:rPr lang="en-US" sz="1200" kern="100">
                          <a:effectLst/>
                        </a:rPr>
                        <a:t>None; rules do not change unless humans update them (more robust to drift)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36297" marR="36297" marT="0" marB="0"/>
                </a:tc>
                <a:tc>
                  <a:txBody>
                    <a:bodyPr/>
                    <a:lstStyle/>
                    <a:p>
                      <a:pPr marL="0" marR="0">
                        <a:lnSpc>
                          <a:spcPct val="115000"/>
                        </a:lnSpc>
                        <a:spcAft>
                          <a:spcPts val="800"/>
                        </a:spcAft>
                        <a:buNone/>
                      </a:pPr>
                      <a:r>
                        <a:rPr lang="en-US" sz="1200" kern="100" dirty="0">
                          <a:effectLst/>
                        </a:rPr>
                        <a:t>High; </a:t>
                      </a:r>
                      <a:r>
                        <a:rPr lang="en-US" sz="1200" b="1" kern="100" dirty="0">
                          <a:effectLst/>
                        </a:rPr>
                        <a:t>model drift </a:t>
                      </a:r>
                      <a:r>
                        <a:rPr lang="en-US" sz="1200" kern="100" dirty="0">
                          <a:effectLst/>
                        </a:rPr>
                        <a:t>occurs as real-world patterns change + concept drift. Requires continuous monitoring</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6297" marR="36297" marT="0" marB="0"/>
                </a:tc>
                <a:tc>
                  <a:txBody>
                    <a:bodyPr/>
                    <a:lstStyle/>
                    <a:p>
                      <a:pPr marL="0" marR="0">
                        <a:lnSpc>
                          <a:spcPct val="115000"/>
                        </a:lnSpc>
                        <a:spcAft>
                          <a:spcPts val="800"/>
                        </a:spcAft>
                        <a:buNone/>
                      </a:pPr>
                      <a:r>
                        <a:rPr lang="en-US" sz="1200" kern="100" dirty="0">
                          <a:effectLst/>
                        </a:rPr>
                        <a:t>Not drift in the statistical sense, but </a:t>
                      </a:r>
                      <a:r>
                        <a:rPr lang="en-US" sz="1200" b="0" kern="100" dirty="0">
                          <a:effectLst/>
                        </a:rPr>
                        <a:t>behavioral inconsistency </a:t>
                      </a:r>
                      <a:r>
                        <a:rPr lang="en-US" sz="1200" kern="100" dirty="0">
                          <a:effectLst/>
                        </a:rPr>
                        <a:t>over contexts and versions; can degrade if not grounded or constrained</a:t>
                      </a:r>
                    </a:p>
                    <a:p>
                      <a:pPr marL="0" marR="0">
                        <a:lnSpc>
                          <a:spcPct val="115000"/>
                        </a:lnSpc>
                        <a:spcAft>
                          <a:spcPts val="800"/>
                        </a:spcAft>
                        <a:buNone/>
                      </a:pPr>
                      <a:r>
                        <a:rPr lang="en-US" sz="1200" kern="100" dirty="0">
                          <a:effectLst/>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6297" marR="36297" marT="0" marB="0"/>
                </a:tc>
                <a:extLst>
                  <a:ext uri="{0D108BD9-81ED-4DB2-BD59-A6C34878D82A}">
                    <a16:rowId xmlns:a16="http://schemas.microsoft.com/office/drawing/2014/main" val="3826801415"/>
                  </a:ext>
                </a:extLst>
              </a:tr>
            </a:tbl>
          </a:graphicData>
        </a:graphic>
      </p:graphicFrame>
    </p:spTree>
    <p:extLst>
      <p:ext uri="{BB962C8B-B14F-4D97-AF65-F5344CB8AC3E}">
        <p14:creationId xmlns:p14="http://schemas.microsoft.com/office/powerpoint/2010/main" val="2890587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F3D323-F3CC-FBC8-A698-A9CF69E40B2F}"/>
              </a:ext>
            </a:extLst>
          </p:cNvPr>
          <p:cNvSpPr>
            <a:spLocks noGrp="1"/>
          </p:cNvSpPr>
          <p:nvPr>
            <p:ph type="title"/>
          </p:nvPr>
        </p:nvSpPr>
        <p:spPr>
          <a:xfrm>
            <a:off x="841248" y="256032"/>
            <a:ext cx="10506456" cy="1014984"/>
          </a:xfrm>
        </p:spPr>
        <p:txBody>
          <a:bodyPr anchor="b">
            <a:normAutofit/>
          </a:bodyPr>
          <a:lstStyle/>
          <a:p>
            <a:r>
              <a:rPr lang="en-US" dirty="0"/>
              <a:t>How AI Fares on Relevant Factors</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 name="Content Placeholder 3">
            <a:extLst>
              <a:ext uri="{FF2B5EF4-FFF2-40B4-BE49-F238E27FC236}">
                <a16:creationId xmlns:a16="http://schemas.microsoft.com/office/drawing/2014/main" id="{FE660915-F751-02F6-CDED-8908984FDA25}"/>
              </a:ext>
            </a:extLst>
          </p:cNvPr>
          <p:cNvGraphicFramePr>
            <a:graphicFrameLocks noGrp="1"/>
          </p:cNvGraphicFramePr>
          <p:nvPr>
            <p:ph idx="1"/>
            <p:extLst>
              <p:ext uri="{D42A27DB-BD31-4B8C-83A1-F6EECF244321}">
                <p14:modId xmlns:p14="http://schemas.microsoft.com/office/powerpoint/2010/main" val="564556195"/>
              </p:ext>
            </p:extLst>
          </p:nvPr>
        </p:nvGraphicFramePr>
        <p:xfrm>
          <a:off x="1552356" y="1926266"/>
          <a:ext cx="9087290" cy="4357525"/>
        </p:xfrm>
        <a:graphic>
          <a:graphicData uri="http://schemas.openxmlformats.org/drawingml/2006/table">
            <a:tbl>
              <a:tblPr firstRow="1" firstCol="1" bandRow="1">
                <a:tableStyleId>{5C22544A-7EE6-4342-B048-85BDC9FD1C3A}</a:tableStyleId>
              </a:tblPr>
              <a:tblGrid>
                <a:gridCol w="1486754">
                  <a:extLst>
                    <a:ext uri="{9D8B030D-6E8A-4147-A177-3AD203B41FA5}">
                      <a16:colId xmlns:a16="http://schemas.microsoft.com/office/drawing/2014/main" val="1352119376"/>
                    </a:ext>
                  </a:extLst>
                </a:gridCol>
                <a:gridCol w="2581366">
                  <a:extLst>
                    <a:ext uri="{9D8B030D-6E8A-4147-A177-3AD203B41FA5}">
                      <a16:colId xmlns:a16="http://schemas.microsoft.com/office/drawing/2014/main" val="336842778"/>
                    </a:ext>
                  </a:extLst>
                </a:gridCol>
                <a:gridCol w="2286376">
                  <a:extLst>
                    <a:ext uri="{9D8B030D-6E8A-4147-A177-3AD203B41FA5}">
                      <a16:colId xmlns:a16="http://schemas.microsoft.com/office/drawing/2014/main" val="310759513"/>
                    </a:ext>
                  </a:extLst>
                </a:gridCol>
                <a:gridCol w="2732794">
                  <a:extLst>
                    <a:ext uri="{9D8B030D-6E8A-4147-A177-3AD203B41FA5}">
                      <a16:colId xmlns:a16="http://schemas.microsoft.com/office/drawing/2014/main" val="2024790724"/>
                    </a:ext>
                  </a:extLst>
                </a:gridCol>
              </a:tblGrid>
              <a:tr h="937835">
                <a:tc>
                  <a:txBody>
                    <a:bodyPr/>
                    <a:lstStyle/>
                    <a:p>
                      <a:pPr marL="0" marR="0">
                        <a:lnSpc>
                          <a:spcPct val="115000"/>
                        </a:lnSpc>
                        <a:spcAft>
                          <a:spcPts val="800"/>
                        </a:spcAft>
                        <a:buNone/>
                      </a:pPr>
                      <a:r>
                        <a:rPr lang="en-US" sz="1500" kern="0">
                          <a:effectLst/>
                        </a:rPr>
                        <a:t>Dimension</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4957" marR="84957" marT="0" marB="0"/>
                </a:tc>
                <a:tc>
                  <a:txBody>
                    <a:bodyPr/>
                    <a:lstStyle/>
                    <a:p>
                      <a:pPr marL="0" marR="0">
                        <a:lnSpc>
                          <a:spcPct val="115000"/>
                        </a:lnSpc>
                        <a:spcAft>
                          <a:spcPts val="800"/>
                        </a:spcAft>
                        <a:buNone/>
                      </a:pPr>
                      <a:r>
                        <a:rPr lang="en-US" sz="1500" kern="0">
                          <a:effectLst/>
                        </a:rPr>
                        <a:t>Rule-Based AI</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4957" marR="84957" marT="0" marB="0"/>
                </a:tc>
                <a:tc>
                  <a:txBody>
                    <a:bodyPr/>
                    <a:lstStyle/>
                    <a:p>
                      <a:pPr marL="0" marR="0">
                        <a:lnSpc>
                          <a:spcPct val="115000"/>
                        </a:lnSpc>
                        <a:spcAft>
                          <a:spcPts val="800"/>
                        </a:spcAft>
                        <a:buNone/>
                      </a:pPr>
                      <a:r>
                        <a:rPr lang="en-US" sz="1500" kern="0">
                          <a:effectLst/>
                        </a:rPr>
                        <a:t>Machine-Learning System</a:t>
                      </a:r>
                      <a:endParaRPr lang="en-US" sz="1500" kern="100">
                        <a:effectLst/>
                      </a:endParaRPr>
                    </a:p>
                    <a:p>
                      <a:pPr marL="0" marR="0">
                        <a:lnSpc>
                          <a:spcPct val="115000"/>
                        </a:lnSpc>
                        <a:spcAft>
                          <a:spcPts val="800"/>
                        </a:spcAft>
                        <a:buNone/>
                      </a:pPr>
                      <a:r>
                        <a:rPr lang="en-US" sz="1500" kern="100">
                          <a:effectLst/>
                        </a:rPr>
                        <a:t> </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4957" marR="84957" marT="0" marB="0"/>
                </a:tc>
                <a:tc>
                  <a:txBody>
                    <a:bodyPr/>
                    <a:lstStyle/>
                    <a:p>
                      <a:pPr marL="0" marR="0">
                        <a:lnSpc>
                          <a:spcPct val="115000"/>
                        </a:lnSpc>
                        <a:spcAft>
                          <a:spcPts val="800"/>
                        </a:spcAft>
                        <a:buNone/>
                      </a:pPr>
                      <a:r>
                        <a:rPr lang="en-US" sz="1500" kern="0">
                          <a:effectLst/>
                        </a:rPr>
                        <a:t>Autonomous LLM</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4957" marR="84957" marT="0" marB="0"/>
                </a:tc>
                <a:extLst>
                  <a:ext uri="{0D108BD9-81ED-4DB2-BD59-A6C34878D82A}">
                    <a16:rowId xmlns:a16="http://schemas.microsoft.com/office/drawing/2014/main" val="1720335980"/>
                  </a:ext>
                </a:extLst>
              </a:tr>
              <a:tr h="1590433">
                <a:tc>
                  <a:txBody>
                    <a:bodyPr/>
                    <a:lstStyle/>
                    <a:p>
                      <a:pPr marL="0" marR="0">
                        <a:lnSpc>
                          <a:spcPct val="115000"/>
                        </a:lnSpc>
                        <a:spcAft>
                          <a:spcPts val="800"/>
                        </a:spcAft>
                        <a:buNone/>
                      </a:pPr>
                      <a:r>
                        <a:rPr lang="en-US" sz="1400" kern="0">
                          <a:effectLst/>
                        </a:rPr>
                        <a:t>Explainability</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4957" marR="84957" marT="0" marB="0"/>
                </a:tc>
                <a:tc>
                  <a:txBody>
                    <a:bodyPr/>
                    <a:lstStyle/>
                    <a:p>
                      <a:pPr marL="0" marR="0">
                        <a:lnSpc>
                          <a:spcPct val="115000"/>
                        </a:lnSpc>
                        <a:spcAft>
                          <a:spcPts val="800"/>
                        </a:spcAft>
                        <a:buNone/>
                      </a:pPr>
                      <a:r>
                        <a:rPr lang="en-US" sz="1400" kern="0">
                          <a:effectLst/>
                        </a:rPr>
                        <a:t>High — Every rule is explicit, traceable, and tied to statutory logic. Explanations map cleanly to inputs and rule paths.</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4957" marR="84957" marT="0" marB="0"/>
                </a:tc>
                <a:tc>
                  <a:txBody>
                    <a:bodyPr/>
                    <a:lstStyle/>
                    <a:p>
                      <a:pPr marL="0" marR="0">
                        <a:lnSpc>
                          <a:spcPct val="115000"/>
                        </a:lnSpc>
                        <a:spcAft>
                          <a:spcPts val="800"/>
                        </a:spcAft>
                        <a:buNone/>
                      </a:pPr>
                      <a:r>
                        <a:rPr lang="en-US" sz="1400" kern="0">
                          <a:effectLst/>
                        </a:rPr>
                        <a:t>Medium–Low — Model internals are opaque; explanations require post-hoc tools. Can describe correlations, not reasoning.</a:t>
                      </a:r>
                      <a:endParaRPr lang="en-US" sz="1500" kern="100">
                        <a:effectLst/>
                      </a:endParaRPr>
                    </a:p>
                    <a:p>
                      <a:pPr marL="0" marR="0">
                        <a:lnSpc>
                          <a:spcPct val="115000"/>
                        </a:lnSpc>
                        <a:spcAft>
                          <a:spcPts val="800"/>
                        </a:spcAft>
                        <a:buNone/>
                      </a:pPr>
                      <a:r>
                        <a:rPr lang="en-US" sz="1400" kern="100">
                          <a:effectLst/>
                        </a:rPr>
                        <a:t> </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4957" marR="84957" marT="0" marB="0"/>
                </a:tc>
                <a:tc>
                  <a:txBody>
                    <a:bodyPr/>
                    <a:lstStyle/>
                    <a:p>
                      <a:pPr marL="0" marR="0">
                        <a:lnSpc>
                          <a:spcPct val="115000"/>
                        </a:lnSpc>
                        <a:spcAft>
                          <a:spcPts val="800"/>
                        </a:spcAft>
                        <a:buNone/>
                      </a:pPr>
                      <a:r>
                        <a:rPr lang="en-US" sz="1400" kern="0">
                          <a:effectLst/>
                        </a:rPr>
                        <a:t>Low — Explanations are generated narratives, not faithful to internal processes. Reasoning cannot be inspected or validated</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4957" marR="84957" marT="0" marB="0"/>
                </a:tc>
                <a:extLst>
                  <a:ext uri="{0D108BD9-81ED-4DB2-BD59-A6C34878D82A}">
                    <a16:rowId xmlns:a16="http://schemas.microsoft.com/office/drawing/2014/main" val="1944219278"/>
                  </a:ext>
                </a:extLst>
              </a:tr>
              <a:tr h="1829257">
                <a:tc>
                  <a:txBody>
                    <a:bodyPr/>
                    <a:lstStyle/>
                    <a:p>
                      <a:pPr marL="0" marR="0">
                        <a:lnSpc>
                          <a:spcPct val="115000"/>
                        </a:lnSpc>
                        <a:spcAft>
                          <a:spcPts val="800"/>
                        </a:spcAft>
                        <a:buNone/>
                      </a:pPr>
                      <a:r>
                        <a:rPr lang="en-US" sz="1400" kern="0">
                          <a:effectLst/>
                        </a:rPr>
                        <a:t>Administrative Feasibility</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4957" marR="84957" marT="0" marB="0"/>
                </a:tc>
                <a:tc>
                  <a:txBody>
                    <a:bodyPr/>
                    <a:lstStyle/>
                    <a:p>
                      <a:pPr marL="0" marR="0">
                        <a:lnSpc>
                          <a:spcPct val="115000"/>
                        </a:lnSpc>
                        <a:spcAft>
                          <a:spcPts val="800"/>
                        </a:spcAft>
                        <a:buNone/>
                      </a:pPr>
                      <a:r>
                        <a:rPr lang="en-US" sz="1400" kern="0">
                          <a:effectLst/>
                        </a:rPr>
                        <a:t>High — Easy to implement, maintain, audit, and integrate with legacy systems. Predictable behavior supports appeals and oversight.</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4957" marR="84957" marT="0" marB="0"/>
                </a:tc>
                <a:tc>
                  <a:txBody>
                    <a:bodyPr/>
                    <a:lstStyle/>
                    <a:p>
                      <a:pPr marL="0" marR="0">
                        <a:lnSpc>
                          <a:spcPct val="115000"/>
                        </a:lnSpc>
                        <a:spcAft>
                          <a:spcPts val="800"/>
                        </a:spcAft>
                        <a:buNone/>
                      </a:pPr>
                      <a:r>
                        <a:rPr lang="en-US" sz="1400" kern="0">
                          <a:effectLst/>
                        </a:rPr>
                        <a:t>Moderate — Requires monitoring, retraining, drift detection, and technical staff. Integration and maintenance burdens are significant.</a:t>
                      </a:r>
                      <a:endParaRPr lang="en-US" sz="1500" kern="100">
                        <a:effectLst/>
                      </a:endParaRPr>
                    </a:p>
                    <a:p>
                      <a:pPr marL="0" marR="0">
                        <a:lnSpc>
                          <a:spcPct val="115000"/>
                        </a:lnSpc>
                        <a:spcAft>
                          <a:spcPts val="800"/>
                        </a:spcAft>
                        <a:buNone/>
                      </a:pPr>
                      <a:r>
                        <a:rPr lang="en-US" sz="1400" kern="100">
                          <a:effectLst/>
                        </a:rPr>
                        <a:t> </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4957" marR="84957" marT="0" marB="0"/>
                </a:tc>
                <a:tc>
                  <a:txBody>
                    <a:bodyPr/>
                    <a:lstStyle/>
                    <a:p>
                      <a:pPr marL="0" marR="0">
                        <a:lnSpc>
                          <a:spcPct val="115000"/>
                        </a:lnSpc>
                        <a:spcAft>
                          <a:spcPts val="800"/>
                        </a:spcAft>
                        <a:buNone/>
                      </a:pPr>
                      <a:r>
                        <a:rPr lang="en-US" sz="1400" kern="0" dirty="0">
                          <a:effectLst/>
                        </a:rPr>
                        <a:t>Low — Hard to control, replicate, or audit. Staff training burden is high. Outputs are variable, making appeals and oversight difficult.</a:t>
                      </a:r>
                      <a:endParaRPr lang="en-US" sz="1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4957" marR="84957" marT="0" marB="0"/>
                </a:tc>
                <a:extLst>
                  <a:ext uri="{0D108BD9-81ED-4DB2-BD59-A6C34878D82A}">
                    <a16:rowId xmlns:a16="http://schemas.microsoft.com/office/drawing/2014/main" val="2648725937"/>
                  </a:ext>
                </a:extLst>
              </a:tr>
            </a:tbl>
          </a:graphicData>
        </a:graphic>
      </p:graphicFrame>
    </p:spTree>
    <p:extLst>
      <p:ext uri="{BB962C8B-B14F-4D97-AF65-F5344CB8AC3E}">
        <p14:creationId xmlns:p14="http://schemas.microsoft.com/office/powerpoint/2010/main" val="522854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84690D-F2A1-2853-7595-7A384799518E}"/>
              </a:ext>
            </a:extLst>
          </p:cNvPr>
          <p:cNvSpPr>
            <a:spLocks noGrp="1"/>
          </p:cNvSpPr>
          <p:nvPr>
            <p:ph type="title"/>
          </p:nvPr>
        </p:nvSpPr>
        <p:spPr>
          <a:xfrm>
            <a:off x="589560" y="856180"/>
            <a:ext cx="4560584" cy="1128068"/>
          </a:xfrm>
        </p:spPr>
        <p:txBody>
          <a:bodyPr anchor="ctr">
            <a:normAutofit/>
          </a:bodyPr>
          <a:lstStyle/>
          <a:p>
            <a:r>
              <a:rPr lang="en-US" sz="3700" b="1"/>
              <a:t>Administrative Feasibility</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35C6ACD-36AC-5BC4-7CF3-FAD782329C97}"/>
              </a:ext>
            </a:extLst>
          </p:cNvPr>
          <p:cNvSpPr>
            <a:spLocks noGrp="1"/>
          </p:cNvSpPr>
          <p:nvPr>
            <p:ph idx="1"/>
          </p:nvPr>
        </p:nvSpPr>
        <p:spPr>
          <a:xfrm>
            <a:off x="159341" y="2089935"/>
            <a:ext cx="5359144" cy="4767430"/>
          </a:xfrm>
        </p:spPr>
        <p:txBody>
          <a:bodyPr anchor="ctr">
            <a:normAutofit/>
          </a:bodyPr>
          <a:lstStyle/>
          <a:p>
            <a:r>
              <a:rPr lang="en-US" sz="1800" b="1" dirty="0"/>
              <a:t>Operational capacity, i.e., Does the agency have the staff, expertise, and infrastructure to deploy the system, maintain it, update it, and respond to failures? </a:t>
            </a:r>
          </a:p>
          <a:p>
            <a:r>
              <a:rPr lang="en-US" sz="1800" b="1" dirty="0"/>
              <a:t>Other relevant factors may include: </a:t>
            </a:r>
          </a:p>
          <a:p>
            <a:pPr lvl="1"/>
            <a:r>
              <a:rPr lang="en-US" sz="1800" b="1" dirty="0"/>
              <a:t>whether the AI can integrate with existing systems;  </a:t>
            </a:r>
          </a:p>
          <a:p>
            <a:pPr lvl="1"/>
            <a:r>
              <a:rPr lang="en-US" sz="1800" b="1" dirty="0"/>
              <a:t>if the AI was purchased from a vendor, does the agency have access to the model, the ability to audit it, rights to the data, and the ability to modify or terminate the system? </a:t>
            </a:r>
          </a:p>
          <a:p>
            <a:pPr lvl="1"/>
            <a:r>
              <a:rPr lang="en-US" sz="1800" b="1" dirty="0"/>
              <a:t>cost of the system, which can include licensing costs, vendor support and staff time.</a:t>
            </a:r>
          </a:p>
          <a:p>
            <a:endParaRPr lang="en-US" sz="1700" dirty="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36AAE59-0D5A-215C-95E4-B95E4B8A80E6}"/>
              </a:ext>
            </a:extLst>
          </p:cNvPr>
          <p:cNvPicPr>
            <a:picLocks noChangeAspect="1"/>
          </p:cNvPicPr>
          <p:nvPr/>
        </p:nvPicPr>
        <p:blipFill>
          <a:blip r:embed="rId2"/>
          <a:srcRect l="21591" r="19349" b="-2"/>
          <a:stretch>
            <a:fillRect/>
          </a:stretch>
        </p:blipFill>
        <p:spPr>
          <a:xfrm>
            <a:off x="5977788" y="799352"/>
            <a:ext cx="5425410" cy="5259296"/>
          </a:xfrm>
          <a:prstGeom prst="rect">
            <a:avLst/>
          </a:prstGeom>
        </p:spPr>
      </p:pic>
    </p:spTree>
    <p:extLst>
      <p:ext uri="{BB962C8B-B14F-4D97-AF65-F5344CB8AC3E}">
        <p14:creationId xmlns:p14="http://schemas.microsoft.com/office/powerpoint/2010/main" val="3774252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B4046-A7AC-631A-2C02-A479950F32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16BA38-1FE1-D323-14B3-AE3055CE20A5}"/>
              </a:ext>
            </a:extLst>
          </p:cNvPr>
          <p:cNvSpPr>
            <a:spLocks noGrp="1"/>
          </p:cNvSpPr>
          <p:nvPr>
            <p:ph type="title"/>
          </p:nvPr>
        </p:nvSpPr>
        <p:spPr>
          <a:xfrm>
            <a:off x="841248" y="256032"/>
            <a:ext cx="10506456" cy="1014984"/>
          </a:xfrm>
        </p:spPr>
        <p:txBody>
          <a:bodyPr anchor="b">
            <a:normAutofit/>
          </a:bodyPr>
          <a:lstStyle/>
          <a:p>
            <a:r>
              <a:rPr lang="en-US" dirty="0"/>
              <a:t>How AI Fares on Relevant Factors</a:t>
            </a:r>
          </a:p>
        </p:txBody>
      </p:sp>
      <p:graphicFrame>
        <p:nvGraphicFramePr>
          <p:cNvPr id="4" name="Content Placeholder 3">
            <a:extLst>
              <a:ext uri="{FF2B5EF4-FFF2-40B4-BE49-F238E27FC236}">
                <a16:creationId xmlns:a16="http://schemas.microsoft.com/office/drawing/2014/main" id="{017FE030-1661-D459-1FEA-E77FFA1CD815}"/>
              </a:ext>
            </a:extLst>
          </p:cNvPr>
          <p:cNvGraphicFramePr>
            <a:graphicFrameLocks noGrp="1"/>
          </p:cNvGraphicFramePr>
          <p:nvPr>
            <p:ph idx="1"/>
            <p:extLst>
              <p:ext uri="{D42A27DB-BD31-4B8C-83A1-F6EECF244321}">
                <p14:modId xmlns:p14="http://schemas.microsoft.com/office/powerpoint/2010/main" val="4055285648"/>
              </p:ext>
            </p:extLst>
          </p:nvPr>
        </p:nvGraphicFramePr>
        <p:xfrm>
          <a:off x="1431959" y="1426463"/>
          <a:ext cx="9087290" cy="5212081"/>
        </p:xfrm>
        <a:graphic>
          <a:graphicData uri="http://schemas.openxmlformats.org/drawingml/2006/table">
            <a:tbl>
              <a:tblPr firstRow="1" firstCol="1" bandRow="1">
                <a:tableStyleId>{5C22544A-7EE6-4342-B048-85BDC9FD1C3A}</a:tableStyleId>
              </a:tblPr>
              <a:tblGrid>
                <a:gridCol w="1486754">
                  <a:extLst>
                    <a:ext uri="{9D8B030D-6E8A-4147-A177-3AD203B41FA5}">
                      <a16:colId xmlns:a16="http://schemas.microsoft.com/office/drawing/2014/main" val="1352119376"/>
                    </a:ext>
                  </a:extLst>
                </a:gridCol>
                <a:gridCol w="2581366">
                  <a:extLst>
                    <a:ext uri="{9D8B030D-6E8A-4147-A177-3AD203B41FA5}">
                      <a16:colId xmlns:a16="http://schemas.microsoft.com/office/drawing/2014/main" val="336842778"/>
                    </a:ext>
                  </a:extLst>
                </a:gridCol>
                <a:gridCol w="2286376">
                  <a:extLst>
                    <a:ext uri="{9D8B030D-6E8A-4147-A177-3AD203B41FA5}">
                      <a16:colId xmlns:a16="http://schemas.microsoft.com/office/drawing/2014/main" val="310759513"/>
                    </a:ext>
                  </a:extLst>
                </a:gridCol>
                <a:gridCol w="2732794">
                  <a:extLst>
                    <a:ext uri="{9D8B030D-6E8A-4147-A177-3AD203B41FA5}">
                      <a16:colId xmlns:a16="http://schemas.microsoft.com/office/drawing/2014/main" val="2024790724"/>
                    </a:ext>
                  </a:extLst>
                </a:gridCol>
              </a:tblGrid>
              <a:tr h="807739">
                <a:tc>
                  <a:txBody>
                    <a:bodyPr/>
                    <a:lstStyle/>
                    <a:p>
                      <a:pPr marL="0" marR="0">
                        <a:lnSpc>
                          <a:spcPct val="115000"/>
                        </a:lnSpc>
                        <a:spcAft>
                          <a:spcPts val="800"/>
                        </a:spcAft>
                        <a:buNone/>
                      </a:pPr>
                      <a:r>
                        <a:rPr lang="en-US" sz="1500" kern="0">
                          <a:effectLst/>
                        </a:rPr>
                        <a:t>Dimension</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4957" marR="84957" marT="0" marB="0"/>
                </a:tc>
                <a:tc>
                  <a:txBody>
                    <a:bodyPr/>
                    <a:lstStyle/>
                    <a:p>
                      <a:pPr marL="0" marR="0">
                        <a:lnSpc>
                          <a:spcPct val="115000"/>
                        </a:lnSpc>
                        <a:spcAft>
                          <a:spcPts val="800"/>
                        </a:spcAft>
                        <a:buNone/>
                      </a:pPr>
                      <a:r>
                        <a:rPr lang="en-US" sz="1500" kern="0">
                          <a:effectLst/>
                        </a:rPr>
                        <a:t>Rule-Based AI</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4957" marR="84957" marT="0" marB="0"/>
                </a:tc>
                <a:tc>
                  <a:txBody>
                    <a:bodyPr/>
                    <a:lstStyle/>
                    <a:p>
                      <a:pPr marL="0" marR="0">
                        <a:lnSpc>
                          <a:spcPct val="115000"/>
                        </a:lnSpc>
                        <a:spcAft>
                          <a:spcPts val="800"/>
                        </a:spcAft>
                        <a:buNone/>
                      </a:pPr>
                      <a:r>
                        <a:rPr lang="en-US" sz="1500" kern="0">
                          <a:effectLst/>
                        </a:rPr>
                        <a:t>Machine-Learning System</a:t>
                      </a:r>
                      <a:endParaRPr lang="en-US" sz="1500" kern="100">
                        <a:effectLst/>
                      </a:endParaRPr>
                    </a:p>
                    <a:p>
                      <a:pPr marL="0" marR="0">
                        <a:lnSpc>
                          <a:spcPct val="115000"/>
                        </a:lnSpc>
                        <a:spcAft>
                          <a:spcPts val="800"/>
                        </a:spcAft>
                        <a:buNone/>
                      </a:pPr>
                      <a:r>
                        <a:rPr lang="en-US" sz="1500" kern="100">
                          <a:effectLst/>
                        </a:rPr>
                        <a:t> </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4957" marR="84957" marT="0" marB="0"/>
                </a:tc>
                <a:tc>
                  <a:txBody>
                    <a:bodyPr/>
                    <a:lstStyle/>
                    <a:p>
                      <a:pPr marL="0" marR="0">
                        <a:lnSpc>
                          <a:spcPct val="115000"/>
                        </a:lnSpc>
                        <a:spcAft>
                          <a:spcPts val="800"/>
                        </a:spcAft>
                        <a:buNone/>
                      </a:pPr>
                      <a:r>
                        <a:rPr lang="en-US" sz="1500" kern="0">
                          <a:effectLst/>
                        </a:rPr>
                        <a:t>Autonomous LLM</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4957" marR="84957" marT="0" marB="0"/>
                </a:tc>
                <a:extLst>
                  <a:ext uri="{0D108BD9-81ED-4DB2-BD59-A6C34878D82A}">
                    <a16:rowId xmlns:a16="http://schemas.microsoft.com/office/drawing/2014/main" val="1720335980"/>
                  </a:ext>
                </a:extLst>
              </a:tr>
              <a:tr h="1437865">
                <a:tc>
                  <a:txBody>
                    <a:bodyPr/>
                    <a:lstStyle/>
                    <a:p>
                      <a:pPr marL="0" marR="0">
                        <a:lnSpc>
                          <a:spcPct val="115000"/>
                        </a:lnSpc>
                        <a:spcAft>
                          <a:spcPts val="800"/>
                        </a:spcAft>
                        <a:buNone/>
                      </a:pPr>
                      <a:r>
                        <a:rPr lang="en-US" sz="1400" kern="0">
                          <a:effectLst/>
                        </a:rPr>
                        <a:t>Explainability</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4957" marR="84957" marT="0" marB="0"/>
                </a:tc>
                <a:tc>
                  <a:txBody>
                    <a:bodyPr/>
                    <a:lstStyle/>
                    <a:p>
                      <a:pPr marL="0" marR="0">
                        <a:lnSpc>
                          <a:spcPct val="115000"/>
                        </a:lnSpc>
                        <a:spcAft>
                          <a:spcPts val="800"/>
                        </a:spcAft>
                        <a:buNone/>
                      </a:pPr>
                      <a:r>
                        <a:rPr lang="en-US" sz="1400" kern="0">
                          <a:effectLst/>
                        </a:rPr>
                        <a:t>High — Every rule is explicit, traceable, and tied to statutory logic. Explanations map cleanly to inputs and rule paths.</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4957" marR="84957" marT="0" marB="0"/>
                </a:tc>
                <a:tc>
                  <a:txBody>
                    <a:bodyPr/>
                    <a:lstStyle/>
                    <a:p>
                      <a:pPr marL="0" marR="0">
                        <a:lnSpc>
                          <a:spcPct val="115000"/>
                        </a:lnSpc>
                        <a:spcAft>
                          <a:spcPts val="800"/>
                        </a:spcAft>
                        <a:buNone/>
                      </a:pPr>
                      <a:r>
                        <a:rPr lang="en-US" sz="1400" kern="0">
                          <a:effectLst/>
                        </a:rPr>
                        <a:t>Medium–Low — Model internals are opaque; explanations require post-hoc tools. Can describe correlations, not reasoning.</a:t>
                      </a:r>
                      <a:endParaRPr lang="en-US" sz="1500" kern="100">
                        <a:effectLst/>
                      </a:endParaRPr>
                    </a:p>
                    <a:p>
                      <a:pPr marL="0" marR="0">
                        <a:lnSpc>
                          <a:spcPct val="115000"/>
                        </a:lnSpc>
                        <a:spcAft>
                          <a:spcPts val="800"/>
                        </a:spcAft>
                        <a:buNone/>
                      </a:pPr>
                      <a:r>
                        <a:rPr lang="en-US" sz="1400" kern="100">
                          <a:effectLst/>
                        </a:rPr>
                        <a:t> </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4957" marR="84957" marT="0" marB="0"/>
                </a:tc>
                <a:tc>
                  <a:txBody>
                    <a:bodyPr/>
                    <a:lstStyle/>
                    <a:p>
                      <a:pPr marL="0" marR="0">
                        <a:lnSpc>
                          <a:spcPct val="115000"/>
                        </a:lnSpc>
                        <a:spcAft>
                          <a:spcPts val="800"/>
                        </a:spcAft>
                        <a:buNone/>
                      </a:pPr>
                      <a:r>
                        <a:rPr lang="en-US" sz="1400" kern="0">
                          <a:effectLst/>
                        </a:rPr>
                        <a:t>Low — Explanations are generated narratives, not faithful to internal processes. Reasoning cannot be inspected or validated</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4957" marR="84957" marT="0" marB="0"/>
                </a:tc>
                <a:extLst>
                  <a:ext uri="{0D108BD9-81ED-4DB2-BD59-A6C34878D82A}">
                    <a16:rowId xmlns:a16="http://schemas.microsoft.com/office/drawing/2014/main" val="1944219278"/>
                  </a:ext>
                </a:extLst>
              </a:tr>
              <a:tr h="1663770">
                <a:tc>
                  <a:txBody>
                    <a:bodyPr/>
                    <a:lstStyle/>
                    <a:p>
                      <a:pPr marL="0" marR="0">
                        <a:lnSpc>
                          <a:spcPct val="115000"/>
                        </a:lnSpc>
                        <a:spcAft>
                          <a:spcPts val="800"/>
                        </a:spcAft>
                        <a:buNone/>
                      </a:pPr>
                      <a:r>
                        <a:rPr lang="en-US" sz="1400" kern="0" dirty="0">
                          <a:effectLst/>
                        </a:rPr>
                        <a:t>Administrative Feasibility</a:t>
                      </a:r>
                      <a:endParaRPr lang="en-US" sz="1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4957" marR="84957" marT="0" marB="0"/>
                </a:tc>
                <a:tc>
                  <a:txBody>
                    <a:bodyPr/>
                    <a:lstStyle/>
                    <a:p>
                      <a:pPr marL="0" marR="0">
                        <a:lnSpc>
                          <a:spcPct val="115000"/>
                        </a:lnSpc>
                        <a:spcAft>
                          <a:spcPts val="800"/>
                        </a:spcAft>
                        <a:buNone/>
                      </a:pPr>
                      <a:r>
                        <a:rPr lang="en-US" sz="1400" kern="0" dirty="0">
                          <a:effectLst/>
                        </a:rPr>
                        <a:t>High — Easy to implement, maintain, audit, and integrate with legacy systems. Predictable behavior supports appeals and oversight.</a:t>
                      </a:r>
                      <a:endParaRPr lang="en-US" sz="1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4957" marR="84957" marT="0" marB="0"/>
                </a:tc>
                <a:tc>
                  <a:txBody>
                    <a:bodyPr/>
                    <a:lstStyle/>
                    <a:p>
                      <a:pPr marL="0" marR="0">
                        <a:lnSpc>
                          <a:spcPct val="115000"/>
                        </a:lnSpc>
                        <a:spcAft>
                          <a:spcPts val="800"/>
                        </a:spcAft>
                        <a:buNone/>
                      </a:pPr>
                      <a:r>
                        <a:rPr lang="en-US" sz="1400" kern="0" dirty="0">
                          <a:effectLst/>
                        </a:rPr>
                        <a:t>Moderate — Requires monitoring, retraining, drift detection, and technical staff. Integration and maintenance burdens are significant.</a:t>
                      </a:r>
                      <a:endParaRPr lang="en-US" sz="1500" kern="100" dirty="0">
                        <a:effectLst/>
                      </a:endParaRPr>
                    </a:p>
                    <a:p>
                      <a:pPr marL="0" marR="0">
                        <a:lnSpc>
                          <a:spcPct val="115000"/>
                        </a:lnSpc>
                        <a:spcAft>
                          <a:spcPts val="800"/>
                        </a:spcAft>
                        <a:buNone/>
                      </a:pPr>
                      <a:r>
                        <a:rPr lang="en-US" sz="1400" kern="100" dirty="0">
                          <a:effectLst/>
                        </a:rPr>
                        <a:t> </a:t>
                      </a:r>
                      <a:endParaRPr lang="en-US" sz="1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4957" marR="84957" marT="0" marB="0"/>
                </a:tc>
                <a:tc>
                  <a:txBody>
                    <a:bodyPr/>
                    <a:lstStyle/>
                    <a:p>
                      <a:pPr marL="0" marR="0">
                        <a:lnSpc>
                          <a:spcPct val="115000"/>
                        </a:lnSpc>
                        <a:spcAft>
                          <a:spcPts val="800"/>
                        </a:spcAft>
                        <a:buNone/>
                      </a:pPr>
                      <a:r>
                        <a:rPr lang="en-US" sz="1400" kern="0" dirty="0">
                          <a:effectLst/>
                        </a:rPr>
                        <a:t>Low — Hard to control, version, replicate, or audit. Staff training burden is high. Outputs are variable, making appeals and oversight difficult.</a:t>
                      </a:r>
                      <a:endParaRPr lang="en-US" sz="1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4957" marR="84957" marT="0" marB="0"/>
                </a:tc>
                <a:extLst>
                  <a:ext uri="{0D108BD9-81ED-4DB2-BD59-A6C34878D82A}">
                    <a16:rowId xmlns:a16="http://schemas.microsoft.com/office/drawing/2014/main" val="2648725937"/>
                  </a:ext>
                </a:extLst>
              </a:tr>
              <a:tr h="965963">
                <a:tc>
                  <a:txBody>
                    <a:bodyPr/>
                    <a:lstStyle/>
                    <a:p>
                      <a:pPr marL="0" marR="0">
                        <a:lnSpc>
                          <a:spcPct val="115000"/>
                        </a:lnSpc>
                        <a:spcAft>
                          <a:spcPts val="800"/>
                        </a:spcAft>
                        <a:buNone/>
                      </a:pPr>
                      <a:r>
                        <a:rPr lang="en-US" sz="1500" kern="100" dirty="0">
                          <a:effectLst/>
                          <a:latin typeface="Aptos" panose="020B0004020202020204" pitchFamily="34" charset="0"/>
                          <a:ea typeface="Aptos" panose="020B0004020202020204" pitchFamily="34" charset="0"/>
                          <a:cs typeface="Times New Roman" panose="02020603050405020304" pitchFamily="18" charset="0"/>
                        </a:rPr>
                        <a:t>Programmer Error</a:t>
                      </a:r>
                    </a:p>
                  </a:txBody>
                  <a:tcPr marL="84957" marR="84957" marT="0" marB="0"/>
                </a:tc>
                <a:tc>
                  <a:txBody>
                    <a:bodyPr/>
                    <a:lstStyle/>
                    <a:p>
                      <a:pPr marL="0" marR="0">
                        <a:lnSpc>
                          <a:spcPct val="115000"/>
                        </a:lnSpc>
                        <a:spcAft>
                          <a:spcPts val="800"/>
                        </a:spcAft>
                        <a:buNone/>
                      </a:pPr>
                      <a:endParaRPr lang="en-US" sz="1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4957" marR="84957" marT="0" marB="0"/>
                </a:tc>
                <a:tc>
                  <a:txBody>
                    <a:bodyPr/>
                    <a:lstStyle/>
                    <a:p>
                      <a:pPr marL="0" marR="0">
                        <a:lnSpc>
                          <a:spcPct val="115000"/>
                        </a:lnSpc>
                        <a:spcAft>
                          <a:spcPts val="800"/>
                        </a:spcAft>
                        <a:buNone/>
                      </a:pPr>
                      <a:endParaRPr lang="en-US" sz="1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4957" marR="84957" marT="0" marB="0"/>
                </a:tc>
                <a:tc>
                  <a:txBody>
                    <a:bodyPr/>
                    <a:lstStyle/>
                    <a:p>
                      <a:pPr marL="0" marR="0">
                        <a:lnSpc>
                          <a:spcPct val="115000"/>
                        </a:lnSpc>
                        <a:spcAft>
                          <a:spcPts val="800"/>
                        </a:spcAft>
                        <a:buNone/>
                      </a:pPr>
                      <a:endParaRPr lang="en-US" sz="1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4957" marR="84957" marT="0" marB="0"/>
                </a:tc>
                <a:extLst>
                  <a:ext uri="{0D108BD9-81ED-4DB2-BD59-A6C34878D82A}">
                    <a16:rowId xmlns:a16="http://schemas.microsoft.com/office/drawing/2014/main" val="3950039497"/>
                  </a:ext>
                </a:extLst>
              </a:tr>
            </a:tbl>
          </a:graphicData>
        </a:graphic>
      </p:graphicFrame>
    </p:spTree>
    <p:extLst>
      <p:ext uri="{BB962C8B-B14F-4D97-AF65-F5344CB8AC3E}">
        <p14:creationId xmlns:p14="http://schemas.microsoft.com/office/powerpoint/2010/main" val="66730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B7F64-A328-A73E-3378-C528BEC343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230EEF-D55D-7D28-98E9-D19CB5400D29}"/>
              </a:ext>
            </a:extLst>
          </p:cNvPr>
          <p:cNvSpPr>
            <a:spLocks noGrp="1"/>
          </p:cNvSpPr>
          <p:nvPr>
            <p:ph type="title"/>
          </p:nvPr>
        </p:nvSpPr>
        <p:spPr>
          <a:xfrm>
            <a:off x="621792" y="1161288"/>
            <a:ext cx="3602736" cy="4526280"/>
          </a:xfrm>
        </p:spPr>
        <p:txBody>
          <a:bodyPr>
            <a:normAutofit/>
          </a:bodyPr>
          <a:lstStyle/>
          <a:p>
            <a:r>
              <a:rPr lang="en-US" sz="4000"/>
              <a:t>Framework for Evaluating Health Care “Public Interest” Technology</a:t>
            </a:r>
          </a:p>
        </p:txBody>
      </p:sp>
      <p:graphicFrame>
        <p:nvGraphicFramePr>
          <p:cNvPr id="7" name="Content Placeholder 4">
            <a:extLst>
              <a:ext uri="{FF2B5EF4-FFF2-40B4-BE49-F238E27FC236}">
                <a16:creationId xmlns:a16="http://schemas.microsoft.com/office/drawing/2014/main" id="{5E15417A-8617-19DE-EE8E-3B09F0A93CE4}"/>
              </a:ext>
            </a:extLst>
          </p:cNvPr>
          <p:cNvGraphicFramePr>
            <a:graphicFrameLocks noGrp="1"/>
          </p:cNvGraphicFramePr>
          <p:nvPr>
            <p:ph idx="1"/>
            <p:extLst>
              <p:ext uri="{D42A27DB-BD31-4B8C-83A1-F6EECF244321}">
                <p14:modId xmlns:p14="http://schemas.microsoft.com/office/powerpoint/2010/main" val="4224028643"/>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3530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3B43E-1727-3A31-A0FD-F21F2DF17D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D16F14-65A2-FFE1-A92F-985CB964FD01}"/>
              </a:ext>
            </a:extLst>
          </p:cNvPr>
          <p:cNvSpPr>
            <a:spLocks noGrp="1"/>
          </p:cNvSpPr>
          <p:nvPr>
            <p:ph type="title"/>
          </p:nvPr>
        </p:nvSpPr>
        <p:spPr>
          <a:xfrm>
            <a:off x="2089688" y="303509"/>
            <a:ext cx="8229600" cy="1143000"/>
          </a:xfrm>
        </p:spPr>
        <p:txBody>
          <a:bodyPr/>
          <a:lstStyle/>
          <a:p>
            <a:pPr algn="l"/>
            <a:r>
              <a:rPr lang="en-US" dirty="0"/>
              <a:t>Sex &amp; Covid-19 (June 2020)</a:t>
            </a:r>
          </a:p>
        </p:txBody>
      </p:sp>
      <p:pic>
        <p:nvPicPr>
          <p:cNvPr id="3" name="Picture 2">
            <a:extLst>
              <a:ext uri="{FF2B5EF4-FFF2-40B4-BE49-F238E27FC236}">
                <a16:creationId xmlns:a16="http://schemas.microsoft.com/office/drawing/2014/main" id="{470A1CA4-8940-7397-86CA-3502B9979B5C}"/>
              </a:ext>
            </a:extLst>
          </p:cNvPr>
          <p:cNvPicPr>
            <a:picLocks noChangeAspect="1"/>
          </p:cNvPicPr>
          <p:nvPr/>
        </p:nvPicPr>
        <p:blipFill>
          <a:blip r:embed="rId2"/>
          <a:stretch>
            <a:fillRect/>
          </a:stretch>
        </p:blipFill>
        <p:spPr>
          <a:xfrm>
            <a:off x="2089688" y="1589319"/>
            <a:ext cx="7696200" cy="4965173"/>
          </a:xfrm>
          <a:prstGeom prst="rect">
            <a:avLst/>
          </a:prstGeom>
        </p:spPr>
      </p:pic>
      <p:sp>
        <p:nvSpPr>
          <p:cNvPr id="5" name="TextBox 4">
            <a:extLst>
              <a:ext uri="{FF2B5EF4-FFF2-40B4-BE49-F238E27FC236}">
                <a16:creationId xmlns:a16="http://schemas.microsoft.com/office/drawing/2014/main" id="{72963D80-D5B0-81AC-DA0D-0D4E828AF5BA}"/>
              </a:ext>
            </a:extLst>
          </p:cNvPr>
          <p:cNvSpPr txBox="1"/>
          <p:nvPr/>
        </p:nvSpPr>
        <p:spPr>
          <a:xfrm>
            <a:off x="1981200" y="6534834"/>
            <a:ext cx="7137400" cy="369332"/>
          </a:xfrm>
          <a:prstGeom prst="rect">
            <a:avLst/>
          </a:prstGeom>
          <a:noFill/>
        </p:spPr>
        <p:txBody>
          <a:bodyPr wrap="square">
            <a:spAutoFit/>
          </a:bodyPr>
          <a:lstStyle/>
          <a:p>
            <a:pPr>
              <a:defRPr/>
            </a:pPr>
            <a:r>
              <a:rPr lang="en-US" dirty="0">
                <a:solidFill>
                  <a:prstClr val="black"/>
                </a:solidFill>
                <a:latin typeface="Calibri"/>
              </a:rPr>
              <a:t>https://www.nature.com/articles/s41577-020-0348-8</a:t>
            </a:r>
          </a:p>
        </p:txBody>
      </p:sp>
    </p:spTree>
    <p:extLst>
      <p:ext uri="{BB962C8B-B14F-4D97-AF65-F5344CB8AC3E}">
        <p14:creationId xmlns:p14="http://schemas.microsoft.com/office/powerpoint/2010/main" val="1960665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589D-4CD9-6767-6708-545D2FEED2F7}"/>
              </a:ext>
            </a:extLst>
          </p:cNvPr>
          <p:cNvSpPr>
            <a:spLocks noGrp="1"/>
          </p:cNvSpPr>
          <p:nvPr>
            <p:ph type="title"/>
          </p:nvPr>
        </p:nvSpPr>
        <p:spPr/>
        <p:txBody>
          <a:bodyPr/>
          <a:lstStyle/>
          <a:p>
            <a:r>
              <a:rPr lang="en-US" dirty="0"/>
              <a:t>Examples of Health Care Decision-making and Typology Outcomes</a:t>
            </a:r>
          </a:p>
        </p:txBody>
      </p:sp>
      <p:graphicFrame>
        <p:nvGraphicFramePr>
          <p:cNvPr id="4" name="Content Placeholder 3">
            <a:extLst>
              <a:ext uri="{FF2B5EF4-FFF2-40B4-BE49-F238E27FC236}">
                <a16:creationId xmlns:a16="http://schemas.microsoft.com/office/drawing/2014/main" id="{9D2BF22E-6459-3E93-B7DE-D2F0359366F5}"/>
              </a:ext>
            </a:extLst>
          </p:cNvPr>
          <p:cNvGraphicFramePr>
            <a:graphicFrameLocks noGrp="1"/>
          </p:cNvGraphicFramePr>
          <p:nvPr>
            <p:ph idx="1"/>
            <p:extLst>
              <p:ext uri="{D42A27DB-BD31-4B8C-83A1-F6EECF244321}">
                <p14:modId xmlns:p14="http://schemas.microsoft.com/office/powerpoint/2010/main" val="2651463649"/>
              </p:ext>
            </p:extLst>
          </p:nvPr>
        </p:nvGraphicFramePr>
        <p:xfrm>
          <a:off x="580490" y="1690690"/>
          <a:ext cx="10690260" cy="4912739"/>
        </p:xfrm>
        <a:graphic>
          <a:graphicData uri="http://schemas.openxmlformats.org/drawingml/2006/table">
            <a:tbl>
              <a:tblPr firstRow="1" firstCol="1" bandRow="1">
                <a:tableStyleId>{5C22544A-7EE6-4342-B048-85BDC9FD1C3A}</a:tableStyleId>
              </a:tblPr>
              <a:tblGrid>
                <a:gridCol w="1144615">
                  <a:extLst>
                    <a:ext uri="{9D8B030D-6E8A-4147-A177-3AD203B41FA5}">
                      <a16:colId xmlns:a16="http://schemas.microsoft.com/office/drawing/2014/main" val="3928829122"/>
                    </a:ext>
                  </a:extLst>
                </a:gridCol>
                <a:gridCol w="1498862">
                  <a:extLst>
                    <a:ext uri="{9D8B030D-6E8A-4147-A177-3AD203B41FA5}">
                      <a16:colId xmlns:a16="http://schemas.microsoft.com/office/drawing/2014/main" val="135043308"/>
                    </a:ext>
                  </a:extLst>
                </a:gridCol>
                <a:gridCol w="2871087">
                  <a:extLst>
                    <a:ext uri="{9D8B030D-6E8A-4147-A177-3AD203B41FA5}">
                      <a16:colId xmlns:a16="http://schemas.microsoft.com/office/drawing/2014/main" val="585154538"/>
                    </a:ext>
                  </a:extLst>
                </a:gridCol>
                <a:gridCol w="1771475">
                  <a:extLst>
                    <a:ext uri="{9D8B030D-6E8A-4147-A177-3AD203B41FA5}">
                      <a16:colId xmlns:a16="http://schemas.microsoft.com/office/drawing/2014/main" val="2884594279"/>
                    </a:ext>
                  </a:extLst>
                </a:gridCol>
                <a:gridCol w="1744797">
                  <a:extLst>
                    <a:ext uri="{9D8B030D-6E8A-4147-A177-3AD203B41FA5}">
                      <a16:colId xmlns:a16="http://schemas.microsoft.com/office/drawing/2014/main" val="692834517"/>
                    </a:ext>
                  </a:extLst>
                </a:gridCol>
                <a:gridCol w="1659424">
                  <a:extLst>
                    <a:ext uri="{9D8B030D-6E8A-4147-A177-3AD203B41FA5}">
                      <a16:colId xmlns:a16="http://schemas.microsoft.com/office/drawing/2014/main" val="2925354953"/>
                    </a:ext>
                  </a:extLst>
                </a:gridCol>
              </a:tblGrid>
              <a:tr h="960437">
                <a:tc>
                  <a:txBody>
                    <a:bodyPr/>
                    <a:lstStyle/>
                    <a:p>
                      <a:pPr marL="0" marR="0">
                        <a:lnSpc>
                          <a:spcPct val="115000"/>
                        </a:lnSpc>
                        <a:spcAft>
                          <a:spcPts val="800"/>
                        </a:spcAft>
                        <a:buNone/>
                      </a:pPr>
                      <a:r>
                        <a:rPr lang="en-US" sz="1400" kern="100">
                          <a:effectLst/>
                        </a:rPr>
                        <a:t>Example</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400" kern="100" dirty="0">
                          <a:effectLst/>
                        </a:rPr>
                        <a:t>Stakes Level</a:t>
                      </a:r>
                    </a:p>
                    <a:p>
                      <a:pPr marL="0" marR="0">
                        <a:lnSpc>
                          <a:spcPct val="115000"/>
                        </a:lnSpc>
                        <a:spcAft>
                          <a:spcPts val="800"/>
                        </a:spcAft>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(consequences of error)</a:t>
                      </a:r>
                    </a:p>
                  </a:txBody>
                  <a:tcPr marL="68580" marR="68580" marT="0" marB="0"/>
                </a:tc>
                <a:tc>
                  <a:txBody>
                    <a:bodyPr/>
                    <a:lstStyle/>
                    <a:p>
                      <a:pPr marL="0" marR="0">
                        <a:lnSpc>
                          <a:spcPct val="115000"/>
                        </a:lnSpc>
                        <a:spcAft>
                          <a:spcPts val="800"/>
                        </a:spcAft>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Nature &amp; Normative Structure of the Decision</a:t>
                      </a:r>
                    </a:p>
                    <a:p>
                      <a:pPr marL="0" marR="0">
                        <a:lnSpc>
                          <a:spcPct val="115000"/>
                        </a:lnSpc>
                        <a:spcAft>
                          <a:spcPts val="800"/>
                        </a:spcAft>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(internal structure)</a:t>
                      </a:r>
                    </a:p>
                  </a:txBody>
                  <a:tcPr marL="68580" marR="68580" marT="0" marB="0"/>
                </a:tc>
                <a:tc>
                  <a:txBody>
                    <a:bodyPr/>
                    <a:lstStyle/>
                    <a:p>
                      <a:pPr marL="0" marR="0">
                        <a:lnSpc>
                          <a:spcPct val="115000"/>
                        </a:lnSpc>
                        <a:spcAft>
                          <a:spcPts val="800"/>
                        </a:spcAft>
                        <a:buNone/>
                      </a:pPr>
                      <a:r>
                        <a:rPr lang="en-US" sz="1400" kern="100" dirty="0">
                          <a:effectLst/>
                        </a:rPr>
                        <a:t>Tech Risk</a:t>
                      </a:r>
                    </a:p>
                    <a:p>
                      <a:pPr marL="0" marR="0">
                        <a:lnSpc>
                          <a:spcPct val="115000"/>
                        </a:lnSpc>
                        <a:spcAft>
                          <a:spcPts val="800"/>
                        </a:spcAft>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(model related uncertainty)</a:t>
                      </a:r>
                    </a:p>
                  </a:txBody>
                  <a:tcPr marL="68580" marR="68580" marT="0" marB="0"/>
                </a:tc>
                <a:tc>
                  <a:txBody>
                    <a:bodyPr/>
                    <a:lstStyle/>
                    <a:p>
                      <a:pPr marL="0" marR="0">
                        <a:lnSpc>
                          <a:spcPct val="115000"/>
                        </a:lnSpc>
                        <a:spcAft>
                          <a:spcPts val="800"/>
                        </a:spcAft>
                        <a:buNone/>
                      </a:pPr>
                      <a:r>
                        <a:rPr lang="en-US" sz="1400" kern="100" dirty="0">
                          <a:effectLst/>
                        </a:rPr>
                        <a:t>Human Role Needed</a:t>
                      </a:r>
                    </a:p>
                    <a:p>
                      <a:pPr marL="0" marR="0">
                        <a:lnSpc>
                          <a:spcPct val="115000"/>
                        </a:lnSpc>
                        <a:spcAft>
                          <a:spcPts val="800"/>
                        </a:spcAft>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(procedural safeguards)</a:t>
                      </a:r>
                    </a:p>
                  </a:txBody>
                  <a:tcPr marL="68580" marR="68580" marT="0" marB="0"/>
                </a:tc>
                <a:tc>
                  <a:txBody>
                    <a:bodyPr/>
                    <a:lstStyle/>
                    <a:p>
                      <a:pPr marL="0" marR="0">
                        <a:lnSpc>
                          <a:spcPct val="115000"/>
                        </a:lnSpc>
                        <a:spcAft>
                          <a:spcPts val="800"/>
                        </a:spcAft>
                        <a:buNone/>
                      </a:pPr>
                      <a:r>
                        <a:rPr lang="en-US" sz="1400" kern="100" dirty="0">
                          <a:effectLst/>
                        </a:rPr>
                        <a:t>Legal Pressure</a:t>
                      </a:r>
                    </a:p>
                    <a:p>
                      <a:pPr marL="0" marR="0">
                        <a:lnSpc>
                          <a:spcPct val="115000"/>
                        </a:lnSpc>
                        <a:spcAft>
                          <a:spcPts val="800"/>
                        </a:spcAft>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(external constraints)</a:t>
                      </a:r>
                    </a:p>
                  </a:txBody>
                  <a:tcPr marL="68580" marR="68580" marT="0" marB="0"/>
                </a:tc>
                <a:extLst>
                  <a:ext uri="{0D108BD9-81ED-4DB2-BD59-A6C34878D82A}">
                    <a16:rowId xmlns:a16="http://schemas.microsoft.com/office/drawing/2014/main" val="547410840"/>
                  </a:ext>
                </a:extLst>
              </a:tr>
              <a:tr h="960437">
                <a:tc>
                  <a:txBody>
                    <a:bodyPr/>
                    <a:lstStyle/>
                    <a:p>
                      <a:pPr marL="0" marR="0">
                        <a:lnSpc>
                          <a:spcPct val="115000"/>
                        </a:lnSpc>
                        <a:spcAft>
                          <a:spcPts val="800"/>
                        </a:spcAft>
                        <a:buNone/>
                      </a:pPr>
                      <a:r>
                        <a:rPr lang="en-US" sz="1200" kern="100" dirty="0">
                          <a:effectLst/>
                        </a:rPr>
                        <a:t>Medicaid Enrollment/</a:t>
                      </a:r>
                    </a:p>
                    <a:p>
                      <a:pPr marL="0" marR="0">
                        <a:lnSpc>
                          <a:spcPct val="115000"/>
                        </a:lnSpc>
                        <a:spcAft>
                          <a:spcPts val="800"/>
                        </a:spcAft>
                        <a:buNone/>
                      </a:pPr>
                      <a:r>
                        <a:rPr lang="en-US" sz="1200" kern="100" dirty="0">
                          <a:effectLst/>
                        </a:rPr>
                        <a:t>Disenrollment</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200" b="1" kern="100" dirty="0">
                          <a:effectLst/>
                        </a:rPr>
                        <a:t>Very High</a:t>
                      </a: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Rights-determining, eligibility-based, highly rule-structured but normatively loaded (fairness, equity, access)</a:t>
                      </a:r>
                    </a:p>
                  </a:txBody>
                  <a:tcPr marL="68580" marR="68580" marT="0" marB="0"/>
                </a:tc>
                <a:tc>
                  <a:txBody>
                    <a:bodyPr/>
                    <a:lstStyle/>
                    <a:p>
                      <a:pPr marL="0" marR="0">
                        <a:lnSpc>
                          <a:spcPct val="115000"/>
                        </a:lnSpc>
                        <a:spcAft>
                          <a:spcPts val="800"/>
                        </a:spcAft>
                        <a:buNone/>
                      </a:pPr>
                      <a:r>
                        <a:rPr lang="en-US" sz="1200" b="1" kern="100">
                          <a:effectLst/>
                        </a:rPr>
                        <a:t>High</a:t>
                      </a:r>
                      <a:endParaRPr lang="en-US" sz="12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200" b="1" kern="100">
                          <a:effectLst/>
                        </a:rPr>
                        <a:t>Strong human role needed</a:t>
                      </a:r>
                      <a:endParaRPr lang="en-US" sz="12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200" b="1" kern="100">
                          <a:effectLst/>
                        </a:rPr>
                        <a:t>Very high</a:t>
                      </a:r>
                      <a:endParaRPr lang="en-US" sz="12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3662968"/>
                  </a:ext>
                </a:extLst>
              </a:tr>
              <a:tr h="960437">
                <a:tc>
                  <a:txBody>
                    <a:bodyPr/>
                    <a:lstStyle/>
                    <a:p>
                      <a:pPr marL="0" marR="0">
                        <a:lnSpc>
                          <a:spcPct val="115000"/>
                        </a:lnSpc>
                        <a:spcAft>
                          <a:spcPts val="800"/>
                        </a:spcAft>
                        <a:buNone/>
                      </a:pPr>
                      <a:r>
                        <a:rPr lang="en-US" sz="1200" kern="100">
                          <a:effectLst/>
                        </a:rPr>
                        <a:t>Physician Discipline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200" b="1" kern="100" dirty="0">
                          <a:effectLst/>
                        </a:rPr>
                        <a:t>High</a:t>
                      </a: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Retrospective, discretionary, dignity-affecting, requires contextual judgment and proportionality</a:t>
                      </a:r>
                    </a:p>
                  </a:txBody>
                  <a:tcPr marL="68580" marR="68580" marT="0" marB="0"/>
                </a:tc>
                <a:tc>
                  <a:txBody>
                    <a:bodyPr/>
                    <a:lstStyle/>
                    <a:p>
                      <a:pPr marL="0" marR="0">
                        <a:lnSpc>
                          <a:spcPct val="115000"/>
                        </a:lnSpc>
                        <a:spcAft>
                          <a:spcPts val="800"/>
                        </a:spcAft>
                        <a:buNone/>
                      </a:pPr>
                      <a:r>
                        <a:rPr lang="en-US" sz="1200" b="1" kern="100">
                          <a:effectLst/>
                        </a:rPr>
                        <a:t>Medium</a:t>
                      </a:r>
                      <a:endParaRPr lang="en-US" sz="12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200" b="1" kern="100" dirty="0">
                          <a:effectLst/>
                        </a:rPr>
                        <a:t>Required</a:t>
                      </a: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200" b="1" kern="100">
                          <a:effectLst/>
                        </a:rPr>
                        <a:t>High</a:t>
                      </a:r>
                      <a:endParaRPr lang="en-US" sz="12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21914814"/>
                  </a:ext>
                </a:extLst>
              </a:tr>
              <a:tr h="960437">
                <a:tc>
                  <a:txBody>
                    <a:bodyPr/>
                    <a:lstStyle/>
                    <a:p>
                      <a:pPr marL="0" marR="0">
                        <a:lnSpc>
                          <a:spcPct val="115000"/>
                        </a:lnSpc>
                        <a:spcAft>
                          <a:spcPts val="800"/>
                        </a:spcAft>
                        <a:buNone/>
                      </a:pPr>
                      <a:r>
                        <a:rPr lang="en-US" sz="1200" kern="100">
                          <a:effectLst/>
                        </a:rPr>
                        <a:t>Fraud Detection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200" b="1" kern="100">
                          <a:effectLst/>
                        </a:rPr>
                        <a:t>Medium</a:t>
                      </a:r>
                      <a:endParaRPr lang="en-US" sz="12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Predictive/flagging, probabilistic, low-normative content but high false positive cost</a:t>
                      </a:r>
                    </a:p>
                  </a:txBody>
                  <a:tcPr marL="68580" marR="68580" marT="0" marB="0"/>
                </a:tc>
                <a:tc>
                  <a:txBody>
                    <a:bodyPr/>
                    <a:lstStyle/>
                    <a:p>
                      <a:pPr marL="0" marR="0">
                        <a:lnSpc>
                          <a:spcPct val="115000"/>
                        </a:lnSpc>
                        <a:spcAft>
                          <a:spcPts val="800"/>
                        </a:spcAft>
                        <a:buNone/>
                      </a:pPr>
                      <a:r>
                        <a:rPr lang="en-US" sz="1200" b="1" kern="100" dirty="0">
                          <a:effectLst/>
                        </a:rPr>
                        <a:t>Medium</a:t>
                      </a: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200" b="1" kern="100" dirty="0">
                          <a:effectLst/>
                        </a:rPr>
                        <a:t>Review required</a:t>
                      </a: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200" b="1" kern="100" dirty="0">
                          <a:effectLst/>
                        </a:rPr>
                        <a:t>Medium</a:t>
                      </a: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0707283"/>
                  </a:ext>
                </a:extLst>
              </a:tr>
              <a:tr h="960437">
                <a:tc>
                  <a:txBody>
                    <a:bodyPr/>
                    <a:lstStyle/>
                    <a:p>
                      <a:pPr marL="0" marR="0">
                        <a:lnSpc>
                          <a:spcPct val="115000"/>
                        </a:lnSpc>
                        <a:spcAft>
                          <a:spcPts val="800"/>
                        </a:spcAft>
                        <a:buNone/>
                      </a:pPr>
                      <a:r>
                        <a:rPr lang="en-US" sz="1200" kern="100">
                          <a:effectLst/>
                        </a:rPr>
                        <a:t>NIH Grant Review</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200" b="1" kern="100">
                          <a:effectLst/>
                        </a:rPr>
                        <a:t>Medium</a:t>
                      </a:r>
                      <a:endParaRPr lang="en-US" sz="12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Comparative, value-laden, expertise-driven, involves normative judgments about merit, innovation, and social priorities</a:t>
                      </a:r>
                    </a:p>
                  </a:txBody>
                  <a:tcPr marL="68580" marR="68580" marT="0" marB="0"/>
                </a:tc>
                <a:tc>
                  <a:txBody>
                    <a:bodyPr/>
                    <a:lstStyle/>
                    <a:p>
                      <a:pPr marL="0" marR="0">
                        <a:lnSpc>
                          <a:spcPct val="115000"/>
                        </a:lnSpc>
                        <a:spcAft>
                          <a:spcPts val="800"/>
                        </a:spcAft>
                        <a:buNone/>
                      </a:pPr>
                      <a:r>
                        <a:rPr lang="en-US" sz="1200" b="1" kern="100" dirty="0">
                          <a:effectLst/>
                        </a:rPr>
                        <a:t>Medium </a:t>
                      </a: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200" b="1" kern="100" dirty="0">
                          <a:effectLst/>
                        </a:rPr>
                        <a:t>Advisory Only</a:t>
                      </a: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200" b="1" kern="100" dirty="0">
                          <a:effectLst/>
                        </a:rPr>
                        <a:t>Low-Medium</a:t>
                      </a: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1937803"/>
                  </a:ext>
                </a:extLst>
              </a:tr>
            </a:tbl>
          </a:graphicData>
        </a:graphic>
      </p:graphicFrame>
      <p:sp>
        <p:nvSpPr>
          <p:cNvPr id="5" name="Rectangle 1">
            <a:extLst>
              <a:ext uri="{FF2B5EF4-FFF2-40B4-BE49-F238E27FC236}">
                <a16:creationId xmlns:a16="http://schemas.microsoft.com/office/drawing/2014/main" id="{2802279C-E7BB-35F1-7DD6-39B5D32680A3}"/>
              </a:ext>
            </a:extLst>
          </p:cNvPr>
          <p:cNvSpPr>
            <a:spLocks noChangeArrowheads="1"/>
          </p:cNvSpPr>
          <p:nvPr/>
        </p:nvSpPr>
        <p:spPr bwMode="auto">
          <a:xfrm>
            <a:off x="-2097538" y="-143584"/>
            <a:ext cx="17622982" cy="1070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843030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5E8D50BE-1884-877E-2F02-A7F3A764F326}"/>
              </a:ext>
            </a:extLst>
          </p:cNvPr>
          <p:cNvPicPr>
            <a:picLocks noGrp="1" noChangeAspect="1"/>
          </p:cNvPicPr>
          <p:nvPr>
            <p:ph idx="1"/>
          </p:nvPr>
        </p:nvPicPr>
        <p:blipFill>
          <a:blip r:embed="rId2"/>
          <a:srcRect t="10734" b="14280"/>
          <a:stretch>
            <a:fillRect/>
          </a:stretch>
        </p:blipFill>
        <p:spPr>
          <a:xfrm>
            <a:off x="20" y="1282"/>
            <a:ext cx="12191980" cy="6856718"/>
          </a:xfrm>
          <a:prstGeom prst="rect">
            <a:avLst/>
          </a:prstGeom>
        </p:spPr>
      </p:pic>
    </p:spTree>
    <p:extLst>
      <p:ext uri="{BB962C8B-B14F-4D97-AF65-F5344CB8AC3E}">
        <p14:creationId xmlns:p14="http://schemas.microsoft.com/office/powerpoint/2010/main" val="1292741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DC947-93F5-E81C-075C-BCEA426B644F}"/>
              </a:ext>
            </a:extLst>
          </p:cNvPr>
          <p:cNvSpPr>
            <a:spLocks noGrp="1"/>
          </p:cNvSpPr>
          <p:nvPr>
            <p:ph type="ctrTitle"/>
          </p:nvPr>
        </p:nvSpPr>
        <p:spPr>
          <a:xfrm>
            <a:off x="838200" y="4072041"/>
            <a:ext cx="10515600" cy="1853838"/>
          </a:xfrm>
          <a:noFill/>
        </p:spPr>
        <p:txBody>
          <a:bodyPr anchor="ctr">
            <a:noAutofit/>
          </a:bodyPr>
          <a:lstStyle/>
          <a:p>
            <a:r>
              <a:rPr lang="en-US" sz="5400" b="1" dirty="0"/>
              <a:t>Can the state use an algorithm that favored men to allocate COVID treatment?</a:t>
            </a:r>
          </a:p>
        </p:txBody>
      </p:sp>
      <p:sp>
        <p:nvSpPr>
          <p:cNvPr id="3" name="Subtitle 2">
            <a:extLst>
              <a:ext uri="{FF2B5EF4-FFF2-40B4-BE49-F238E27FC236}">
                <a16:creationId xmlns:a16="http://schemas.microsoft.com/office/drawing/2014/main" id="{736C36E7-0509-9ECF-EB37-95CEB0360C52}"/>
              </a:ext>
            </a:extLst>
          </p:cNvPr>
          <p:cNvSpPr>
            <a:spLocks noGrp="1"/>
          </p:cNvSpPr>
          <p:nvPr>
            <p:ph type="subTitle" idx="1"/>
          </p:nvPr>
        </p:nvSpPr>
        <p:spPr>
          <a:xfrm>
            <a:off x="838200" y="5571899"/>
            <a:ext cx="10515600" cy="557186"/>
          </a:xfrm>
          <a:noFill/>
        </p:spPr>
        <p:txBody>
          <a:bodyPr>
            <a:normAutofit/>
          </a:bodyPr>
          <a:lstStyle/>
          <a:p>
            <a:endParaRPr lang="en-US" dirty="0"/>
          </a:p>
        </p:txBody>
      </p:sp>
      <p:pic>
        <p:nvPicPr>
          <p:cNvPr id="4" name="Picture 3">
            <a:extLst>
              <a:ext uri="{FF2B5EF4-FFF2-40B4-BE49-F238E27FC236}">
                <a16:creationId xmlns:a16="http://schemas.microsoft.com/office/drawing/2014/main" id="{FA0CDCED-C6DD-8613-6FE7-622C00BB174D}"/>
              </a:ext>
            </a:extLst>
          </p:cNvPr>
          <p:cNvPicPr>
            <a:picLocks noChangeAspect="1"/>
          </p:cNvPicPr>
          <p:nvPr/>
        </p:nvPicPr>
        <p:blipFill>
          <a:blip r:embed="rId2"/>
          <a:srcRect t="2645" b="7870"/>
          <a:stretch/>
        </p:blipFill>
        <p:spPr>
          <a:xfrm>
            <a:off x="20" y="1"/>
            <a:ext cx="12191979" cy="3900324"/>
          </a:xfrm>
          <a:prstGeom prst="rect">
            <a:avLst/>
          </a:prstGeom>
        </p:spPr>
      </p:pic>
    </p:spTree>
    <p:extLst>
      <p:ext uri="{BB962C8B-B14F-4D97-AF65-F5344CB8AC3E}">
        <p14:creationId xmlns:p14="http://schemas.microsoft.com/office/powerpoint/2010/main" val="232690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CCED0D-E8D4-7E29-0704-4995ED4C632E}"/>
              </a:ext>
            </a:extLst>
          </p:cNvPr>
          <p:cNvSpPr>
            <a:spLocks noGrp="1"/>
          </p:cNvSpPr>
          <p:nvPr>
            <p:ph type="title"/>
          </p:nvPr>
        </p:nvSpPr>
        <p:spPr>
          <a:xfrm>
            <a:off x="793662" y="386930"/>
            <a:ext cx="10066122" cy="1298448"/>
          </a:xfrm>
        </p:spPr>
        <p:txBody>
          <a:bodyPr anchor="b">
            <a:normAutofit/>
          </a:bodyPr>
          <a:lstStyle/>
          <a:p>
            <a:r>
              <a:rPr lang="en-US" sz="4100" b="1" dirty="0"/>
              <a:t>Critiques about government use of AI in Health Care</a:t>
            </a:r>
          </a:p>
        </p:txBody>
      </p:sp>
      <p:sp>
        <p:nvSpPr>
          <p:cNvPr id="2057" name="Rectangle 205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Rectangle 206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44DD5DC-E2C6-36F6-89ED-187A9504BF58}"/>
              </a:ext>
            </a:extLst>
          </p:cNvPr>
          <p:cNvSpPr>
            <a:spLocks noGrp="1"/>
          </p:cNvSpPr>
          <p:nvPr>
            <p:ph idx="1"/>
          </p:nvPr>
        </p:nvSpPr>
        <p:spPr>
          <a:xfrm>
            <a:off x="793661" y="2203078"/>
            <a:ext cx="5407114" cy="4267991"/>
          </a:xfrm>
        </p:spPr>
        <p:txBody>
          <a:bodyPr anchor="ctr">
            <a:normAutofit lnSpcReduction="10000"/>
          </a:bodyPr>
          <a:lstStyle/>
          <a:p>
            <a:pPr marL="0" indent="0">
              <a:buNone/>
            </a:pPr>
            <a:r>
              <a:rPr lang="en-US" sz="2400" b="1" dirty="0"/>
              <a:t>In 2008, Prof. Danielle Citron wrote: </a:t>
            </a:r>
          </a:p>
          <a:p>
            <a:r>
              <a:rPr lang="en-US" sz="2000" b="1" dirty="0"/>
              <a:t>“Automated systems jeopardize due process norms. Hearings are devalued by the lack of meaningful notice and by the hearing officer’s tendency to presume a computer system’s infallibility. Further, she asserted that: The opacity of automated systems shields them from scrutiny. Citizens cannot see or debate [government decisions].”</a:t>
            </a:r>
            <a:r>
              <a:rPr lang="en-US" sz="2000" b="1" dirty="0">
                <a:effectLst/>
              </a:rPr>
              <a:t> </a:t>
            </a:r>
          </a:p>
          <a:p>
            <a:endParaRPr lang="en-US" sz="2000" dirty="0"/>
          </a:p>
          <a:p>
            <a:endParaRPr lang="en-US" sz="1700" dirty="0"/>
          </a:p>
          <a:p>
            <a:pPr marL="0" indent="0">
              <a:buNone/>
            </a:pPr>
            <a:endParaRPr lang="en-US" sz="1700" dirty="0"/>
          </a:p>
          <a:p>
            <a:pPr marL="0" indent="0">
              <a:buNone/>
            </a:pPr>
            <a:r>
              <a:rPr lang="en-US" sz="1400" dirty="0"/>
              <a:t>Source: Technological Due Process, 85 Wash. U. L. Rev. Issue 6 (2008)</a:t>
            </a:r>
          </a:p>
        </p:txBody>
      </p:sp>
      <p:pic>
        <p:nvPicPr>
          <p:cNvPr id="2050" name="Picture 2">
            <a:extLst>
              <a:ext uri="{FF2B5EF4-FFF2-40B4-BE49-F238E27FC236}">
                <a16:creationId xmlns:a16="http://schemas.microsoft.com/office/drawing/2014/main" id="{05995F92-FA60-D25E-3193-16FF1B1EF10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46345" y="2582442"/>
            <a:ext cx="3254180" cy="3254180"/>
          </a:xfrm>
          <a:prstGeom prst="rect">
            <a:avLst/>
          </a:prstGeom>
          <a:noFill/>
          <a:extLst>
            <a:ext uri="{909E8E84-426E-40DD-AFC4-6F175D3DCCD1}">
              <a14:hiddenFill xmlns:a14="http://schemas.microsoft.com/office/drawing/2010/main">
                <a:solidFill>
                  <a:srgbClr val="FFFFFF"/>
                </a:solidFill>
              </a14:hiddenFill>
            </a:ext>
          </a:extLst>
        </p:spPr>
      </p:pic>
      <p:sp>
        <p:nvSpPr>
          <p:cNvPr id="2065" name="Rectangle 206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1997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3" name="Rectangle 12">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2ED069-2DDD-E3FE-3677-F6710C2841E4}"/>
              </a:ext>
            </a:extLst>
          </p:cNvPr>
          <p:cNvSpPr>
            <a:spLocks noGrp="1"/>
          </p:cNvSpPr>
          <p:nvPr>
            <p:ph type="title"/>
          </p:nvPr>
        </p:nvSpPr>
        <p:spPr>
          <a:xfrm>
            <a:off x="761803" y="350196"/>
            <a:ext cx="4646904" cy="1624520"/>
          </a:xfrm>
        </p:spPr>
        <p:txBody>
          <a:bodyPr anchor="ctr">
            <a:normAutofit/>
          </a:bodyPr>
          <a:lstStyle/>
          <a:p>
            <a:r>
              <a:rPr lang="en-US" sz="3700" b="1" dirty="0">
                <a:solidFill>
                  <a:srgbClr val="FF0000"/>
                </a:solidFill>
              </a:rPr>
              <a:t>2023 Medicaid “Unwinding” AI Fiasco</a:t>
            </a:r>
          </a:p>
        </p:txBody>
      </p:sp>
      <p:sp>
        <p:nvSpPr>
          <p:cNvPr id="8" name="Content Placeholder 7">
            <a:extLst>
              <a:ext uri="{FF2B5EF4-FFF2-40B4-BE49-F238E27FC236}">
                <a16:creationId xmlns:a16="http://schemas.microsoft.com/office/drawing/2014/main" id="{623B8376-468B-D457-5318-9C1BDB1F23A1}"/>
              </a:ext>
            </a:extLst>
          </p:cNvPr>
          <p:cNvSpPr>
            <a:spLocks noGrp="1"/>
          </p:cNvSpPr>
          <p:nvPr>
            <p:ph idx="1"/>
          </p:nvPr>
        </p:nvSpPr>
        <p:spPr>
          <a:xfrm>
            <a:off x="761802" y="2743200"/>
            <a:ext cx="4646905" cy="3613149"/>
          </a:xfrm>
        </p:spPr>
        <p:txBody>
          <a:bodyPr anchor="ctr">
            <a:normAutofit fontScale="77500" lnSpcReduction="20000"/>
          </a:bodyPr>
          <a:lstStyle/>
          <a:p>
            <a:r>
              <a:rPr lang="en-US" dirty="0"/>
              <a:t>States had to review each enrollee’s income, household composition, disability status, and other criteria. </a:t>
            </a:r>
          </a:p>
          <a:p>
            <a:r>
              <a:rPr lang="en-US" dirty="0"/>
              <a:t>Many states’ eligibility systems had not been stress‑tested for years.</a:t>
            </a:r>
          </a:p>
          <a:p>
            <a:r>
              <a:rPr lang="en-US" dirty="0"/>
              <a:t>Some used outdated or flawed automation, leading to systemic errors—such as evaluating entire households as a single unit instead of individual members.</a:t>
            </a:r>
          </a:p>
          <a:p>
            <a:endParaRPr lang="en-US" sz="2000" dirty="0"/>
          </a:p>
        </p:txBody>
      </p:sp>
      <p:pic>
        <p:nvPicPr>
          <p:cNvPr id="4" name="Content Placeholder 3">
            <a:extLst>
              <a:ext uri="{FF2B5EF4-FFF2-40B4-BE49-F238E27FC236}">
                <a16:creationId xmlns:a16="http://schemas.microsoft.com/office/drawing/2014/main" id="{EFF25982-D6C6-95AB-2365-E41E6B856EC0}"/>
              </a:ext>
            </a:extLst>
          </p:cNvPr>
          <p:cNvPicPr>
            <a:picLocks noChangeAspect="1"/>
          </p:cNvPicPr>
          <p:nvPr/>
        </p:nvPicPr>
        <p:blipFill>
          <a:blip r:embed="rId2"/>
          <a:srcRect l="25593" r="21014"/>
          <a:stretch>
            <a:fillRect/>
          </a:stretch>
        </p:blipFill>
        <p:spPr>
          <a:xfrm>
            <a:off x="6096000" y="1"/>
            <a:ext cx="6102825" cy="6858000"/>
          </a:xfrm>
          <a:prstGeom prst="rect">
            <a:avLst/>
          </a:prstGeom>
        </p:spPr>
      </p:pic>
    </p:spTree>
    <p:extLst>
      <p:ext uri="{BB962C8B-B14F-4D97-AF65-F5344CB8AC3E}">
        <p14:creationId xmlns:p14="http://schemas.microsoft.com/office/powerpoint/2010/main" val="134477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887F-496C-84C4-8399-8BF18A36A97D}"/>
              </a:ext>
            </a:extLst>
          </p:cNvPr>
          <p:cNvSpPr>
            <a:spLocks noGrp="1"/>
          </p:cNvSpPr>
          <p:nvPr>
            <p:ph type="title"/>
          </p:nvPr>
        </p:nvSpPr>
        <p:spPr/>
        <p:txBody>
          <a:bodyPr/>
          <a:lstStyle/>
          <a:p>
            <a:r>
              <a:rPr lang="en-US" b="1" dirty="0">
                <a:solidFill>
                  <a:srgbClr val="FF0000"/>
                </a:solidFill>
              </a:rPr>
              <a:t>2023 Medicaid Unwinding Fiasco</a:t>
            </a:r>
          </a:p>
        </p:txBody>
      </p:sp>
      <p:pic>
        <p:nvPicPr>
          <p:cNvPr id="6" name="Content Placeholder 5">
            <a:extLst>
              <a:ext uri="{FF2B5EF4-FFF2-40B4-BE49-F238E27FC236}">
                <a16:creationId xmlns:a16="http://schemas.microsoft.com/office/drawing/2014/main" id="{E8796472-FF0A-A541-B937-4D783F20E6C3}"/>
              </a:ext>
            </a:extLst>
          </p:cNvPr>
          <p:cNvPicPr>
            <a:picLocks noGrp="1" noChangeAspect="1"/>
          </p:cNvPicPr>
          <p:nvPr>
            <p:ph sz="half" idx="1"/>
          </p:nvPr>
        </p:nvPicPr>
        <p:blipFill>
          <a:blip r:embed="rId2"/>
          <a:stretch>
            <a:fillRect/>
          </a:stretch>
        </p:blipFill>
        <p:spPr>
          <a:xfrm>
            <a:off x="1029286" y="1749764"/>
            <a:ext cx="4265172" cy="4351338"/>
          </a:xfrm>
          <a:prstGeom prst="rect">
            <a:avLst/>
          </a:prstGeom>
        </p:spPr>
      </p:pic>
      <p:pic>
        <p:nvPicPr>
          <p:cNvPr id="8" name="Content Placeholder 7">
            <a:extLst>
              <a:ext uri="{FF2B5EF4-FFF2-40B4-BE49-F238E27FC236}">
                <a16:creationId xmlns:a16="http://schemas.microsoft.com/office/drawing/2014/main" id="{8810176A-8705-6CCC-623B-4D1AF5F4A0F8}"/>
              </a:ext>
            </a:extLst>
          </p:cNvPr>
          <p:cNvPicPr>
            <a:picLocks noGrp="1" noChangeAspect="1"/>
          </p:cNvPicPr>
          <p:nvPr>
            <p:ph sz="half" idx="2"/>
          </p:nvPr>
        </p:nvPicPr>
        <p:blipFill>
          <a:blip r:embed="rId3"/>
          <a:stretch>
            <a:fillRect/>
          </a:stretch>
        </p:blipFill>
        <p:spPr>
          <a:xfrm>
            <a:off x="5884307" y="1825624"/>
            <a:ext cx="5876827" cy="4441611"/>
          </a:xfrm>
          <a:prstGeom prst="rect">
            <a:avLst/>
          </a:prstGeom>
        </p:spPr>
      </p:pic>
    </p:spTree>
    <p:extLst>
      <p:ext uri="{BB962C8B-B14F-4D97-AF65-F5344CB8AC3E}">
        <p14:creationId xmlns:p14="http://schemas.microsoft.com/office/powerpoint/2010/main" val="1742286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62AE8D-B2E1-268F-FF2A-9F6C69D145C7}"/>
              </a:ext>
            </a:extLst>
          </p:cNvPr>
          <p:cNvSpPr>
            <a:spLocks noGrp="1"/>
          </p:cNvSpPr>
          <p:nvPr>
            <p:ph type="title"/>
          </p:nvPr>
        </p:nvSpPr>
        <p:spPr>
          <a:xfrm>
            <a:off x="4654296" y="329184"/>
            <a:ext cx="6894576" cy="1783080"/>
          </a:xfrm>
        </p:spPr>
        <p:txBody>
          <a:bodyPr anchor="b">
            <a:normAutofit/>
          </a:bodyPr>
          <a:lstStyle/>
          <a:p>
            <a:r>
              <a:rPr lang="en-US" sz="3800" b="1" dirty="0"/>
              <a:t>Regulating by Robot: Administrative Decision Making in the Machine-Learning Era</a:t>
            </a:r>
          </a:p>
        </p:txBody>
      </p:sp>
      <p:pic>
        <p:nvPicPr>
          <p:cNvPr id="4" name="Picture 3">
            <a:extLst>
              <a:ext uri="{FF2B5EF4-FFF2-40B4-BE49-F238E27FC236}">
                <a16:creationId xmlns:a16="http://schemas.microsoft.com/office/drawing/2014/main" id="{ECB3C05A-7F6E-2881-79E3-724596E23DB5}"/>
              </a:ext>
            </a:extLst>
          </p:cNvPr>
          <p:cNvPicPr>
            <a:picLocks noChangeAspect="1"/>
          </p:cNvPicPr>
          <p:nvPr/>
        </p:nvPicPr>
        <p:blipFill>
          <a:blip r:embed="rId2"/>
          <a:srcRect t="3117" r="2" b="2"/>
          <a:stretch>
            <a:fillRect/>
          </a:stretch>
        </p:blipFill>
        <p:spPr>
          <a:xfrm>
            <a:off x="19" y="1"/>
            <a:ext cx="4243589"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CD69BBD-F086-BA44-65DF-2C657F977062}"/>
              </a:ext>
            </a:extLst>
          </p:cNvPr>
          <p:cNvSpPr>
            <a:spLocks noGrp="1"/>
          </p:cNvSpPr>
          <p:nvPr>
            <p:ph idx="1"/>
          </p:nvPr>
        </p:nvSpPr>
        <p:spPr>
          <a:xfrm>
            <a:off x="4654296" y="2706624"/>
            <a:ext cx="6894576" cy="3483864"/>
          </a:xfrm>
        </p:spPr>
        <p:txBody>
          <a:bodyPr>
            <a:normAutofit fontScale="55000" lnSpcReduction="20000"/>
          </a:bodyPr>
          <a:lstStyle/>
          <a:p>
            <a:r>
              <a:rPr lang="en-US" sz="4400" dirty="0"/>
              <a:t>When machine learning technology is properly understood, its use by government agencies “can comfortably fit within these conventional legal parameters.” They counsel against the alarmist approach of many scholars and “urge that governmental reliance on machine learning should be approached with measured optimism about the potential benefits such technology can offer society by making government smarter and its decisions more efficient and just.”</a:t>
            </a:r>
          </a:p>
          <a:p>
            <a:endParaRPr lang="en-US" sz="1700" dirty="0"/>
          </a:p>
          <a:p>
            <a:endParaRPr lang="en-US" sz="1700" dirty="0"/>
          </a:p>
          <a:p>
            <a:endParaRPr lang="en-US" sz="1700" dirty="0"/>
          </a:p>
          <a:p>
            <a:endParaRPr lang="en-US" sz="1700" dirty="0"/>
          </a:p>
          <a:p>
            <a:endParaRPr lang="en-US" sz="1700" dirty="0"/>
          </a:p>
          <a:p>
            <a:endParaRPr lang="en-US" sz="1700" dirty="0"/>
          </a:p>
          <a:p>
            <a:endParaRPr lang="en-US" sz="1700" dirty="0"/>
          </a:p>
          <a:p>
            <a:endParaRPr lang="en-US" sz="1700" dirty="0"/>
          </a:p>
        </p:txBody>
      </p:sp>
      <p:sp>
        <p:nvSpPr>
          <p:cNvPr id="8" name="TextBox 7">
            <a:extLst>
              <a:ext uri="{FF2B5EF4-FFF2-40B4-BE49-F238E27FC236}">
                <a16:creationId xmlns:a16="http://schemas.microsoft.com/office/drawing/2014/main" id="{EDAD7A15-37B9-04EB-65CC-FAF59B1F4D99}"/>
              </a:ext>
            </a:extLst>
          </p:cNvPr>
          <p:cNvSpPr txBox="1"/>
          <p:nvPr/>
        </p:nvSpPr>
        <p:spPr>
          <a:xfrm>
            <a:off x="4828032" y="6190488"/>
            <a:ext cx="6419088" cy="338554"/>
          </a:xfrm>
          <a:prstGeom prst="rect">
            <a:avLst/>
          </a:prstGeom>
          <a:noFill/>
        </p:spPr>
        <p:txBody>
          <a:bodyPr wrap="square" rtlCol="0">
            <a:spAutoFit/>
          </a:bodyPr>
          <a:lstStyle/>
          <a:p>
            <a:r>
              <a:rPr lang="en-US" sz="1600" dirty="0"/>
              <a:t>Source: Cary </a:t>
            </a:r>
            <a:r>
              <a:rPr lang="en-US" sz="1600" dirty="0" err="1"/>
              <a:t>Coglienese</a:t>
            </a:r>
            <a:r>
              <a:rPr lang="en-US" sz="1600" dirty="0"/>
              <a:t> and David Lehr, Georgetown L. Rev. (2017)</a:t>
            </a:r>
          </a:p>
        </p:txBody>
      </p:sp>
    </p:spTree>
    <p:extLst>
      <p:ext uri="{BB962C8B-B14F-4D97-AF65-F5344CB8AC3E}">
        <p14:creationId xmlns:p14="http://schemas.microsoft.com/office/powerpoint/2010/main" val="666883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184EE59-3061-456B-9FB5-98A8E0E74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7E07B5E-9FB5-4C91-8BE4-6167EB58D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524947-EB09-4DD9-973B-9F75BBCD7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30C8E25-2DD1-45C6-9F04-0F0CBF666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C57EA3C-C239-4132-A618-5CBE9F896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C908249-16A6-908C-279B-750131D944A2}"/>
              </a:ext>
            </a:extLst>
          </p:cNvPr>
          <p:cNvSpPr>
            <a:spLocks noGrp="1"/>
          </p:cNvSpPr>
          <p:nvPr>
            <p:ph type="title"/>
          </p:nvPr>
        </p:nvSpPr>
        <p:spPr>
          <a:xfrm>
            <a:off x="566382" y="456345"/>
            <a:ext cx="3111690" cy="3556097"/>
          </a:xfrm>
        </p:spPr>
        <p:txBody>
          <a:bodyPr anchor="b">
            <a:normAutofit/>
          </a:bodyPr>
          <a:lstStyle/>
          <a:p>
            <a:pPr algn="r"/>
            <a:r>
              <a:rPr lang="en-US" sz="4000">
                <a:solidFill>
                  <a:srgbClr val="FFFFFF"/>
                </a:solidFill>
              </a:rPr>
              <a:t>Health system uses of AI</a:t>
            </a:r>
          </a:p>
        </p:txBody>
      </p:sp>
      <p:sp>
        <p:nvSpPr>
          <p:cNvPr id="3" name="Content Placeholder 2">
            <a:extLst>
              <a:ext uri="{FF2B5EF4-FFF2-40B4-BE49-F238E27FC236}">
                <a16:creationId xmlns:a16="http://schemas.microsoft.com/office/drawing/2014/main" id="{69279C82-556B-B3A9-28CE-ED4A3B70ECC2}"/>
              </a:ext>
            </a:extLst>
          </p:cNvPr>
          <p:cNvSpPr>
            <a:spLocks noGrp="1"/>
          </p:cNvSpPr>
          <p:nvPr>
            <p:ph idx="1"/>
          </p:nvPr>
        </p:nvSpPr>
        <p:spPr>
          <a:xfrm>
            <a:off x="4244454" y="511389"/>
            <a:ext cx="3567837" cy="5848468"/>
          </a:xfrm>
        </p:spPr>
        <p:txBody>
          <a:bodyPr anchor="ctr">
            <a:normAutofit/>
          </a:bodyPr>
          <a:lstStyle/>
          <a:p>
            <a:r>
              <a:rPr lang="en-US" sz="2400" b="1" dirty="0"/>
              <a:t>Medicaid eligibility</a:t>
            </a:r>
          </a:p>
          <a:p>
            <a:r>
              <a:rPr lang="en-US" sz="2400" b="1" dirty="0"/>
              <a:t>State Medical Board Disciplinary Decisions</a:t>
            </a:r>
          </a:p>
          <a:p>
            <a:r>
              <a:rPr lang="en-US" sz="2400" b="1" dirty="0"/>
              <a:t>Federal Medicare Fraud determinations</a:t>
            </a:r>
          </a:p>
          <a:p>
            <a:r>
              <a:rPr lang="en-US" sz="2400" b="1" dirty="0"/>
              <a:t>NIH grant award determinations</a:t>
            </a:r>
          </a:p>
        </p:txBody>
      </p:sp>
      <p:pic>
        <p:nvPicPr>
          <p:cNvPr id="4" name="Picture 3">
            <a:extLst>
              <a:ext uri="{FF2B5EF4-FFF2-40B4-BE49-F238E27FC236}">
                <a16:creationId xmlns:a16="http://schemas.microsoft.com/office/drawing/2014/main" id="{B9199A1C-5DCB-5D74-123C-7429277BC39D}"/>
              </a:ext>
            </a:extLst>
          </p:cNvPr>
          <p:cNvPicPr>
            <a:picLocks noChangeAspect="1"/>
          </p:cNvPicPr>
          <p:nvPr/>
        </p:nvPicPr>
        <p:blipFill>
          <a:blip r:embed="rId2"/>
          <a:srcRect l="11538" r="4962" b="4"/>
          <a:stretch>
            <a:fillRect/>
          </a:stretch>
        </p:blipFill>
        <p:spPr>
          <a:xfrm>
            <a:off x="8331957" y="-10140"/>
            <a:ext cx="3860043" cy="2311316"/>
          </a:xfrm>
          <a:prstGeom prst="rect">
            <a:avLst/>
          </a:prstGeom>
        </p:spPr>
      </p:pic>
      <p:pic>
        <p:nvPicPr>
          <p:cNvPr id="5" name="Picture 4">
            <a:extLst>
              <a:ext uri="{FF2B5EF4-FFF2-40B4-BE49-F238E27FC236}">
                <a16:creationId xmlns:a16="http://schemas.microsoft.com/office/drawing/2014/main" id="{496D0B47-4A61-26DC-B778-AA2956B9749B}"/>
              </a:ext>
            </a:extLst>
          </p:cNvPr>
          <p:cNvPicPr>
            <a:picLocks noChangeAspect="1"/>
          </p:cNvPicPr>
          <p:nvPr/>
        </p:nvPicPr>
        <p:blipFill>
          <a:blip r:embed="rId3"/>
          <a:srcRect t="11257" r="-1" b="-1"/>
          <a:stretch>
            <a:fillRect/>
          </a:stretch>
        </p:blipFill>
        <p:spPr>
          <a:xfrm>
            <a:off x="8331947" y="2285724"/>
            <a:ext cx="3860043" cy="2286543"/>
          </a:xfrm>
          <a:prstGeom prst="rect">
            <a:avLst/>
          </a:prstGeom>
        </p:spPr>
      </p:pic>
      <p:pic>
        <p:nvPicPr>
          <p:cNvPr id="6" name="Picture 5">
            <a:extLst>
              <a:ext uri="{FF2B5EF4-FFF2-40B4-BE49-F238E27FC236}">
                <a16:creationId xmlns:a16="http://schemas.microsoft.com/office/drawing/2014/main" id="{A0A2BC1F-E11C-77D3-B24E-9A85FAC8BC71}"/>
              </a:ext>
            </a:extLst>
          </p:cNvPr>
          <p:cNvPicPr>
            <a:picLocks noChangeAspect="1"/>
          </p:cNvPicPr>
          <p:nvPr/>
        </p:nvPicPr>
        <p:blipFill>
          <a:blip r:embed="rId4"/>
          <a:srcRect r="-1" b="4498"/>
          <a:stretch>
            <a:fillRect/>
          </a:stretch>
        </p:blipFill>
        <p:spPr>
          <a:xfrm>
            <a:off x="8331957" y="4531076"/>
            <a:ext cx="3860043" cy="2313194"/>
          </a:xfrm>
          <a:prstGeom prst="rect">
            <a:avLst/>
          </a:prstGeom>
        </p:spPr>
      </p:pic>
    </p:spTree>
    <p:extLst>
      <p:ext uri="{BB962C8B-B14F-4D97-AF65-F5344CB8AC3E}">
        <p14:creationId xmlns:p14="http://schemas.microsoft.com/office/powerpoint/2010/main" val="24983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B12AA-EC05-2A23-DEE4-99250533F2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639328-00F6-34A0-4B1E-F54840DCCF37}"/>
              </a:ext>
            </a:extLst>
          </p:cNvPr>
          <p:cNvSpPr>
            <a:spLocks noGrp="1"/>
          </p:cNvSpPr>
          <p:nvPr>
            <p:ph type="title"/>
          </p:nvPr>
        </p:nvSpPr>
        <p:spPr>
          <a:xfrm>
            <a:off x="621792" y="1161288"/>
            <a:ext cx="3602736" cy="4526280"/>
          </a:xfrm>
        </p:spPr>
        <p:txBody>
          <a:bodyPr>
            <a:normAutofit/>
          </a:bodyPr>
          <a:lstStyle/>
          <a:p>
            <a:r>
              <a:rPr lang="en-US" sz="4000"/>
              <a:t>Framework for Evaluating Health Care “Public Interest” Technology</a:t>
            </a:r>
          </a:p>
        </p:txBody>
      </p:sp>
      <p:graphicFrame>
        <p:nvGraphicFramePr>
          <p:cNvPr id="7" name="Content Placeholder 4">
            <a:extLst>
              <a:ext uri="{FF2B5EF4-FFF2-40B4-BE49-F238E27FC236}">
                <a16:creationId xmlns:a16="http://schemas.microsoft.com/office/drawing/2014/main" id="{434B60BA-3823-3ED2-37E5-A83E6CFFE67F}"/>
              </a:ext>
            </a:extLst>
          </p:cNvPr>
          <p:cNvGraphicFramePr>
            <a:graphicFrameLocks noGrp="1"/>
          </p:cNvGraphicFramePr>
          <p:nvPr>
            <p:ph idx="1"/>
            <p:extLst>
              <p:ext uri="{D42A27DB-BD31-4B8C-83A1-F6EECF244321}">
                <p14:modId xmlns:p14="http://schemas.microsoft.com/office/powerpoint/2010/main" val="2991914379"/>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56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3797</TotalTime>
  <Words>1420</Words>
  <Application>Microsoft Office PowerPoint</Application>
  <PresentationFormat>Widescreen</PresentationFormat>
  <Paragraphs>183</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Aptos</vt:lpstr>
      <vt:lpstr>Aptos Display</vt:lpstr>
      <vt:lpstr>Arial</vt:lpstr>
      <vt:lpstr>Calibri</vt:lpstr>
      <vt:lpstr>Office Theme</vt:lpstr>
      <vt:lpstr>AI, Administrative Law, and Health Care: A Framework for When Technology Serves the Public Interest</vt:lpstr>
      <vt:lpstr>Sex &amp; Covid-19 (June 2020)</vt:lpstr>
      <vt:lpstr>Can the state use an algorithm that favored men to allocate COVID treatment?</vt:lpstr>
      <vt:lpstr>Critiques about government use of AI in Health Care</vt:lpstr>
      <vt:lpstr>2023 Medicaid “Unwinding” AI Fiasco</vt:lpstr>
      <vt:lpstr>2023 Medicaid Unwinding Fiasco</vt:lpstr>
      <vt:lpstr>Regulating by Robot: Administrative Decision Making in the Machine-Learning Era</vt:lpstr>
      <vt:lpstr>Health system uses of AI</vt:lpstr>
      <vt:lpstr>Framework for Evaluating Health Care “Public Interest” Technology</vt:lpstr>
      <vt:lpstr>Decision Stakes</vt:lpstr>
      <vt:lpstr>Converting Goals to Stakes</vt:lpstr>
      <vt:lpstr>Nature and Normative Structure of the Decision</vt:lpstr>
      <vt:lpstr>Framework for Evaluating Health Care “Public Interest” Technology</vt:lpstr>
      <vt:lpstr>Characteristics of the technology</vt:lpstr>
      <vt:lpstr>Risk profile of different types of AI</vt:lpstr>
      <vt:lpstr>How AI Fares on Relevant Factors</vt:lpstr>
      <vt:lpstr>Administrative Feasibility</vt:lpstr>
      <vt:lpstr>How AI Fares on Relevant Factors</vt:lpstr>
      <vt:lpstr>Framework for Evaluating Health Care “Public Interest” Technology</vt:lpstr>
      <vt:lpstr>Examples of Health Care Decision-making and Typology Outcomes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Hoffmann, Diane</dc:creator>
  <cp:lastModifiedBy>Hoffmann, Diane</cp:lastModifiedBy>
  <cp:revision>5</cp:revision>
  <dcterms:created xsi:type="dcterms:W3CDTF">2026-02-15T18:46:28Z</dcterms:created>
  <dcterms:modified xsi:type="dcterms:W3CDTF">2026-06-02T17:09:52Z</dcterms:modified>
</cp:coreProperties>
</file>