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58" r:id="rId3"/>
    <p:sldId id="261" r:id="rId4"/>
    <p:sldId id="297" r:id="rId5"/>
    <p:sldId id="298" r:id="rId6"/>
    <p:sldId id="389" r:id="rId7"/>
    <p:sldId id="390" r:id="rId8"/>
    <p:sldId id="275" r:id="rId9"/>
  </p:sldIdLst>
  <p:sldSz cx="9144000" cy="5143500" type="screen16x9"/>
  <p:notesSz cx="6858000" cy="9144000"/>
  <p:embeddedFontLst>
    <p:embeddedFont>
      <p:font typeface="Albert Sans" panose="020B0604020202020204" charset="0"/>
      <p:regular r:id="rId11"/>
      <p:bold r:id="rId12"/>
      <p:italic r:id="rId13"/>
      <p:boldItalic r:id="rId14"/>
    </p:embeddedFont>
    <p:embeddedFont>
      <p:font typeface="Anaheim" panose="020B0604020202020204" charset="0"/>
      <p:regular r:id="rId15"/>
      <p:bold r:id="rId16"/>
    </p:embeddedFont>
    <p:embeddedFont>
      <p:font typeface="Asap" panose="020B0604020202020204" charset="0"/>
      <p:regular r:id="rId17"/>
      <p:bold r:id="rId18"/>
      <p:italic r:id="rId19"/>
      <p:boldItalic r:id="rId20"/>
    </p:embeddedFont>
    <p:embeddedFont>
      <p:font typeface="Lato Light" panose="020F0502020204030203" pitchFamily="34" charset="0"/>
      <p:regular r:id="rId21"/>
      <p:italic r:id="rId22"/>
    </p:embeddedFont>
    <p:embeddedFont>
      <p:font typeface="Raleway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338CAD-B715-444B-A82A-48044CDFCEA5}">
  <a:tblStyle styleId="{C9338CAD-B715-444B-A82A-48044CDFCE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EF2953-C969-4B7D-8EEF-E2292CCA68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ieri, Sofia" userId="3a64409c-5992-45a2-90c9-268a01463e8e" providerId="ADAL" clId="{A82454F6-E18A-40FF-879B-32E4C4743693}"/>
    <pc:docChg chg="modSld">
      <pc:chgData name="Palmieri, Sofia" userId="3a64409c-5992-45a2-90c9-268a01463e8e" providerId="ADAL" clId="{A82454F6-E18A-40FF-879B-32E4C4743693}" dt="2026-05-29T17:50:44.551" v="2" actId="1076"/>
      <pc:docMkLst>
        <pc:docMk/>
      </pc:docMkLst>
      <pc:sldChg chg="modSp mod">
        <pc:chgData name="Palmieri, Sofia" userId="3a64409c-5992-45a2-90c9-268a01463e8e" providerId="ADAL" clId="{A82454F6-E18A-40FF-879B-32E4C4743693}" dt="2026-05-29T17:50:44.551" v="2" actId="1076"/>
        <pc:sldMkLst>
          <pc:docMk/>
          <pc:sldMk cId="0" sldId="258"/>
        </pc:sldMkLst>
        <pc:spChg chg="mod">
          <ac:chgData name="Palmieri, Sofia" userId="3a64409c-5992-45a2-90c9-268a01463e8e" providerId="ADAL" clId="{A82454F6-E18A-40FF-879B-32E4C4743693}" dt="2026-05-29T17:50:31.346" v="0" actId="404"/>
          <ac:spMkLst>
            <pc:docMk/>
            <pc:sldMk cId="0" sldId="258"/>
            <ac:spMk id="46" creationId="{9B02D09F-3FCF-C637-038F-3B6C163FCB3A}"/>
          </ac:spMkLst>
        </pc:spChg>
        <pc:spChg chg="mod">
          <ac:chgData name="Palmieri, Sofia" userId="3a64409c-5992-45a2-90c9-268a01463e8e" providerId="ADAL" clId="{A82454F6-E18A-40FF-879B-32E4C4743693}" dt="2026-05-29T17:50:44.551" v="2" actId="1076"/>
          <ac:spMkLst>
            <pc:docMk/>
            <pc:sldMk cId="0" sldId="258"/>
            <ac:spMk id="54" creationId="{109B3183-CD75-170B-C255-7EC3002AB0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a84928b0f8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a84928b0f8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10" name="Google Shape;10;p2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36810" y="1174275"/>
            <a:ext cx="4403400" cy="21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36800" y="3493400"/>
            <a:ext cx="4403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4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295" name="Google Shape;295;p24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grpSp>
        <p:nvGrpSpPr>
          <p:cNvPr id="297" name="Google Shape;297;p24"/>
          <p:cNvGrpSpPr/>
          <p:nvPr/>
        </p:nvGrpSpPr>
        <p:grpSpPr>
          <a:xfrm flipH="1">
            <a:off x="271896" y="397796"/>
            <a:ext cx="687616" cy="1172517"/>
            <a:chOff x="5387146" y="615071"/>
            <a:chExt cx="687616" cy="1172517"/>
          </a:xfrm>
        </p:grpSpPr>
        <p:grpSp>
          <p:nvGrpSpPr>
            <p:cNvPr id="298" name="Google Shape;298;p24"/>
            <p:cNvGrpSpPr/>
            <p:nvPr/>
          </p:nvGrpSpPr>
          <p:grpSpPr>
            <a:xfrm flipH="1">
              <a:off x="5387146" y="1154450"/>
              <a:ext cx="335467" cy="427281"/>
              <a:chOff x="6195342" y="1227065"/>
              <a:chExt cx="312731" cy="398360"/>
            </a:xfrm>
          </p:grpSpPr>
          <p:sp>
            <p:nvSpPr>
              <p:cNvPr id="299" name="Google Shape;299;p24"/>
              <p:cNvSpPr/>
              <p:nvPr/>
            </p:nvSpPr>
            <p:spPr>
              <a:xfrm rot="-3737907">
                <a:off x="6183322" y="13334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4"/>
              <p:cNvSpPr/>
              <p:nvPr/>
            </p:nvSpPr>
            <p:spPr>
              <a:xfrm>
                <a:off x="6214779" y="1256783"/>
                <a:ext cx="21457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2448" h="206787" extrusionOk="0">
                    <a:moveTo>
                      <a:pt x="19479" y="145542"/>
                    </a:moveTo>
                    <a:cubicBezTo>
                      <a:pt x="19479" y="143637"/>
                      <a:pt x="19479" y="141827"/>
                      <a:pt x="20146" y="139922"/>
                    </a:cubicBezTo>
                    <a:cubicBezTo>
                      <a:pt x="20813" y="138017"/>
                      <a:pt x="20813" y="135731"/>
                      <a:pt x="21194" y="133636"/>
                    </a:cubicBezTo>
                    <a:lnTo>
                      <a:pt x="22051" y="129350"/>
                    </a:lnTo>
                    <a:cubicBezTo>
                      <a:pt x="22051" y="128016"/>
                      <a:pt x="22718" y="126682"/>
                      <a:pt x="23004" y="125349"/>
                    </a:cubicBezTo>
                    <a:cubicBezTo>
                      <a:pt x="23289" y="124015"/>
                      <a:pt x="23956" y="121634"/>
                      <a:pt x="24528" y="119729"/>
                    </a:cubicBezTo>
                    <a:cubicBezTo>
                      <a:pt x="25099" y="117824"/>
                      <a:pt x="25195" y="117634"/>
                      <a:pt x="25480" y="116491"/>
                    </a:cubicBezTo>
                    <a:cubicBezTo>
                      <a:pt x="25766" y="115348"/>
                      <a:pt x="26909" y="112300"/>
                      <a:pt x="27576" y="110204"/>
                    </a:cubicBezTo>
                    <a:cubicBezTo>
                      <a:pt x="28242" y="108109"/>
                      <a:pt x="28242" y="108490"/>
                      <a:pt x="28528" y="107632"/>
                    </a:cubicBezTo>
                    <a:cubicBezTo>
                      <a:pt x="29576" y="104775"/>
                      <a:pt x="30719" y="101918"/>
                      <a:pt x="32053" y="99060"/>
                    </a:cubicBezTo>
                    <a:cubicBezTo>
                      <a:pt x="32053" y="99060"/>
                      <a:pt x="32053" y="98393"/>
                      <a:pt x="32053" y="98012"/>
                    </a:cubicBezTo>
                    <a:cubicBezTo>
                      <a:pt x="33196" y="95440"/>
                      <a:pt x="34434" y="92964"/>
                      <a:pt x="35672" y="90488"/>
                    </a:cubicBezTo>
                    <a:lnTo>
                      <a:pt x="36815" y="88106"/>
                    </a:lnTo>
                    <a:cubicBezTo>
                      <a:pt x="38053" y="85725"/>
                      <a:pt x="39387" y="83344"/>
                      <a:pt x="40720" y="81058"/>
                    </a:cubicBezTo>
                    <a:lnTo>
                      <a:pt x="41387" y="79629"/>
                    </a:lnTo>
                    <a:cubicBezTo>
                      <a:pt x="43006" y="76962"/>
                      <a:pt x="44625" y="74295"/>
                      <a:pt x="46340" y="71628"/>
                    </a:cubicBezTo>
                    <a:cubicBezTo>
                      <a:pt x="46912" y="70866"/>
                      <a:pt x="47388" y="70104"/>
                      <a:pt x="47864" y="69342"/>
                    </a:cubicBezTo>
                    <a:lnTo>
                      <a:pt x="51769" y="63818"/>
                    </a:lnTo>
                    <a:lnTo>
                      <a:pt x="53960" y="60770"/>
                    </a:lnTo>
                    <a:lnTo>
                      <a:pt x="57484" y="56293"/>
                    </a:lnTo>
                    <a:lnTo>
                      <a:pt x="60532" y="52578"/>
                    </a:lnTo>
                    <a:lnTo>
                      <a:pt x="63485" y="49435"/>
                    </a:lnTo>
                    <a:cubicBezTo>
                      <a:pt x="65199" y="47530"/>
                      <a:pt x="67009" y="45720"/>
                      <a:pt x="68724" y="43910"/>
                    </a:cubicBezTo>
                    <a:lnTo>
                      <a:pt x="72057" y="40577"/>
                    </a:lnTo>
                    <a:lnTo>
                      <a:pt x="74724" y="38100"/>
                    </a:lnTo>
                    <a:lnTo>
                      <a:pt x="79201" y="34195"/>
                    </a:lnTo>
                    <a:lnTo>
                      <a:pt x="81868" y="32004"/>
                    </a:lnTo>
                    <a:cubicBezTo>
                      <a:pt x="83488" y="30671"/>
                      <a:pt x="85107" y="29528"/>
                      <a:pt x="86821" y="28289"/>
                    </a:cubicBezTo>
                    <a:lnTo>
                      <a:pt x="89203" y="26575"/>
                    </a:lnTo>
                    <a:cubicBezTo>
                      <a:pt x="91679" y="24860"/>
                      <a:pt x="94155" y="23241"/>
                      <a:pt x="96632" y="21812"/>
                    </a:cubicBezTo>
                    <a:cubicBezTo>
                      <a:pt x="99108" y="20384"/>
                      <a:pt x="101490" y="19240"/>
                      <a:pt x="103871" y="18097"/>
                    </a:cubicBezTo>
                    <a:lnTo>
                      <a:pt x="105681" y="17240"/>
                    </a:lnTo>
                    <a:cubicBezTo>
                      <a:pt x="107871" y="16202"/>
                      <a:pt x="110129" y="15316"/>
                      <a:pt x="112444" y="14573"/>
                    </a:cubicBezTo>
                    <a:lnTo>
                      <a:pt x="112920" y="14573"/>
                    </a:lnTo>
                    <a:cubicBezTo>
                      <a:pt x="114825" y="13906"/>
                      <a:pt x="116730" y="13430"/>
                      <a:pt x="118635" y="12954"/>
                    </a:cubicBezTo>
                    <a:lnTo>
                      <a:pt x="121778" y="12287"/>
                    </a:lnTo>
                    <a:lnTo>
                      <a:pt x="125969" y="11621"/>
                    </a:lnTo>
                    <a:lnTo>
                      <a:pt x="128350" y="11621"/>
                    </a:lnTo>
                    <a:cubicBezTo>
                      <a:pt x="130036" y="11525"/>
                      <a:pt x="131712" y="11525"/>
                      <a:pt x="133398" y="11621"/>
                    </a:cubicBezTo>
                    <a:lnTo>
                      <a:pt x="134541" y="11621"/>
                    </a:lnTo>
                    <a:cubicBezTo>
                      <a:pt x="136494" y="11725"/>
                      <a:pt x="138437" y="11982"/>
                      <a:pt x="140352" y="12382"/>
                    </a:cubicBezTo>
                    <a:lnTo>
                      <a:pt x="141685" y="12382"/>
                    </a:lnTo>
                    <a:lnTo>
                      <a:pt x="145971" y="13621"/>
                    </a:lnTo>
                    <a:lnTo>
                      <a:pt x="147305" y="14097"/>
                    </a:lnTo>
                    <a:cubicBezTo>
                      <a:pt x="149086" y="14764"/>
                      <a:pt x="150810" y="15592"/>
                      <a:pt x="152448" y="16573"/>
                    </a:cubicBezTo>
                    <a:lnTo>
                      <a:pt x="131208" y="4191"/>
                    </a:lnTo>
                    <a:lnTo>
                      <a:pt x="131208" y="4191"/>
                    </a:lnTo>
                    <a:lnTo>
                      <a:pt x="127207" y="2286"/>
                    </a:lnTo>
                    <a:lnTo>
                      <a:pt x="126445" y="2286"/>
                    </a:lnTo>
                    <a:lnTo>
                      <a:pt x="125112" y="1810"/>
                    </a:lnTo>
                    <a:lnTo>
                      <a:pt x="123112" y="1143"/>
                    </a:lnTo>
                    <a:lnTo>
                      <a:pt x="120825" y="571"/>
                    </a:lnTo>
                    <a:lnTo>
                      <a:pt x="119397" y="571"/>
                    </a:lnTo>
                    <a:lnTo>
                      <a:pt x="118730" y="571"/>
                    </a:lnTo>
                    <a:cubicBezTo>
                      <a:pt x="117158" y="286"/>
                      <a:pt x="115568" y="95"/>
                      <a:pt x="113967" y="0"/>
                    </a:cubicBezTo>
                    <a:lnTo>
                      <a:pt x="107490" y="0"/>
                    </a:lnTo>
                    <a:lnTo>
                      <a:pt x="105109" y="0"/>
                    </a:lnTo>
                    <a:lnTo>
                      <a:pt x="102919" y="0"/>
                    </a:lnTo>
                    <a:lnTo>
                      <a:pt x="100918" y="0"/>
                    </a:lnTo>
                    <a:lnTo>
                      <a:pt x="97775" y="762"/>
                    </a:lnTo>
                    <a:lnTo>
                      <a:pt x="95965" y="762"/>
                    </a:lnTo>
                    <a:lnTo>
                      <a:pt x="92060" y="1810"/>
                    </a:lnTo>
                    <a:lnTo>
                      <a:pt x="92060" y="1810"/>
                    </a:lnTo>
                    <a:lnTo>
                      <a:pt x="87202" y="3620"/>
                    </a:lnTo>
                    <a:lnTo>
                      <a:pt x="85297" y="4477"/>
                    </a:lnTo>
                    <a:lnTo>
                      <a:pt x="83392" y="5334"/>
                    </a:lnTo>
                    <a:lnTo>
                      <a:pt x="76248" y="9049"/>
                    </a:lnTo>
                    <a:cubicBezTo>
                      <a:pt x="73677" y="10573"/>
                      <a:pt x="71200" y="12192"/>
                      <a:pt x="68724" y="13811"/>
                    </a:cubicBezTo>
                    <a:lnTo>
                      <a:pt x="66438" y="15526"/>
                    </a:lnTo>
                    <a:lnTo>
                      <a:pt x="61485" y="19240"/>
                    </a:lnTo>
                    <a:lnTo>
                      <a:pt x="58818" y="21527"/>
                    </a:lnTo>
                    <a:cubicBezTo>
                      <a:pt x="57294" y="22765"/>
                      <a:pt x="55770" y="24003"/>
                      <a:pt x="54341" y="25337"/>
                    </a:cubicBezTo>
                    <a:lnTo>
                      <a:pt x="51674" y="27813"/>
                    </a:lnTo>
                    <a:cubicBezTo>
                      <a:pt x="51103" y="28385"/>
                      <a:pt x="50531" y="28861"/>
                      <a:pt x="50055" y="29432"/>
                    </a:cubicBezTo>
                    <a:cubicBezTo>
                      <a:pt x="49579" y="30004"/>
                      <a:pt x="48912" y="30575"/>
                      <a:pt x="48340" y="31147"/>
                    </a:cubicBezTo>
                    <a:lnTo>
                      <a:pt x="43101" y="36767"/>
                    </a:lnTo>
                    <a:lnTo>
                      <a:pt x="41482" y="38481"/>
                    </a:lnTo>
                    <a:cubicBezTo>
                      <a:pt x="41006" y="39053"/>
                      <a:pt x="40625" y="39624"/>
                      <a:pt x="40149" y="40100"/>
                    </a:cubicBezTo>
                    <a:lnTo>
                      <a:pt x="37101" y="43815"/>
                    </a:lnTo>
                    <a:lnTo>
                      <a:pt x="35100" y="46292"/>
                    </a:lnTo>
                    <a:cubicBezTo>
                      <a:pt x="34538" y="46949"/>
                      <a:pt x="34034" y="47653"/>
                      <a:pt x="33576" y="48387"/>
                    </a:cubicBezTo>
                    <a:cubicBezTo>
                      <a:pt x="32796" y="49330"/>
                      <a:pt x="32062" y="50320"/>
                      <a:pt x="31386" y="51340"/>
                    </a:cubicBezTo>
                    <a:lnTo>
                      <a:pt x="29862" y="53340"/>
                    </a:lnTo>
                    <a:lnTo>
                      <a:pt x="27480" y="56864"/>
                    </a:lnTo>
                    <a:lnTo>
                      <a:pt x="25385" y="58960"/>
                    </a:lnTo>
                    <a:cubicBezTo>
                      <a:pt x="25223" y="59312"/>
                      <a:pt x="24995" y="59636"/>
                      <a:pt x="24718" y="59912"/>
                    </a:cubicBezTo>
                    <a:lnTo>
                      <a:pt x="20718" y="66580"/>
                    </a:lnTo>
                    <a:lnTo>
                      <a:pt x="20718" y="67056"/>
                    </a:lnTo>
                    <a:lnTo>
                      <a:pt x="19956" y="68389"/>
                    </a:lnTo>
                    <a:lnTo>
                      <a:pt x="17289" y="73152"/>
                    </a:lnTo>
                    <a:lnTo>
                      <a:pt x="16146" y="75438"/>
                    </a:lnTo>
                    <a:lnTo>
                      <a:pt x="15003" y="77819"/>
                    </a:lnTo>
                    <a:cubicBezTo>
                      <a:pt x="14612" y="78467"/>
                      <a:pt x="14269" y="79134"/>
                      <a:pt x="13955" y="79820"/>
                    </a:cubicBezTo>
                    <a:cubicBezTo>
                      <a:pt x="13003" y="81725"/>
                      <a:pt x="12240" y="83534"/>
                      <a:pt x="11383" y="85439"/>
                    </a:cubicBezTo>
                    <a:cubicBezTo>
                      <a:pt x="11259" y="85773"/>
                      <a:pt x="11107" y="86096"/>
                      <a:pt x="10907" y="86392"/>
                    </a:cubicBezTo>
                    <a:lnTo>
                      <a:pt x="10907" y="86392"/>
                    </a:lnTo>
                    <a:cubicBezTo>
                      <a:pt x="9859" y="88678"/>
                      <a:pt x="8907" y="91059"/>
                      <a:pt x="8049" y="93440"/>
                    </a:cubicBezTo>
                    <a:cubicBezTo>
                      <a:pt x="8049" y="93440"/>
                      <a:pt x="8049" y="94297"/>
                      <a:pt x="8049" y="94679"/>
                    </a:cubicBezTo>
                    <a:cubicBezTo>
                      <a:pt x="8049" y="95060"/>
                      <a:pt x="7383" y="96488"/>
                      <a:pt x="7097" y="97346"/>
                    </a:cubicBezTo>
                    <a:cubicBezTo>
                      <a:pt x="6811" y="98203"/>
                      <a:pt x="6240" y="99631"/>
                      <a:pt x="5859" y="100870"/>
                    </a:cubicBezTo>
                    <a:lnTo>
                      <a:pt x="5001" y="103632"/>
                    </a:lnTo>
                    <a:cubicBezTo>
                      <a:pt x="5001" y="104680"/>
                      <a:pt x="4335" y="105728"/>
                      <a:pt x="4049" y="106775"/>
                    </a:cubicBezTo>
                    <a:cubicBezTo>
                      <a:pt x="3763" y="107823"/>
                      <a:pt x="3573" y="108109"/>
                      <a:pt x="3382" y="108871"/>
                    </a:cubicBezTo>
                    <a:lnTo>
                      <a:pt x="2525" y="112395"/>
                    </a:lnTo>
                    <a:cubicBezTo>
                      <a:pt x="2525" y="113729"/>
                      <a:pt x="1858" y="115062"/>
                      <a:pt x="1572" y="116396"/>
                    </a:cubicBezTo>
                    <a:cubicBezTo>
                      <a:pt x="1287" y="117729"/>
                      <a:pt x="1572" y="117348"/>
                      <a:pt x="1572" y="117824"/>
                    </a:cubicBezTo>
                    <a:cubicBezTo>
                      <a:pt x="1572" y="118301"/>
                      <a:pt x="1572" y="119729"/>
                      <a:pt x="1096" y="120682"/>
                    </a:cubicBezTo>
                    <a:cubicBezTo>
                      <a:pt x="620" y="121634"/>
                      <a:pt x="334" y="124873"/>
                      <a:pt x="48" y="126968"/>
                    </a:cubicBezTo>
                    <a:cubicBezTo>
                      <a:pt x="48" y="127540"/>
                      <a:pt x="48" y="128111"/>
                      <a:pt x="48" y="128683"/>
                    </a:cubicBezTo>
                    <a:cubicBezTo>
                      <a:pt x="48" y="129254"/>
                      <a:pt x="48" y="131350"/>
                      <a:pt x="48" y="132588"/>
                    </a:cubicBezTo>
                    <a:cubicBezTo>
                      <a:pt x="48" y="133826"/>
                      <a:pt x="48" y="134493"/>
                      <a:pt x="48" y="135350"/>
                    </a:cubicBezTo>
                    <a:cubicBezTo>
                      <a:pt x="48" y="138303"/>
                      <a:pt x="48" y="141161"/>
                      <a:pt x="48" y="144018"/>
                    </a:cubicBezTo>
                    <a:cubicBezTo>
                      <a:pt x="-447" y="157124"/>
                      <a:pt x="2868" y="170088"/>
                      <a:pt x="9573" y="181356"/>
                    </a:cubicBezTo>
                    <a:cubicBezTo>
                      <a:pt x="12945" y="186709"/>
                      <a:pt x="17555" y="191186"/>
                      <a:pt x="23004" y="194405"/>
                    </a:cubicBezTo>
                    <a:lnTo>
                      <a:pt x="44245" y="206788"/>
                    </a:lnTo>
                    <a:cubicBezTo>
                      <a:pt x="30243" y="198596"/>
                      <a:pt x="21480" y="181165"/>
                      <a:pt x="21384" y="156401"/>
                    </a:cubicBezTo>
                    <a:cubicBezTo>
                      <a:pt x="21384" y="153543"/>
                      <a:pt x="21384" y="150686"/>
                      <a:pt x="21384" y="1477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4"/>
              <p:cNvSpPr/>
              <p:nvPr/>
            </p:nvSpPr>
            <p:spPr>
              <a:xfrm rot="-3737907">
                <a:off x="6183484" y="1333464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4"/>
              <p:cNvSpPr/>
              <p:nvPr/>
            </p:nvSpPr>
            <p:spPr>
              <a:xfrm>
                <a:off x="6329121" y="1333823"/>
                <a:ext cx="51614" cy="189147"/>
              </a:xfrm>
              <a:custGeom>
                <a:avLst/>
                <a:gdLst/>
                <a:ahLst/>
                <a:cxnLst/>
                <a:rect l="l" t="t" r="r" b="b"/>
                <a:pathLst>
                  <a:path w="36671" h="121443" extrusionOk="0">
                    <a:moveTo>
                      <a:pt x="20288" y="24574"/>
                    </a:moveTo>
                    <a:lnTo>
                      <a:pt x="36671" y="15049"/>
                    </a:lnTo>
                    <a:lnTo>
                      <a:pt x="36671" y="78010"/>
                    </a:lnTo>
                    <a:lnTo>
                      <a:pt x="30004" y="81820"/>
                    </a:lnTo>
                    <a:lnTo>
                      <a:pt x="30004" y="91345"/>
                    </a:lnTo>
                    <a:lnTo>
                      <a:pt x="20479" y="96964"/>
                    </a:lnTo>
                    <a:lnTo>
                      <a:pt x="20479" y="114300"/>
                    </a:lnTo>
                    <a:lnTo>
                      <a:pt x="16097" y="121444"/>
                    </a:lnTo>
                    <a:lnTo>
                      <a:pt x="16097" y="99631"/>
                    </a:lnTo>
                    <a:lnTo>
                      <a:pt x="6572" y="105251"/>
                    </a:lnTo>
                    <a:lnTo>
                      <a:pt x="6572" y="95726"/>
                    </a:lnTo>
                    <a:lnTo>
                      <a:pt x="0" y="99536"/>
                    </a:lnTo>
                    <a:lnTo>
                      <a:pt x="0" y="36671"/>
                    </a:lnTo>
                    <a:lnTo>
                      <a:pt x="16288" y="27146"/>
                    </a:lnTo>
                    <a:lnTo>
                      <a:pt x="16288" y="19050"/>
                    </a:lnTo>
                    <a:lnTo>
                      <a:pt x="6763" y="24670"/>
                    </a:lnTo>
                    <a:lnTo>
                      <a:pt x="6763" y="14002"/>
                    </a:lnTo>
                    <a:lnTo>
                      <a:pt x="29813" y="0"/>
                    </a:lnTo>
                    <a:lnTo>
                      <a:pt x="29813" y="10668"/>
                    </a:lnTo>
                    <a:lnTo>
                      <a:pt x="20288" y="16288"/>
                    </a:lnTo>
                    <a:close/>
                    <a:moveTo>
                      <a:pt x="32195" y="40957"/>
                    </a:moveTo>
                    <a:lnTo>
                      <a:pt x="32195" y="23622"/>
                    </a:lnTo>
                    <a:lnTo>
                      <a:pt x="4191" y="39814"/>
                    </a:lnTo>
                    <a:lnTo>
                      <a:pt x="4191" y="57150"/>
                    </a:lnTo>
                    <a:lnTo>
                      <a:pt x="32195" y="4095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24"/>
            <p:cNvGrpSpPr/>
            <p:nvPr/>
          </p:nvGrpSpPr>
          <p:grpSpPr>
            <a:xfrm flipH="1">
              <a:off x="5705330" y="1360307"/>
              <a:ext cx="335467" cy="427281"/>
              <a:chOff x="6195298" y="1642964"/>
              <a:chExt cx="312731" cy="398360"/>
            </a:xfrm>
          </p:grpSpPr>
          <p:sp>
            <p:nvSpPr>
              <p:cNvPr id="304" name="Google Shape;304;p24"/>
              <p:cNvSpPr/>
              <p:nvPr/>
            </p:nvSpPr>
            <p:spPr>
              <a:xfrm rot="-3737907">
                <a:off x="6183278" y="1749363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4"/>
              <p:cNvSpPr/>
              <p:nvPr/>
            </p:nvSpPr>
            <p:spPr>
              <a:xfrm>
                <a:off x="6215586" y="1672111"/>
                <a:ext cx="21376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1873" h="206787" extrusionOk="0">
                    <a:moveTo>
                      <a:pt x="18905" y="146018"/>
                    </a:moveTo>
                    <a:cubicBezTo>
                      <a:pt x="18905" y="144113"/>
                      <a:pt x="18905" y="142208"/>
                      <a:pt x="19571" y="140303"/>
                    </a:cubicBezTo>
                    <a:cubicBezTo>
                      <a:pt x="20238" y="138398"/>
                      <a:pt x="20238" y="136207"/>
                      <a:pt x="20619" y="134112"/>
                    </a:cubicBezTo>
                    <a:lnTo>
                      <a:pt x="21476" y="129826"/>
                    </a:lnTo>
                    <a:cubicBezTo>
                      <a:pt x="21476" y="128492"/>
                      <a:pt x="22143" y="127159"/>
                      <a:pt x="22429" y="125825"/>
                    </a:cubicBezTo>
                    <a:cubicBezTo>
                      <a:pt x="22715" y="124492"/>
                      <a:pt x="23381" y="122015"/>
                      <a:pt x="23953" y="120205"/>
                    </a:cubicBezTo>
                    <a:lnTo>
                      <a:pt x="24905" y="116967"/>
                    </a:lnTo>
                    <a:cubicBezTo>
                      <a:pt x="25572" y="114871"/>
                      <a:pt x="26334" y="112776"/>
                      <a:pt x="27001" y="110680"/>
                    </a:cubicBezTo>
                    <a:cubicBezTo>
                      <a:pt x="27668" y="108585"/>
                      <a:pt x="27668" y="108966"/>
                      <a:pt x="27953" y="108109"/>
                    </a:cubicBezTo>
                    <a:cubicBezTo>
                      <a:pt x="29001" y="105251"/>
                      <a:pt x="30144" y="102298"/>
                      <a:pt x="31478" y="99441"/>
                    </a:cubicBezTo>
                    <a:lnTo>
                      <a:pt x="31478" y="98488"/>
                    </a:lnTo>
                    <a:cubicBezTo>
                      <a:pt x="32621" y="95917"/>
                      <a:pt x="33859" y="93440"/>
                      <a:pt x="35097" y="90868"/>
                    </a:cubicBezTo>
                    <a:lnTo>
                      <a:pt x="36240" y="88582"/>
                    </a:lnTo>
                    <a:cubicBezTo>
                      <a:pt x="37478" y="86201"/>
                      <a:pt x="38812" y="83820"/>
                      <a:pt x="40145" y="81439"/>
                    </a:cubicBezTo>
                    <a:lnTo>
                      <a:pt x="40812" y="80105"/>
                    </a:lnTo>
                    <a:cubicBezTo>
                      <a:pt x="42431" y="77438"/>
                      <a:pt x="44051" y="74676"/>
                      <a:pt x="45765" y="72104"/>
                    </a:cubicBezTo>
                    <a:lnTo>
                      <a:pt x="47289" y="69818"/>
                    </a:lnTo>
                    <a:cubicBezTo>
                      <a:pt x="48623" y="67913"/>
                      <a:pt x="49861" y="66008"/>
                      <a:pt x="51194" y="64198"/>
                    </a:cubicBezTo>
                    <a:lnTo>
                      <a:pt x="53385" y="61246"/>
                    </a:lnTo>
                    <a:lnTo>
                      <a:pt x="56909" y="56769"/>
                    </a:lnTo>
                    <a:cubicBezTo>
                      <a:pt x="57957" y="55531"/>
                      <a:pt x="58909" y="54197"/>
                      <a:pt x="59957" y="53054"/>
                    </a:cubicBezTo>
                    <a:cubicBezTo>
                      <a:pt x="61005" y="51911"/>
                      <a:pt x="61958" y="50768"/>
                      <a:pt x="62910" y="49625"/>
                    </a:cubicBezTo>
                    <a:cubicBezTo>
                      <a:pt x="63863" y="48482"/>
                      <a:pt x="66434" y="45910"/>
                      <a:pt x="68149" y="44101"/>
                    </a:cubicBezTo>
                    <a:lnTo>
                      <a:pt x="71483" y="40767"/>
                    </a:lnTo>
                    <a:lnTo>
                      <a:pt x="74150" y="38290"/>
                    </a:lnTo>
                    <a:lnTo>
                      <a:pt x="78626" y="34385"/>
                    </a:lnTo>
                    <a:cubicBezTo>
                      <a:pt x="79474" y="33604"/>
                      <a:pt x="80360" y="32871"/>
                      <a:pt x="81293" y="32195"/>
                    </a:cubicBezTo>
                    <a:cubicBezTo>
                      <a:pt x="82884" y="30871"/>
                      <a:pt x="84532" y="29632"/>
                      <a:pt x="86246" y="28480"/>
                    </a:cubicBezTo>
                    <a:cubicBezTo>
                      <a:pt x="86999" y="27851"/>
                      <a:pt x="87799" y="27279"/>
                      <a:pt x="88628" y="26765"/>
                    </a:cubicBezTo>
                    <a:cubicBezTo>
                      <a:pt x="91104" y="25051"/>
                      <a:pt x="93581" y="23431"/>
                      <a:pt x="96057" y="22003"/>
                    </a:cubicBezTo>
                    <a:cubicBezTo>
                      <a:pt x="98400" y="20631"/>
                      <a:pt x="100820" y="19393"/>
                      <a:pt x="103296" y="18288"/>
                    </a:cubicBezTo>
                    <a:cubicBezTo>
                      <a:pt x="103877" y="17964"/>
                      <a:pt x="104487" y="17678"/>
                      <a:pt x="105106" y="17431"/>
                    </a:cubicBezTo>
                    <a:cubicBezTo>
                      <a:pt x="107392" y="16383"/>
                      <a:pt x="109678" y="15430"/>
                      <a:pt x="111869" y="14668"/>
                    </a:cubicBezTo>
                    <a:lnTo>
                      <a:pt x="112345" y="14668"/>
                    </a:lnTo>
                    <a:cubicBezTo>
                      <a:pt x="114250" y="14002"/>
                      <a:pt x="116155" y="13525"/>
                      <a:pt x="118060" y="13049"/>
                    </a:cubicBezTo>
                    <a:lnTo>
                      <a:pt x="121203" y="12382"/>
                    </a:lnTo>
                    <a:lnTo>
                      <a:pt x="125394" y="11716"/>
                    </a:lnTo>
                    <a:lnTo>
                      <a:pt x="127775" y="11716"/>
                    </a:lnTo>
                    <a:cubicBezTo>
                      <a:pt x="129452" y="11573"/>
                      <a:pt x="131147" y="11573"/>
                      <a:pt x="132824" y="11716"/>
                    </a:cubicBezTo>
                    <a:lnTo>
                      <a:pt x="133967" y="11716"/>
                    </a:lnTo>
                    <a:cubicBezTo>
                      <a:pt x="135910" y="11839"/>
                      <a:pt x="137853" y="12059"/>
                      <a:pt x="139777" y="12382"/>
                    </a:cubicBezTo>
                    <a:lnTo>
                      <a:pt x="141110" y="12382"/>
                    </a:lnTo>
                    <a:cubicBezTo>
                      <a:pt x="142568" y="12687"/>
                      <a:pt x="144006" y="13097"/>
                      <a:pt x="145397" y="13621"/>
                    </a:cubicBezTo>
                    <a:lnTo>
                      <a:pt x="146730" y="13621"/>
                    </a:lnTo>
                    <a:cubicBezTo>
                      <a:pt x="148511" y="14259"/>
                      <a:pt x="150235" y="15059"/>
                      <a:pt x="151874" y="16002"/>
                    </a:cubicBezTo>
                    <a:lnTo>
                      <a:pt x="130633" y="3715"/>
                    </a:lnTo>
                    <a:lnTo>
                      <a:pt x="130633" y="3715"/>
                    </a:lnTo>
                    <a:lnTo>
                      <a:pt x="126632" y="1810"/>
                    </a:lnTo>
                    <a:lnTo>
                      <a:pt x="125870" y="1810"/>
                    </a:lnTo>
                    <a:lnTo>
                      <a:pt x="124537" y="1333"/>
                    </a:lnTo>
                    <a:lnTo>
                      <a:pt x="122537" y="571"/>
                    </a:lnTo>
                    <a:lnTo>
                      <a:pt x="120251" y="571"/>
                    </a:lnTo>
                    <a:lnTo>
                      <a:pt x="118822" y="571"/>
                    </a:lnTo>
                    <a:lnTo>
                      <a:pt x="118155" y="571"/>
                    </a:lnTo>
                    <a:cubicBezTo>
                      <a:pt x="116584" y="286"/>
                      <a:pt x="114993" y="95"/>
                      <a:pt x="113393" y="0"/>
                    </a:cubicBezTo>
                    <a:lnTo>
                      <a:pt x="106916" y="0"/>
                    </a:lnTo>
                    <a:lnTo>
                      <a:pt x="104534" y="0"/>
                    </a:lnTo>
                    <a:lnTo>
                      <a:pt x="102344" y="0"/>
                    </a:lnTo>
                    <a:lnTo>
                      <a:pt x="100343" y="0"/>
                    </a:lnTo>
                    <a:lnTo>
                      <a:pt x="97200" y="667"/>
                    </a:lnTo>
                    <a:lnTo>
                      <a:pt x="95390" y="667"/>
                    </a:lnTo>
                    <a:lnTo>
                      <a:pt x="91485" y="2000"/>
                    </a:lnTo>
                    <a:lnTo>
                      <a:pt x="91485" y="2000"/>
                    </a:lnTo>
                    <a:lnTo>
                      <a:pt x="86627" y="3905"/>
                    </a:lnTo>
                    <a:lnTo>
                      <a:pt x="84722" y="4763"/>
                    </a:lnTo>
                    <a:lnTo>
                      <a:pt x="82817" y="5620"/>
                    </a:lnTo>
                    <a:cubicBezTo>
                      <a:pt x="80531" y="6763"/>
                      <a:pt x="78055" y="7906"/>
                      <a:pt x="75674" y="9334"/>
                    </a:cubicBezTo>
                    <a:cubicBezTo>
                      <a:pt x="73292" y="10763"/>
                      <a:pt x="70625" y="12382"/>
                      <a:pt x="68149" y="14097"/>
                    </a:cubicBezTo>
                    <a:lnTo>
                      <a:pt x="65863" y="15812"/>
                    </a:lnTo>
                    <a:cubicBezTo>
                      <a:pt x="64148" y="17050"/>
                      <a:pt x="62529" y="18193"/>
                      <a:pt x="60910" y="19526"/>
                    </a:cubicBezTo>
                    <a:lnTo>
                      <a:pt x="58243" y="21717"/>
                    </a:lnTo>
                    <a:lnTo>
                      <a:pt x="53766" y="25622"/>
                    </a:lnTo>
                    <a:lnTo>
                      <a:pt x="51099" y="28099"/>
                    </a:lnTo>
                    <a:lnTo>
                      <a:pt x="49480" y="29623"/>
                    </a:lnTo>
                    <a:lnTo>
                      <a:pt x="47765" y="31432"/>
                    </a:lnTo>
                    <a:cubicBezTo>
                      <a:pt x="46051" y="33242"/>
                      <a:pt x="44241" y="35052"/>
                      <a:pt x="42526" y="36957"/>
                    </a:cubicBezTo>
                    <a:cubicBezTo>
                      <a:pt x="40812" y="38862"/>
                      <a:pt x="41384" y="38195"/>
                      <a:pt x="40907" y="38767"/>
                    </a:cubicBezTo>
                    <a:cubicBezTo>
                      <a:pt x="40431" y="39338"/>
                      <a:pt x="40050" y="39814"/>
                      <a:pt x="39574" y="40386"/>
                    </a:cubicBezTo>
                    <a:lnTo>
                      <a:pt x="36526" y="44101"/>
                    </a:lnTo>
                    <a:lnTo>
                      <a:pt x="34526" y="46482"/>
                    </a:lnTo>
                    <a:lnTo>
                      <a:pt x="33001" y="48578"/>
                    </a:lnTo>
                    <a:lnTo>
                      <a:pt x="30811" y="51530"/>
                    </a:lnTo>
                    <a:cubicBezTo>
                      <a:pt x="30334" y="52292"/>
                      <a:pt x="29763" y="52959"/>
                      <a:pt x="29287" y="53626"/>
                    </a:cubicBezTo>
                    <a:lnTo>
                      <a:pt x="26906" y="57150"/>
                    </a:lnTo>
                    <a:lnTo>
                      <a:pt x="25382" y="59436"/>
                    </a:lnTo>
                    <a:cubicBezTo>
                      <a:pt x="25191" y="59779"/>
                      <a:pt x="24972" y="60093"/>
                      <a:pt x="24715" y="60388"/>
                    </a:cubicBezTo>
                    <a:lnTo>
                      <a:pt x="20714" y="67056"/>
                    </a:lnTo>
                    <a:lnTo>
                      <a:pt x="20714" y="67056"/>
                    </a:lnTo>
                    <a:cubicBezTo>
                      <a:pt x="20495" y="67551"/>
                      <a:pt x="20248" y="68028"/>
                      <a:pt x="19952" y="68485"/>
                    </a:cubicBezTo>
                    <a:lnTo>
                      <a:pt x="17285" y="73247"/>
                    </a:lnTo>
                    <a:lnTo>
                      <a:pt x="16142" y="75533"/>
                    </a:lnTo>
                    <a:lnTo>
                      <a:pt x="14999" y="77819"/>
                    </a:lnTo>
                    <a:lnTo>
                      <a:pt x="13951" y="79915"/>
                    </a:lnTo>
                    <a:cubicBezTo>
                      <a:pt x="12999" y="81724"/>
                      <a:pt x="12237" y="83629"/>
                      <a:pt x="11380" y="85439"/>
                    </a:cubicBezTo>
                    <a:cubicBezTo>
                      <a:pt x="11256" y="85801"/>
                      <a:pt x="11104" y="86153"/>
                      <a:pt x="10904" y="86487"/>
                    </a:cubicBezTo>
                    <a:lnTo>
                      <a:pt x="10904" y="86487"/>
                    </a:lnTo>
                    <a:cubicBezTo>
                      <a:pt x="9856" y="88773"/>
                      <a:pt x="8903" y="91154"/>
                      <a:pt x="8046" y="93440"/>
                    </a:cubicBezTo>
                    <a:cubicBezTo>
                      <a:pt x="8046" y="93916"/>
                      <a:pt x="8046" y="94393"/>
                      <a:pt x="8046" y="94774"/>
                    </a:cubicBezTo>
                    <a:lnTo>
                      <a:pt x="7094" y="97346"/>
                    </a:lnTo>
                    <a:cubicBezTo>
                      <a:pt x="7094" y="98584"/>
                      <a:pt x="6236" y="99727"/>
                      <a:pt x="5855" y="100870"/>
                    </a:cubicBezTo>
                    <a:lnTo>
                      <a:pt x="4998" y="103632"/>
                    </a:lnTo>
                    <a:cubicBezTo>
                      <a:pt x="4998" y="104775"/>
                      <a:pt x="4331" y="105823"/>
                      <a:pt x="4046" y="106871"/>
                    </a:cubicBezTo>
                    <a:cubicBezTo>
                      <a:pt x="3760" y="107918"/>
                      <a:pt x="3569" y="108204"/>
                      <a:pt x="3379" y="108871"/>
                    </a:cubicBezTo>
                    <a:lnTo>
                      <a:pt x="2522" y="112490"/>
                    </a:lnTo>
                    <a:cubicBezTo>
                      <a:pt x="2522" y="113824"/>
                      <a:pt x="1855" y="115157"/>
                      <a:pt x="1569" y="116491"/>
                    </a:cubicBezTo>
                    <a:cubicBezTo>
                      <a:pt x="1283" y="117824"/>
                      <a:pt x="1569" y="117443"/>
                      <a:pt x="1569" y="117920"/>
                    </a:cubicBezTo>
                    <a:cubicBezTo>
                      <a:pt x="1569" y="118396"/>
                      <a:pt x="1569" y="119824"/>
                      <a:pt x="1093" y="120777"/>
                    </a:cubicBezTo>
                    <a:cubicBezTo>
                      <a:pt x="617" y="121729"/>
                      <a:pt x="331" y="124968"/>
                      <a:pt x="45" y="127063"/>
                    </a:cubicBezTo>
                    <a:cubicBezTo>
                      <a:pt x="45" y="127635"/>
                      <a:pt x="45" y="128206"/>
                      <a:pt x="45" y="128778"/>
                    </a:cubicBezTo>
                    <a:cubicBezTo>
                      <a:pt x="45" y="129349"/>
                      <a:pt x="45" y="131350"/>
                      <a:pt x="45" y="132683"/>
                    </a:cubicBezTo>
                    <a:cubicBezTo>
                      <a:pt x="45" y="134017"/>
                      <a:pt x="45" y="134493"/>
                      <a:pt x="45" y="135446"/>
                    </a:cubicBezTo>
                    <a:cubicBezTo>
                      <a:pt x="45" y="138398"/>
                      <a:pt x="45" y="141256"/>
                      <a:pt x="45" y="144113"/>
                    </a:cubicBezTo>
                    <a:cubicBezTo>
                      <a:pt x="-431" y="157219"/>
                      <a:pt x="2874" y="170174"/>
                      <a:pt x="9570" y="181451"/>
                    </a:cubicBezTo>
                    <a:cubicBezTo>
                      <a:pt x="12980" y="186757"/>
                      <a:pt x="17581" y="191195"/>
                      <a:pt x="23000" y="194405"/>
                    </a:cubicBezTo>
                    <a:lnTo>
                      <a:pt x="44241" y="206788"/>
                    </a:lnTo>
                    <a:cubicBezTo>
                      <a:pt x="30239" y="198596"/>
                      <a:pt x="21476" y="181261"/>
                      <a:pt x="21381" y="156496"/>
                    </a:cubicBezTo>
                    <a:cubicBezTo>
                      <a:pt x="21381" y="153638"/>
                      <a:pt x="21381" y="150685"/>
                      <a:pt x="21381" y="147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4"/>
              <p:cNvSpPr/>
              <p:nvPr/>
            </p:nvSpPr>
            <p:spPr>
              <a:xfrm rot="-3737907">
                <a:off x="6183441" y="17493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>
                <a:off x="6310228" y="1785740"/>
                <a:ext cx="84197" cy="105552"/>
              </a:xfrm>
              <a:custGeom>
                <a:avLst/>
                <a:gdLst/>
                <a:ahLst/>
                <a:cxnLst/>
                <a:rect l="l" t="t" r="r" b="b"/>
                <a:pathLst>
                  <a:path w="59820" h="67770" extrusionOk="0">
                    <a:moveTo>
                      <a:pt x="31245" y="4238"/>
                    </a:moveTo>
                    <a:cubicBezTo>
                      <a:pt x="44199" y="-3191"/>
                      <a:pt x="55343" y="-524"/>
                      <a:pt x="59820" y="9667"/>
                    </a:cubicBezTo>
                    <a:lnTo>
                      <a:pt x="1432" y="67770"/>
                    </a:lnTo>
                    <a:cubicBezTo>
                      <a:pt x="442" y="64693"/>
                      <a:pt x="-44" y="61474"/>
                      <a:pt x="3" y="58245"/>
                    </a:cubicBezTo>
                    <a:cubicBezTo>
                      <a:pt x="1137" y="36271"/>
                      <a:pt x="12757" y="16173"/>
                      <a:pt x="31245" y="4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4"/>
              <p:cNvSpPr/>
              <p:nvPr/>
            </p:nvSpPr>
            <p:spPr>
              <a:xfrm>
                <a:off x="6316260" y="1811049"/>
                <a:ext cx="81805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58121" h="63888" extrusionOk="0">
                    <a:moveTo>
                      <a:pt x="58007" y="0"/>
                    </a:moveTo>
                    <a:cubicBezTo>
                      <a:pt x="58160" y="1934"/>
                      <a:pt x="58160" y="3877"/>
                      <a:pt x="58007" y="5810"/>
                    </a:cubicBezTo>
                    <a:cubicBezTo>
                      <a:pt x="56902" y="27699"/>
                      <a:pt x="45348" y="47720"/>
                      <a:pt x="26956" y="59627"/>
                    </a:cubicBezTo>
                    <a:cubicBezTo>
                      <a:pt x="15430" y="66294"/>
                      <a:pt x="5429" y="64865"/>
                      <a:pt x="0" y="572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24"/>
            <p:cNvGrpSpPr/>
            <p:nvPr/>
          </p:nvGrpSpPr>
          <p:grpSpPr>
            <a:xfrm flipH="1">
              <a:off x="5518984" y="615071"/>
              <a:ext cx="555778" cy="714165"/>
              <a:chOff x="5459108" y="1795649"/>
              <a:chExt cx="584721" cy="751357"/>
            </a:xfrm>
          </p:grpSpPr>
          <p:sp>
            <p:nvSpPr>
              <p:cNvPr id="310" name="Google Shape;310;p24"/>
              <p:cNvSpPr/>
              <p:nvPr/>
            </p:nvSpPr>
            <p:spPr>
              <a:xfrm>
                <a:off x="5459108" y="1795649"/>
                <a:ext cx="512902" cy="714169"/>
              </a:xfrm>
              <a:custGeom>
                <a:avLst/>
                <a:gdLst/>
                <a:ahLst/>
                <a:cxnLst/>
                <a:rect l="l" t="t" r="r" b="b"/>
                <a:pathLst>
                  <a:path w="323088" h="406355" extrusionOk="0">
                    <a:moveTo>
                      <a:pt x="0" y="184509"/>
                    </a:moveTo>
                    <a:lnTo>
                      <a:pt x="667" y="395392"/>
                    </a:lnTo>
                    <a:cubicBezTo>
                      <a:pt x="657" y="401441"/>
                      <a:pt x="5563" y="406355"/>
                      <a:pt x="11611" y="406355"/>
                    </a:cubicBezTo>
                    <a:cubicBezTo>
                      <a:pt x="13516" y="406355"/>
                      <a:pt x="15392" y="405860"/>
                      <a:pt x="17050" y="404917"/>
                    </a:cubicBezTo>
                    <a:lnTo>
                      <a:pt x="317659" y="231372"/>
                    </a:lnTo>
                    <a:cubicBezTo>
                      <a:pt x="321012" y="229371"/>
                      <a:pt x="323069" y="225752"/>
                      <a:pt x="323088" y="221847"/>
                    </a:cubicBezTo>
                    <a:lnTo>
                      <a:pt x="322516" y="10963"/>
                    </a:lnTo>
                    <a:cubicBezTo>
                      <a:pt x="322526" y="4915"/>
                      <a:pt x="317621" y="0"/>
                      <a:pt x="311572" y="0"/>
                    </a:cubicBezTo>
                    <a:cubicBezTo>
                      <a:pt x="309667" y="0"/>
                      <a:pt x="307791" y="495"/>
                      <a:pt x="306134" y="1438"/>
                    </a:cubicBezTo>
                    <a:lnTo>
                      <a:pt x="5525" y="174984"/>
                    </a:lnTo>
                    <a:cubicBezTo>
                      <a:pt x="2124" y="176946"/>
                      <a:pt x="19" y="180575"/>
                      <a:pt x="0" y="184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>
                <a:off x="5530924" y="1832382"/>
                <a:ext cx="512905" cy="714624"/>
              </a:xfrm>
              <a:custGeom>
                <a:avLst/>
                <a:gdLst/>
                <a:ahLst/>
                <a:cxnLst/>
                <a:rect l="l" t="t" r="r" b="b"/>
                <a:pathLst>
                  <a:path w="323090" h="406614" extrusionOk="0">
                    <a:moveTo>
                      <a:pt x="2" y="184673"/>
                    </a:moveTo>
                    <a:lnTo>
                      <a:pt x="669" y="395651"/>
                    </a:lnTo>
                    <a:cubicBezTo>
                      <a:pt x="659" y="401700"/>
                      <a:pt x="5565" y="406615"/>
                      <a:pt x="11613" y="406615"/>
                    </a:cubicBezTo>
                    <a:cubicBezTo>
                      <a:pt x="13518" y="406615"/>
                      <a:pt x="15394" y="406119"/>
                      <a:pt x="17052" y="405176"/>
                    </a:cubicBezTo>
                    <a:lnTo>
                      <a:pt x="317661" y="231536"/>
                    </a:lnTo>
                    <a:cubicBezTo>
                      <a:pt x="321061" y="229574"/>
                      <a:pt x="323138" y="225935"/>
                      <a:pt x="323090" y="222011"/>
                    </a:cubicBezTo>
                    <a:lnTo>
                      <a:pt x="322518" y="11032"/>
                    </a:lnTo>
                    <a:cubicBezTo>
                      <a:pt x="322614" y="5031"/>
                      <a:pt x="317832" y="97"/>
                      <a:pt x="311841" y="2"/>
                    </a:cubicBezTo>
                    <a:cubicBezTo>
                      <a:pt x="309831" y="-36"/>
                      <a:pt x="307860" y="488"/>
                      <a:pt x="306136" y="1507"/>
                    </a:cubicBezTo>
                    <a:lnTo>
                      <a:pt x="5526" y="175053"/>
                    </a:lnTo>
                    <a:cubicBezTo>
                      <a:pt x="2050" y="176986"/>
                      <a:pt x="-74" y="180691"/>
                      <a:pt x="2" y="1846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>
                <a:off x="5530927" y="2026736"/>
                <a:ext cx="512448" cy="371896"/>
              </a:xfrm>
              <a:custGeom>
                <a:avLst/>
                <a:gdLst/>
                <a:ahLst/>
                <a:cxnLst/>
                <a:rect l="l" t="t" r="r" b="b"/>
                <a:pathLst>
                  <a:path w="322802" h="211605" extrusionOk="0">
                    <a:moveTo>
                      <a:pt x="322802" y="15676"/>
                    </a:moveTo>
                    <a:lnTo>
                      <a:pt x="287274" y="36155"/>
                    </a:lnTo>
                    <a:cubicBezTo>
                      <a:pt x="286683" y="36707"/>
                      <a:pt x="285769" y="36707"/>
                      <a:pt x="285179" y="36155"/>
                    </a:cubicBezTo>
                    <a:lnTo>
                      <a:pt x="263557" y="3389"/>
                    </a:lnTo>
                    <a:cubicBezTo>
                      <a:pt x="260795" y="-612"/>
                      <a:pt x="255746" y="-1088"/>
                      <a:pt x="250317" y="2055"/>
                    </a:cubicBezTo>
                    <a:lnTo>
                      <a:pt x="248603" y="3103"/>
                    </a:lnTo>
                    <a:cubicBezTo>
                      <a:pt x="242059" y="7999"/>
                      <a:pt x="237477" y="15047"/>
                      <a:pt x="235648" y="23010"/>
                    </a:cubicBezTo>
                    <a:lnTo>
                      <a:pt x="217646" y="105782"/>
                    </a:lnTo>
                    <a:cubicBezTo>
                      <a:pt x="217370" y="107163"/>
                      <a:pt x="216494" y="108345"/>
                      <a:pt x="215265" y="109021"/>
                    </a:cubicBezTo>
                    <a:cubicBezTo>
                      <a:pt x="214408" y="109021"/>
                      <a:pt x="213360" y="109688"/>
                      <a:pt x="213074" y="108164"/>
                    </a:cubicBezTo>
                    <a:lnTo>
                      <a:pt x="210121" y="92543"/>
                    </a:lnTo>
                    <a:cubicBezTo>
                      <a:pt x="208693" y="85208"/>
                      <a:pt x="202882" y="83018"/>
                      <a:pt x="195739" y="86732"/>
                    </a:cubicBezTo>
                    <a:cubicBezTo>
                      <a:pt x="188090" y="91552"/>
                      <a:pt x="182747" y="99296"/>
                      <a:pt x="180975" y="108164"/>
                    </a:cubicBezTo>
                    <a:cubicBezTo>
                      <a:pt x="180727" y="109507"/>
                      <a:pt x="179937" y="110678"/>
                      <a:pt x="178784" y="111402"/>
                    </a:cubicBezTo>
                    <a:cubicBezTo>
                      <a:pt x="177927" y="111879"/>
                      <a:pt x="176879" y="112164"/>
                      <a:pt x="176498" y="110926"/>
                    </a:cubicBezTo>
                    <a:lnTo>
                      <a:pt x="161735" y="71207"/>
                    </a:lnTo>
                    <a:cubicBezTo>
                      <a:pt x="159639" y="65397"/>
                      <a:pt x="153924" y="64063"/>
                      <a:pt x="147542" y="67778"/>
                    </a:cubicBezTo>
                    <a:cubicBezTo>
                      <a:pt x="140351" y="72264"/>
                      <a:pt x="135198" y="79370"/>
                      <a:pt x="133160" y="87590"/>
                    </a:cubicBezTo>
                    <a:lnTo>
                      <a:pt x="114300" y="157313"/>
                    </a:lnTo>
                    <a:cubicBezTo>
                      <a:pt x="114033" y="158618"/>
                      <a:pt x="113195" y="159732"/>
                      <a:pt x="112014" y="160361"/>
                    </a:cubicBezTo>
                    <a:cubicBezTo>
                      <a:pt x="111157" y="160361"/>
                      <a:pt x="110204" y="161027"/>
                      <a:pt x="109823" y="159694"/>
                    </a:cubicBezTo>
                    <a:lnTo>
                      <a:pt x="104965" y="141787"/>
                    </a:lnTo>
                    <a:cubicBezTo>
                      <a:pt x="103251" y="135310"/>
                      <a:pt x="97631" y="133405"/>
                      <a:pt x="90869" y="136929"/>
                    </a:cubicBezTo>
                    <a:cubicBezTo>
                      <a:pt x="83506" y="141587"/>
                      <a:pt x="78191" y="148873"/>
                      <a:pt x="76010" y="157313"/>
                    </a:cubicBezTo>
                    <a:lnTo>
                      <a:pt x="72676" y="170267"/>
                    </a:lnTo>
                    <a:cubicBezTo>
                      <a:pt x="72428" y="171476"/>
                      <a:pt x="71704" y="172543"/>
                      <a:pt x="70676" y="173219"/>
                    </a:cubicBezTo>
                    <a:cubicBezTo>
                      <a:pt x="69913" y="173696"/>
                      <a:pt x="68961" y="174077"/>
                      <a:pt x="68485" y="173219"/>
                    </a:cubicBezTo>
                    <a:lnTo>
                      <a:pt x="65341" y="168457"/>
                    </a:lnTo>
                    <a:cubicBezTo>
                      <a:pt x="62674" y="164266"/>
                      <a:pt x="57531" y="163790"/>
                      <a:pt x="52006" y="167028"/>
                    </a:cubicBezTo>
                    <a:lnTo>
                      <a:pt x="0" y="196841"/>
                    </a:lnTo>
                    <a:lnTo>
                      <a:pt x="0" y="211605"/>
                    </a:lnTo>
                    <a:lnTo>
                      <a:pt x="51816" y="181697"/>
                    </a:lnTo>
                    <a:cubicBezTo>
                      <a:pt x="52673" y="181221"/>
                      <a:pt x="53530" y="181697"/>
                      <a:pt x="53912" y="181697"/>
                    </a:cubicBezTo>
                    <a:lnTo>
                      <a:pt x="56960" y="186459"/>
                    </a:lnTo>
                    <a:cubicBezTo>
                      <a:pt x="59722" y="190555"/>
                      <a:pt x="64770" y="191126"/>
                      <a:pt x="70390" y="187888"/>
                    </a:cubicBezTo>
                    <a:lnTo>
                      <a:pt x="71533" y="187126"/>
                    </a:lnTo>
                    <a:cubicBezTo>
                      <a:pt x="77981" y="182487"/>
                      <a:pt x="82629" y="175753"/>
                      <a:pt x="84677" y="168076"/>
                    </a:cubicBezTo>
                    <a:lnTo>
                      <a:pt x="87916" y="155027"/>
                    </a:lnTo>
                    <a:cubicBezTo>
                      <a:pt x="88192" y="153750"/>
                      <a:pt x="88983" y="152646"/>
                      <a:pt x="90106" y="151979"/>
                    </a:cubicBezTo>
                    <a:cubicBezTo>
                      <a:pt x="91059" y="151502"/>
                      <a:pt x="92107" y="151217"/>
                      <a:pt x="92393" y="152646"/>
                    </a:cubicBezTo>
                    <a:lnTo>
                      <a:pt x="97250" y="170457"/>
                    </a:lnTo>
                    <a:cubicBezTo>
                      <a:pt x="98965" y="177030"/>
                      <a:pt x="104489" y="178934"/>
                      <a:pt x="111252" y="175410"/>
                    </a:cubicBezTo>
                    <a:cubicBezTo>
                      <a:pt x="118681" y="170886"/>
                      <a:pt x="124044" y="163637"/>
                      <a:pt x="126206" y="155217"/>
                    </a:cubicBezTo>
                    <a:lnTo>
                      <a:pt x="144494" y="85875"/>
                    </a:lnTo>
                    <a:cubicBezTo>
                      <a:pt x="144847" y="84637"/>
                      <a:pt x="145618" y="83561"/>
                      <a:pt x="146685" y="82827"/>
                    </a:cubicBezTo>
                    <a:cubicBezTo>
                      <a:pt x="147352" y="82827"/>
                      <a:pt x="148399" y="82160"/>
                      <a:pt x="148876" y="83399"/>
                    </a:cubicBezTo>
                    <a:lnTo>
                      <a:pt x="163639" y="123118"/>
                    </a:lnTo>
                    <a:cubicBezTo>
                      <a:pt x="165830" y="128928"/>
                      <a:pt x="171450" y="130166"/>
                      <a:pt x="178022" y="126452"/>
                    </a:cubicBezTo>
                    <a:cubicBezTo>
                      <a:pt x="185556" y="121546"/>
                      <a:pt x="190805" y="113831"/>
                      <a:pt x="192596" y="105021"/>
                    </a:cubicBezTo>
                    <a:cubicBezTo>
                      <a:pt x="192834" y="103601"/>
                      <a:pt x="193710" y="102372"/>
                      <a:pt x="194977" y="101687"/>
                    </a:cubicBezTo>
                    <a:cubicBezTo>
                      <a:pt x="195834" y="101687"/>
                      <a:pt x="196787" y="101020"/>
                      <a:pt x="197168" y="102639"/>
                    </a:cubicBezTo>
                    <a:lnTo>
                      <a:pt x="200120" y="118260"/>
                    </a:lnTo>
                    <a:cubicBezTo>
                      <a:pt x="201549" y="125499"/>
                      <a:pt x="207264" y="127785"/>
                      <a:pt x="214408" y="124071"/>
                    </a:cubicBezTo>
                    <a:cubicBezTo>
                      <a:pt x="222171" y="119337"/>
                      <a:pt x="227647" y="111621"/>
                      <a:pt x="229553" y="102734"/>
                    </a:cubicBezTo>
                    <a:lnTo>
                      <a:pt x="247650" y="20057"/>
                    </a:lnTo>
                    <a:cubicBezTo>
                      <a:pt x="247907" y="18829"/>
                      <a:pt x="248621" y="17733"/>
                      <a:pt x="249650" y="17009"/>
                    </a:cubicBezTo>
                    <a:cubicBezTo>
                      <a:pt x="250603" y="16438"/>
                      <a:pt x="251365" y="16152"/>
                      <a:pt x="251936" y="17009"/>
                    </a:cubicBezTo>
                    <a:lnTo>
                      <a:pt x="273653" y="49490"/>
                    </a:lnTo>
                    <a:cubicBezTo>
                      <a:pt x="276320" y="53490"/>
                      <a:pt x="281464" y="53966"/>
                      <a:pt x="286893" y="50823"/>
                    </a:cubicBezTo>
                    <a:lnTo>
                      <a:pt x="322516" y="302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8282-8BFF-C056-5310-68FFDBF9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097F-3409-0234-EF51-7096B878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C750-7402-35F4-0FBD-70735042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2C71-16DB-4AFF-BD51-9C04DA4D2BB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6DFB1-F16C-09B4-EEC6-2065B86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2C825-6199-D613-0056-726B9178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003-0AD6-43F1-BC98-6B47E1AD1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457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16682" y="4856559"/>
            <a:ext cx="193968" cy="2019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32" y="16942"/>
            <a:ext cx="1246568" cy="31166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Connecteur droit 3"/>
          <p:cNvSpPr/>
          <p:nvPr/>
        </p:nvSpPr>
        <p:spPr>
          <a:xfrm flipH="1">
            <a:off x="505505" y="298336"/>
            <a:ext cx="1" cy="496754"/>
          </a:xfrm>
          <a:prstGeom prst="line">
            <a:avLst/>
          </a:prstGeom>
          <a:ln w="76200">
            <a:solidFill>
              <a:srgbClr val="2487AC"/>
            </a:solidFill>
            <a:miter/>
          </a:ln>
        </p:spPr>
        <p:txBody>
          <a:bodyPr lIns="34289" rIns="34289"/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7888580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47" name="Google Shape;47;p5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685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3546874" y="2497950"/>
            <a:ext cx="25056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720000" y="2497950"/>
            <a:ext cx="25056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720000" y="2078977"/>
            <a:ext cx="2505600" cy="4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3546875" y="2078977"/>
            <a:ext cx="2505600" cy="4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8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90" name="Google Shape;90;p8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9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95" name="Google Shape;95;p9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1948800" y="4014450"/>
            <a:ext cx="5246400" cy="441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3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111" name="Google Shape;111;p13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720000" y="685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259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34445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53524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5" hasCustomPrompt="1"/>
          </p:nvPr>
        </p:nvSpPr>
        <p:spPr>
          <a:xfrm>
            <a:off x="3956300" y="34445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3956300" y="16259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 hasCustomPrompt="1"/>
          </p:nvPr>
        </p:nvSpPr>
        <p:spPr>
          <a:xfrm>
            <a:off x="3956300" y="253525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454700" y="1625950"/>
            <a:ext cx="2408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8"/>
          </p:nvPr>
        </p:nvSpPr>
        <p:spPr>
          <a:xfrm>
            <a:off x="1454700" y="2535238"/>
            <a:ext cx="2408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9"/>
          </p:nvPr>
        </p:nvSpPr>
        <p:spPr>
          <a:xfrm>
            <a:off x="4691000" y="1625950"/>
            <a:ext cx="2408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3"/>
          </p:nvPr>
        </p:nvSpPr>
        <p:spPr>
          <a:xfrm>
            <a:off x="1454700" y="3444550"/>
            <a:ext cx="2408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4"/>
          </p:nvPr>
        </p:nvSpPr>
        <p:spPr>
          <a:xfrm>
            <a:off x="4691000" y="2535238"/>
            <a:ext cx="2408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5"/>
          </p:nvPr>
        </p:nvSpPr>
        <p:spPr>
          <a:xfrm>
            <a:off x="4691000" y="3444525"/>
            <a:ext cx="2408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2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256" name="Google Shape;256;p22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1281132" y="692400"/>
            <a:ext cx="3830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1"/>
          </p:nvPr>
        </p:nvSpPr>
        <p:spPr>
          <a:xfrm>
            <a:off x="1281100" y="1626623"/>
            <a:ext cx="38301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1281150" y="3535750"/>
            <a:ext cx="3886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Asap"/>
                <a:ea typeface="Asap"/>
                <a:cs typeface="Asap"/>
                <a:sym typeface="Asap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sz="1000" b="1" u="sng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3"/>
          <p:cNvGrpSpPr/>
          <p:nvPr/>
        </p:nvGrpSpPr>
        <p:grpSpPr>
          <a:xfrm>
            <a:off x="25" y="0"/>
            <a:ext cx="9144000" cy="5143700"/>
            <a:chOff x="25" y="0"/>
            <a:chExt cx="9144000" cy="5143700"/>
          </a:xfrm>
        </p:grpSpPr>
        <p:sp>
          <p:nvSpPr>
            <p:cNvPr id="263" name="Google Shape;263;p23"/>
            <p:cNvSpPr/>
            <p:nvPr/>
          </p:nvSpPr>
          <p:spPr>
            <a:xfrm>
              <a:off x="25" y="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5" y="4604000"/>
              <a:ext cx="9144000" cy="539700"/>
            </a:xfrm>
            <a:prstGeom prst="rect">
              <a:avLst/>
            </a:prstGeom>
            <a:solidFill>
              <a:srgbClr val="F7D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ap"/>
                <a:ea typeface="Asap"/>
                <a:cs typeface="Asap"/>
                <a:sym typeface="Asap"/>
              </a:endParaRPr>
            </a:p>
          </p:txBody>
        </p:sp>
      </p:grpSp>
      <p:grpSp>
        <p:nvGrpSpPr>
          <p:cNvPr id="265" name="Google Shape;265;p23"/>
          <p:cNvGrpSpPr/>
          <p:nvPr/>
        </p:nvGrpSpPr>
        <p:grpSpPr>
          <a:xfrm>
            <a:off x="8322595" y="3126233"/>
            <a:ext cx="548155" cy="1609094"/>
            <a:chOff x="8365895" y="744533"/>
            <a:chExt cx="548155" cy="1609094"/>
          </a:xfrm>
        </p:grpSpPr>
        <p:grpSp>
          <p:nvGrpSpPr>
            <p:cNvPr id="266" name="Google Shape;266;p23"/>
            <p:cNvGrpSpPr/>
            <p:nvPr/>
          </p:nvGrpSpPr>
          <p:grpSpPr>
            <a:xfrm>
              <a:off x="8365895" y="921256"/>
              <a:ext cx="524111" cy="1234037"/>
              <a:chOff x="6579912" y="1188055"/>
              <a:chExt cx="616964" cy="1452663"/>
            </a:xfrm>
          </p:grpSpPr>
          <p:sp>
            <p:nvSpPr>
              <p:cNvPr id="267" name="Google Shape;267;p23"/>
              <p:cNvSpPr/>
              <p:nvPr/>
            </p:nvSpPr>
            <p:spPr>
              <a:xfrm>
                <a:off x="6579912" y="1188055"/>
                <a:ext cx="616964" cy="1452663"/>
              </a:xfrm>
              <a:custGeom>
                <a:avLst/>
                <a:gdLst/>
                <a:ahLst/>
                <a:cxnLst/>
                <a:rect l="l" t="t" r="r" b="b"/>
                <a:pathLst>
                  <a:path w="438340" h="932689" extrusionOk="0">
                    <a:moveTo>
                      <a:pt x="412718" y="225934"/>
                    </a:moveTo>
                    <a:cubicBezTo>
                      <a:pt x="427872" y="235726"/>
                      <a:pt x="437407" y="252204"/>
                      <a:pt x="438340" y="270225"/>
                    </a:cubicBezTo>
                    <a:lnTo>
                      <a:pt x="436531" y="914496"/>
                    </a:lnTo>
                    <a:cubicBezTo>
                      <a:pt x="436531" y="930784"/>
                      <a:pt x="424910" y="937356"/>
                      <a:pt x="410718" y="929165"/>
                    </a:cubicBezTo>
                    <a:lnTo>
                      <a:pt x="25622" y="706756"/>
                    </a:lnTo>
                    <a:cubicBezTo>
                      <a:pt x="10458" y="696916"/>
                      <a:pt x="933" y="680419"/>
                      <a:pt x="0" y="662369"/>
                    </a:cubicBezTo>
                    <a:lnTo>
                      <a:pt x="1810" y="18193"/>
                    </a:lnTo>
                    <a:cubicBezTo>
                      <a:pt x="1810" y="1906"/>
                      <a:pt x="13430" y="-4666"/>
                      <a:pt x="27527" y="35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6843563" y="1731634"/>
                <a:ext cx="89286" cy="123016"/>
              </a:xfrm>
              <a:custGeom>
                <a:avLst/>
                <a:gdLst/>
                <a:ahLst/>
                <a:cxnLst/>
                <a:rect l="l" t="t" r="r" b="b"/>
                <a:pathLst>
                  <a:path w="63436" h="78983" extrusionOk="0">
                    <a:moveTo>
                      <a:pt x="57341" y="27242"/>
                    </a:moveTo>
                    <a:cubicBezTo>
                      <a:pt x="57236" y="37700"/>
                      <a:pt x="58417" y="48130"/>
                      <a:pt x="60865" y="58293"/>
                    </a:cubicBezTo>
                    <a:cubicBezTo>
                      <a:pt x="61436" y="62484"/>
                      <a:pt x="62294" y="69152"/>
                      <a:pt x="63437" y="77343"/>
                    </a:cubicBezTo>
                    <a:cubicBezTo>
                      <a:pt x="53578" y="80534"/>
                      <a:pt x="42796" y="79020"/>
                      <a:pt x="34195" y="73247"/>
                    </a:cubicBezTo>
                    <a:cubicBezTo>
                      <a:pt x="20669" y="64313"/>
                      <a:pt x="9049" y="52788"/>
                      <a:pt x="0" y="39338"/>
                    </a:cubicBezTo>
                    <a:cubicBezTo>
                      <a:pt x="1905" y="28861"/>
                      <a:pt x="3048" y="21241"/>
                      <a:pt x="3048" y="20860"/>
                    </a:cubicBezTo>
                    <a:lnTo>
                      <a:pt x="3048" y="20860"/>
                    </a:lnTo>
                    <a:cubicBezTo>
                      <a:pt x="4667" y="14021"/>
                      <a:pt x="5505" y="7030"/>
                      <a:pt x="5525" y="0"/>
                    </a:cubicBezTo>
                    <a:cubicBezTo>
                      <a:pt x="8658" y="4706"/>
                      <a:pt x="12268" y="9077"/>
                      <a:pt x="16288" y="13049"/>
                    </a:cubicBezTo>
                    <a:cubicBezTo>
                      <a:pt x="20927" y="17802"/>
                      <a:pt x="26146" y="21965"/>
                      <a:pt x="31813" y="25432"/>
                    </a:cubicBezTo>
                    <a:cubicBezTo>
                      <a:pt x="36014" y="28051"/>
                      <a:pt x="40786" y="29623"/>
                      <a:pt x="45720" y="30004"/>
                    </a:cubicBezTo>
                    <a:cubicBezTo>
                      <a:pt x="49740" y="29871"/>
                      <a:pt x="53693" y="28928"/>
                      <a:pt x="57341" y="27242"/>
                    </a:cubicBezTo>
                    <a:close/>
                  </a:path>
                </a:pathLst>
              </a:custGeom>
              <a:solidFill>
                <a:srgbClr val="F7D5A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6691374" y="1754486"/>
                <a:ext cx="170261" cy="250426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160787" extrusionOk="0">
                    <a:moveTo>
                      <a:pt x="104680" y="1053"/>
                    </a:moveTo>
                    <a:lnTo>
                      <a:pt x="110871" y="5625"/>
                    </a:lnTo>
                    <a:cubicBezTo>
                      <a:pt x="110490" y="12035"/>
                      <a:pt x="109604" y="18408"/>
                      <a:pt x="108204" y="24675"/>
                    </a:cubicBezTo>
                    <a:cubicBezTo>
                      <a:pt x="108204" y="27533"/>
                      <a:pt x="107156" y="30581"/>
                      <a:pt x="106489" y="33629"/>
                    </a:cubicBezTo>
                    <a:cubicBezTo>
                      <a:pt x="103822" y="47345"/>
                      <a:pt x="119158" y="147929"/>
                      <a:pt x="120967" y="159644"/>
                    </a:cubicBezTo>
                    <a:lnTo>
                      <a:pt x="120967" y="160787"/>
                    </a:lnTo>
                    <a:lnTo>
                      <a:pt x="0" y="90969"/>
                    </a:lnTo>
                    <a:cubicBezTo>
                      <a:pt x="0" y="90302"/>
                      <a:pt x="1619" y="77348"/>
                      <a:pt x="3715" y="60775"/>
                    </a:cubicBezTo>
                    <a:cubicBezTo>
                      <a:pt x="4763" y="52393"/>
                      <a:pt x="5905" y="43344"/>
                      <a:pt x="7048" y="34867"/>
                    </a:cubicBezTo>
                    <a:cubicBezTo>
                      <a:pt x="8287" y="23856"/>
                      <a:pt x="10096" y="12921"/>
                      <a:pt x="12478" y="2101"/>
                    </a:cubicBezTo>
                    <a:cubicBezTo>
                      <a:pt x="15335" y="-4852"/>
                      <a:pt x="77724" y="7626"/>
                      <a:pt x="81058" y="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6790700" y="1542126"/>
                <a:ext cx="31987" cy="86416"/>
              </a:xfrm>
              <a:custGeom>
                <a:avLst/>
                <a:gdLst/>
                <a:ahLst/>
                <a:cxnLst/>
                <a:rect l="l" t="t" r="r" b="b"/>
                <a:pathLst>
                  <a:path w="22726" h="55484" extrusionOk="0">
                    <a:moveTo>
                      <a:pt x="9296" y="828"/>
                    </a:moveTo>
                    <a:cubicBezTo>
                      <a:pt x="11135" y="1961"/>
                      <a:pt x="12697" y="3495"/>
                      <a:pt x="13868" y="5304"/>
                    </a:cubicBezTo>
                    <a:cubicBezTo>
                      <a:pt x="14173" y="6733"/>
                      <a:pt x="14583" y="8133"/>
                      <a:pt x="15107" y="9495"/>
                    </a:cubicBezTo>
                    <a:cubicBezTo>
                      <a:pt x="15107" y="10829"/>
                      <a:pt x="18441" y="37404"/>
                      <a:pt x="19869" y="42166"/>
                    </a:cubicBezTo>
                    <a:cubicBezTo>
                      <a:pt x="19936" y="42643"/>
                      <a:pt x="20174" y="43090"/>
                      <a:pt x="20536" y="43404"/>
                    </a:cubicBezTo>
                    <a:cubicBezTo>
                      <a:pt x="21298" y="43881"/>
                      <a:pt x="22155" y="41309"/>
                      <a:pt x="22727" y="39118"/>
                    </a:cubicBezTo>
                    <a:cubicBezTo>
                      <a:pt x="22727" y="48072"/>
                      <a:pt x="22727" y="56835"/>
                      <a:pt x="18917" y="55311"/>
                    </a:cubicBezTo>
                    <a:lnTo>
                      <a:pt x="18345" y="55311"/>
                    </a:lnTo>
                    <a:cubicBezTo>
                      <a:pt x="17583" y="54863"/>
                      <a:pt x="16907" y="54282"/>
                      <a:pt x="16345" y="53596"/>
                    </a:cubicBezTo>
                    <a:cubicBezTo>
                      <a:pt x="6820" y="43595"/>
                      <a:pt x="-7182" y="2161"/>
                      <a:pt x="4343" y="161"/>
                    </a:cubicBezTo>
                    <a:cubicBezTo>
                      <a:pt x="6020" y="-191"/>
                      <a:pt x="7773" y="37"/>
                      <a:pt x="9296" y="828"/>
                    </a:cubicBezTo>
                    <a:close/>
                  </a:path>
                </a:pathLst>
              </a:custGeom>
              <a:solidFill>
                <a:srgbClr val="F7D5A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6953008" y="1649443"/>
                <a:ext cx="32021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22750" h="45325" extrusionOk="0">
                    <a:moveTo>
                      <a:pt x="13626" y="1116"/>
                    </a:moveTo>
                    <a:cubicBezTo>
                      <a:pt x="15522" y="2355"/>
                      <a:pt x="17170" y="3936"/>
                      <a:pt x="18484" y="5783"/>
                    </a:cubicBezTo>
                    <a:cubicBezTo>
                      <a:pt x="30009" y="21119"/>
                      <a:pt x="15531" y="45979"/>
                      <a:pt x="6292" y="45312"/>
                    </a:cubicBezTo>
                    <a:cubicBezTo>
                      <a:pt x="5559" y="45236"/>
                      <a:pt x="4844" y="45007"/>
                      <a:pt x="4197" y="44646"/>
                    </a:cubicBezTo>
                    <a:cubicBezTo>
                      <a:pt x="3587" y="44245"/>
                      <a:pt x="3044" y="43769"/>
                      <a:pt x="2577" y="43217"/>
                    </a:cubicBezTo>
                    <a:cubicBezTo>
                      <a:pt x="806" y="40016"/>
                      <a:pt x="-80" y="36397"/>
                      <a:pt x="6" y="32739"/>
                    </a:cubicBezTo>
                    <a:cubicBezTo>
                      <a:pt x="177" y="33196"/>
                      <a:pt x="473" y="33587"/>
                      <a:pt x="863" y="33882"/>
                    </a:cubicBezTo>
                    <a:lnTo>
                      <a:pt x="863" y="33882"/>
                    </a:lnTo>
                    <a:cubicBezTo>
                      <a:pt x="2768" y="35025"/>
                      <a:pt x="2958" y="20166"/>
                      <a:pt x="5721" y="9879"/>
                    </a:cubicBezTo>
                    <a:cubicBezTo>
                      <a:pt x="6711" y="6755"/>
                      <a:pt x="7502" y="3574"/>
                      <a:pt x="8102" y="354"/>
                    </a:cubicBezTo>
                    <a:cubicBezTo>
                      <a:pt x="9959" y="-312"/>
                      <a:pt x="12026" y="-27"/>
                      <a:pt x="13626" y="1116"/>
                    </a:cubicBezTo>
                    <a:close/>
                  </a:path>
                </a:pathLst>
              </a:custGeom>
              <a:solidFill>
                <a:srgbClr val="F7D5A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6817707" y="1490888"/>
                <a:ext cx="139158" cy="286448"/>
              </a:xfrm>
              <a:custGeom>
                <a:avLst/>
                <a:gdLst/>
                <a:ahLst/>
                <a:cxnLst/>
                <a:rect l="l" t="t" r="r" b="b"/>
                <a:pathLst>
                  <a:path w="98869" h="183915" extrusionOk="0">
                    <a:moveTo>
                      <a:pt x="76771" y="35135"/>
                    </a:moveTo>
                    <a:cubicBezTo>
                      <a:pt x="77867" y="35745"/>
                      <a:pt x="78867" y="36516"/>
                      <a:pt x="79724" y="37421"/>
                    </a:cubicBezTo>
                    <a:cubicBezTo>
                      <a:pt x="87278" y="46679"/>
                      <a:pt x="92097" y="57862"/>
                      <a:pt x="93631" y="69711"/>
                    </a:cubicBezTo>
                    <a:cubicBezTo>
                      <a:pt x="94707" y="87732"/>
                      <a:pt x="94707" y="105791"/>
                      <a:pt x="93631" y="123813"/>
                    </a:cubicBezTo>
                    <a:cubicBezTo>
                      <a:pt x="93678" y="127527"/>
                      <a:pt x="94593" y="131175"/>
                      <a:pt x="96298" y="134481"/>
                    </a:cubicBezTo>
                    <a:cubicBezTo>
                      <a:pt x="96212" y="138138"/>
                      <a:pt x="97098" y="141758"/>
                      <a:pt x="98870" y="144958"/>
                    </a:cubicBezTo>
                    <a:cubicBezTo>
                      <a:pt x="97736" y="152131"/>
                      <a:pt x="96145" y="159227"/>
                      <a:pt x="94107" y="166199"/>
                    </a:cubicBezTo>
                    <a:cubicBezTo>
                      <a:pt x="87887" y="177086"/>
                      <a:pt x="76352" y="183830"/>
                      <a:pt x="63818" y="183916"/>
                    </a:cubicBezTo>
                    <a:cubicBezTo>
                      <a:pt x="58884" y="183534"/>
                      <a:pt x="54112" y="181963"/>
                      <a:pt x="49911" y="179343"/>
                    </a:cubicBezTo>
                    <a:cubicBezTo>
                      <a:pt x="44244" y="175876"/>
                      <a:pt x="39024" y="171714"/>
                      <a:pt x="34385" y="166961"/>
                    </a:cubicBezTo>
                    <a:cubicBezTo>
                      <a:pt x="30366" y="162989"/>
                      <a:pt x="26756" y="158617"/>
                      <a:pt x="23622" y="153912"/>
                    </a:cubicBezTo>
                    <a:cubicBezTo>
                      <a:pt x="15316" y="141777"/>
                      <a:pt x="8887" y="128442"/>
                      <a:pt x="4572" y="114383"/>
                    </a:cubicBezTo>
                    <a:cubicBezTo>
                      <a:pt x="3620" y="110097"/>
                      <a:pt x="1714" y="100476"/>
                      <a:pt x="0" y="88189"/>
                    </a:cubicBezTo>
                    <a:cubicBezTo>
                      <a:pt x="3810" y="89713"/>
                      <a:pt x="4096" y="80950"/>
                      <a:pt x="3810" y="71997"/>
                    </a:cubicBezTo>
                    <a:cubicBezTo>
                      <a:pt x="3810" y="70473"/>
                      <a:pt x="4477" y="69139"/>
                      <a:pt x="4477" y="69044"/>
                    </a:cubicBezTo>
                    <a:cubicBezTo>
                      <a:pt x="4477" y="68949"/>
                      <a:pt x="4477" y="58567"/>
                      <a:pt x="4477" y="52947"/>
                    </a:cubicBezTo>
                    <a:cubicBezTo>
                      <a:pt x="4477" y="47327"/>
                      <a:pt x="-1048" y="19800"/>
                      <a:pt x="3905" y="7227"/>
                    </a:cubicBezTo>
                    <a:cubicBezTo>
                      <a:pt x="7048" y="-774"/>
                      <a:pt x="12002" y="-1822"/>
                      <a:pt x="19621" y="2559"/>
                    </a:cubicBezTo>
                    <a:cubicBezTo>
                      <a:pt x="25070" y="6074"/>
                      <a:pt x="30166" y="10094"/>
                      <a:pt x="34862" y="14561"/>
                    </a:cubicBezTo>
                    <a:cubicBezTo>
                      <a:pt x="37995" y="17447"/>
                      <a:pt x="41453" y="19971"/>
                      <a:pt x="45148" y="22086"/>
                    </a:cubicBezTo>
                    <a:cubicBezTo>
                      <a:pt x="50873" y="25248"/>
                      <a:pt x="56912" y="27839"/>
                      <a:pt x="63151" y="29801"/>
                    </a:cubicBezTo>
                    <a:cubicBezTo>
                      <a:pt x="67828" y="31211"/>
                      <a:pt x="72380" y="33001"/>
                      <a:pt x="76771" y="35135"/>
                    </a:cubicBezTo>
                    <a:close/>
                  </a:path>
                </a:pathLst>
              </a:custGeom>
              <a:solidFill>
                <a:srgbClr val="F7D5A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6803932" y="1421209"/>
                <a:ext cx="166633" cy="281118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180493" extrusionOk="0">
                    <a:moveTo>
                      <a:pt x="56371" y="13839"/>
                    </a:moveTo>
                    <a:cubicBezTo>
                      <a:pt x="75554" y="24774"/>
                      <a:pt x="92547" y="39175"/>
                      <a:pt x="106472" y="56320"/>
                    </a:cubicBezTo>
                    <a:cubicBezTo>
                      <a:pt x="113426" y="69179"/>
                      <a:pt x="112664" y="84133"/>
                      <a:pt x="116855" y="93849"/>
                    </a:cubicBezTo>
                    <a:cubicBezTo>
                      <a:pt x="120284" y="101564"/>
                      <a:pt x="117331" y="130616"/>
                      <a:pt x="114188" y="146903"/>
                    </a:cubicBezTo>
                    <a:cubicBezTo>
                      <a:pt x="113588" y="150123"/>
                      <a:pt x="112797" y="153304"/>
                      <a:pt x="111806" y="156428"/>
                    </a:cubicBezTo>
                    <a:cubicBezTo>
                      <a:pt x="109044" y="166715"/>
                      <a:pt x="108854" y="181574"/>
                      <a:pt x="106949" y="180431"/>
                    </a:cubicBezTo>
                    <a:cubicBezTo>
                      <a:pt x="106530" y="180107"/>
                      <a:pt x="106196" y="179688"/>
                      <a:pt x="105996" y="179193"/>
                    </a:cubicBezTo>
                    <a:cubicBezTo>
                      <a:pt x="104291" y="175888"/>
                      <a:pt x="103377" y="172240"/>
                      <a:pt x="103329" y="168525"/>
                    </a:cubicBezTo>
                    <a:cubicBezTo>
                      <a:pt x="104406" y="150504"/>
                      <a:pt x="104406" y="132444"/>
                      <a:pt x="103329" y="114423"/>
                    </a:cubicBezTo>
                    <a:cubicBezTo>
                      <a:pt x="101796" y="102574"/>
                      <a:pt x="96976" y="91391"/>
                      <a:pt x="89423" y="82133"/>
                    </a:cubicBezTo>
                    <a:cubicBezTo>
                      <a:pt x="88565" y="81228"/>
                      <a:pt x="87565" y="80457"/>
                      <a:pt x="86470" y="79847"/>
                    </a:cubicBezTo>
                    <a:cubicBezTo>
                      <a:pt x="82022" y="77704"/>
                      <a:pt x="77402" y="75913"/>
                      <a:pt x="72659" y="74513"/>
                    </a:cubicBezTo>
                    <a:cubicBezTo>
                      <a:pt x="66420" y="72551"/>
                      <a:pt x="60381" y="69960"/>
                      <a:pt x="54656" y="66798"/>
                    </a:cubicBezTo>
                    <a:cubicBezTo>
                      <a:pt x="50961" y="64684"/>
                      <a:pt x="47503" y="62159"/>
                      <a:pt x="44370" y="59273"/>
                    </a:cubicBezTo>
                    <a:cubicBezTo>
                      <a:pt x="39674" y="54806"/>
                      <a:pt x="34578" y="50786"/>
                      <a:pt x="29130" y="47272"/>
                    </a:cubicBezTo>
                    <a:cubicBezTo>
                      <a:pt x="21510" y="42890"/>
                      <a:pt x="16556" y="43938"/>
                      <a:pt x="13413" y="51939"/>
                    </a:cubicBezTo>
                    <a:cubicBezTo>
                      <a:pt x="8460" y="64512"/>
                      <a:pt x="13985" y="91944"/>
                      <a:pt x="13985" y="97659"/>
                    </a:cubicBezTo>
                    <a:cubicBezTo>
                      <a:pt x="13985" y="103374"/>
                      <a:pt x="13985" y="113185"/>
                      <a:pt x="13985" y="113756"/>
                    </a:cubicBezTo>
                    <a:cubicBezTo>
                      <a:pt x="13985" y="114328"/>
                      <a:pt x="13985" y="115185"/>
                      <a:pt x="13318" y="116709"/>
                    </a:cubicBezTo>
                    <a:cubicBezTo>
                      <a:pt x="12651" y="118233"/>
                      <a:pt x="11889" y="121472"/>
                      <a:pt x="11127" y="120995"/>
                    </a:cubicBezTo>
                    <a:cubicBezTo>
                      <a:pt x="10765" y="120681"/>
                      <a:pt x="10527" y="120233"/>
                      <a:pt x="10461" y="119757"/>
                    </a:cubicBezTo>
                    <a:cubicBezTo>
                      <a:pt x="9032" y="114994"/>
                      <a:pt x="5793" y="88420"/>
                      <a:pt x="5698" y="87086"/>
                    </a:cubicBezTo>
                    <a:cubicBezTo>
                      <a:pt x="5174" y="85724"/>
                      <a:pt x="4765" y="84324"/>
                      <a:pt x="4460" y="82895"/>
                    </a:cubicBezTo>
                    <a:cubicBezTo>
                      <a:pt x="-284" y="65845"/>
                      <a:pt x="-1255" y="47967"/>
                      <a:pt x="1602" y="30508"/>
                    </a:cubicBezTo>
                    <a:cubicBezTo>
                      <a:pt x="4460" y="24888"/>
                      <a:pt x="5888" y="11458"/>
                      <a:pt x="13699" y="1933"/>
                    </a:cubicBezTo>
                    <a:cubicBezTo>
                      <a:pt x="17795" y="-3116"/>
                      <a:pt x="35988" y="2028"/>
                      <a:pt x="56371" y="13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6840447" y="1792494"/>
                <a:ext cx="94812" cy="243445"/>
              </a:xfrm>
              <a:custGeom>
                <a:avLst/>
                <a:gdLst/>
                <a:ahLst/>
                <a:cxnLst/>
                <a:rect l="l" t="t" r="r" b="b"/>
                <a:pathLst>
                  <a:path w="67362" h="156305" extrusionOk="0">
                    <a:moveTo>
                      <a:pt x="67081" y="47339"/>
                    </a:moveTo>
                    <a:cubicBezTo>
                      <a:pt x="69653" y="64103"/>
                      <a:pt x="53841" y="146590"/>
                      <a:pt x="51936" y="156305"/>
                    </a:cubicBezTo>
                    <a:lnTo>
                      <a:pt x="37648" y="148019"/>
                    </a:lnTo>
                    <a:lnTo>
                      <a:pt x="28123" y="142685"/>
                    </a:lnTo>
                    <a:lnTo>
                      <a:pt x="14788" y="134969"/>
                    </a:lnTo>
                    <a:cubicBezTo>
                      <a:pt x="12979" y="123063"/>
                      <a:pt x="-2356" y="22670"/>
                      <a:pt x="311" y="8954"/>
                    </a:cubicBezTo>
                    <a:cubicBezTo>
                      <a:pt x="977" y="5905"/>
                      <a:pt x="1549" y="2858"/>
                      <a:pt x="2025" y="0"/>
                    </a:cubicBezTo>
                    <a:cubicBezTo>
                      <a:pt x="11074" y="13449"/>
                      <a:pt x="22694" y="24975"/>
                      <a:pt x="36220" y="33909"/>
                    </a:cubicBezTo>
                    <a:cubicBezTo>
                      <a:pt x="44821" y="39681"/>
                      <a:pt x="55603" y="41196"/>
                      <a:pt x="65462" y="38005"/>
                    </a:cubicBezTo>
                    <a:cubicBezTo>
                      <a:pt x="66319" y="40958"/>
                      <a:pt x="66319" y="44101"/>
                      <a:pt x="67081" y="473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6913227" y="1814463"/>
                <a:ext cx="170261" cy="331713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212978" extrusionOk="0">
                    <a:moveTo>
                      <a:pt x="17240" y="3143"/>
                    </a:moveTo>
                    <a:lnTo>
                      <a:pt x="40672" y="37147"/>
                    </a:lnTo>
                    <a:cubicBezTo>
                      <a:pt x="43910" y="40291"/>
                      <a:pt x="106204" y="99822"/>
                      <a:pt x="108966" y="110014"/>
                    </a:cubicBezTo>
                    <a:cubicBezTo>
                      <a:pt x="111728" y="120205"/>
                      <a:pt x="120491" y="208312"/>
                      <a:pt x="120968" y="212979"/>
                    </a:cubicBezTo>
                    <a:lnTo>
                      <a:pt x="0" y="143161"/>
                    </a:lnTo>
                    <a:lnTo>
                      <a:pt x="0" y="142208"/>
                    </a:lnTo>
                    <a:cubicBezTo>
                      <a:pt x="1905" y="132683"/>
                      <a:pt x="17716" y="50006"/>
                      <a:pt x="15145" y="33242"/>
                    </a:cubicBezTo>
                    <a:cubicBezTo>
                      <a:pt x="14669" y="30004"/>
                      <a:pt x="14192" y="26861"/>
                      <a:pt x="13716" y="23717"/>
                    </a:cubicBezTo>
                    <a:cubicBezTo>
                      <a:pt x="12573" y="15812"/>
                      <a:pt x="11716" y="9144"/>
                      <a:pt x="11144" y="4667"/>
                    </a:cubicBezTo>
                    <a:cubicBezTo>
                      <a:pt x="10573" y="190"/>
                      <a:pt x="10573" y="95"/>
                      <a:pt x="10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6698475" y="2203370"/>
                <a:ext cx="85935" cy="80703"/>
              </a:xfrm>
              <a:custGeom>
                <a:avLst/>
                <a:gdLst/>
                <a:ahLst/>
                <a:cxnLst/>
                <a:rect l="l" t="t" r="r" b="b"/>
                <a:pathLst>
                  <a:path w="61055" h="51816" extrusionOk="0">
                    <a:moveTo>
                      <a:pt x="61055" y="35338"/>
                    </a:moveTo>
                    <a:lnTo>
                      <a:pt x="61055" y="51816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61055" y="35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6698743" y="2094416"/>
                <a:ext cx="182059" cy="141972"/>
              </a:xfrm>
              <a:custGeom>
                <a:avLst/>
                <a:gdLst/>
                <a:ahLst/>
                <a:cxnLst/>
                <a:rect l="l" t="t" r="r" b="b"/>
                <a:pathLst>
                  <a:path w="129349" h="91154" extrusionOk="0">
                    <a:moveTo>
                      <a:pt x="129350" y="74676"/>
                    </a:moveTo>
                    <a:lnTo>
                      <a:pt x="129254" y="9115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129350" y="746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6699011" y="1990509"/>
                <a:ext cx="306604" cy="221637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303" extrusionOk="0">
                    <a:moveTo>
                      <a:pt x="217837" y="125730"/>
                    </a:moveTo>
                    <a:lnTo>
                      <a:pt x="217741" y="14230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6698609" y="2139986"/>
                <a:ext cx="131517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93440" h="70484" extrusionOk="0">
                    <a:moveTo>
                      <a:pt x="93440" y="53912"/>
                    </a:moveTo>
                    <a:lnTo>
                      <a:pt x="93440" y="70485"/>
                    </a:lnTo>
                    <a:lnTo>
                      <a:pt x="0" y="16573"/>
                    </a:lnTo>
                    <a:lnTo>
                      <a:pt x="0" y="0"/>
                    </a:lnTo>
                    <a:lnTo>
                      <a:pt x="93440" y="539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6698876" y="2042018"/>
                <a:ext cx="306604" cy="221489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208" extrusionOk="0">
                    <a:moveTo>
                      <a:pt x="217837" y="125730"/>
                    </a:moveTo>
                    <a:lnTo>
                      <a:pt x="217741" y="142208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807525" y="2273284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2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61151" y="352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6916577" y="2343049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3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95" y="0"/>
                    </a:lnTo>
                    <a:lnTo>
                      <a:pt x="61151" y="352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3"/>
            <p:cNvGrpSpPr/>
            <p:nvPr/>
          </p:nvGrpSpPr>
          <p:grpSpPr>
            <a:xfrm>
              <a:off x="8635384" y="1959742"/>
              <a:ext cx="278666" cy="393885"/>
              <a:chOff x="7240772" y="1611131"/>
              <a:chExt cx="439606" cy="621368"/>
            </a:xfrm>
          </p:grpSpPr>
          <p:sp>
            <p:nvSpPr>
              <p:cNvPr id="284" name="Google Shape;284;p23"/>
              <p:cNvSpPr/>
              <p:nvPr/>
            </p:nvSpPr>
            <p:spPr>
              <a:xfrm>
                <a:off x="7240772" y="1611131"/>
                <a:ext cx="439606" cy="621368"/>
              </a:xfrm>
              <a:custGeom>
                <a:avLst/>
                <a:gdLst/>
                <a:ahLst/>
                <a:cxnLst/>
                <a:rect l="l" t="t" r="r" b="b"/>
                <a:pathLst>
                  <a:path w="312331" h="398952" extrusionOk="0">
                    <a:moveTo>
                      <a:pt x="312332" y="178386"/>
                    </a:moveTo>
                    <a:lnTo>
                      <a:pt x="311760" y="387936"/>
                    </a:lnTo>
                    <a:cubicBezTo>
                      <a:pt x="311951" y="393823"/>
                      <a:pt x="307331" y="398757"/>
                      <a:pt x="301444" y="398947"/>
                    </a:cubicBezTo>
                    <a:cubicBezTo>
                      <a:pt x="299416" y="399014"/>
                      <a:pt x="297406" y="398500"/>
                      <a:pt x="295663" y="397461"/>
                    </a:cubicBezTo>
                    <a:lnTo>
                      <a:pt x="166409" y="322404"/>
                    </a:lnTo>
                    <a:cubicBezTo>
                      <a:pt x="161627" y="319651"/>
                      <a:pt x="155531" y="320976"/>
                      <a:pt x="152312" y="325452"/>
                    </a:cubicBezTo>
                    <a:lnTo>
                      <a:pt x="149454" y="329548"/>
                    </a:lnTo>
                    <a:lnTo>
                      <a:pt x="149454" y="329548"/>
                    </a:lnTo>
                    <a:cubicBezTo>
                      <a:pt x="146130" y="334472"/>
                      <a:pt x="139434" y="335777"/>
                      <a:pt x="134509" y="332444"/>
                    </a:cubicBezTo>
                    <a:cubicBezTo>
                      <a:pt x="132614" y="331167"/>
                      <a:pt x="131176" y="329319"/>
                      <a:pt x="130404" y="327167"/>
                    </a:cubicBezTo>
                    <a:lnTo>
                      <a:pt x="126213" y="316308"/>
                    </a:lnTo>
                    <a:lnTo>
                      <a:pt x="119070" y="298020"/>
                    </a:lnTo>
                    <a:cubicBezTo>
                      <a:pt x="118231" y="295706"/>
                      <a:pt x="116574" y="293772"/>
                      <a:pt x="114402" y="292591"/>
                    </a:cubicBezTo>
                    <a:lnTo>
                      <a:pt x="5341" y="230012"/>
                    </a:lnTo>
                    <a:cubicBezTo>
                      <a:pt x="1921" y="228088"/>
                      <a:pt x="-136" y="224411"/>
                      <a:pt x="7" y="220487"/>
                    </a:cubicBezTo>
                    <a:lnTo>
                      <a:pt x="578" y="10937"/>
                    </a:lnTo>
                    <a:cubicBezTo>
                      <a:pt x="483" y="4993"/>
                      <a:pt x="5217" y="97"/>
                      <a:pt x="11161" y="2"/>
                    </a:cubicBezTo>
                    <a:cubicBezTo>
                      <a:pt x="13094" y="-36"/>
                      <a:pt x="14999" y="450"/>
                      <a:pt x="16676" y="1412"/>
                    </a:cubicBezTo>
                    <a:lnTo>
                      <a:pt x="306712" y="168861"/>
                    </a:lnTo>
                    <a:cubicBezTo>
                      <a:pt x="310179" y="170776"/>
                      <a:pt x="312341" y="174424"/>
                      <a:pt x="312332" y="1783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7537925" y="1963607"/>
                <a:ext cx="51212" cy="7291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814" extrusionOk="0">
                    <a:moveTo>
                      <a:pt x="18097" y="44314"/>
                    </a:moveTo>
                    <a:cubicBezTo>
                      <a:pt x="7410" y="37304"/>
                      <a:pt x="695" y="25636"/>
                      <a:pt x="0" y="12882"/>
                    </a:cubicBezTo>
                    <a:cubicBezTo>
                      <a:pt x="0" y="1357"/>
                      <a:pt x="8191" y="-3311"/>
                      <a:pt x="18288" y="2500"/>
                    </a:cubicBezTo>
                    <a:cubicBezTo>
                      <a:pt x="28994" y="9482"/>
                      <a:pt x="35719" y="21169"/>
                      <a:pt x="36386" y="33932"/>
                    </a:cubicBezTo>
                    <a:cubicBezTo>
                      <a:pt x="35909" y="45458"/>
                      <a:pt x="27622" y="50125"/>
                      <a:pt x="18097" y="443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7419899" y="1888203"/>
                <a:ext cx="51212" cy="7309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930" extrusionOk="0">
                    <a:moveTo>
                      <a:pt x="18097" y="44312"/>
                    </a:moveTo>
                    <a:cubicBezTo>
                      <a:pt x="7429" y="37340"/>
                      <a:pt x="705" y="25700"/>
                      <a:pt x="0" y="12975"/>
                    </a:cubicBezTo>
                    <a:cubicBezTo>
                      <a:pt x="0" y="1354"/>
                      <a:pt x="8191" y="-3313"/>
                      <a:pt x="18288" y="2497"/>
                    </a:cubicBezTo>
                    <a:cubicBezTo>
                      <a:pt x="28975" y="9498"/>
                      <a:pt x="35690" y="21176"/>
                      <a:pt x="36385" y="33930"/>
                    </a:cubicBezTo>
                    <a:cubicBezTo>
                      <a:pt x="36385" y="45646"/>
                      <a:pt x="28194" y="50313"/>
                      <a:pt x="18097" y="443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7302542" y="1814050"/>
                <a:ext cx="51212" cy="72480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536" extrusionOk="0">
                    <a:moveTo>
                      <a:pt x="18097" y="44270"/>
                    </a:moveTo>
                    <a:cubicBezTo>
                      <a:pt x="7429" y="37298"/>
                      <a:pt x="705" y="25658"/>
                      <a:pt x="0" y="12933"/>
                    </a:cubicBezTo>
                    <a:cubicBezTo>
                      <a:pt x="0" y="1313"/>
                      <a:pt x="8192" y="-3259"/>
                      <a:pt x="18193" y="2456"/>
                    </a:cubicBezTo>
                    <a:cubicBezTo>
                      <a:pt x="28927" y="9428"/>
                      <a:pt x="35681" y="21106"/>
                      <a:pt x="36386" y="33888"/>
                    </a:cubicBezTo>
                    <a:cubicBezTo>
                      <a:pt x="36290" y="45032"/>
                      <a:pt x="28194" y="49700"/>
                      <a:pt x="18097" y="44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23"/>
            <p:cNvGrpSpPr/>
            <p:nvPr/>
          </p:nvGrpSpPr>
          <p:grpSpPr>
            <a:xfrm>
              <a:off x="8409694" y="744533"/>
              <a:ext cx="278666" cy="393885"/>
              <a:chOff x="7240772" y="1611131"/>
              <a:chExt cx="439606" cy="621368"/>
            </a:xfrm>
          </p:grpSpPr>
          <p:sp>
            <p:nvSpPr>
              <p:cNvPr id="289" name="Google Shape;289;p23"/>
              <p:cNvSpPr/>
              <p:nvPr/>
            </p:nvSpPr>
            <p:spPr>
              <a:xfrm>
                <a:off x="7240772" y="1611131"/>
                <a:ext cx="439606" cy="621368"/>
              </a:xfrm>
              <a:custGeom>
                <a:avLst/>
                <a:gdLst/>
                <a:ahLst/>
                <a:cxnLst/>
                <a:rect l="l" t="t" r="r" b="b"/>
                <a:pathLst>
                  <a:path w="312331" h="398952" extrusionOk="0">
                    <a:moveTo>
                      <a:pt x="312332" y="178386"/>
                    </a:moveTo>
                    <a:lnTo>
                      <a:pt x="311760" y="387936"/>
                    </a:lnTo>
                    <a:cubicBezTo>
                      <a:pt x="311951" y="393823"/>
                      <a:pt x="307331" y="398757"/>
                      <a:pt x="301444" y="398947"/>
                    </a:cubicBezTo>
                    <a:cubicBezTo>
                      <a:pt x="299416" y="399014"/>
                      <a:pt x="297406" y="398500"/>
                      <a:pt x="295663" y="397461"/>
                    </a:cubicBezTo>
                    <a:lnTo>
                      <a:pt x="166409" y="322404"/>
                    </a:lnTo>
                    <a:cubicBezTo>
                      <a:pt x="161627" y="319651"/>
                      <a:pt x="155531" y="320976"/>
                      <a:pt x="152312" y="325452"/>
                    </a:cubicBezTo>
                    <a:lnTo>
                      <a:pt x="149454" y="329548"/>
                    </a:lnTo>
                    <a:lnTo>
                      <a:pt x="149454" y="329548"/>
                    </a:lnTo>
                    <a:cubicBezTo>
                      <a:pt x="146130" y="334472"/>
                      <a:pt x="139434" y="335777"/>
                      <a:pt x="134509" y="332444"/>
                    </a:cubicBezTo>
                    <a:cubicBezTo>
                      <a:pt x="132614" y="331167"/>
                      <a:pt x="131176" y="329319"/>
                      <a:pt x="130404" y="327167"/>
                    </a:cubicBezTo>
                    <a:lnTo>
                      <a:pt x="126213" y="316308"/>
                    </a:lnTo>
                    <a:lnTo>
                      <a:pt x="119070" y="298020"/>
                    </a:lnTo>
                    <a:cubicBezTo>
                      <a:pt x="118231" y="295706"/>
                      <a:pt x="116574" y="293772"/>
                      <a:pt x="114402" y="292591"/>
                    </a:cubicBezTo>
                    <a:lnTo>
                      <a:pt x="5341" y="230012"/>
                    </a:lnTo>
                    <a:cubicBezTo>
                      <a:pt x="1921" y="228088"/>
                      <a:pt x="-136" y="224411"/>
                      <a:pt x="7" y="220487"/>
                    </a:cubicBezTo>
                    <a:lnTo>
                      <a:pt x="578" y="10937"/>
                    </a:lnTo>
                    <a:cubicBezTo>
                      <a:pt x="483" y="4993"/>
                      <a:pt x="5217" y="97"/>
                      <a:pt x="11161" y="2"/>
                    </a:cubicBezTo>
                    <a:cubicBezTo>
                      <a:pt x="13094" y="-36"/>
                      <a:pt x="14999" y="450"/>
                      <a:pt x="16676" y="1412"/>
                    </a:cubicBezTo>
                    <a:lnTo>
                      <a:pt x="306712" y="168861"/>
                    </a:lnTo>
                    <a:cubicBezTo>
                      <a:pt x="310179" y="170776"/>
                      <a:pt x="312341" y="174424"/>
                      <a:pt x="312332" y="178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7537925" y="1963607"/>
                <a:ext cx="51212" cy="7291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814" extrusionOk="0">
                    <a:moveTo>
                      <a:pt x="18097" y="44314"/>
                    </a:moveTo>
                    <a:cubicBezTo>
                      <a:pt x="7410" y="37304"/>
                      <a:pt x="695" y="25636"/>
                      <a:pt x="0" y="12882"/>
                    </a:cubicBezTo>
                    <a:cubicBezTo>
                      <a:pt x="0" y="1357"/>
                      <a:pt x="8191" y="-3311"/>
                      <a:pt x="18288" y="2500"/>
                    </a:cubicBezTo>
                    <a:cubicBezTo>
                      <a:pt x="28994" y="9482"/>
                      <a:pt x="35719" y="21169"/>
                      <a:pt x="36386" y="33932"/>
                    </a:cubicBezTo>
                    <a:cubicBezTo>
                      <a:pt x="35909" y="45458"/>
                      <a:pt x="27622" y="50125"/>
                      <a:pt x="18097" y="443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7419899" y="1888203"/>
                <a:ext cx="51212" cy="7309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930" extrusionOk="0">
                    <a:moveTo>
                      <a:pt x="18097" y="44312"/>
                    </a:moveTo>
                    <a:cubicBezTo>
                      <a:pt x="7429" y="37340"/>
                      <a:pt x="705" y="25700"/>
                      <a:pt x="0" y="12975"/>
                    </a:cubicBezTo>
                    <a:cubicBezTo>
                      <a:pt x="0" y="1354"/>
                      <a:pt x="8191" y="-3313"/>
                      <a:pt x="18288" y="2497"/>
                    </a:cubicBezTo>
                    <a:cubicBezTo>
                      <a:pt x="28975" y="9498"/>
                      <a:pt x="35690" y="21176"/>
                      <a:pt x="36385" y="33930"/>
                    </a:cubicBezTo>
                    <a:cubicBezTo>
                      <a:pt x="36385" y="45646"/>
                      <a:pt x="28194" y="50313"/>
                      <a:pt x="18097" y="443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7302542" y="1814050"/>
                <a:ext cx="51212" cy="72480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536" extrusionOk="0">
                    <a:moveTo>
                      <a:pt x="18097" y="44270"/>
                    </a:moveTo>
                    <a:cubicBezTo>
                      <a:pt x="7429" y="37298"/>
                      <a:pt x="705" y="25658"/>
                      <a:pt x="0" y="12933"/>
                    </a:cubicBezTo>
                    <a:cubicBezTo>
                      <a:pt x="0" y="1313"/>
                      <a:pt x="8192" y="-3259"/>
                      <a:pt x="18193" y="2456"/>
                    </a:cubicBezTo>
                    <a:cubicBezTo>
                      <a:pt x="28927" y="9428"/>
                      <a:pt x="35681" y="21106"/>
                      <a:pt x="36386" y="33888"/>
                    </a:cubicBezTo>
                    <a:cubicBezTo>
                      <a:pt x="36290" y="45032"/>
                      <a:pt x="28194" y="49700"/>
                      <a:pt x="18097" y="44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85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"/>
              <a:buNone/>
              <a:defRPr sz="30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57700"/>
            <a:ext cx="77175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8" r:id="rId8"/>
    <p:sldLayoutId id="2147483669" r:id="rId9"/>
    <p:sldLayoutId id="2147483670" r:id="rId10"/>
    <p:sldLayoutId id="2147483678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/>
          <p:nvPr/>
        </p:nvSpPr>
        <p:spPr>
          <a:xfrm>
            <a:off x="5768518" y="3627243"/>
            <a:ext cx="30836" cy="161555"/>
          </a:xfrm>
          <a:custGeom>
            <a:avLst/>
            <a:gdLst/>
            <a:ahLst/>
            <a:cxnLst/>
            <a:rect l="l" t="t" r="r" b="b"/>
            <a:pathLst>
              <a:path w="21908" h="103727" extrusionOk="0">
                <a:moveTo>
                  <a:pt x="1" y="73057"/>
                </a:moveTo>
                <a:lnTo>
                  <a:pt x="1" y="0"/>
                </a:lnTo>
                <a:cubicBezTo>
                  <a:pt x="1" y="11049"/>
                  <a:pt x="7240" y="22193"/>
                  <a:pt x="21908" y="30671"/>
                </a:cubicBezTo>
                <a:lnTo>
                  <a:pt x="21908" y="103727"/>
                </a:lnTo>
                <a:cubicBezTo>
                  <a:pt x="7240" y="95250"/>
                  <a:pt x="-94" y="84106"/>
                  <a:pt x="1" y="73057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31"/>
          <p:cNvGrpSpPr/>
          <p:nvPr/>
        </p:nvGrpSpPr>
        <p:grpSpPr>
          <a:xfrm>
            <a:off x="5549747" y="1174270"/>
            <a:ext cx="3100188" cy="2881193"/>
            <a:chOff x="5768786" y="1915905"/>
            <a:chExt cx="2746933" cy="2553117"/>
          </a:xfrm>
        </p:grpSpPr>
        <p:sp>
          <p:nvSpPr>
            <p:cNvPr id="333" name="Google Shape;333;p31"/>
            <p:cNvSpPr/>
            <p:nvPr/>
          </p:nvSpPr>
          <p:spPr>
            <a:xfrm>
              <a:off x="7154044" y="3477099"/>
              <a:ext cx="1346157" cy="863814"/>
            </a:xfrm>
            <a:custGeom>
              <a:avLst/>
              <a:gdLst/>
              <a:ahLst/>
              <a:cxnLst/>
              <a:rect l="l" t="t" r="r" b="b"/>
              <a:pathLst>
                <a:path w="956417" h="554616" extrusionOk="0">
                  <a:moveTo>
                    <a:pt x="944201" y="199311"/>
                  </a:moveTo>
                  <a:cubicBezTo>
                    <a:pt x="960489" y="208836"/>
                    <a:pt x="960489" y="223885"/>
                    <a:pt x="944201" y="233220"/>
                  </a:cubicBezTo>
                  <a:lnTo>
                    <a:pt x="404134" y="547545"/>
                  </a:lnTo>
                  <a:cubicBezTo>
                    <a:pt x="385741" y="556974"/>
                    <a:pt x="363948" y="556974"/>
                    <a:pt x="345555" y="547545"/>
                  </a:cubicBezTo>
                  <a:lnTo>
                    <a:pt x="12180" y="355235"/>
                  </a:lnTo>
                  <a:cubicBezTo>
                    <a:pt x="-4012" y="345710"/>
                    <a:pt x="-4108" y="330661"/>
                    <a:pt x="12180" y="321326"/>
                  </a:cubicBezTo>
                  <a:lnTo>
                    <a:pt x="552248" y="7001"/>
                  </a:lnTo>
                  <a:cubicBezTo>
                    <a:pt x="570660" y="-2334"/>
                    <a:pt x="592415" y="-2334"/>
                    <a:pt x="610826" y="700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" name="Google Shape;334;p31"/>
            <p:cNvGrpSpPr/>
            <p:nvPr/>
          </p:nvGrpSpPr>
          <p:grpSpPr>
            <a:xfrm>
              <a:off x="5768786" y="2682583"/>
              <a:ext cx="2415891" cy="1786439"/>
              <a:chOff x="5229636" y="1954733"/>
              <a:chExt cx="2415891" cy="1786439"/>
            </a:xfrm>
          </p:grpSpPr>
          <p:sp>
            <p:nvSpPr>
              <p:cNvPr id="335" name="Google Shape;335;p31"/>
              <p:cNvSpPr/>
              <p:nvPr/>
            </p:nvSpPr>
            <p:spPr>
              <a:xfrm>
                <a:off x="5249330" y="2228184"/>
                <a:ext cx="2359264" cy="1512988"/>
              </a:xfrm>
              <a:custGeom>
                <a:avLst/>
                <a:gdLst/>
                <a:ahLst/>
                <a:cxnLst/>
                <a:rect l="l" t="t" r="r" b="b"/>
                <a:pathLst>
                  <a:path w="1676209" h="971421" extrusionOk="0">
                    <a:moveTo>
                      <a:pt x="1654778" y="349456"/>
                    </a:moveTo>
                    <a:cubicBezTo>
                      <a:pt x="1683353" y="365839"/>
                      <a:pt x="1683353" y="392509"/>
                      <a:pt x="1654778" y="408892"/>
                    </a:cubicBezTo>
                    <a:lnTo>
                      <a:pt x="708088" y="959056"/>
                    </a:lnTo>
                    <a:cubicBezTo>
                      <a:pt x="675818" y="975543"/>
                      <a:pt x="637585" y="975543"/>
                      <a:pt x="605314" y="959056"/>
                    </a:cubicBezTo>
                    <a:lnTo>
                      <a:pt x="21431" y="621966"/>
                    </a:lnTo>
                    <a:cubicBezTo>
                      <a:pt x="-7144" y="605583"/>
                      <a:pt x="-7144" y="578913"/>
                      <a:pt x="21431" y="562435"/>
                    </a:cubicBezTo>
                    <a:lnTo>
                      <a:pt x="968216" y="12366"/>
                    </a:lnTo>
                    <a:cubicBezTo>
                      <a:pt x="1000458" y="-4122"/>
                      <a:pt x="1038654" y="-4122"/>
                      <a:pt x="1070896" y="12366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5229904" y="1954733"/>
                <a:ext cx="2415119" cy="1549205"/>
              </a:xfrm>
              <a:custGeom>
                <a:avLst/>
                <a:gdLst/>
                <a:ahLst/>
                <a:cxnLst/>
                <a:rect l="l" t="t" r="r" b="b"/>
                <a:pathLst>
                  <a:path w="1715893" h="994674" extrusionOk="0">
                    <a:moveTo>
                      <a:pt x="1693927" y="357666"/>
                    </a:moveTo>
                    <a:cubicBezTo>
                      <a:pt x="1723169" y="374525"/>
                      <a:pt x="1723264" y="401767"/>
                      <a:pt x="1693927" y="418626"/>
                    </a:cubicBezTo>
                    <a:lnTo>
                      <a:pt x="724854" y="982030"/>
                    </a:lnTo>
                    <a:cubicBezTo>
                      <a:pt x="691792" y="998889"/>
                      <a:pt x="652663" y="998889"/>
                      <a:pt x="619602" y="982030"/>
                    </a:cubicBezTo>
                    <a:lnTo>
                      <a:pt x="21718" y="636844"/>
                    </a:lnTo>
                    <a:cubicBezTo>
                      <a:pt x="-6857" y="619985"/>
                      <a:pt x="-7619" y="592743"/>
                      <a:pt x="21718" y="575884"/>
                    </a:cubicBezTo>
                    <a:lnTo>
                      <a:pt x="991172" y="12480"/>
                    </a:lnTo>
                    <a:cubicBezTo>
                      <a:pt x="1024119" y="-4160"/>
                      <a:pt x="1063000" y="-4160"/>
                      <a:pt x="1095947" y="124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5529281" y="2038047"/>
                <a:ext cx="1970165" cy="1263382"/>
              </a:xfrm>
              <a:custGeom>
                <a:avLst/>
                <a:gdLst/>
                <a:ahLst/>
                <a:cxnLst/>
                <a:rect l="l" t="t" r="r" b="b"/>
                <a:pathLst>
                  <a:path w="1399762" h="811160" extrusionOk="0">
                    <a:moveTo>
                      <a:pt x="1392778" y="315063"/>
                    </a:moveTo>
                    <a:cubicBezTo>
                      <a:pt x="1398197" y="316940"/>
                      <a:pt x="1401064" y="322855"/>
                      <a:pt x="1399188" y="328275"/>
                    </a:cubicBezTo>
                    <a:cubicBezTo>
                      <a:pt x="1398150" y="331275"/>
                      <a:pt x="1395787" y="333647"/>
                      <a:pt x="1392778" y="334685"/>
                    </a:cubicBezTo>
                    <a:lnTo>
                      <a:pt x="579438" y="807125"/>
                    </a:lnTo>
                    <a:cubicBezTo>
                      <a:pt x="568808" y="812506"/>
                      <a:pt x="556254" y="812506"/>
                      <a:pt x="545624" y="807125"/>
                    </a:cubicBezTo>
                    <a:lnTo>
                      <a:pt x="6985" y="496134"/>
                    </a:lnTo>
                    <a:cubicBezTo>
                      <a:pt x="1565" y="494257"/>
                      <a:pt x="-1302" y="488342"/>
                      <a:pt x="575" y="482922"/>
                    </a:cubicBezTo>
                    <a:cubicBezTo>
                      <a:pt x="1613" y="479922"/>
                      <a:pt x="3975" y="477550"/>
                      <a:pt x="6985" y="476512"/>
                    </a:cubicBezTo>
                    <a:lnTo>
                      <a:pt x="820039" y="4072"/>
                    </a:lnTo>
                    <a:cubicBezTo>
                      <a:pt x="830688" y="-1357"/>
                      <a:pt x="843299" y="-1357"/>
                      <a:pt x="853948" y="4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5229636" y="2559768"/>
                <a:ext cx="2415891" cy="1056116"/>
              </a:xfrm>
              <a:custGeom>
                <a:avLst/>
                <a:gdLst/>
                <a:ahLst/>
                <a:cxnLst/>
                <a:rect l="l" t="t" r="r" b="b"/>
                <a:pathLst>
                  <a:path w="1716441" h="678084" extrusionOk="0">
                    <a:moveTo>
                      <a:pt x="1716406" y="2286"/>
                    </a:moveTo>
                    <a:cubicBezTo>
                      <a:pt x="1716454" y="3077"/>
                      <a:pt x="1716454" y="3877"/>
                      <a:pt x="1716406" y="4667"/>
                    </a:cubicBezTo>
                    <a:cubicBezTo>
                      <a:pt x="1716282" y="5305"/>
                      <a:pt x="1716120" y="5944"/>
                      <a:pt x="1715930" y="6572"/>
                    </a:cubicBezTo>
                    <a:cubicBezTo>
                      <a:pt x="1715749" y="7315"/>
                      <a:pt x="1715530" y="8049"/>
                      <a:pt x="1715263" y="8763"/>
                    </a:cubicBezTo>
                    <a:cubicBezTo>
                      <a:pt x="1715063" y="9392"/>
                      <a:pt x="1714815" y="9992"/>
                      <a:pt x="1714501" y="10573"/>
                    </a:cubicBezTo>
                    <a:cubicBezTo>
                      <a:pt x="1714501" y="11335"/>
                      <a:pt x="1713834" y="12097"/>
                      <a:pt x="1713453" y="12954"/>
                    </a:cubicBezTo>
                    <a:lnTo>
                      <a:pt x="1712501" y="14573"/>
                    </a:lnTo>
                    <a:lnTo>
                      <a:pt x="1710691" y="17145"/>
                    </a:lnTo>
                    <a:lnTo>
                      <a:pt x="1709548" y="18669"/>
                    </a:lnTo>
                    <a:cubicBezTo>
                      <a:pt x="1708595" y="19812"/>
                      <a:pt x="1707452" y="20955"/>
                      <a:pt x="1706405" y="22003"/>
                    </a:cubicBezTo>
                    <a:lnTo>
                      <a:pt x="1705071" y="23241"/>
                    </a:lnTo>
                    <a:lnTo>
                      <a:pt x="1702880" y="25146"/>
                    </a:lnTo>
                    <a:lnTo>
                      <a:pt x="1700785" y="26765"/>
                    </a:lnTo>
                    <a:cubicBezTo>
                      <a:pt x="1699899" y="27422"/>
                      <a:pt x="1698975" y="28032"/>
                      <a:pt x="1698023" y="28575"/>
                    </a:cubicBezTo>
                    <a:lnTo>
                      <a:pt x="1695260" y="30385"/>
                    </a:lnTo>
                    <a:lnTo>
                      <a:pt x="725044" y="593788"/>
                    </a:lnTo>
                    <a:cubicBezTo>
                      <a:pt x="721672" y="595627"/>
                      <a:pt x="718215" y="597284"/>
                      <a:pt x="714662" y="598742"/>
                    </a:cubicBezTo>
                    <a:lnTo>
                      <a:pt x="711804" y="599789"/>
                    </a:lnTo>
                    <a:cubicBezTo>
                      <a:pt x="709518" y="600647"/>
                      <a:pt x="707137" y="601313"/>
                      <a:pt x="704756" y="601980"/>
                    </a:cubicBezTo>
                    <a:cubicBezTo>
                      <a:pt x="702375" y="602647"/>
                      <a:pt x="699898" y="603313"/>
                      <a:pt x="697326" y="603790"/>
                    </a:cubicBezTo>
                    <a:cubicBezTo>
                      <a:pt x="694754" y="604266"/>
                      <a:pt x="691325" y="604933"/>
                      <a:pt x="688277" y="605314"/>
                    </a:cubicBezTo>
                    <a:lnTo>
                      <a:pt x="686087" y="605314"/>
                    </a:lnTo>
                    <a:cubicBezTo>
                      <a:pt x="681991" y="605314"/>
                      <a:pt x="677800" y="605885"/>
                      <a:pt x="673609" y="605980"/>
                    </a:cubicBezTo>
                    <a:lnTo>
                      <a:pt x="671609" y="605980"/>
                    </a:lnTo>
                    <a:cubicBezTo>
                      <a:pt x="667513" y="605980"/>
                      <a:pt x="663322" y="605980"/>
                      <a:pt x="659226" y="605314"/>
                    </a:cubicBezTo>
                    <a:lnTo>
                      <a:pt x="657416" y="605314"/>
                    </a:lnTo>
                    <a:cubicBezTo>
                      <a:pt x="653321" y="604742"/>
                      <a:pt x="649416" y="604076"/>
                      <a:pt x="645510" y="603218"/>
                    </a:cubicBezTo>
                    <a:lnTo>
                      <a:pt x="643319" y="602647"/>
                    </a:lnTo>
                    <a:cubicBezTo>
                      <a:pt x="639833" y="601799"/>
                      <a:pt x="636395" y="600751"/>
                      <a:pt x="633033" y="599504"/>
                    </a:cubicBezTo>
                    <a:lnTo>
                      <a:pt x="631223" y="598932"/>
                    </a:lnTo>
                    <a:cubicBezTo>
                      <a:pt x="627289" y="597427"/>
                      <a:pt x="623469" y="595646"/>
                      <a:pt x="619793" y="593598"/>
                    </a:cubicBezTo>
                    <a:lnTo>
                      <a:pt x="21908" y="248603"/>
                    </a:lnTo>
                    <a:cubicBezTo>
                      <a:pt x="7240" y="240125"/>
                      <a:pt x="-94" y="228981"/>
                      <a:pt x="1" y="217932"/>
                    </a:cubicBezTo>
                    <a:lnTo>
                      <a:pt x="1" y="290989"/>
                    </a:lnTo>
                    <a:cubicBezTo>
                      <a:pt x="1" y="302038"/>
                      <a:pt x="7240" y="313182"/>
                      <a:pt x="21908" y="321659"/>
                    </a:cubicBezTo>
                    <a:lnTo>
                      <a:pt x="619793" y="666845"/>
                    </a:lnTo>
                    <a:cubicBezTo>
                      <a:pt x="623241" y="668846"/>
                      <a:pt x="626832" y="670570"/>
                      <a:pt x="630556" y="671989"/>
                    </a:cubicBezTo>
                    <a:lnTo>
                      <a:pt x="631223" y="671989"/>
                    </a:lnTo>
                    <a:lnTo>
                      <a:pt x="633033" y="672655"/>
                    </a:lnTo>
                    <a:cubicBezTo>
                      <a:pt x="635185" y="673503"/>
                      <a:pt x="637376" y="674227"/>
                      <a:pt x="639605" y="674846"/>
                    </a:cubicBezTo>
                    <a:lnTo>
                      <a:pt x="643319" y="675799"/>
                    </a:lnTo>
                    <a:lnTo>
                      <a:pt x="645415" y="676275"/>
                    </a:lnTo>
                    <a:lnTo>
                      <a:pt x="647415" y="676751"/>
                    </a:lnTo>
                    <a:cubicBezTo>
                      <a:pt x="649796" y="677323"/>
                      <a:pt x="652273" y="677704"/>
                      <a:pt x="654750" y="678085"/>
                    </a:cubicBezTo>
                    <a:lnTo>
                      <a:pt x="657416" y="678085"/>
                    </a:lnTo>
                    <a:lnTo>
                      <a:pt x="659226" y="678085"/>
                    </a:lnTo>
                    <a:lnTo>
                      <a:pt x="661988" y="678085"/>
                    </a:lnTo>
                    <a:cubicBezTo>
                      <a:pt x="664370" y="678085"/>
                      <a:pt x="666846" y="678085"/>
                      <a:pt x="669323" y="678085"/>
                    </a:cubicBezTo>
                    <a:lnTo>
                      <a:pt x="676943" y="678085"/>
                    </a:lnTo>
                    <a:lnTo>
                      <a:pt x="685134" y="677513"/>
                    </a:lnTo>
                    <a:lnTo>
                      <a:pt x="686087" y="677513"/>
                    </a:lnTo>
                    <a:lnTo>
                      <a:pt x="688277" y="677513"/>
                    </a:lnTo>
                    <a:lnTo>
                      <a:pt x="694564" y="676561"/>
                    </a:lnTo>
                    <a:cubicBezTo>
                      <a:pt x="695516" y="676561"/>
                      <a:pt x="696374" y="676085"/>
                      <a:pt x="697326" y="675894"/>
                    </a:cubicBezTo>
                    <a:cubicBezTo>
                      <a:pt x="699803" y="675894"/>
                      <a:pt x="702279" y="674751"/>
                      <a:pt x="704756" y="674084"/>
                    </a:cubicBezTo>
                    <a:lnTo>
                      <a:pt x="708661" y="673132"/>
                    </a:lnTo>
                    <a:lnTo>
                      <a:pt x="711709" y="671894"/>
                    </a:lnTo>
                    <a:lnTo>
                      <a:pt x="714662" y="670846"/>
                    </a:lnTo>
                    <a:cubicBezTo>
                      <a:pt x="718243" y="669465"/>
                      <a:pt x="721720" y="667807"/>
                      <a:pt x="725044" y="665893"/>
                    </a:cubicBezTo>
                    <a:lnTo>
                      <a:pt x="1694499" y="102489"/>
                    </a:lnTo>
                    <a:lnTo>
                      <a:pt x="1695356" y="102013"/>
                    </a:lnTo>
                    <a:lnTo>
                      <a:pt x="1697261" y="100679"/>
                    </a:lnTo>
                    <a:lnTo>
                      <a:pt x="1699928" y="98965"/>
                    </a:lnTo>
                    <a:lnTo>
                      <a:pt x="1702023" y="97250"/>
                    </a:lnTo>
                    <a:lnTo>
                      <a:pt x="1704309" y="95440"/>
                    </a:lnTo>
                    <a:lnTo>
                      <a:pt x="1704785" y="95440"/>
                    </a:lnTo>
                    <a:lnTo>
                      <a:pt x="1705547" y="94679"/>
                    </a:lnTo>
                    <a:cubicBezTo>
                      <a:pt x="1706691" y="93536"/>
                      <a:pt x="1707738" y="92393"/>
                      <a:pt x="1708691" y="91250"/>
                    </a:cubicBezTo>
                    <a:cubicBezTo>
                      <a:pt x="1708986" y="91049"/>
                      <a:pt x="1709253" y="90792"/>
                      <a:pt x="1709453" y="90488"/>
                    </a:cubicBezTo>
                    <a:cubicBezTo>
                      <a:pt x="1709634" y="90249"/>
                      <a:pt x="1709796" y="89992"/>
                      <a:pt x="1709929" y="89726"/>
                    </a:cubicBezTo>
                    <a:cubicBezTo>
                      <a:pt x="1710567" y="88916"/>
                      <a:pt x="1711139" y="88059"/>
                      <a:pt x="1711643" y="87154"/>
                    </a:cubicBezTo>
                    <a:cubicBezTo>
                      <a:pt x="1711929" y="86830"/>
                      <a:pt x="1712186" y="86478"/>
                      <a:pt x="1712405" y="86106"/>
                    </a:cubicBezTo>
                    <a:lnTo>
                      <a:pt x="1712405" y="85535"/>
                    </a:lnTo>
                    <a:cubicBezTo>
                      <a:pt x="1712796" y="84792"/>
                      <a:pt x="1713139" y="84029"/>
                      <a:pt x="1713453" y="83248"/>
                    </a:cubicBezTo>
                    <a:lnTo>
                      <a:pt x="1714120" y="81820"/>
                    </a:lnTo>
                    <a:cubicBezTo>
                      <a:pt x="1714129" y="81658"/>
                      <a:pt x="1714129" y="81505"/>
                      <a:pt x="1714120" y="81344"/>
                    </a:cubicBezTo>
                    <a:cubicBezTo>
                      <a:pt x="1714396" y="80629"/>
                      <a:pt x="1714625" y="79896"/>
                      <a:pt x="1714787" y="79153"/>
                    </a:cubicBezTo>
                    <a:cubicBezTo>
                      <a:pt x="1714787" y="78677"/>
                      <a:pt x="1714787" y="78200"/>
                      <a:pt x="1714787" y="77629"/>
                    </a:cubicBezTo>
                    <a:cubicBezTo>
                      <a:pt x="1714787" y="77057"/>
                      <a:pt x="1714787" y="77629"/>
                      <a:pt x="1714787" y="77629"/>
                    </a:cubicBezTo>
                    <a:lnTo>
                      <a:pt x="1714787" y="75343"/>
                    </a:lnTo>
                    <a:cubicBezTo>
                      <a:pt x="1714730" y="74838"/>
                      <a:pt x="1714730" y="74324"/>
                      <a:pt x="1714787" y="73819"/>
                    </a:cubicBezTo>
                    <a:lnTo>
                      <a:pt x="1714787" y="73152"/>
                    </a:lnTo>
                    <a:lnTo>
                      <a:pt x="1714787" y="0"/>
                    </a:lnTo>
                    <a:cubicBezTo>
                      <a:pt x="1715396" y="714"/>
                      <a:pt x="1715939" y="1476"/>
                      <a:pt x="1716406" y="2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5685973" y="3060560"/>
                <a:ext cx="208442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48094" h="85891" extrusionOk="0">
                    <a:moveTo>
                      <a:pt x="140373" y="52030"/>
                    </a:moveTo>
                    <a:cubicBezTo>
                      <a:pt x="146345" y="54078"/>
                      <a:pt x="149526" y="60584"/>
                      <a:pt x="147469" y="66556"/>
                    </a:cubicBezTo>
                    <a:cubicBezTo>
                      <a:pt x="146326" y="69890"/>
                      <a:pt x="143706" y="72509"/>
                      <a:pt x="140373" y="73652"/>
                    </a:cubicBezTo>
                    <a:lnTo>
                      <a:pt x="126847" y="81463"/>
                    </a:lnTo>
                    <a:cubicBezTo>
                      <a:pt x="115170" y="87368"/>
                      <a:pt x="101377" y="87368"/>
                      <a:pt x="89700" y="81463"/>
                    </a:cubicBezTo>
                    <a:lnTo>
                      <a:pt x="7785" y="33838"/>
                    </a:lnTo>
                    <a:cubicBezTo>
                      <a:pt x="1841" y="31875"/>
                      <a:pt x="-1388" y="25465"/>
                      <a:pt x="574" y="19522"/>
                    </a:cubicBezTo>
                    <a:cubicBezTo>
                      <a:pt x="1698" y="16112"/>
                      <a:pt x="4375" y="13435"/>
                      <a:pt x="7785" y="12311"/>
                    </a:cubicBezTo>
                    <a:lnTo>
                      <a:pt x="21310" y="4500"/>
                    </a:lnTo>
                    <a:cubicBezTo>
                      <a:pt x="32969" y="-1500"/>
                      <a:pt x="46799" y="-1500"/>
                      <a:pt x="58458" y="4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5936341" y="2771385"/>
                <a:ext cx="375079" cy="240441"/>
              </a:xfrm>
              <a:custGeom>
                <a:avLst/>
                <a:gdLst/>
                <a:ahLst/>
                <a:cxnLst/>
                <a:rect l="l" t="t" r="r" b="b"/>
                <a:pathLst>
                  <a:path w="266486" h="154376" extrusionOk="0">
                    <a:moveTo>
                      <a:pt x="227160" y="22610"/>
                    </a:moveTo>
                    <a:cubicBezTo>
                      <a:pt x="279357" y="52709"/>
                      <a:pt x="279643" y="101572"/>
                      <a:pt x="227731" y="131766"/>
                    </a:cubicBezTo>
                    <a:cubicBezTo>
                      <a:pt x="175820" y="161961"/>
                      <a:pt x="91524" y="161866"/>
                      <a:pt x="39327" y="131766"/>
                    </a:cubicBezTo>
                    <a:cubicBezTo>
                      <a:pt x="-12870" y="101667"/>
                      <a:pt x="-13156" y="52709"/>
                      <a:pt x="38755" y="22610"/>
                    </a:cubicBezTo>
                    <a:cubicBezTo>
                      <a:pt x="90667" y="-7489"/>
                      <a:pt x="174963" y="-7584"/>
                      <a:pt x="227160" y="22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6039614" y="2843581"/>
                <a:ext cx="195196" cy="70466"/>
              </a:xfrm>
              <a:custGeom>
                <a:avLst/>
                <a:gdLst/>
                <a:ahLst/>
                <a:cxnLst/>
                <a:rect l="l" t="t" r="r" b="b"/>
                <a:pathLst>
                  <a:path w="138683" h="45243" extrusionOk="0">
                    <a:moveTo>
                      <a:pt x="138589" y="19621"/>
                    </a:moveTo>
                    <a:lnTo>
                      <a:pt x="138684" y="45244"/>
                    </a:lnTo>
                    <a:lnTo>
                      <a:pt x="286" y="45244"/>
                    </a:lnTo>
                    <a:lnTo>
                      <a:pt x="0" y="0"/>
                    </a:lnTo>
                    <a:lnTo>
                      <a:pt x="44291" y="0"/>
                    </a:lnTo>
                    <a:lnTo>
                      <a:pt x="44482" y="19621"/>
                    </a:lnTo>
                    <a:lnTo>
                      <a:pt x="138589" y="19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6204164" y="2470872"/>
                <a:ext cx="587386" cy="376331"/>
              </a:xfrm>
              <a:custGeom>
                <a:avLst/>
                <a:gdLst/>
                <a:ahLst/>
                <a:cxnLst/>
                <a:rect l="l" t="t" r="r" b="b"/>
                <a:pathLst>
                  <a:path w="417326" h="241625" extrusionOk="0">
                    <a:moveTo>
                      <a:pt x="412122" y="113336"/>
                    </a:moveTo>
                    <a:cubicBezTo>
                      <a:pt x="416227" y="114831"/>
                      <a:pt x="418341" y="119365"/>
                      <a:pt x="416846" y="123470"/>
                    </a:cubicBezTo>
                    <a:cubicBezTo>
                      <a:pt x="416046" y="125661"/>
                      <a:pt x="414322" y="127395"/>
                      <a:pt x="412122" y="128195"/>
                    </a:cubicBezTo>
                    <a:lnTo>
                      <a:pt x="222193" y="238589"/>
                    </a:lnTo>
                    <a:cubicBezTo>
                      <a:pt x="214135" y="242638"/>
                      <a:pt x="204629" y="242638"/>
                      <a:pt x="196571" y="238589"/>
                    </a:cubicBezTo>
                    <a:lnTo>
                      <a:pt x="5404" y="128290"/>
                    </a:lnTo>
                    <a:cubicBezTo>
                      <a:pt x="1299" y="126956"/>
                      <a:pt x="-949" y="122556"/>
                      <a:pt x="384" y="118450"/>
                    </a:cubicBezTo>
                    <a:cubicBezTo>
                      <a:pt x="1156" y="116069"/>
                      <a:pt x="3023" y="114202"/>
                      <a:pt x="5404" y="113431"/>
                    </a:cubicBezTo>
                    <a:lnTo>
                      <a:pt x="195332" y="3036"/>
                    </a:lnTo>
                    <a:cubicBezTo>
                      <a:pt x="203391" y="-1012"/>
                      <a:pt x="212897" y="-1012"/>
                      <a:pt x="220955" y="30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6549471" y="2705894"/>
                <a:ext cx="508402" cy="326013"/>
              </a:xfrm>
              <a:custGeom>
                <a:avLst/>
                <a:gdLst/>
                <a:ahLst/>
                <a:cxnLst/>
                <a:rect l="l" t="t" r="r" b="b"/>
                <a:pathLst>
                  <a:path w="361209" h="209318" extrusionOk="0">
                    <a:moveTo>
                      <a:pt x="220716" y="3007"/>
                    </a:moveTo>
                    <a:cubicBezTo>
                      <a:pt x="212677" y="-1002"/>
                      <a:pt x="203228" y="-1002"/>
                      <a:pt x="195189" y="3007"/>
                    </a:cubicBezTo>
                    <a:lnTo>
                      <a:pt x="5260" y="113402"/>
                    </a:lnTo>
                    <a:cubicBezTo>
                      <a:pt x="1183" y="114812"/>
                      <a:pt x="-979" y="119260"/>
                      <a:pt x="431" y="123337"/>
                    </a:cubicBezTo>
                    <a:cubicBezTo>
                      <a:pt x="1212" y="125604"/>
                      <a:pt x="2993" y="127385"/>
                      <a:pt x="5260" y="128166"/>
                    </a:cubicBezTo>
                    <a:lnTo>
                      <a:pt x="145754" y="209319"/>
                    </a:lnTo>
                    <a:lnTo>
                      <a:pt x="361209" y="840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5967138" y="2310393"/>
                <a:ext cx="465232" cy="298568"/>
              </a:xfrm>
              <a:custGeom>
                <a:avLst/>
                <a:gdLst/>
                <a:ahLst/>
                <a:cxnLst/>
                <a:rect l="l" t="t" r="r" b="b"/>
                <a:pathLst>
                  <a:path w="330538" h="191697" extrusionOk="0">
                    <a:moveTo>
                      <a:pt x="325279" y="63437"/>
                    </a:moveTo>
                    <a:lnTo>
                      <a:pt x="215455" y="0"/>
                    </a:lnTo>
                    <a:lnTo>
                      <a:pt x="0" y="125254"/>
                    </a:lnTo>
                    <a:lnTo>
                      <a:pt x="109919" y="188690"/>
                    </a:lnTo>
                    <a:cubicBezTo>
                      <a:pt x="117958" y="192700"/>
                      <a:pt x="127406" y="192700"/>
                      <a:pt x="135446" y="188690"/>
                    </a:cubicBezTo>
                    <a:lnTo>
                      <a:pt x="325279" y="78200"/>
                    </a:lnTo>
                    <a:cubicBezTo>
                      <a:pt x="329355" y="76790"/>
                      <a:pt x="331518" y="72342"/>
                      <a:pt x="330108" y="68266"/>
                    </a:cubicBezTo>
                    <a:cubicBezTo>
                      <a:pt x="329327" y="65999"/>
                      <a:pt x="327546" y="64218"/>
                      <a:pt x="325279" y="634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6192321" y="2406618"/>
                <a:ext cx="611235" cy="391870"/>
              </a:xfrm>
              <a:custGeom>
                <a:avLst/>
                <a:gdLst/>
                <a:ahLst/>
                <a:cxnLst/>
                <a:rect l="l" t="t" r="r" b="b"/>
                <a:pathLst>
                  <a:path w="434270" h="251602" extrusionOk="0">
                    <a:moveTo>
                      <a:pt x="428828" y="118086"/>
                    </a:moveTo>
                    <a:cubicBezTo>
                      <a:pt x="433086" y="119610"/>
                      <a:pt x="435315" y="124296"/>
                      <a:pt x="433791" y="128554"/>
                    </a:cubicBezTo>
                    <a:cubicBezTo>
                      <a:pt x="432962" y="130869"/>
                      <a:pt x="431143" y="132688"/>
                      <a:pt x="428828" y="133517"/>
                    </a:cubicBezTo>
                    <a:lnTo>
                      <a:pt x="231090" y="248388"/>
                    </a:lnTo>
                    <a:cubicBezTo>
                      <a:pt x="222755" y="252674"/>
                      <a:pt x="212849" y="252674"/>
                      <a:pt x="204515" y="248388"/>
                    </a:cubicBezTo>
                    <a:lnTo>
                      <a:pt x="5442" y="133517"/>
                    </a:lnTo>
                    <a:cubicBezTo>
                      <a:pt x="1184" y="131993"/>
                      <a:pt x="-1044" y="127306"/>
                      <a:pt x="480" y="123049"/>
                    </a:cubicBezTo>
                    <a:cubicBezTo>
                      <a:pt x="1308" y="120734"/>
                      <a:pt x="3128" y="118915"/>
                      <a:pt x="5442" y="118086"/>
                    </a:cubicBezTo>
                    <a:lnTo>
                      <a:pt x="203276" y="3215"/>
                    </a:lnTo>
                    <a:cubicBezTo>
                      <a:pt x="211649" y="-1072"/>
                      <a:pt x="221574" y="-1072"/>
                      <a:pt x="229946" y="3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6" name="Google Shape;346;p31"/>
            <p:cNvSpPr/>
            <p:nvPr/>
          </p:nvSpPr>
          <p:spPr>
            <a:xfrm>
              <a:off x="7236018" y="2536673"/>
              <a:ext cx="4691" cy="40352"/>
            </a:xfrm>
            <a:custGeom>
              <a:avLst/>
              <a:gdLst/>
              <a:ahLst/>
              <a:cxnLst/>
              <a:rect l="l" t="t" r="r" b="b"/>
              <a:pathLst>
                <a:path w="3333" h="25908" extrusionOk="0">
                  <a:moveTo>
                    <a:pt x="3334" y="0"/>
                  </a:moveTo>
                  <a:cubicBezTo>
                    <a:pt x="2191" y="8477"/>
                    <a:pt x="1048" y="17526"/>
                    <a:pt x="0" y="25908"/>
                  </a:cubicBezTo>
                  <a:cubicBezTo>
                    <a:pt x="762" y="17336"/>
                    <a:pt x="1905" y="8191"/>
                    <a:pt x="3334" y="0"/>
                  </a:cubicBezTo>
                  <a:close/>
                </a:path>
              </a:pathLst>
            </a:custGeom>
            <a:solidFill>
              <a:srgbClr val="266C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31"/>
            <p:cNvGrpSpPr/>
            <p:nvPr/>
          </p:nvGrpSpPr>
          <p:grpSpPr>
            <a:xfrm>
              <a:off x="7119062" y="1915905"/>
              <a:ext cx="616964" cy="1452663"/>
              <a:chOff x="6579912" y="1188055"/>
              <a:chExt cx="616964" cy="1452663"/>
            </a:xfrm>
          </p:grpSpPr>
          <p:sp>
            <p:nvSpPr>
              <p:cNvPr id="348" name="Google Shape;348;p31"/>
              <p:cNvSpPr/>
              <p:nvPr/>
            </p:nvSpPr>
            <p:spPr>
              <a:xfrm>
                <a:off x="6579912" y="1188055"/>
                <a:ext cx="616964" cy="1452663"/>
              </a:xfrm>
              <a:custGeom>
                <a:avLst/>
                <a:gdLst/>
                <a:ahLst/>
                <a:cxnLst/>
                <a:rect l="l" t="t" r="r" b="b"/>
                <a:pathLst>
                  <a:path w="438340" h="932689" extrusionOk="0">
                    <a:moveTo>
                      <a:pt x="412718" y="225934"/>
                    </a:moveTo>
                    <a:cubicBezTo>
                      <a:pt x="427872" y="235726"/>
                      <a:pt x="437407" y="252204"/>
                      <a:pt x="438340" y="270225"/>
                    </a:cubicBezTo>
                    <a:lnTo>
                      <a:pt x="436531" y="914496"/>
                    </a:lnTo>
                    <a:cubicBezTo>
                      <a:pt x="436531" y="930784"/>
                      <a:pt x="424910" y="937356"/>
                      <a:pt x="410718" y="929165"/>
                    </a:cubicBezTo>
                    <a:lnTo>
                      <a:pt x="25622" y="706756"/>
                    </a:lnTo>
                    <a:cubicBezTo>
                      <a:pt x="10458" y="696916"/>
                      <a:pt x="933" y="680419"/>
                      <a:pt x="0" y="662369"/>
                    </a:cubicBezTo>
                    <a:lnTo>
                      <a:pt x="1810" y="18193"/>
                    </a:lnTo>
                    <a:cubicBezTo>
                      <a:pt x="1810" y="1906"/>
                      <a:pt x="13430" y="-4666"/>
                      <a:pt x="27527" y="35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6843563" y="1731634"/>
                <a:ext cx="89286" cy="123016"/>
              </a:xfrm>
              <a:custGeom>
                <a:avLst/>
                <a:gdLst/>
                <a:ahLst/>
                <a:cxnLst/>
                <a:rect l="l" t="t" r="r" b="b"/>
                <a:pathLst>
                  <a:path w="63436" h="78983" extrusionOk="0">
                    <a:moveTo>
                      <a:pt x="57341" y="27242"/>
                    </a:moveTo>
                    <a:cubicBezTo>
                      <a:pt x="57236" y="37700"/>
                      <a:pt x="58417" y="48130"/>
                      <a:pt x="60865" y="58293"/>
                    </a:cubicBezTo>
                    <a:cubicBezTo>
                      <a:pt x="61436" y="62484"/>
                      <a:pt x="62294" y="69152"/>
                      <a:pt x="63437" y="77343"/>
                    </a:cubicBezTo>
                    <a:cubicBezTo>
                      <a:pt x="53578" y="80534"/>
                      <a:pt x="42796" y="79020"/>
                      <a:pt x="34195" y="73247"/>
                    </a:cubicBezTo>
                    <a:cubicBezTo>
                      <a:pt x="20669" y="64313"/>
                      <a:pt x="9049" y="52788"/>
                      <a:pt x="0" y="39338"/>
                    </a:cubicBezTo>
                    <a:cubicBezTo>
                      <a:pt x="1905" y="28861"/>
                      <a:pt x="3048" y="21241"/>
                      <a:pt x="3048" y="20860"/>
                    </a:cubicBezTo>
                    <a:lnTo>
                      <a:pt x="3048" y="20860"/>
                    </a:lnTo>
                    <a:cubicBezTo>
                      <a:pt x="4667" y="14021"/>
                      <a:pt x="5505" y="7030"/>
                      <a:pt x="5525" y="0"/>
                    </a:cubicBezTo>
                    <a:cubicBezTo>
                      <a:pt x="8658" y="4706"/>
                      <a:pt x="12268" y="9077"/>
                      <a:pt x="16288" y="13049"/>
                    </a:cubicBezTo>
                    <a:cubicBezTo>
                      <a:pt x="20927" y="17802"/>
                      <a:pt x="26146" y="21965"/>
                      <a:pt x="31813" y="25432"/>
                    </a:cubicBezTo>
                    <a:cubicBezTo>
                      <a:pt x="36014" y="28051"/>
                      <a:pt x="40786" y="29623"/>
                      <a:pt x="45720" y="30004"/>
                    </a:cubicBezTo>
                    <a:cubicBezTo>
                      <a:pt x="49740" y="29871"/>
                      <a:pt x="53693" y="28928"/>
                      <a:pt x="57341" y="27242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6691374" y="1754486"/>
                <a:ext cx="170261" cy="250426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160787" extrusionOk="0">
                    <a:moveTo>
                      <a:pt x="104680" y="1053"/>
                    </a:moveTo>
                    <a:lnTo>
                      <a:pt x="110871" y="5625"/>
                    </a:lnTo>
                    <a:cubicBezTo>
                      <a:pt x="110490" y="12035"/>
                      <a:pt x="109604" y="18408"/>
                      <a:pt x="108204" y="24675"/>
                    </a:cubicBezTo>
                    <a:cubicBezTo>
                      <a:pt x="108204" y="27533"/>
                      <a:pt x="107156" y="30581"/>
                      <a:pt x="106489" y="33629"/>
                    </a:cubicBezTo>
                    <a:cubicBezTo>
                      <a:pt x="103822" y="47345"/>
                      <a:pt x="119158" y="147929"/>
                      <a:pt x="120967" y="159644"/>
                    </a:cubicBezTo>
                    <a:lnTo>
                      <a:pt x="120967" y="160787"/>
                    </a:lnTo>
                    <a:lnTo>
                      <a:pt x="0" y="90969"/>
                    </a:lnTo>
                    <a:cubicBezTo>
                      <a:pt x="0" y="90302"/>
                      <a:pt x="1619" y="77348"/>
                      <a:pt x="3715" y="60775"/>
                    </a:cubicBezTo>
                    <a:cubicBezTo>
                      <a:pt x="4763" y="52393"/>
                      <a:pt x="5905" y="43344"/>
                      <a:pt x="7048" y="34867"/>
                    </a:cubicBezTo>
                    <a:cubicBezTo>
                      <a:pt x="8287" y="23856"/>
                      <a:pt x="10096" y="12921"/>
                      <a:pt x="12478" y="2101"/>
                    </a:cubicBezTo>
                    <a:cubicBezTo>
                      <a:pt x="15335" y="-4852"/>
                      <a:pt x="77724" y="7626"/>
                      <a:pt x="81058" y="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6790700" y="1542126"/>
                <a:ext cx="31987" cy="86416"/>
              </a:xfrm>
              <a:custGeom>
                <a:avLst/>
                <a:gdLst/>
                <a:ahLst/>
                <a:cxnLst/>
                <a:rect l="l" t="t" r="r" b="b"/>
                <a:pathLst>
                  <a:path w="22726" h="55484" extrusionOk="0">
                    <a:moveTo>
                      <a:pt x="9296" y="828"/>
                    </a:moveTo>
                    <a:cubicBezTo>
                      <a:pt x="11135" y="1961"/>
                      <a:pt x="12697" y="3495"/>
                      <a:pt x="13868" y="5304"/>
                    </a:cubicBezTo>
                    <a:cubicBezTo>
                      <a:pt x="14173" y="6733"/>
                      <a:pt x="14583" y="8133"/>
                      <a:pt x="15107" y="9495"/>
                    </a:cubicBezTo>
                    <a:cubicBezTo>
                      <a:pt x="15107" y="10829"/>
                      <a:pt x="18441" y="37404"/>
                      <a:pt x="19869" y="42166"/>
                    </a:cubicBezTo>
                    <a:cubicBezTo>
                      <a:pt x="19936" y="42643"/>
                      <a:pt x="20174" y="43090"/>
                      <a:pt x="20536" y="43404"/>
                    </a:cubicBezTo>
                    <a:cubicBezTo>
                      <a:pt x="21298" y="43881"/>
                      <a:pt x="22155" y="41309"/>
                      <a:pt x="22727" y="39118"/>
                    </a:cubicBezTo>
                    <a:cubicBezTo>
                      <a:pt x="22727" y="48072"/>
                      <a:pt x="22727" y="56835"/>
                      <a:pt x="18917" y="55311"/>
                    </a:cubicBezTo>
                    <a:lnTo>
                      <a:pt x="18345" y="55311"/>
                    </a:lnTo>
                    <a:cubicBezTo>
                      <a:pt x="17583" y="54863"/>
                      <a:pt x="16907" y="54282"/>
                      <a:pt x="16345" y="53596"/>
                    </a:cubicBezTo>
                    <a:cubicBezTo>
                      <a:pt x="6820" y="43595"/>
                      <a:pt x="-7182" y="2161"/>
                      <a:pt x="4343" y="161"/>
                    </a:cubicBezTo>
                    <a:cubicBezTo>
                      <a:pt x="6020" y="-191"/>
                      <a:pt x="7773" y="37"/>
                      <a:pt x="9296" y="828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6953008" y="1649443"/>
                <a:ext cx="32021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22750" h="45325" extrusionOk="0">
                    <a:moveTo>
                      <a:pt x="13626" y="1116"/>
                    </a:moveTo>
                    <a:cubicBezTo>
                      <a:pt x="15522" y="2355"/>
                      <a:pt x="17170" y="3936"/>
                      <a:pt x="18484" y="5783"/>
                    </a:cubicBezTo>
                    <a:cubicBezTo>
                      <a:pt x="30009" y="21119"/>
                      <a:pt x="15531" y="45979"/>
                      <a:pt x="6292" y="45312"/>
                    </a:cubicBezTo>
                    <a:cubicBezTo>
                      <a:pt x="5559" y="45236"/>
                      <a:pt x="4844" y="45007"/>
                      <a:pt x="4197" y="44646"/>
                    </a:cubicBezTo>
                    <a:cubicBezTo>
                      <a:pt x="3587" y="44245"/>
                      <a:pt x="3044" y="43769"/>
                      <a:pt x="2577" y="43217"/>
                    </a:cubicBezTo>
                    <a:cubicBezTo>
                      <a:pt x="806" y="40016"/>
                      <a:pt x="-80" y="36397"/>
                      <a:pt x="6" y="32739"/>
                    </a:cubicBezTo>
                    <a:cubicBezTo>
                      <a:pt x="177" y="33196"/>
                      <a:pt x="473" y="33587"/>
                      <a:pt x="863" y="33882"/>
                    </a:cubicBezTo>
                    <a:lnTo>
                      <a:pt x="863" y="33882"/>
                    </a:lnTo>
                    <a:cubicBezTo>
                      <a:pt x="2768" y="35025"/>
                      <a:pt x="2958" y="20166"/>
                      <a:pt x="5721" y="9879"/>
                    </a:cubicBezTo>
                    <a:cubicBezTo>
                      <a:pt x="6711" y="6755"/>
                      <a:pt x="7502" y="3574"/>
                      <a:pt x="8102" y="354"/>
                    </a:cubicBezTo>
                    <a:cubicBezTo>
                      <a:pt x="9959" y="-312"/>
                      <a:pt x="12026" y="-27"/>
                      <a:pt x="13626" y="1116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6817707" y="1490888"/>
                <a:ext cx="139158" cy="286448"/>
              </a:xfrm>
              <a:custGeom>
                <a:avLst/>
                <a:gdLst/>
                <a:ahLst/>
                <a:cxnLst/>
                <a:rect l="l" t="t" r="r" b="b"/>
                <a:pathLst>
                  <a:path w="98869" h="183915" extrusionOk="0">
                    <a:moveTo>
                      <a:pt x="76771" y="35135"/>
                    </a:moveTo>
                    <a:cubicBezTo>
                      <a:pt x="77867" y="35745"/>
                      <a:pt x="78867" y="36516"/>
                      <a:pt x="79724" y="37421"/>
                    </a:cubicBezTo>
                    <a:cubicBezTo>
                      <a:pt x="87278" y="46679"/>
                      <a:pt x="92097" y="57862"/>
                      <a:pt x="93631" y="69711"/>
                    </a:cubicBezTo>
                    <a:cubicBezTo>
                      <a:pt x="94707" y="87732"/>
                      <a:pt x="94707" y="105791"/>
                      <a:pt x="93631" y="123813"/>
                    </a:cubicBezTo>
                    <a:cubicBezTo>
                      <a:pt x="93678" y="127527"/>
                      <a:pt x="94593" y="131175"/>
                      <a:pt x="96298" y="134481"/>
                    </a:cubicBezTo>
                    <a:cubicBezTo>
                      <a:pt x="96212" y="138138"/>
                      <a:pt x="97098" y="141758"/>
                      <a:pt x="98870" y="144958"/>
                    </a:cubicBezTo>
                    <a:cubicBezTo>
                      <a:pt x="97736" y="152131"/>
                      <a:pt x="96145" y="159227"/>
                      <a:pt x="94107" y="166199"/>
                    </a:cubicBezTo>
                    <a:cubicBezTo>
                      <a:pt x="87887" y="177086"/>
                      <a:pt x="76352" y="183830"/>
                      <a:pt x="63818" y="183916"/>
                    </a:cubicBezTo>
                    <a:cubicBezTo>
                      <a:pt x="58884" y="183534"/>
                      <a:pt x="54112" y="181963"/>
                      <a:pt x="49911" y="179343"/>
                    </a:cubicBezTo>
                    <a:cubicBezTo>
                      <a:pt x="44244" y="175876"/>
                      <a:pt x="39024" y="171714"/>
                      <a:pt x="34385" y="166961"/>
                    </a:cubicBezTo>
                    <a:cubicBezTo>
                      <a:pt x="30366" y="162989"/>
                      <a:pt x="26756" y="158617"/>
                      <a:pt x="23622" y="153912"/>
                    </a:cubicBezTo>
                    <a:cubicBezTo>
                      <a:pt x="15316" y="141777"/>
                      <a:pt x="8887" y="128442"/>
                      <a:pt x="4572" y="114383"/>
                    </a:cubicBezTo>
                    <a:cubicBezTo>
                      <a:pt x="3620" y="110097"/>
                      <a:pt x="1714" y="100476"/>
                      <a:pt x="0" y="88189"/>
                    </a:cubicBezTo>
                    <a:cubicBezTo>
                      <a:pt x="3810" y="89713"/>
                      <a:pt x="4096" y="80950"/>
                      <a:pt x="3810" y="71997"/>
                    </a:cubicBezTo>
                    <a:cubicBezTo>
                      <a:pt x="3810" y="70473"/>
                      <a:pt x="4477" y="69139"/>
                      <a:pt x="4477" y="69044"/>
                    </a:cubicBezTo>
                    <a:cubicBezTo>
                      <a:pt x="4477" y="68949"/>
                      <a:pt x="4477" y="58567"/>
                      <a:pt x="4477" y="52947"/>
                    </a:cubicBezTo>
                    <a:cubicBezTo>
                      <a:pt x="4477" y="47327"/>
                      <a:pt x="-1048" y="19800"/>
                      <a:pt x="3905" y="7227"/>
                    </a:cubicBezTo>
                    <a:cubicBezTo>
                      <a:pt x="7048" y="-774"/>
                      <a:pt x="12002" y="-1822"/>
                      <a:pt x="19621" y="2559"/>
                    </a:cubicBezTo>
                    <a:cubicBezTo>
                      <a:pt x="25070" y="6074"/>
                      <a:pt x="30166" y="10094"/>
                      <a:pt x="34862" y="14561"/>
                    </a:cubicBezTo>
                    <a:cubicBezTo>
                      <a:pt x="37995" y="17447"/>
                      <a:pt x="41453" y="19971"/>
                      <a:pt x="45148" y="22086"/>
                    </a:cubicBezTo>
                    <a:cubicBezTo>
                      <a:pt x="50873" y="25248"/>
                      <a:pt x="56912" y="27839"/>
                      <a:pt x="63151" y="29801"/>
                    </a:cubicBezTo>
                    <a:cubicBezTo>
                      <a:pt x="67828" y="31211"/>
                      <a:pt x="72380" y="33001"/>
                      <a:pt x="76771" y="35135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6803932" y="1421209"/>
                <a:ext cx="166633" cy="281118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180493" extrusionOk="0">
                    <a:moveTo>
                      <a:pt x="56371" y="13839"/>
                    </a:moveTo>
                    <a:cubicBezTo>
                      <a:pt x="75554" y="24774"/>
                      <a:pt x="92547" y="39175"/>
                      <a:pt x="106472" y="56320"/>
                    </a:cubicBezTo>
                    <a:cubicBezTo>
                      <a:pt x="113426" y="69179"/>
                      <a:pt x="112664" y="84133"/>
                      <a:pt x="116855" y="93849"/>
                    </a:cubicBezTo>
                    <a:cubicBezTo>
                      <a:pt x="120284" y="101564"/>
                      <a:pt x="117331" y="130616"/>
                      <a:pt x="114188" y="146903"/>
                    </a:cubicBezTo>
                    <a:cubicBezTo>
                      <a:pt x="113588" y="150123"/>
                      <a:pt x="112797" y="153304"/>
                      <a:pt x="111806" y="156428"/>
                    </a:cubicBezTo>
                    <a:cubicBezTo>
                      <a:pt x="109044" y="166715"/>
                      <a:pt x="108854" y="181574"/>
                      <a:pt x="106949" y="180431"/>
                    </a:cubicBezTo>
                    <a:cubicBezTo>
                      <a:pt x="106530" y="180107"/>
                      <a:pt x="106196" y="179688"/>
                      <a:pt x="105996" y="179193"/>
                    </a:cubicBezTo>
                    <a:cubicBezTo>
                      <a:pt x="104291" y="175888"/>
                      <a:pt x="103377" y="172240"/>
                      <a:pt x="103329" y="168525"/>
                    </a:cubicBezTo>
                    <a:cubicBezTo>
                      <a:pt x="104406" y="150504"/>
                      <a:pt x="104406" y="132444"/>
                      <a:pt x="103329" y="114423"/>
                    </a:cubicBezTo>
                    <a:cubicBezTo>
                      <a:pt x="101796" y="102574"/>
                      <a:pt x="96976" y="91391"/>
                      <a:pt x="89423" y="82133"/>
                    </a:cubicBezTo>
                    <a:cubicBezTo>
                      <a:pt x="88565" y="81228"/>
                      <a:pt x="87565" y="80457"/>
                      <a:pt x="86470" y="79847"/>
                    </a:cubicBezTo>
                    <a:cubicBezTo>
                      <a:pt x="82022" y="77704"/>
                      <a:pt x="77402" y="75913"/>
                      <a:pt x="72659" y="74513"/>
                    </a:cubicBezTo>
                    <a:cubicBezTo>
                      <a:pt x="66420" y="72551"/>
                      <a:pt x="60381" y="69960"/>
                      <a:pt x="54656" y="66798"/>
                    </a:cubicBezTo>
                    <a:cubicBezTo>
                      <a:pt x="50961" y="64684"/>
                      <a:pt x="47503" y="62159"/>
                      <a:pt x="44370" y="59273"/>
                    </a:cubicBezTo>
                    <a:cubicBezTo>
                      <a:pt x="39674" y="54806"/>
                      <a:pt x="34578" y="50786"/>
                      <a:pt x="29130" y="47272"/>
                    </a:cubicBezTo>
                    <a:cubicBezTo>
                      <a:pt x="21510" y="42890"/>
                      <a:pt x="16556" y="43938"/>
                      <a:pt x="13413" y="51939"/>
                    </a:cubicBezTo>
                    <a:cubicBezTo>
                      <a:pt x="8460" y="64512"/>
                      <a:pt x="13985" y="91944"/>
                      <a:pt x="13985" y="97659"/>
                    </a:cubicBezTo>
                    <a:cubicBezTo>
                      <a:pt x="13985" y="103374"/>
                      <a:pt x="13985" y="113185"/>
                      <a:pt x="13985" y="113756"/>
                    </a:cubicBezTo>
                    <a:cubicBezTo>
                      <a:pt x="13985" y="114328"/>
                      <a:pt x="13985" y="115185"/>
                      <a:pt x="13318" y="116709"/>
                    </a:cubicBezTo>
                    <a:cubicBezTo>
                      <a:pt x="12651" y="118233"/>
                      <a:pt x="11889" y="121472"/>
                      <a:pt x="11127" y="120995"/>
                    </a:cubicBezTo>
                    <a:cubicBezTo>
                      <a:pt x="10765" y="120681"/>
                      <a:pt x="10527" y="120233"/>
                      <a:pt x="10461" y="119757"/>
                    </a:cubicBezTo>
                    <a:cubicBezTo>
                      <a:pt x="9032" y="114994"/>
                      <a:pt x="5793" y="88420"/>
                      <a:pt x="5698" y="87086"/>
                    </a:cubicBezTo>
                    <a:cubicBezTo>
                      <a:pt x="5174" y="85724"/>
                      <a:pt x="4765" y="84324"/>
                      <a:pt x="4460" y="82895"/>
                    </a:cubicBezTo>
                    <a:cubicBezTo>
                      <a:pt x="-284" y="65845"/>
                      <a:pt x="-1255" y="47967"/>
                      <a:pt x="1602" y="30508"/>
                    </a:cubicBezTo>
                    <a:cubicBezTo>
                      <a:pt x="4460" y="24888"/>
                      <a:pt x="5888" y="11458"/>
                      <a:pt x="13699" y="1933"/>
                    </a:cubicBezTo>
                    <a:cubicBezTo>
                      <a:pt x="17795" y="-3116"/>
                      <a:pt x="35988" y="2028"/>
                      <a:pt x="56371" y="13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6840447" y="1792494"/>
                <a:ext cx="94812" cy="243445"/>
              </a:xfrm>
              <a:custGeom>
                <a:avLst/>
                <a:gdLst/>
                <a:ahLst/>
                <a:cxnLst/>
                <a:rect l="l" t="t" r="r" b="b"/>
                <a:pathLst>
                  <a:path w="67362" h="156305" extrusionOk="0">
                    <a:moveTo>
                      <a:pt x="67081" y="47339"/>
                    </a:moveTo>
                    <a:cubicBezTo>
                      <a:pt x="69653" y="64103"/>
                      <a:pt x="53841" y="146590"/>
                      <a:pt x="51936" y="156305"/>
                    </a:cubicBezTo>
                    <a:lnTo>
                      <a:pt x="37648" y="148019"/>
                    </a:lnTo>
                    <a:lnTo>
                      <a:pt x="28123" y="142685"/>
                    </a:lnTo>
                    <a:lnTo>
                      <a:pt x="14788" y="134969"/>
                    </a:lnTo>
                    <a:cubicBezTo>
                      <a:pt x="12979" y="123063"/>
                      <a:pt x="-2356" y="22670"/>
                      <a:pt x="311" y="8954"/>
                    </a:cubicBezTo>
                    <a:cubicBezTo>
                      <a:pt x="977" y="5905"/>
                      <a:pt x="1549" y="2858"/>
                      <a:pt x="2025" y="0"/>
                    </a:cubicBezTo>
                    <a:cubicBezTo>
                      <a:pt x="11074" y="13449"/>
                      <a:pt x="22694" y="24975"/>
                      <a:pt x="36220" y="33909"/>
                    </a:cubicBezTo>
                    <a:cubicBezTo>
                      <a:pt x="44821" y="39681"/>
                      <a:pt x="55603" y="41196"/>
                      <a:pt x="65462" y="38005"/>
                    </a:cubicBezTo>
                    <a:cubicBezTo>
                      <a:pt x="66319" y="40958"/>
                      <a:pt x="66319" y="44101"/>
                      <a:pt x="67081" y="473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6913227" y="1814463"/>
                <a:ext cx="170261" cy="331713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212978" extrusionOk="0">
                    <a:moveTo>
                      <a:pt x="17240" y="3143"/>
                    </a:moveTo>
                    <a:lnTo>
                      <a:pt x="40672" y="37147"/>
                    </a:lnTo>
                    <a:cubicBezTo>
                      <a:pt x="43910" y="40291"/>
                      <a:pt x="106204" y="99822"/>
                      <a:pt x="108966" y="110014"/>
                    </a:cubicBezTo>
                    <a:cubicBezTo>
                      <a:pt x="111728" y="120205"/>
                      <a:pt x="120491" y="208312"/>
                      <a:pt x="120968" y="212979"/>
                    </a:cubicBezTo>
                    <a:lnTo>
                      <a:pt x="0" y="143161"/>
                    </a:lnTo>
                    <a:lnTo>
                      <a:pt x="0" y="142208"/>
                    </a:lnTo>
                    <a:cubicBezTo>
                      <a:pt x="1905" y="132683"/>
                      <a:pt x="17716" y="50006"/>
                      <a:pt x="15145" y="33242"/>
                    </a:cubicBezTo>
                    <a:cubicBezTo>
                      <a:pt x="14669" y="30004"/>
                      <a:pt x="14192" y="26861"/>
                      <a:pt x="13716" y="23717"/>
                    </a:cubicBezTo>
                    <a:cubicBezTo>
                      <a:pt x="12573" y="15812"/>
                      <a:pt x="11716" y="9144"/>
                      <a:pt x="11144" y="4667"/>
                    </a:cubicBezTo>
                    <a:cubicBezTo>
                      <a:pt x="10573" y="190"/>
                      <a:pt x="10573" y="95"/>
                      <a:pt x="10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6698475" y="2203370"/>
                <a:ext cx="85935" cy="80703"/>
              </a:xfrm>
              <a:custGeom>
                <a:avLst/>
                <a:gdLst/>
                <a:ahLst/>
                <a:cxnLst/>
                <a:rect l="l" t="t" r="r" b="b"/>
                <a:pathLst>
                  <a:path w="61055" h="51816" extrusionOk="0">
                    <a:moveTo>
                      <a:pt x="61055" y="35338"/>
                    </a:moveTo>
                    <a:lnTo>
                      <a:pt x="61055" y="51816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61055" y="35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6698743" y="2094416"/>
                <a:ext cx="182059" cy="141972"/>
              </a:xfrm>
              <a:custGeom>
                <a:avLst/>
                <a:gdLst/>
                <a:ahLst/>
                <a:cxnLst/>
                <a:rect l="l" t="t" r="r" b="b"/>
                <a:pathLst>
                  <a:path w="129349" h="91154" extrusionOk="0">
                    <a:moveTo>
                      <a:pt x="129350" y="74676"/>
                    </a:moveTo>
                    <a:lnTo>
                      <a:pt x="129254" y="9115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129350" y="746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6699011" y="1990509"/>
                <a:ext cx="306604" cy="221637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303" extrusionOk="0">
                    <a:moveTo>
                      <a:pt x="217837" y="125730"/>
                    </a:moveTo>
                    <a:lnTo>
                      <a:pt x="217741" y="14230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6698609" y="2139986"/>
                <a:ext cx="131517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93440" h="70484" extrusionOk="0">
                    <a:moveTo>
                      <a:pt x="93440" y="53912"/>
                    </a:moveTo>
                    <a:lnTo>
                      <a:pt x="93440" y="70485"/>
                    </a:lnTo>
                    <a:lnTo>
                      <a:pt x="0" y="16573"/>
                    </a:lnTo>
                    <a:lnTo>
                      <a:pt x="0" y="0"/>
                    </a:lnTo>
                    <a:lnTo>
                      <a:pt x="93440" y="539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6698876" y="2042018"/>
                <a:ext cx="306604" cy="221489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208" extrusionOk="0">
                    <a:moveTo>
                      <a:pt x="217837" y="125730"/>
                    </a:moveTo>
                    <a:lnTo>
                      <a:pt x="217741" y="142208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6807525" y="2273284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2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61151" y="352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6916577" y="2343049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3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95" y="0"/>
                    </a:lnTo>
                    <a:lnTo>
                      <a:pt x="61151" y="352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31"/>
            <p:cNvGrpSpPr/>
            <p:nvPr/>
          </p:nvGrpSpPr>
          <p:grpSpPr>
            <a:xfrm>
              <a:off x="7224496" y="3439470"/>
              <a:ext cx="1291224" cy="822351"/>
              <a:chOff x="6685346" y="2711620"/>
              <a:chExt cx="1291224" cy="822351"/>
            </a:xfrm>
          </p:grpSpPr>
          <p:sp>
            <p:nvSpPr>
              <p:cNvPr id="365" name="Google Shape;365;p31"/>
              <p:cNvSpPr/>
              <p:nvPr/>
            </p:nvSpPr>
            <p:spPr>
              <a:xfrm>
                <a:off x="6685346" y="2711620"/>
                <a:ext cx="1291224" cy="822351"/>
              </a:xfrm>
              <a:custGeom>
                <a:avLst/>
                <a:gdLst/>
                <a:ahLst/>
                <a:cxnLst/>
                <a:rect l="l" t="t" r="r" b="b"/>
                <a:pathLst>
                  <a:path w="917388" h="527994" extrusionOk="0">
                    <a:moveTo>
                      <a:pt x="905161" y="173164"/>
                    </a:moveTo>
                    <a:lnTo>
                      <a:pt x="605219" y="0"/>
                    </a:lnTo>
                    <a:lnTo>
                      <a:pt x="0" y="343948"/>
                    </a:lnTo>
                    <a:lnTo>
                      <a:pt x="306610" y="520922"/>
                    </a:lnTo>
                    <a:cubicBezTo>
                      <a:pt x="325031" y="530352"/>
                      <a:pt x="346863" y="530352"/>
                      <a:pt x="365284" y="520922"/>
                    </a:cubicBezTo>
                    <a:lnTo>
                      <a:pt x="905256" y="207073"/>
                    </a:lnTo>
                    <a:cubicBezTo>
                      <a:pt x="921449" y="197739"/>
                      <a:pt x="921449" y="182689"/>
                      <a:pt x="905161" y="17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7373193" y="2903906"/>
                <a:ext cx="278754" cy="178549"/>
              </a:xfrm>
              <a:custGeom>
                <a:avLst/>
                <a:gdLst/>
                <a:ahLst/>
                <a:cxnLst/>
                <a:rect l="l" t="t" r="r" b="b"/>
                <a:pathLst>
                  <a:path w="198049" h="114638" extrusionOk="0">
                    <a:moveTo>
                      <a:pt x="168938" y="16916"/>
                    </a:moveTo>
                    <a:cubicBezTo>
                      <a:pt x="207610" y="39300"/>
                      <a:pt x="207896" y="75495"/>
                      <a:pt x="168938" y="97879"/>
                    </a:cubicBezTo>
                    <a:cubicBezTo>
                      <a:pt x="125038" y="120224"/>
                      <a:pt x="73107" y="120224"/>
                      <a:pt x="29207" y="97879"/>
                    </a:cubicBezTo>
                    <a:cubicBezTo>
                      <a:pt x="-9560" y="75495"/>
                      <a:pt x="-9751" y="39300"/>
                      <a:pt x="28730" y="16916"/>
                    </a:cubicBezTo>
                    <a:cubicBezTo>
                      <a:pt x="72745" y="-5639"/>
                      <a:pt x="124923" y="-5639"/>
                      <a:pt x="168938" y="16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7481391" y="2752737"/>
                <a:ext cx="123267" cy="127433"/>
              </a:xfrm>
              <a:custGeom>
                <a:avLst/>
                <a:gdLst/>
                <a:ahLst/>
                <a:cxnLst/>
                <a:rect l="l" t="t" r="r" b="b"/>
                <a:pathLst>
                  <a:path w="87579" h="81819" extrusionOk="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67" y="81820"/>
                    </a:lnTo>
                    <a:lnTo>
                      <a:pt x="667" y="81820"/>
                    </a:lnTo>
                    <a:lnTo>
                      <a:pt x="48292" y="81820"/>
                    </a:lnTo>
                    <a:cubicBezTo>
                      <a:pt x="70895" y="80896"/>
                      <a:pt x="88468" y="61827"/>
                      <a:pt x="87544" y="39224"/>
                    </a:cubicBezTo>
                    <a:cubicBezTo>
                      <a:pt x="86687" y="18136"/>
                      <a:pt x="69942" y="1153"/>
                      <a:pt x="48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7358539" y="2751696"/>
                <a:ext cx="140628" cy="127435"/>
              </a:xfrm>
              <a:custGeom>
                <a:avLst/>
                <a:gdLst/>
                <a:ahLst/>
                <a:cxnLst/>
                <a:rect l="l" t="t" r="r" b="b"/>
                <a:pathLst>
                  <a:path w="99913" h="81820" extrusionOk="0">
                    <a:moveTo>
                      <a:pt x="1" y="40578"/>
                    </a:moveTo>
                    <a:cubicBezTo>
                      <a:pt x="-161" y="63161"/>
                      <a:pt x="17994" y="81612"/>
                      <a:pt x="40578" y="81821"/>
                    </a:cubicBezTo>
                    <a:lnTo>
                      <a:pt x="87536" y="81821"/>
                    </a:lnTo>
                    <a:cubicBezTo>
                      <a:pt x="104281" y="57046"/>
                      <a:pt x="104014" y="24500"/>
                      <a:pt x="86869" y="1"/>
                    </a:cubicBezTo>
                    <a:lnTo>
                      <a:pt x="41149" y="1"/>
                    </a:lnTo>
                    <a:cubicBezTo>
                      <a:pt x="18585" y="-161"/>
                      <a:pt x="163" y="18013"/>
                      <a:pt x="1" y="40578"/>
                    </a:cubicBezTo>
                    <a:cubicBezTo>
                      <a:pt x="1" y="40578"/>
                      <a:pt x="1" y="40578"/>
                      <a:pt x="1" y="40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7102442" y="3074302"/>
                <a:ext cx="278083" cy="178170"/>
              </a:xfrm>
              <a:custGeom>
                <a:avLst/>
                <a:gdLst/>
                <a:ahLst/>
                <a:cxnLst/>
                <a:rect l="l" t="t" r="r" b="b"/>
                <a:pathLst>
                  <a:path w="197572" h="114395" extrusionOk="0">
                    <a:moveTo>
                      <a:pt x="168366" y="16638"/>
                    </a:moveTo>
                    <a:cubicBezTo>
                      <a:pt x="207133" y="39022"/>
                      <a:pt x="207324" y="75217"/>
                      <a:pt x="168843" y="97600"/>
                    </a:cubicBezTo>
                    <a:cubicBezTo>
                      <a:pt x="124961" y="119994"/>
                      <a:pt x="73002" y="119994"/>
                      <a:pt x="29111" y="97600"/>
                    </a:cubicBezTo>
                    <a:cubicBezTo>
                      <a:pt x="-9561" y="75217"/>
                      <a:pt x="-9846" y="39022"/>
                      <a:pt x="29111" y="16638"/>
                    </a:cubicBezTo>
                    <a:cubicBezTo>
                      <a:pt x="72878" y="-5546"/>
                      <a:pt x="124599" y="-5546"/>
                      <a:pt x="168366" y="16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7209299" y="2922048"/>
                <a:ext cx="128641" cy="127589"/>
              </a:xfrm>
              <a:custGeom>
                <a:avLst/>
                <a:gdLst/>
                <a:ahLst/>
                <a:cxnLst/>
                <a:rect l="l" t="t" r="r" b="b"/>
                <a:pathLst>
                  <a:path w="91397" h="81919" extrusionOk="0">
                    <a:moveTo>
                      <a:pt x="48673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571" y="81857"/>
                    </a:lnTo>
                    <a:lnTo>
                      <a:pt x="571" y="81857"/>
                    </a:lnTo>
                    <a:lnTo>
                      <a:pt x="48196" y="81857"/>
                    </a:lnTo>
                    <a:cubicBezTo>
                      <a:pt x="70780" y="83095"/>
                      <a:pt x="90097" y="65788"/>
                      <a:pt x="91335" y="43204"/>
                    </a:cubicBezTo>
                    <a:cubicBezTo>
                      <a:pt x="92573" y="20611"/>
                      <a:pt x="75266" y="1304"/>
                      <a:pt x="52673" y="65"/>
                    </a:cubicBezTo>
                    <a:cubicBezTo>
                      <a:pt x="51378" y="-11"/>
                      <a:pt x="50073" y="-20"/>
                      <a:pt x="48768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7086984" y="2920915"/>
                <a:ext cx="140633" cy="127436"/>
              </a:xfrm>
              <a:custGeom>
                <a:avLst/>
                <a:gdLst/>
                <a:ahLst/>
                <a:cxnLst/>
                <a:rect l="l" t="t" r="r" b="b"/>
                <a:pathLst>
                  <a:path w="99917" h="81821" extrusionOk="0">
                    <a:moveTo>
                      <a:pt x="0" y="40578"/>
                    </a:moveTo>
                    <a:cubicBezTo>
                      <a:pt x="-104" y="63181"/>
                      <a:pt x="18069" y="81612"/>
                      <a:pt x="40672" y="81822"/>
                    </a:cubicBezTo>
                    <a:lnTo>
                      <a:pt x="87535" y="81822"/>
                    </a:lnTo>
                    <a:cubicBezTo>
                      <a:pt x="104252" y="57047"/>
                      <a:pt x="104023" y="24538"/>
                      <a:pt x="86964" y="2"/>
                    </a:cubicBezTo>
                    <a:lnTo>
                      <a:pt x="41244" y="2"/>
                    </a:lnTo>
                    <a:cubicBezTo>
                      <a:pt x="18679" y="-208"/>
                      <a:pt x="210" y="17918"/>
                      <a:pt x="0" y="40483"/>
                    </a:cubicBezTo>
                    <a:cubicBezTo>
                      <a:pt x="0" y="40512"/>
                      <a:pt x="0" y="40550"/>
                      <a:pt x="0" y="40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6872098" y="3230410"/>
                <a:ext cx="186885" cy="119423"/>
              </a:xfrm>
              <a:custGeom>
                <a:avLst/>
                <a:gdLst/>
                <a:ahLst/>
                <a:cxnLst/>
                <a:rect l="l" t="t" r="r" b="b"/>
                <a:pathLst>
                  <a:path w="132778" h="76676" extrusionOk="0">
                    <a:moveTo>
                      <a:pt x="132779" y="65056"/>
                    </a:moveTo>
                    <a:lnTo>
                      <a:pt x="112776" y="76676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32779" y="650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6917247" y="3201316"/>
                <a:ext cx="280864" cy="179653"/>
              </a:xfrm>
              <a:custGeom>
                <a:avLst/>
                <a:gdLst/>
                <a:ahLst/>
                <a:cxnLst/>
                <a:rect l="l" t="t" r="r" b="b"/>
                <a:pathLst>
                  <a:path w="199548" h="115347" extrusionOk="0">
                    <a:moveTo>
                      <a:pt x="199549" y="103632"/>
                    </a:moveTo>
                    <a:lnTo>
                      <a:pt x="179546" y="115348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99549" y="1036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31"/>
            <p:cNvGrpSpPr/>
            <p:nvPr/>
          </p:nvGrpSpPr>
          <p:grpSpPr>
            <a:xfrm>
              <a:off x="7779922" y="2338981"/>
              <a:ext cx="439606" cy="621368"/>
              <a:chOff x="7240772" y="1611131"/>
              <a:chExt cx="439606" cy="621368"/>
            </a:xfrm>
          </p:grpSpPr>
          <p:sp>
            <p:nvSpPr>
              <p:cNvPr id="375" name="Google Shape;375;p31"/>
              <p:cNvSpPr/>
              <p:nvPr/>
            </p:nvSpPr>
            <p:spPr>
              <a:xfrm>
                <a:off x="7240772" y="1611131"/>
                <a:ext cx="439606" cy="621368"/>
              </a:xfrm>
              <a:custGeom>
                <a:avLst/>
                <a:gdLst/>
                <a:ahLst/>
                <a:cxnLst/>
                <a:rect l="l" t="t" r="r" b="b"/>
                <a:pathLst>
                  <a:path w="312331" h="398952" extrusionOk="0">
                    <a:moveTo>
                      <a:pt x="312332" y="178386"/>
                    </a:moveTo>
                    <a:lnTo>
                      <a:pt x="311760" y="387936"/>
                    </a:lnTo>
                    <a:cubicBezTo>
                      <a:pt x="311951" y="393823"/>
                      <a:pt x="307331" y="398757"/>
                      <a:pt x="301444" y="398947"/>
                    </a:cubicBezTo>
                    <a:cubicBezTo>
                      <a:pt x="299416" y="399014"/>
                      <a:pt x="297406" y="398500"/>
                      <a:pt x="295663" y="397461"/>
                    </a:cubicBezTo>
                    <a:lnTo>
                      <a:pt x="166409" y="322404"/>
                    </a:lnTo>
                    <a:cubicBezTo>
                      <a:pt x="161627" y="319651"/>
                      <a:pt x="155531" y="320976"/>
                      <a:pt x="152312" y="325452"/>
                    </a:cubicBezTo>
                    <a:lnTo>
                      <a:pt x="149454" y="329548"/>
                    </a:lnTo>
                    <a:lnTo>
                      <a:pt x="149454" y="329548"/>
                    </a:lnTo>
                    <a:cubicBezTo>
                      <a:pt x="146130" y="334472"/>
                      <a:pt x="139434" y="335777"/>
                      <a:pt x="134509" y="332444"/>
                    </a:cubicBezTo>
                    <a:cubicBezTo>
                      <a:pt x="132614" y="331167"/>
                      <a:pt x="131176" y="329319"/>
                      <a:pt x="130404" y="327167"/>
                    </a:cubicBezTo>
                    <a:lnTo>
                      <a:pt x="126213" y="316308"/>
                    </a:lnTo>
                    <a:lnTo>
                      <a:pt x="119070" y="298020"/>
                    </a:lnTo>
                    <a:cubicBezTo>
                      <a:pt x="118231" y="295706"/>
                      <a:pt x="116574" y="293772"/>
                      <a:pt x="114402" y="292591"/>
                    </a:cubicBezTo>
                    <a:lnTo>
                      <a:pt x="5341" y="230012"/>
                    </a:lnTo>
                    <a:cubicBezTo>
                      <a:pt x="1921" y="228088"/>
                      <a:pt x="-136" y="224411"/>
                      <a:pt x="7" y="220487"/>
                    </a:cubicBezTo>
                    <a:lnTo>
                      <a:pt x="578" y="10937"/>
                    </a:lnTo>
                    <a:cubicBezTo>
                      <a:pt x="483" y="4993"/>
                      <a:pt x="5217" y="97"/>
                      <a:pt x="11161" y="2"/>
                    </a:cubicBezTo>
                    <a:cubicBezTo>
                      <a:pt x="13094" y="-36"/>
                      <a:pt x="14999" y="450"/>
                      <a:pt x="16676" y="1412"/>
                    </a:cubicBezTo>
                    <a:lnTo>
                      <a:pt x="306712" y="168861"/>
                    </a:lnTo>
                    <a:cubicBezTo>
                      <a:pt x="310179" y="170776"/>
                      <a:pt x="312341" y="174424"/>
                      <a:pt x="312332" y="178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7537925" y="1963607"/>
                <a:ext cx="51212" cy="7291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814" extrusionOk="0">
                    <a:moveTo>
                      <a:pt x="18097" y="44314"/>
                    </a:moveTo>
                    <a:cubicBezTo>
                      <a:pt x="7410" y="37304"/>
                      <a:pt x="695" y="25636"/>
                      <a:pt x="0" y="12882"/>
                    </a:cubicBezTo>
                    <a:cubicBezTo>
                      <a:pt x="0" y="1357"/>
                      <a:pt x="8191" y="-3311"/>
                      <a:pt x="18288" y="2500"/>
                    </a:cubicBezTo>
                    <a:cubicBezTo>
                      <a:pt x="28994" y="9482"/>
                      <a:pt x="35719" y="21169"/>
                      <a:pt x="36386" y="33932"/>
                    </a:cubicBezTo>
                    <a:cubicBezTo>
                      <a:pt x="35909" y="45458"/>
                      <a:pt x="27622" y="50125"/>
                      <a:pt x="18097" y="443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7419899" y="1888203"/>
                <a:ext cx="51212" cy="7309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930" extrusionOk="0">
                    <a:moveTo>
                      <a:pt x="18097" y="44312"/>
                    </a:moveTo>
                    <a:cubicBezTo>
                      <a:pt x="7429" y="37340"/>
                      <a:pt x="705" y="25700"/>
                      <a:pt x="0" y="12975"/>
                    </a:cubicBezTo>
                    <a:cubicBezTo>
                      <a:pt x="0" y="1354"/>
                      <a:pt x="8191" y="-3313"/>
                      <a:pt x="18288" y="2497"/>
                    </a:cubicBezTo>
                    <a:cubicBezTo>
                      <a:pt x="28975" y="9498"/>
                      <a:pt x="35690" y="21176"/>
                      <a:pt x="36385" y="33930"/>
                    </a:cubicBezTo>
                    <a:cubicBezTo>
                      <a:pt x="36385" y="45646"/>
                      <a:pt x="28194" y="50313"/>
                      <a:pt x="18097" y="443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7302542" y="1814050"/>
                <a:ext cx="51212" cy="72480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536" extrusionOk="0">
                    <a:moveTo>
                      <a:pt x="18097" y="44270"/>
                    </a:moveTo>
                    <a:cubicBezTo>
                      <a:pt x="7429" y="37298"/>
                      <a:pt x="705" y="25658"/>
                      <a:pt x="0" y="12933"/>
                    </a:cubicBezTo>
                    <a:cubicBezTo>
                      <a:pt x="0" y="1313"/>
                      <a:pt x="8192" y="-3259"/>
                      <a:pt x="18193" y="2456"/>
                    </a:cubicBezTo>
                    <a:cubicBezTo>
                      <a:pt x="28927" y="9428"/>
                      <a:pt x="35681" y="21106"/>
                      <a:pt x="36386" y="33888"/>
                    </a:cubicBezTo>
                    <a:cubicBezTo>
                      <a:pt x="36290" y="45032"/>
                      <a:pt x="28194" y="49700"/>
                      <a:pt x="18097" y="44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" name="Google Shape;379;p31"/>
            <p:cNvSpPr/>
            <p:nvPr/>
          </p:nvSpPr>
          <p:spPr>
            <a:xfrm>
              <a:off x="6109739" y="2504743"/>
              <a:ext cx="454746" cy="632898"/>
            </a:xfrm>
            <a:custGeom>
              <a:avLst/>
              <a:gdLst/>
              <a:ahLst/>
              <a:cxnLst/>
              <a:rect l="l" t="t" r="r" b="b"/>
              <a:pathLst>
                <a:path w="323088" h="406355" extrusionOk="0">
                  <a:moveTo>
                    <a:pt x="0" y="184509"/>
                  </a:moveTo>
                  <a:lnTo>
                    <a:pt x="667" y="395392"/>
                  </a:lnTo>
                  <a:cubicBezTo>
                    <a:pt x="657" y="401441"/>
                    <a:pt x="5563" y="406355"/>
                    <a:pt x="11611" y="406355"/>
                  </a:cubicBezTo>
                  <a:cubicBezTo>
                    <a:pt x="13516" y="406355"/>
                    <a:pt x="15392" y="405860"/>
                    <a:pt x="17050" y="404917"/>
                  </a:cubicBezTo>
                  <a:lnTo>
                    <a:pt x="317659" y="231372"/>
                  </a:lnTo>
                  <a:cubicBezTo>
                    <a:pt x="321012" y="229371"/>
                    <a:pt x="323069" y="225752"/>
                    <a:pt x="323088" y="221847"/>
                  </a:cubicBezTo>
                  <a:lnTo>
                    <a:pt x="322516" y="10963"/>
                  </a:lnTo>
                  <a:cubicBezTo>
                    <a:pt x="322526" y="4915"/>
                    <a:pt x="317621" y="0"/>
                    <a:pt x="311572" y="0"/>
                  </a:cubicBezTo>
                  <a:cubicBezTo>
                    <a:pt x="309667" y="0"/>
                    <a:pt x="307791" y="495"/>
                    <a:pt x="306134" y="1438"/>
                  </a:cubicBezTo>
                  <a:lnTo>
                    <a:pt x="5525" y="174984"/>
                  </a:lnTo>
                  <a:cubicBezTo>
                    <a:pt x="2124" y="176946"/>
                    <a:pt x="19" y="180575"/>
                    <a:pt x="0" y="1845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6173372" y="2537293"/>
              <a:ext cx="454749" cy="633301"/>
            </a:xfrm>
            <a:custGeom>
              <a:avLst/>
              <a:gdLst/>
              <a:ahLst/>
              <a:cxnLst/>
              <a:rect l="l" t="t" r="r" b="b"/>
              <a:pathLst>
                <a:path w="323090" h="406614" extrusionOk="0">
                  <a:moveTo>
                    <a:pt x="2" y="184673"/>
                  </a:moveTo>
                  <a:lnTo>
                    <a:pt x="669" y="395651"/>
                  </a:lnTo>
                  <a:cubicBezTo>
                    <a:pt x="659" y="401700"/>
                    <a:pt x="5565" y="406615"/>
                    <a:pt x="11613" y="406615"/>
                  </a:cubicBezTo>
                  <a:cubicBezTo>
                    <a:pt x="13518" y="406615"/>
                    <a:pt x="15394" y="406119"/>
                    <a:pt x="17052" y="405176"/>
                  </a:cubicBezTo>
                  <a:lnTo>
                    <a:pt x="317661" y="231536"/>
                  </a:lnTo>
                  <a:cubicBezTo>
                    <a:pt x="321061" y="229574"/>
                    <a:pt x="323138" y="225935"/>
                    <a:pt x="323090" y="222011"/>
                  </a:cubicBezTo>
                  <a:lnTo>
                    <a:pt x="322518" y="11032"/>
                  </a:lnTo>
                  <a:cubicBezTo>
                    <a:pt x="322614" y="5031"/>
                    <a:pt x="317832" y="97"/>
                    <a:pt x="311841" y="2"/>
                  </a:cubicBezTo>
                  <a:cubicBezTo>
                    <a:pt x="309831" y="-36"/>
                    <a:pt x="307860" y="488"/>
                    <a:pt x="306136" y="1507"/>
                  </a:cubicBezTo>
                  <a:lnTo>
                    <a:pt x="5526" y="175053"/>
                  </a:lnTo>
                  <a:cubicBezTo>
                    <a:pt x="2050" y="176986"/>
                    <a:pt x="-74" y="180691"/>
                    <a:pt x="2" y="1846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6173375" y="2709517"/>
              <a:ext cx="454344" cy="329575"/>
            </a:xfrm>
            <a:custGeom>
              <a:avLst/>
              <a:gdLst/>
              <a:ahLst/>
              <a:cxnLst/>
              <a:rect l="l" t="t" r="r" b="b"/>
              <a:pathLst>
                <a:path w="322802" h="211605" extrusionOk="0">
                  <a:moveTo>
                    <a:pt x="322802" y="15676"/>
                  </a:moveTo>
                  <a:lnTo>
                    <a:pt x="287274" y="36155"/>
                  </a:lnTo>
                  <a:cubicBezTo>
                    <a:pt x="286683" y="36707"/>
                    <a:pt x="285769" y="36707"/>
                    <a:pt x="285179" y="36155"/>
                  </a:cubicBezTo>
                  <a:lnTo>
                    <a:pt x="263557" y="3389"/>
                  </a:lnTo>
                  <a:cubicBezTo>
                    <a:pt x="260795" y="-612"/>
                    <a:pt x="255746" y="-1088"/>
                    <a:pt x="250317" y="2055"/>
                  </a:cubicBezTo>
                  <a:lnTo>
                    <a:pt x="248603" y="3103"/>
                  </a:lnTo>
                  <a:cubicBezTo>
                    <a:pt x="242059" y="7999"/>
                    <a:pt x="237477" y="15047"/>
                    <a:pt x="235648" y="23010"/>
                  </a:cubicBezTo>
                  <a:lnTo>
                    <a:pt x="217646" y="105782"/>
                  </a:lnTo>
                  <a:cubicBezTo>
                    <a:pt x="217370" y="107163"/>
                    <a:pt x="216494" y="108345"/>
                    <a:pt x="215265" y="109021"/>
                  </a:cubicBezTo>
                  <a:cubicBezTo>
                    <a:pt x="214408" y="109021"/>
                    <a:pt x="213360" y="109688"/>
                    <a:pt x="213074" y="108164"/>
                  </a:cubicBezTo>
                  <a:lnTo>
                    <a:pt x="210121" y="92543"/>
                  </a:lnTo>
                  <a:cubicBezTo>
                    <a:pt x="208693" y="85208"/>
                    <a:pt x="202882" y="83018"/>
                    <a:pt x="195739" y="86732"/>
                  </a:cubicBezTo>
                  <a:cubicBezTo>
                    <a:pt x="188090" y="91552"/>
                    <a:pt x="182747" y="99296"/>
                    <a:pt x="180975" y="108164"/>
                  </a:cubicBezTo>
                  <a:cubicBezTo>
                    <a:pt x="180727" y="109507"/>
                    <a:pt x="179937" y="110678"/>
                    <a:pt x="178784" y="111402"/>
                  </a:cubicBezTo>
                  <a:cubicBezTo>
                    <a:pt x="177927" y="111879"/>
                    <a:pt x="176879" y="112164"/>
                    <a:pt x="176498" y="110926"/>
                  </a:cubicBezTo>
                  <a:lnTo>
                    <a:pt x="161735" y="71207"/>
                  </a:lnTo>
                  <a:cubicBezTo>
                    <a:pt x="159639" y="65397"/>
                    <a:pt x="153924" y="64063"/>
                    <a:pt x="147542" y="67778"/>
                  </a:cubicBezTo>
                  <a:cubicBezTo>
                    <a:pt x="140351" y="72264"/>
                    <a:pt x="135198" y="79370"/>
                    <a:pt x="133160" y="87590"/>
                  </a:cubicBezTo>
                  <a:lnTo>
                    <a:pt x="114300" y="157313"/>
                  </a:lnTo>
                  <a:cubicBezTo>
                    <a:pt x="114033" y="158618"/>
                    <a:pt x="113195" y="159732"/>
                    <a:pt x="112014" y="160361"/>
                  </a:cubicBezTo>
                  <a:cubicBezTo>
                    <a:pt x="111157" y="160361"/>
                    <a:pt x="110204" y="161027"/>
                    <a:pt x="109823" y="159694"/>
                  </a:cubicBezTo>
                  <a:lnTo>
                    <a:pt x="104965" y="141787"/>
                  </a:lnTo>
                  <a:cubicBezTo>
                    <a:pt x="103251" y="135310"/>
                    <a:pt x="97631" y="133405"/>
                    <a:pt x="90869" y="136929"/>
                  </a:cubicBezTo>
                  <a:cubicBezTo>
                    <a:pt x="83506" y="141587"/>
                    <a:pt x="78191" y="148873"/>
                    <a:pt x="76010" y="157313"/>
                  </a:cubicBezTo>
                  <a:lnTo>
                    <a:pt x="72676" y="170267"/>
                  </a:lnTo>
                  <a:cubicBezTo>
                    <a:pt x="72428" y="171476"/>
                    <a:pt x="71704" y="172543"/>
                    <a:pt x="70676" y="173219"/>
                  </a:cubicBezTo>
                  <a:cubicBezTo>
                    <a:pt x="69913" y="173696"/>
                    <a:pt x="68961" y="174077"/>
                    <a:pt x="68485" y="173219"/>
                  </a:cubicBezTo>
                  <a:lnTo>
                    <a:pt x="65341" y="168457"/>
                  </a:lnTo>
                  <a:cubicBezTo>
                    <a:pt x="62674" y="164266"/>
                    <a:pt x="57531" y="163790"/>
                    <a:pt x="52006" y="167028"/>
                  </a:cubicBezTo>
                  <a:lnTo>
                    <a:pt x="0" y="196841"/>
                  </a:lnTo>
                  <a:lnTo>
                    <a:pt x="0" y="211605"/>
                  </a:lnTo>
                  <a:lnTo>
                    <a:pt x="51816" y="181697"/>
                  </a:lnTo>
                  <a:cubicBezTo>
                    <a:pt x="52673" y="181221"/>
                    <a:pt x="53530" y="181697"/>
                    <a:pt x="53912" y="181697"/>
                  </a:cubicBezTo>
                  <a:lnTo>
                    <a:pt x="56960" y="186459"/>
                  </a:lnTo>
                  <a:cubicBezTo>
                    <a:pt x="59722" y="190555"/>
                    <a:pt x="64770" y="191126"/>
                    <a:pt x="70390" y="187888"/>
                  </a:cubicBezTo>
                  <a:lnTo>
                    <a:pt x="71533" y="187126"/>
                  </a:lnTo>
                  <a:cubicBezTo>
                    <a:pt x="77981" y="182487"/>
                    <a:pt x="82629" y="175753"/>
                    <a:pt x="84677" y="168076"/>
                  </a:cubicBezTo>
                  <a:lnTo>
                    <a:pt x="87916" y="155027"/>
                  </a:lnTo>
                  <a:cubicBezTo>
                    <a:pt x="88192" y="153750"/>
                    <a:pt x="88983" y="152646"/>
                    <a:pt x="90106" y="151979"/>
                  </a:cubicBezTo>
                  <a:cubicBezTo>
                    <a:pt x="91059" y="151502"/>
                    <a:pt x="92107" y="151217"/>
                    <a:pt x="92393" y="152646"/>
                  </a:cubicBezTo>
                  <a:lnTo>
                    <a:pt x="97250" y="170457"/>
                  </a:lnTo>
                  <a:cubicBezTo>
                    <a:pt x="98965" y="177030"/>
                    <a:pt x="104489" y="178934"/>
                    <a:pt x="111252" y="175410"/>
                  </a:cubicBezTo>
                  <a:cubicBezTo>
                    <a:pt x="118681" y="170886"/>
                    <a:pt x="124044" y="163637"/>
                    <a:pt x="126206" y="155217"/>
                  </a:cubicBezTo>
                  <a:lnTo>
                    <a:pt x="144494" y="85875"/>
                  </a:lnTo>
                  <a:cubicBezTo>
                    <a:pt x="144847" y="84637"/>
                    <a:pt x="145618" y="83561"/>
                    <a:pt x="146685" y="82827"/>
                  </a:cubicBezTo>
                  <a:cubicBezTo>
                    <a:pt x="147352" y="82827"/>
                    <a:pt x="148399" y="82160"/>
                    <a:pt x="148876" y="83399"/>
                  </a:cubicBezTo>
                  <a:lnTo>
                    <a:pt x="163639" y="123118"/>
                  </a:lnTo>
                  <a:cubicBezTo>
                    <a:pt x="165830" y="128928"/>
                    <a:pt x="171450" y="130166"/>
                    <a:pt x="178022" y="126452"/>
                  </a:cubicBezTo>
                  <a:cubicBezTo>
                    <a:pt x="185556" y="121546"/>
                    <a:pt x="190805" y="113831"/>
                    <a:pt x="192596" y="105021"/>
                  </a:cubicBezTo>
                  <a:cubicBezTo>
                    <a:pt x="192834" y="103601"/>
                    <a:pt x="193710" y="102372"/>
                    <a:pt x="194977" y="101687"/>
                  </a:cubicBezTo>
                  <a:cubicBezTo>
                    <a:pt x="195834" y="101687"/>
                    <a:pt x="196787" y="101020"/>
                    <a:pt x="197168" y="102639"/>
                  </a:cubicBezTo>
                  <a:lnTo>
                    <a:pt x="200120" y="118260"/>
                  </a:lnTo>
                  <a:cubicBezTo>
                    <a:pt x="201549" y="125499"/>
                    <a:pt x="207264" y="127785"/>
                    <a:pt x="214408" y="124071"/>
                  </a:cubicBezTo>
                  <a:cubicBezTo>
                    <a:pt x="222171" y="119337"/>
                    <a:pt x="227647" y="111621"/>
                    <a:pt x="229553" y="102734"/>
                  </a:cubicBezTo>
                  <a:lnTo>
                    <a:pt x="247650" y="20057"/>
                  </a:lnTo>
                  <a:cubicBezTo>
                    <a:pt x="247907" y="18829"/>
                    <a:pt x="248621" y="17733"/>
                    <a:pt x="249650" y="17009"/>
                  </a:cubicBezTo>
                  <a:cubicBezTo>
                    <a:pt x="250603" y="16438"/>
                    <a:pt x="251365" y="16152"/>
                    <a:pt x="251936" y="17009"/>
                  </a:cubicBezTo>
                  <a:lnTo>
                    <a:pt x="273653" y="49490"/>
                  </a:lnTo>
                  <a:cubicBezTo>
                    <a:pt x="276320" y="53490"/>
                    <a:pt x="281464" y="53966"/>
                    <a:pt x="286893" y="50823"/>
                  </a:cubicBezTo>
                  <a:lnTo>
                    <a:pt x="322516" y="302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" name="Google Shape;382;p31"/>
            <p:cNvGrpSpPr/>
            <p:nvPr/>
          </p:nvGrpSpPr>
          <p:grpSpPr>
            <a:xfrm>
              <a:off x="6716867" y="2072215"/>
              <a:ext cx="312731" cy="398360"/>
              <a:chOff x="6195342" y="1227065"/>
              <a:chExt cx="312731" cy="398360"/>
            </a:xfrm>
          </p:grpSpPr>
          <p:sp>
            <p:nvSpPr>
              <p:cNvPr id="383" name="Google Shape;383;p31"/>
              <p:cNvSpPr/>
              <p:nvPr/>
            </p:nvSpPr>
            <p:spPr>
              <a:xfrm rot="-3737907">
                <a:off x="6183322" y="13334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6214779" y="1256783"/>
                <a:ext cx="21457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2448" h="206787" extrusionOk="0">
                    <a:moveTo>
                      <a:pt x="19479" y="145542"/>
                    </a:moveTo>
                    <a:cubicBezTo>
                      <a:pt x="19479" y="143637"/>
                      <a:pt x="19479" y="141827"/>
                      <a:pt x="20146" y="139922"/>
                    </a:cubicBezTo>
                    <a:cubicBezTo>
                      <a:pt x="20813" y="138017"/>
                      <a:pt x="20813" y="135731"/>
                      <a:pt x="21194" y="133636"/>
                    </a:cubicBezTo>
                    <a:lnTo>
                      <a:pt x="22051" y="129350"/>
                    </a:lnTo>
                    <a:cubicBezTo>
                      <a:pt x="22051" y="128016"/>
                      <a:pt x="22718" y="126682"/>
                      <a:pt x="23004" y="125349"/>
                    </a:cubicBezTo>
                    <a:cubicBezTo>
                      <a:pt x="23289" y="124015"/>
                      <a:pt x="23956" y="121634"/>
                      <a:pt x="24528" y="119729"/>
                    </a:cubicBezTo>
                    <a:cubicBezTo>
                      <a:pt x="25099" y="117824"/>
                      <a:pt x="25195" y="117634"/>
                      <a:pt x="25480" y="116491"/>
                    </a:cubicBezTo>
                    <a:cubicBezTo>
                      <a:pt x="25766" y="115348"/>
                      <a:pt x="26909" y="112300"/>
                      <a:pt x="27576" y="110204"/>
                    </a:cubicBezTo>
                    <a:cubicBezTo>
                      <a:pt x="28242" y="108109"/>
                      <a:pt x="28242" y="108490"/>
                      <a:pt x="28528" y="107632"/>
                    </a:cubicBezTo>
                    <a:cubicBezTo>
                      <a:pt x="29576" y="104775"/>
                      <a:pt x="30719" y="101918"/>
                      <a:pt x="32053" y="99060"/>
                    </a:cubicBezTo>
                    <a:cubicBezTo>
                      <a:pt x="32053" y="99060"/>
                      <a:pt x="32053" y="98393"/>
                      <a:pt x="32053" y="98012"/>
                    </a:cubicBezTo>
                    <a:cubicBezTo>
                      <a:pt x="33196" y="95440"/>
                      <a:pt x="34434" y="92964"/>
                      <a:pt x="35672" y="90488"/>
                    </a:cubicBezTo>
                    <a:lnTo>
                      <a:pt x="36815" y="88106"/>
                    </a:lnTo>
                    <a:cubicBezTo>
                      <a:pt x="38053" y="85725"/>
                      <a:pt x="39387" y="83344"/>
                      <a:pt x="40720" y="81058"/>
                    </a:cubicBezTo>
                    <a:lnTo>
                      <a:pt x="41387" y="79629"/>
                    </a:lnTo>
                    <a:cubicBezTo>
                      <a:pt x="43006" y="76962"/>
                      <a:pt x="44625" y="74295"/>
                      <a:pt x="46340" y="71628"/>
                    </a:cubicBezTo>
                    <a:cubicBezTo>
                      <a:pt x="46912" y="70866"/>
                      <a:pt x="47388" y="70104"/>
                      <a:pt x="47864" y="69342"/>
                    </a:cubicBezTo>
                    <a:lnTo>
                      <a:pt x="51769" y="63818"/>
                    </a:lnTo>
                    <a:lnTo>
                      <a:pt x="53960" y="60770"/>
                    </a:lnTo>
                    <a:lnTo>
                      <a:pt x="57484" y="56293"/>
                    </a:lnTo>
                    <a:lnTo>
                      <a:pt x="60532" y="52578"/>
                    </a:lnTo>
                    <a:lnTo>
                      <a:pt x="63485" y="49435"/>
                    </a:lnTo>
                    <a:cubicBezTo>
                      <a:pt x="65199" y="47530"/>
                      <a:pt x="67009" y="45720"/>
                      <a:pt x="68724" y="43910"/>
                    </a:cubicBezTo>
                    <a:lnTo>
                      <a:pt x="72057" y="40577"/>
                    </a:lnTo>
                    <a:lnTo>
                      <a:pt x="74724" y="38100"/>
                    </a:lnTo>
                    <a:lnTo>
                      <a:pt x="79201" y="34195"/>
                    </a:lnTo>
                    <a:lnTo>
                      <a:pt x="81868" y="32004"/>
                    </a:lnTo>
                    <a:cubicBezTo>
                      <a:pt x="83488" y="30671"/>
                      <a:pt x="85107" y="29528"/>
                      <a:pt x="86821" y="28289"/>
                    </a:cubicBezTo>
                    <a:lnTo>
                      <a:pt x="89203" y="26575"/>
                    </a:lnTo>
                    <a:cubicBezTo>
                      <a:pt x="91679" y="24860"/>
                      <a:pt x="94155" y="23241"/>
                      <a:pt x="96632" y="21812"/>
                    </a:cubicBezTo>
                    <a:cubicBezTo>
                      <a:pt x="99108" y="20384"/>
                      <a:pt x="101490" y="19240"/>
                      <a:pt x="103871" y="18097"/>
                    </a:cubicBezTo>
                    <a:lnTo>
                      <a:pt x="105681" y="17240"/>
                    </a:lnTo>
                    <a:cubicBezTo>
                      <a:pt x="107871" y="16202"/>
                      <a:pt x="110129" y="15316"/>
                      <a:pt x="112444" y="14573"/>
                    </a:cubicBezTo>
                    <a:lnTo>
                      <a:pt x="112920" y="14573"/>
                    </a:lnTo>
                    <a:cubicBezTo>
                      <a:pt x="114825" y="13906"/>
                      <a:pt x="116730" y="13430"/>
                      <a:pt x="118635" y="12954"/>
                    </a:cubicBezTo>
                    <a:lnTo>
                      <a:pt x="121778" y="12287"/>
                    </a:lnTo>
                    <a:lnTo>
                      <a:pt x="125969" y="11621"/>
                    </a:lnTo>
                    <a:lnTo>
                      <a:pt x="128350" y="11621"/>
                    </a:lnTo>
                    <a:cubicBezTo>
                      <a:pt x="130036" y="11525"/>
                      <a:pt x="131712" y="11525"/>
                      <a:pt x="133398" y="11621"/>
                    </a:cubicBezTo>
                    <a:lnTo>
                      <a:pt x="134541" y="11621"/>
                    </a:lnTo>
                    <a:cubicBezTo>
                      <a:pt x="136494" y="11725"/>
                      <a:pt x="138437" y="11982"/>
                      <a:pt x="140352" y="12382"/>
                    </a:cubicBezTo>
                    <a:lnTo>
                      <a:pt x="141685" y="12382"/>
                    </a:lnTo>
                    <a:lnTo>
                      <a:pt x="145971" y="13621"/>
                    </a:lnTo>
                    <a:lnTo>
                      <a:pt x="147305" y="14097"/>
                    </a:lnTo>
                    <a:cubicBezTo>
                      <a:pt x="149086" y="14764"/>
                      <a:pt x="150810" y="15592"/>
                      <a:pt x="152448" y="16573"/>
                    </a:cubicBezTo>
                    <a:lnTo>
                      <a:pt x="131208" y="4191"/>
                    </a:lnTo>
                    <a:lnTo>
                      <a:pt x="131208" y="4191"/>
                    </a:lnTo>
                    <a:lnTo>
                      <a:pt x="127207" y="2286"/>
                    </a:lnTo>
                    <a:lnTo>
                      <a:pt x="126445" y="2286"/>
                    </a:lnTo>
                    <a:lnTo>
                      <a:pt x="125112" y="1810"/>
                    </a:lnTo>
                    <a:lnTo>
                      <a:pt x="123112" y="1143"/>
                    </a:lnTo>
                    <a:lnTo>
                      <a:pt x="120825" y="571"/>
                    </a:lnTo>
                    <a:lnTo>
                      <a:pt x="119397" y="571"/>
                    </a:lnTo>
                    <a:lnTo>
                      <a:pt x="118730" y="571"/>
                    </a:lnTo>
                    <a:cubicBezTo>
                      <a:pt x="117158" y="286"/>
                      <a:pt x="115568" y="95"/>
                      <a:pt x="113967" y="0"/>
                    </a:cubicBezTo>
                    <a:lnTo>
                      <a:pt x="107490" y="0"/>
                    </a:lnTo>
                    <a:lnTo>
                      <a:pt x="105109" y="0"/>
                    </a:lnTo>
                    <a:lnTo>
                      <a:pt x="102919" y="0"/>
                    </a:lnTo>
                    <a:lnTo>
                      <a:pt x="100918" y="0"/>
                    </a:lnTo>
                    <a:lnTo>
                      <a:pt x="97775" y="762"/>
                    </a:lnTo>
                    <a:lnTo>
                      <a:pt x="95965" y="762"/>
                    </a:lnTo>
                    <a:lnTo>
                      <a:pt x="92060" y="1810"/>
                    </a:lnTo>
                    <a:lnTo>
                      <a:pt x="92060" y="1810"/>
                    </a:lnTo>
                    <a:lnTo>
                      <a:pt x="87202" y="3620"/>
                    </a:lnTo>
                    <a:lnTo>
                      <a:pt x="85297" y="4477"/>
                    </a:lnTo>
                    <a:lnTo>
                      <a:pt x="83392" y="5334"/>
                    </a:lnTo>
                    <a:lnTo>
                      <a:pt x="76248" y="9049"/>
                    </a:lnTo>
                    <a:cubicBezTo>
                      <a:pt x="73677" y="10573"/>
                      <a:pt x="71200" y="12192"/>
                      <a:pt x="68724" y="13811"/>
                    </a:cubicBezTo>
                    <a:lnTo>
                      <a:pt x="66438" y="15526"/>
                    </a:lnTo>
                    <a:lnTo>
                      <a:pt x="61485" y="19240"/>
                    </a:lnTo>
                    <a:lnTo>
                      <a:pt x="58818" y="21527"/>
                    </a:lnTo>
                    <a:cubicBezTo>
                      <a:pt x="57294" y="22765"/>
                      <a:pt x="55770" y="24003"/>
                      <a:pt x="54341" y="25337"/>
                    </a:cubicBezTo>
                    <a:lnTo>
                      <a:pt x="51674" y="27813"/>
                    </a:lnTo>
                    <a:cubicBezTo>
                      <a:pt x="51103" y="28385"/>
                      <a:pt x="50531" y="28861"/>
                      <a:pt x="50055" y="29432"/>
                    </a:cubicBezTo>
                    <a:cubicBezTo>
                      <a:pt x="49579" y="30004"/>
                      <a:pt x="48912" y="30575"/>
                      <a:pt x="48340" y="31147"/>
                    </a:cubicBezTo>
                    <a:lnTo>
                      <a:pt x="43101" y="36767"/>
                    </a:lnTo>
                    <a:lnTo>
                      <a:pt x="41482" y="38481"/>
                    </a:lnTo>
                    <a:cubicBezTo>
                      <a:pt x="41006" y="39053"/>
                      <a:pt x="40625" y="39624"/>
                      <a:pt x="40149" y="40100"/>
                    </a:cubicBezTo>
                    <a:lnTo>
                      <a:pt x="37101" y="43815"/>
                    </a:lnTo>
                    <a:lnTo>
                      <a:pt x="35100" y="46292"/>
                    </a:lnTo>
                    <a:cubicBezTo>
                      <a:pt x="34538" y="46949"/>
                      <a:pt x="34034" y="47653"/>
                      <a:pt x="33576" y="48387"/>
                    </a:cubicBezTo>
                    <a:cubicBezTo>
                      <a:pt x="32796" y="49330"/>
                      <a:pt x="32062" y="50320"/>
                      <a:pt x="31386" y="51340"/>
                    </a:cubicBezTo>
                    <a:lnTo>
                      <a:pt x="29862" y="53340"/>
                    </a:lnTo>
                    <a:lnTo>
                      <a:pt x="27480" y="56864"/>
                    </a:lnTo>
                    <a:lnTo>
                      <a:pt x="25385" y="58960"/>
                    </a:lnTo>
                    <a:cubicBezTo>
                      <a:pt x="25223" y="59312"/>
                      <a:pt x="24995" y="59636"/>
                      <a:pt x="24718" y="59912"/>
                    </a:cubicBezTo>
                    <a:lnTo>
                      <a:pt x="20718" y="66580"/>
                    </a:lnTo>
                    <a:lnTo>
                      <a:pt x="20718" y="67056"/>
                    </a:lnTo>
                    <a:lnTo>
                      <a:pt x="19956" y="68389"/>
                    </a:lnTo>
                    <a:lnTo>
                      <a:pt x="17289" y="73152"/>
                    </a:lnTo>
                    <a:lnTo>
                      <a:pt x="16146" y="75438"/>
                    </a:lnTo>
                    <a:lnTo>
                      <a:pt x="15003" y="77819"/>
                    </a:lnTo>
                    <a:cubicBezTo>
                      <a:pt x="14612" y="78467"/>
                      <a:pt x="14269" y="79134"/>
                      <a:pt x="13955" y="79820"/>
                    </a:cubicBezTo>
                    <a:cubicBezTo>
                      <a:pt x="13003" y="81725"/>
                      <a:pt x="12240" y="83534"/>
                      <a:pt x="11383" y="85439"/>
                    </a:cubicBezTo>
                    <a:cubicBezTo>
                      <a:pt x="11259" y="85773"/>
                      <a:pt x="11107" y="86096"/>
                      <a:pt x="10907" y="86392"/>
                    </a:cubicBezTo>
                    <a:lnTo>
                      <a:pt x="10907" y="86392"/>
                    </a:lnTo>
                    <a:cubicBezTo>
                      <a:pt x="9859" y="88678"/>
                      <a:pt x="8907" y="91059"/>
                      <a:pt x="8049" y="93440"/>
                    </a:cubicBezTo>
                    <a:cubicBezTo>
                      <a:pt x="8049" y="93440"/>
                      <a:pt x="8049" y="94297"/>
                      <a:pt x="8049" y="94679"/>
                    </a:cubicBezTo>
                    <a:cubicBezTo>
                      <a:pt x="8049" y="95060"/>
                      <a:pt x="7383" y="96488"/>
                      <a:pt x="7097" y="97346"/>
                    </a:cubicBezTo>
                    <a:cubicBezTo>
                      <a:pt x="6811" y="98203"/>
                      <a:pt x="6240" y="99631"/>
                      <a:pt x="5859" y="100870"/>
                    </a:cubicBezTo>
                    <a:lnTo>
                      <a:pt x="5001" y="103632"/>
                    </a:lnTo>
                    <a:cubicBezTo>
                      <a:pt x="5001" y="104680"/>
                      <a:pt x="4335" y="105728"/>
                      <a:pt x="4049" y="106775"/>
                    </a:cubicBezTo>
                    <a:cubicBezTo>
                      <a:pt x="3763" y="107823"/>
                      <a:pt x="3573" y="108109"/>
                      <a:pt x="3382" y="108871"/>
                    </a:cubicBezTo>
                    <a:lnTo>
                      <a:pt x="2525" y="112395"/>
                    </a:lnTo>
                    <a:cubicBezTo>
                      <a:pt x="2525" y="113729"/>
                      <a:pt x="1858" y="115062"/>
                      <a:pt x="1572" y="116396"/>
                    </a:cubicBezTo>
                    <a:cubicBezTo>
                      <a:pt x="1287" y="117729"/>
                      <a:pt x="1572" y="117348"/>
                      <a:pt x="1572" y="117824"/>
                    </a:cubicBezTo>
                    <a:cubicBezTo>
                      <a:pt x="1572" y="118301"/>
                      <a:pt x="1572" y="119729"/>
                      <a:pt x="1096" y="120682"/>
                    </a:cubicBezTo>
                    <a:cubicBezTo>
                      <a:pt x="620" y="121634"/>
                      <a:pt x="334" y="124873"/>
                      <a:pt x="48" y="126968"/>
                    </a:cubicBezTo>
                    <a:cubicBezTo>
                      <a:pt x="48" y="127540"/>
                      <a:pt x="48" y="128111"/>
                      <a:pt x="48" y="128683"/>
                    </a:cubicBezTo>
                    <a:cubicBezTo>
                      <a:pt x="48" y="129254"/>
                      <a:pt x="48" y="131350"/>
                      <a:pt x="48" y="132588"/>
                    </a:cubicBezTo>
                    <a:cubicBezTo>
                      <a:pt x="48" y="133826"/>
                      <a:pt x="48" y="134493"/>
                      <a:pt x="48" y="135350"/>
                    </a:cubicBezTo>
                    <a:cubicBezTo>
                      <a:pt x="48" y="138303"/>
                      <a:pt x="48" y="141161"/>
                      <a:pt x="48" y="144018"/>
                    </a:cubicBezTo>
                    <a:cubicBezTo>
                      <a:pt x="-447" y="157124"/>
                      <a:pt x="2868" y="170088"/>
                      <a:pt x="9573" y="181356"/>
                    </a:cubicBezTo>
                    <a:cubicBezTo>
                      <a:pt x="12945" y="186709"/>
                      <a:pt x="17555" y="191186"/>
                      <a:pt x="23004" y="194405"/>
                    </a:cubicBezTo>
                    <a:lnTo>
                      <a:pt x="44245" y="206788"/>
                    </a:lnTo>
                    <a:cubicBezTo>
                      <a:pt x="30243" y="198596"/>
                      <a:pt x="21480" y="181165"/>
                      <a:pt x="21384" y="156401"/>
                    </a:cubicBezTo>
                    <a:cubicBezTo>
                      <a:pt x="21384" y="153543"/>
                      <a:pt x="21384" y="150686"/>
                      <a:pt x="21384" y="1477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 rot="-3737907">
                <a:off x="6183484" y="1333464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6329121" y="1333823"/>
                <a:ext cx="51614" cy="189147"/>
              </a:xfrm>
              <a:custGeom>
                <a:avLst/>
                <a:gdLst/>
                <a:ahLst/>
                <a:cxnLst/>
                <a:rect l="l" t="t" r="r" b="b"/>
                <a:pathLst>
                  <a:path w="36671" h="121443" extrusionOk="0">
                    <a:moveTo>
                      <a:pt x="20288" y="24574"/>
                    </a:moveTo>
                    <a:lnTo>
                      <a:pt x="36671" y="15049"/>
                    </a:lnTo>
                    <a:lnTo>
                      <a:pt x="36671" y="78010"/>
                    </a:lnTo>
                    <a:lnTo>
                      <a:pt x="30004" y="81820"/>
                    </a:lnTo>
                    <a:lnTo>
                      <a:pt x="30004" y="91345"/>
                    </a:lnTo>
                    <a:lnTo>
                      <a:pt x="20479" y="96964"/>
                    </a:lnTo>
                    <a:lnTo>
                      <a:pt x="20479" y="114300"/>
                    </a:lnTo>
                    <a:lnTo>
                      <a:pt x="16097" y="121444"/>
                    </a:lnTo>
                    <a:lnTo>
                      <a:pt x="16097" y="99631"/>
                    </a:lnTo>
                    <a:lnTo>
                      <a:pt x="6572" y="105251"/>
                    </a:lnTo>
                    <a:lnTo>
                      <a:pt x="6572" y="95726"/>
                    </a:lnTo>
                    <a:lnTo>
                      <a:pt x="0" y="99536"/>
                    </a:lnTo>
                    <a:lnTo>
                      <a:pt x="0" y="36671"/>
                    </a:lnTo>
                    <a:lnTo>
                      <a:pt x="16288" y="27146"/>
                    </a:lnTo>
                    <a:lnTo>
                      <a:pt x="16288" y="19050"/>
                    </a:lnTo>
                    <a:lnTo>
                      <a:pt x="6763" y="24670"/>
                    </a:lnTo>
                    <a:lnTo>
                      <a:pt x="6763" y="14002"/>
                    </a:lnTo>
                    <a:lnTo>
                      <a:pt x="29813" y="0"/>
                    </a:lnTo>
                    <a:lnTo>
                      <a:pt x="29813" y="10668"/>
                    </a:lnTo>
                    <a:lnTo>
                      <a:pt x="20288" y="16288"/>
                    </a:lnTo>
                    <a:close/>
                    <a:moveTo>
                      <a:pt x="32195" y="40957"/>
                    </a:moveTo>
                    <a:lnTo>
                      <a:pt x="32195" y="23622"/>
                    </a:lnTo>
                    <a:lnTo>
                      <a:pt x="4191" y="39814"/>
                    </a:lnTo>
                    <a:lnTo>
                      <a:pt x="4191" y="57150"/>
                    </a:lnTo>
                    <a:lnTo>
                      <a:pt x="32195" y="4095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31"/>
            <p:cNvGrpSpPr/>
            <p:nvPr/>
          </p:nvGrpSpPr>
          <p:grpSpPr>
            <a:xfrm>
              <a:off x="6716861" y="2442952"/>
              <a:ext cx="312731" cy="398360"/>
              <a:chOff x="6195298" y="1642964"/>
              <a:chExt cx="312731" cy="398360"/>
            </a:xfrm>
          </p:grpSpPr>
          <p:sp>
            <p:nvSpPr>
              <p:cNvPr id="388" name="Google Shape;388;p31"/>
              <p:cNvSpPr/>
              <p:nvPr/>
            </p:nvSpPr>
            <p:spPr>
              <a:xfrm rot="-3737907">
                <a:off x="6183278" y="1749363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6215586" y="1672111"/>
                <a:ext cx="21376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1873" h="206787" extrusionOk="0">
                    <a:moveTo>
                      <a:pt x="18905" y="146018"/>
                    </a:moveTo>
                    <a:cubicBezTo>
                      <a:pt x="18905" y="144113"/>
                      <a:pt x="18905" y="142208"/>
                      <a:pt x="19571" y="140303"/>
                    </a:cubicBezTo>
                    <a:cubicBezTo>
                      <a:pt x="20238" y="138398"/>
                      <a:pt x="20238" y="136207"/>
                      <a:pt x="20619" y="134112"/>
                    </a:cubicBezTo>
                    <a:lnTo>
                      <a:pt x="21476" y="129826"/>
                    </a:lnTo>
                    <a:cubicBezTo>
                      <a:pt x="21476" y="128492"/>
                      <a:pt x="22143" y="127159"/>
                      <a:pt x="22429" y="125825"/>
                    </a:cubicBezTo>
                    <a:cubicBezTo>
                      <a:pt x="22715" y="124492"/>
                      <a:pt x="23381" y="122015"/>
                      <a:pt x="23953" y="120205"/>
                    </a:cubicBezTo>
                    <a:lnTo>
                      <a:pt x="24905" y="116967"/>
                    </a:lnTo>
                    <a:cubicBezTo>
                      <a:pt x="25572" y="114871"/>
                      <a:pt x="26334" y="112776"/>
                      <a:pt x="27001" y="110680"/>
                    </a:cubicBezTo>
                    <a:cubicBezTo>
                      <a:pt x="27668" y="108585"/>
                      <a:pt x="27668" y="108966"/>
                      <a:pt x="27953" y="108109"/>
                    </a:cubicBezTo>
                    <a:cubicBezTo>
                      <a:pt x="29001" y="105251"/>
                      <a:pt x="30144" y="102298"/>
                      <a:pt x="31478" y="99441"/>
                    </a:cubicBezTo>
                    <a:lnTo>
                      <a:pt x="31478" y="98488"/>
                    </a:lnTo>
                    <a:cubicBezTo>
                      <a:pt x="32621" y="95917"/>
                      <a:pt x="33859" y="93440"/>
                      <a:pt x="35097" y="90868"/>
                    </a:cubicBezTo>
                    <a:lnTo>
                      <a:pt x="36240" y="88582"/>
                    </a:lnTo>
                    <a:cubicBezTo>
                      <a:pt x="37478" y="86201"/>
                      <a:pt x="38812" y="83820"/>
                      <a:pt x="40145" y="81439"/>
                    </a:cubicBezTo>
                    <a:lnTo>
                      <a:pt x="40812" y="80105"/>
                    </a:lnTo>
                    <a:cubicBezTo>
                      <a:pt x="42431" y="77438"/>
                      <a:pt x="44051" y="74676"/>
                      <a:pt x="45765" y="72104"/>
                    </a:cubicBezTo>
                    <a:lnTo>
                      <a:pt x="47289" y="69818"/>
                    </a:lnTo>
                    <a:cubicBezTo>
                      <a:pt x="48623" y="67913"/>
                      <a:pt x="49861" y="66008"/>
                      <a:pt x="51194" y="64198"/>
                    </a:cubicBezTo>
                    <a:lnTo>
                      <a:pt x="53385" y="61246"/>
                    </a:lnTo>
                    <a:lnTo>
                      <a:pt x="56909" y="56769"/>
                    </a:lnTo>
                    <a:cubicBezTo>
                      <a:pt x="57957" y="55531"/>
                      <a:pt x="58909" y="54197"/>
                      <a:pt x="59957" y="53054"/>
                    </a:cubicBezTo>
                    <a:cubicBezTo>
                      <a:pt x="61005" y="51911"/>
                      <a:pt x="61958" y="50768"/>
                      <a:pt x="62910" y="49625"/>
                    </a:cubicBezTo>
                    <a:cubicBezTo>
                      <a:pt x="63863" y="48482"/>
                      <a:pt x="66434" y="45910"/>
                      <a:pt x="68149" y="44101"/>
                    </a:cubicBezTo>
                    <a:lnTo>
                      <a:pt x="71483" y="40767"/>
                    </a:lnTo>
                    <a:lnTo>
                      <a:pt x="74150" y="38290"/>
                    </a:lnTo>
                    <a:lnTo>
                      <a:pt x="78626" y="34385"/>
                    </a:lnTo>
                    <a:cubicBezTo>
                      <a:pt x="79474" y="33604"/>
                      <a:pt x="80360" y="32871"/>
                      <a:pt x="81293" y="32195"/>
                    </a:cubicBezTo>
                    <a:cubicBezTo>
                      <a:pt x="82884" y="30871"/>
                      <a:pt x="84532" y="29632"/>
                      <a:pt x="86246" y="28480"/>
                    </a:cubicBezTo>
                    <a:cubicBezTo>
                      <a:pt x="86999" y="27851"/>
                      <a:pt x="87799" y="27279"/>
                      <a:pt x="88628" y="26765"/>
                    </a:cubicBezTo>
                    <a:cubicBezTo>
                      <a:pt x="91104" y="25051"/>
                      <a:pt x="93581" y="23431"/>
                      <a:pt x="96057" y="22003"/>
                    </a:cubicBezTo>
                    <a:cubicBezTo>
                      <a:pt x="98400" y="20631"/>
                      <a:pt x="100820" y="19393"/>
                      <a:pt x="103296" y="18288"/>
                    </a:cubicBezTo>
                    <a:cubicBezTo>
                      <a:pt x="103877" y="17964"/>
                      <a:pt x="104487" y="17678"/>
                      <a:pt x="105106" y="17431"/>
                    </a:cubicBezTo>
                    <a:cubicBezTo>
                      <a:pt x="107392" y="16383"/>
                      <a:pt x="109678" y="15430"/>
                      <a:pt x="111869" y="14668"/>
                    </a:cubicBezTo>
                    <a:lnTo>
                      <a:pt x="112345" y="14668"/>
                    </a:lnTo>
                    <a:cubicBezTo>
                      <a:pt x="114250" y="14002"/>
                      <a:pt x="116155" y="13525"/>
                      <a:pt x="118060" y="13049"/>
                    </a:cubicBezTo>
                    <a:lnTo>
                      <a:pt x="121203" y="12382"/>
                    </a:lnTo>
                    <a:lnTo>
                      <a:pt x="125394" y="11716"/>
                    </a:lnTo>
                    <a:lnTo>
                      <a:pt x="127775" y="11716"/>
                    </a:lnTo>
                    <a:cubicBezTo>
                      <a:pt x="129452" y="11573"/>
                      <a:pt x="131147" y="11573"/>
                      <a:pt x="132824" y="11716"/>
                    </a:cubicBezTo>
                    <a:lnTo>
                      <a:pt x="133967" y="11716"/>
                    </a:lnTo>
                    <a:cubicBezTo>
                      <a:pt x="135910" y="11839"/>
                      <a:pt x="137853" y="12059"/>
                      <a:pt x="139777" y="12382"/>
                    </a:cubicBezTo>
                    <a:lnTo>
                      <a:pt x="141110" y="12382"/>
                    </a:lnTo>
                    <a:cubicBezTo>
                      <a:pt x="142568" y="12687"/>
                      <a:pt x="144006" y="13097"/>
                      <a:pt x="145397" y="13621"/>
                    </a:cubicBezTo>
                    <a:lnTo>
                      <a:pt x="146730" y="13621"/>
                    </a:lnTo>
                    <a:cubicBezTo>
                      <a:pt x="148511" y="14259"/>
                      <a:pt x="150235" y="15059"/>
                      <a:pt x="151874" y="16002"/>
                    </a:cubicBezTo>
                    <a:lnTo>
                      <a:pt x="130633" y="3715"/>
                    </a:lnTo>
                    <a:lnTo>
                      <a:pt x="130633" y="3715"/>
                    </a:lnTo>
                    <a:lnTo>
                      <a:pt x="126632" y="1810"/>
                    </a:lnTo>
                    <a:lnTo>
                      <a:pt x="125870" y="1810"/>
                    </a:lnTo>
                    <a:lnTo>
                      <a:pt x="124537" y="1333"/>
                    </a:lnTo>
                    <a:lnTo>
                      <a:pt x="122537" y="571"/>
                    </a:lnTo>
                    <a:lnTo>
                      <a:pt x="120251" y="571"/>
                    </a:lnTo>
                    <a:lnTo>
                      <a:pt x="118822" y="571"/>
                    </a:lnTo>
                    <a:lnTo>
                      <a:pt x="118155" y="571"/>
                    </a:lnTo>
                    <a:cubicBezTo>
                      <a:pt x="116584" y="286"/>
                      <a:pt x="114993" y="95"/>
                      <a:pt x="113393" y="0"/>
                    </a:cubicBezTo>
                    <a:lnTo>
                      <a:pt x="106916" y="0"/>
                    </a:lnTo>
                    <a:lnTo>
                      <a:pt x="104534" y="0"/>
                    </a:lnTo>
                    <a:lnTo>
                      <a:pt x="102344" y="0"/>
                    </a:lnTo>
                    <a:lnTo>
                      <a:pt x="100343" y="0"/>
                    </a:lnTo>
                    <a:lnTo>
                      <a:pt x="97200" y="667"/>
                    </a:lnTo>
                    <a:lnTo>
                      <a:pt x="95390" y="667"/>
                    </a:lnTo>
                    <a:lnTo>
                      <a:pt x="91485" y="2000"/>
                    </a:lnTo>
                    <a:lnTo>
                      <a:pt x="91485" y="2000"/>
                    </a:lnTo>
                    <a:lnTo>
                      <a:pt x="86627" y="3905"/>
                    </a:lnTo>
                    <a:lnTo>
                      <a:pt x="84722" y="4763"/>
                    </a:lnTo>
                    <a:lnTo>
                      <a:pt x="82817" y="5620"/>
                    </a:lnTo>
                    <a:cubicBezTo>
                      <a:pt x="80531" y="6763"/>
                      <a:pt x="78055" y="7906"/>
                      <a:pt x="75674" y="9334"/>
                    </a:cubicBezTo>
                    <a:cubicBezTo>
                      <a:pt x="73292" y="10763"/>
                      <a:pt x="70625" y="12382"/>
                      <a:pt x="68149" y="14097"/>
                    </a:cubicBezTo>
                    <a:lnTo>
                      <a:pt x="65863" y="15812"/>
                    </a:lnTo>
                    <a:cubicBezTo>
                      <a:pt x="64148" y="17050"/>
                      <a:pt x="62529" y="18193"/>
                      <a:pt x="60910" y="19526"/>
                    </a:cubicBezTo>
                    <a:lnTo>
                      <a:pt x="58243" y="21717"/>
                    </a:lnTo>
                    <a:lnTo>
                      <a:pt x="53766" y="25622"/>
                    </a:lnTo>
                    <a:lnTo>
                      <a:pt x="51099" y="28099"/>
                    </a:lnTo>
                    <a:lnTo>
                      <a:pt x="49480" y="29623"/>
                    </a:lnTo>
                    <a:lnTo>
                      <a:pt x="47765" y="31432"/>
                    </a:lnTo>
                    <a:cubicBezTo>
                      <a:pt x="46051" y="33242"/>
                      <a:pt x="44241" y="35052"/>
                      <a:pt x="42526" y="36957"/>
                    </a:cubicBezTo>
                    <a:cubicBezTo>
                      <a:pt x="40812" y="38862"/>
                      <a:pt x="41384" y="38195"/>
                      <a:pt x="40907" y="38767"/>
                    </a:cubicBezTo>
                    <a:cubicBezTo>
                      <a:pt x="40431" y="39338"/>
                      <a:pt x="40050" y="39814"/>
                      <a:pt x="39574" y="40386"/>
                    </a:cubicBezTo>
                    <a:lnTo>
                      <a:pt x="36526" y="44101"/>
                    </a:lnTo>
                    <a:lnTo>
                      <a:pt x="34526" y="46482"/>
                    </a:lnTo>
                    <a:lnTo>
                      <a:pt x="33001" y="48578"/>
                    </a:lnTo>
                    <a:lnTo>
                      <a:pt x="30811" y="51530"/>
                    </a:lnTo>
                    <a:cubicBezTo>
                      <a:pt x="30334" y="52292"/>
                      <a:pt x="29763" y="52959"/>
                      <a:pt x="29287" y="53626"/>
                    </a:cubicBezTo>
                    <a:lnTo>
                      <a:pt x="26906" y="57150"/>
                    </a:lnTo>
                    <a:lnTo>
                      <a:pt x="25382" y="59436"/>
                    </a:lnTo>
                    <a:cubicBezTo>
                      <a:pt x="25191" y="59779"/>
                      <a:pt x="24972" y="60093"/>
                      <a:pt x="24715" y="60388"/>
                    </a:cubicBezTo>
                    <a:lnTo>
                      <a:pt x="20714" y="67056"/>
                    </a:lnTo>
                    <a:lnTo>
                      <a:pt x="20714" y="67056"/>
                    </a:lnTo>
                    <a:cubicBezTo>
                      <a:pt x="20495" y="67551"/>
                      <a:pt x="20248" y="68028"/>
                      <a:pt x="19952" y="68485"/>
                    </a:cubicBezTo>
                    <a:lnTo>
                      <a:pt x="17285" y="73247"/>
                    </a:lnTo>
                    <a:lnTo>
                      <a:pt x="16142" y="75533"/>
                    </a:lnTo>
                    <a:lnTo>
                      <a:pt x="14999" y="77819"/>
                    </a:lnTo>
                    <a:lnTo>
                      <a:pt x="13951" y="79915"/>
                    </a:lnTo>
                    <a:cubicBezTo>
                      <a:pt x="12999" y="81724"/>
                      <a:pt x="12237" y="83629"/>
                      <a:pt x="11380" y="85439"/>
                    </a:cubicBezTo>
                    <a:cubicBezTo>
                      <a:pt x="11256" y="85801"/>
                      <a:pt x="11104" y="86153"/>
                      <a:pt x="10904" y="86487"/>
                    </a:cubicBezTo>
                    <a:lnTo>
                      <a:pt x="10904" y="86487"/>
                    </a:lnTo>
                    <a:cubicBezTo>
                      <a:pt x="9856" y="88773"/>
                      <a:pt x="8903" y="91154"/>
                      <a:pt x="8046" y="93440"/>
                    </a:cubicBezTo>
                    <a:cubicBezTo>
                      <a:pt x="8046" y="93916"/>
                      <a:pt x="8046" y="94393"/>
                      <a:pt x="8046" y="94774"/>
                    </a:cubicBezTo>
                    <a:lnTo>
                      <a:pt x="7094" y="97346"/>
                    </a:lnTo>
                    <a:cubicBezTo>
                      <a:pt x="7094" y="98584"/>
                      <a:pt x="6236" y="99727"/>
                      <a:pt x="5855" y="100870"/>
                    </a:cubicBezTo>
                    <a:lnTo>
                      <a:pt x="4998" y="103632"/>
                    </a:lnTo>
                    <a:cubicBezTo>
                      <a:pt x="4998" y="104775"/>
                      <a:pt x="4331" y="105823"/>
                      <a:pt x="4046" y="106871"/>
                    </a:cubicBezTo>
                    <a:cubicBezTo>
                      <a:pt x="3760" y="107918"/>
                      <a:pt x="3569" y="108204"/>
                      <a:pt x="3379" y="108871"/>
                    </a:cubicBezTo>
                    <a:lnTo>
                      <a:pt x="2522" y="112490"/>
                    </a:lnTo>
                    <a:cubicBezTo>
                      <a:pt x="2522" y="113824"/>
                      <a:pt x="1855" y="115157"/>
                      <a:pt x="1569" y="116491"/>
                    </a:cubicBezTo>
                    <a:cubicBezTo>
                      <a:pt x="1283" y="117824"/>
                      <a:pt x="1569" y="117443"/>
                      <a:pt x="1569" y="117920"/>
                    </a:cubicBezTo>
                    <a:cubicBezTo>
                      <a:pt x="1569" y="118396"/>
                      <a:pt x="1569" y="119824"/>
                      <a:pt x="1093" y="120777"/>
                    </a:cubicBezTo>
                    <a:cubicBezTo>
                      <a:pt x="617" y="121729"/>
                      <a:pt x="331" y="124968"/>
                      <a:pt x="45" y="127063"/>
                    </a:cubicBezTo>
                    <a:cubicBezTo>
                      <a:pt x="45" y="127635"/>
                      <a:pt x="45" y="128206"/>
                      <a:pt x="45" y="128778"/>
                    </a:cubicBezTo>
                    <a:cubicBezTo>
                      <a:pt x="45" y="129349"/>
                      <a:pt x="45" y="131350"/>
                      <a:pt x="45" y="132683"/>
                    </a:cubicBezTo>
                    <a:cubicBezTo>
                      <a:pt x="45" y="134017"/>
                      <a:pt x="45" y="134493"/>
                      <a:pt x="45" y="135446"/>
                    </a:cubicBezTo>
                    <a:cubicBezTo>
                      <a:pt x="45" y="138398"/>
                      <a:pt x="45" y="141256"/>
                      <a:pt x="45" y="144113"/>
                    </a:cubicBezTo>
                    <a:cubicBezTo>
                      <a:pt x="-431" y="157219"/>
                      <a:pt x="2874" y="170174"/>
                      <a:pt x="9570" y="181451"/>
                    </a:cubicBezTo>
                    <a:cubicBezTo>
                      <a:pt x="12980" y="186757"/>
                      <a:pt x="17581" y="191195"/>
                      <a:pt x="23000" y="194405"/>
                    </a:cubicBezTo>
                    <a:lnTo>
                      <a:pt x="44241" y="206788"/>
                    </a:lnTo>
                    <a:cubicBezTo>
                      <a:pt x="30239" y="198596"/>
                      <a:pt x="21476" y="181261"/>
                      <a:pt x="21381" y="156496"/>
                    </a:cubicBezTo>
                    <a:cubicBezTo>
                      <a:pt x="21381" y="153638"/>
                      <a:pt x="21381" y="150685"/>
                      <a:pt x="21381" y="1478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 rot="-3737907">
                <a:off x="6183441" y="17493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6310228" y="1785740"/>
                <a:ext cx="84197" cy="105552"/>
              </a:xfrm>
              <a:custGeom>
                <a:avLst/>
                <a:gdLst/>
                <a:ahLst/>
                <a:cxnLst/>
                <a:rect l="l" t="t" r="r" b="b"/>
                <a:pathLst>
                  <a:path w="59820" h="67770" extrusionOk="0">
                    <a:moveTo>
                      <a:pt x="31245" y="4238"/>
                    </a:moveTo>
                    <a:cubicBezTo>
                      <a:pt x="44199" y="-3191"/>
                      <a:pt x="55343" y="-524"/>
                      <a:pt x="59820" y="9667"/>
                    </a:cubicBezTo>
                    <a:lnTo>
                      <a:pt x="1432" y="67770"/>
                    </a:lnTo>
                    <a:cubicBezTo>
                      <a:pt x="442" y="64693"/>
                      <a:pt x="-44" y="61474"/>
                      <a:pt x="3" y="58245"/>
                    </a:cubicBezTo>
                    <a:cubicBezTo>
                      <a:pt x="1137" y="36271"/>
                      <a:pt x="12757" y="16173"/>
                      <a:pt x="31245" y="4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6316260" y="1811049"/>
                <a:ext cx="81805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58121" h="63888" extrusionOk="0">
                    <a:moveTo>
                      <a:pt x="58007" y="0"/>
                    </a:moveTo>
                    <a:cubicBezTo>
                      <a:pt x="58160" y="1934"/>
                      <a:pt x="58160" y="3877"/>
                      <a:pt x="58007" y="5810"/>
                    </a:cubicBezTo>
                    <a:cubicBezTo>
                      <a:pt x="56902" y="27699"/>
                      <a:pt x="45348" y="47720"/>
                      <a:pt x="26956" y="59627"/>
                    </a:cubicBezTo>
                    <a:cubicBezTo>
                      <a:pt x="15430" y="66294"/>
                      <a:pt x="5429" y="64865"/>
                      <a:pt x="0" y="572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31"/>
            <p:cNvGrpSpPr/>
            <p:nvPr/>
          </p:nvGrpSpPr>
          <p:grpSpPr>
            <a:xfrm>
              <a:off x="6871418" y="2776584"/>
              <a:ext cx="329816" cy="599858"/>
              <a:chOff x="6256068" y="2048734"/>
              <a:chExt cx="329816" cy="599858"/>
            </a:xfrm>
          </p:grpSpPr>
          <p:sp>
            <p:nvSpPr>
              <p:cNvPr id="394" name="Google Shape;394;p31"/>
              <p:cNvSpPr/>
              <p:nvPr/>
            </p:nvSpPr>
            <p:spPr>
              <a:xfrm>
                <a:off x="6258280" y="2236026"/>
                <a:ext cx="323363" cy="412566"/>
              </a:xfrm>
              <a:custGeom>
                <a:avLst/>
                <a:gdLst/>
                <a:ahLst/>
                <a:cxnLst/>
                <a:rect l="l" t="t" r="r" b="b"/>
                <a:pathLst>
                  <a:path w="229743" h="264890" extrusionOk="0">
                    <a:moveTo>
                      <a:pt x="222790" y="0"/>
                    </a:moveTo>
                    <a:lnTo>
                      <a:pt x="222218" y="667"/>
                    </a:lnTo>
                    <a:cubicBezTo>
                      <a:pt x="221314" y="1905"/>
                      <a:pt x="220332" y="3086"/>
                      <a:pt x="219266" y="4191"/>
                    </a:cubicBezTo>
                    <a:lnTo>
                      <a:pt x="218408" y="5048"/>
                    </a:lnTo>
                    <a:cubicBezTo>
                      <a:pt x="217570" y="5982"/>
                      <a:pt x="216675" y="6877"/>
                      <a:pt x="215741" y="7715"/>
                    </a:cubicBezTo>
                    <a:lnTo>
                      <a:pt x="214503" y="8858"/>
                    </a:lnTo>
                    <a:lnTo>
                      <a:pt x="212788" y="10287"/>
                    </a:lnTo>
                    <a:lnTo>
                      <a:pt x="211265" y="11621"/>
                    </a:lnTo>
                    <a:lnTo>
                      <a:pt x="209455" y="13049"/>
                    </a:lnTo>
                    <a:lnTo>
                      <a:pt x="207645" y="14383"/>
                    </a:lnTo>
                    <a:lnTo>
                      <a:pt x="205740" y="15716"/>
                    </a:lnTo>
                    <a:lnTo>
                      <a:pt x="203835" y="17050"/>
                    </a:lnTo>
                    <a:lnTo>
                      <a:pt x="201740" y="18383"/>
                    </a:lnTo>
                    <a:lnTo>
                      <a:pt x="199073" y="20003"/>
                    </a:lnTo>
                    <a:lnTo>
                      <a:pt x="193738" y="22860"/>
                    </a:lnTo>
                    <a:lnTo>
                      <a:pt x="192215" y="23622"/>
                    </a:lnTo>
                    <a:lnTo>
                      <a:pt x="187833" y="25718"/>
                    </a:lnTo>
                    <a:lnTo>
                      <a:pt x="186404" y="26384"/>
                    </a:lnTo>
                    <a:cubicBezTo>
                      <a:pt x="184500" y="27146"/>
                      <a:pt x="182594" y="28004"/>
                      <a:pt x="180594" y="28670"/>
                    </a:cubicBezTo>
                    <a:lnTo>
                      <a:pt x="179546" y="28670"/>
                    </a:lnTo>
                    <a:lnTo>
                      <a:pt x="174593" y="30480"/>
                    </a:lnTo>
                    <a:lnTo>
                      <a:pt x="172403" y="31147"/>
                    </a:lnTo>
                    <a:lnTo>
                      <a:pt x="169640" y="32004"/>
                    </a:lnTo>
                    <a:lnTo>
                      <a:pt x="167259" y="32671"/>
                    </a:lnTo>
                    <a:lnTo>
                      <a:pt x="164306" y="33433"/>
                    </a:lnTo>
                    <a:lnTo>
                      <a:pt x="161925" y="34099"/>
                    </a:lnTo>
                    <a:lnTo>
                      <a:pt x="158972" y="34766"/>
                    </a:lnTo>
                    <a:lnTo>
                      <a:pt x="156496" y="35338"/>
                    </a:lnTo>
                    <a:lnTo>
                      <a:pt x="153448" y="35909"/>
                    </a:lnTo>
                    <a:lnTo>
                      <a:pt x="151067" y="35909"/>
                    </a:lnTo>
                    <a:cubicBezTo>
                      <a:pt x="148971" y="36386"/>
                      <a:pt x="146780" y="36671"/>
                      <a:pt x="144590" y="36957"/>
                    </a:cubicBezTo>
                    <a:lnTo>
                      <a:pt x="143637" y="36957"/>
                    </a:lnTo>
                    <a:lnTo>
                      <a:pt x="137827" y="37624"/>
                    </a:lnTo>
                    <a:lnTo>
                      <a:pt x="135636" y="37624"/>
                    </a:lnTo>
                    <a:lnTo>
                      <a:pt x="131921" y="37624"/>
                    </a:lnTo>
                    <a:lnTo>
                      <a:pt x="129540" y="37624"/>
                    </a:lnTo>
                    <a:lnTo>
                      <a:pt x="125635" y="37624"/>
                    </a:lnTo>
                    <a:lnTo>
                      <a:pt x="111728" y="37624"/>
                    </a:lnTo>
                    <a:lnTo>
                      <a:pt x="108395" y="37624"/>
                    </a:lnTo>
                    <a:lnTo>
                      <a:pt x="106109" y="37624"/>
                    </a:lnTo>
                    <a:lnTo>
                      <a:pt x="102489" y="37624"/>
                    </a:lnTo>
                    <a:lnTo>
                      <a:pt x="100489" y="37624"/>
                    </a:lnTo>
                    <a:lnTo>
                      <a:pt x="96203" y="37624"/>
                    </a:lnTo>
                    <a:lnTo>
                      <a:pt x="94869" y="37624"/>
                    </a:lnTo>
                    <a:lnTo>
                      <a:pt x="89345" y="36957"/>
                    </a:lnTo>
                    <a:lnTo>
                      <a:pt x="88583" y="36957"/>
                    </a:lnTo>
                    <a:lnTo>
                      <a:pt x="83725" y="36195"/>
                    </a:lnTo>
                    <a:lnTo>
                      <a:pt x="81820" y="36195"/>
                    </a:lnTo>
                    <a:lnTo>
                      <a:pt x="78200" y="35528"/>
                    </a:lnTo>
                    <a:lnTo>
                      <a:pt x="76295" y="35528"/>
                    </a:lnTo>
                    <a:lnTo>
                      <a:pt x="72390" y="34576"/>
                    </a:lnTo>
                    <a:lnTo>
                      <a:pt x="70295" y="34576"/>
                    </a:lnTo>
                    <a:lnTo>
                      <a:pt x="66770" y="33623"/>
                    </a:lnTo>
                    <a:lnTo>
                      <a:pt x="64770" y="33052"/>
                    </a:lnTo>
                    <a:lnTo>
                      <a:pt x="59341" y="31337"/>
                    </a:lnTo>
                    <a:lnTo>
                      <a:pt x="58293" y="31337"/>
                    </a:lnTo>
                    <a:lnTo>
                      <a:pt x="52197" y="29051"/>
                    </a:lnTo>
                    <a:lnTo>
                      <a:pt x="49721" y="28099"/>
                    </a:lnTo>
                    <a:lnTo>
                      <a:pt x="47816" y="27337"/>
                    </a:lnTo>
                    <a:lnTo>
                      <a:pt x="45149" y="26098"/>
                    </a:lnTo>
                    <a:lnTo>
                      <a:pt x="43339" y="25241"/>
                    </a:lnTo>
                    <a:cubicBezTo>
                      <a:pt x="42386" y="25241"/>
                      <a:pt x="41434" y="24289"/>
                      <a:pt x="40481" y="23813"/>
                    </a:cubicBezTo>
                    <a:lnTo>
                      <a:pt x="39053" y="23146"/>
                    </a:lnTo>
                    <a:lnTo>
                      <a:pt x="34862" y="20860"/>
                    </a:lnTo>
                    <a:cubicBezTo>
                      <a:pt x="25737" y="15745"/>
                      <a:pt x="17659" y="8963"/>
                      <a:pt x="11049" y="857"/>
                    </a:cubicBezTo>
                    <a:lnTo>
                      <a:pt x="571" y="857"/>
                    </a:lnTo>
                    <a:lnTo>
                      <a:pt x="0" y="200882"/>
                    </a:lnTo>
                    <a:cubicBezTo>
                      <a:pt x="0" y="218218"/>
                      <a:pt x="11335" y="235553"/>
                      <a:pt x="34195" y="248507"/>
                    </a:cubicBezTo>
                    <a:lnTo>
                      <a:pt x="38386" y="250793"/>
                    </a:lnTo>
                    <a:lnTo>
                      <a:pt x="39815" y="251555"/>
                    </a:lnTo>
                    <a:lnTo>
                      <a:pt x="42767" y="252984"/>
                    </a:lnTo>
                    <a:lnTo>
                      <a:pt x="44482" y="253746"/>
                    </a:lnTo>
                    <a:lnTo>
                      <a:pt x="47244" y="254984"/>
                    </a:lnTo>
                    <a:lnTo>
                      <a:pt x="49149" y="255746"/>
                    </a:lnTo>
                    <a:lnTo>
                      <a:pt x="50959" y="256508"/>
                    </a:lnTo>
                    <a:lnTo>
                      <a:pt x="51530" y="256508"/>
                    </a:lnTo>
                    <a:lnTo>
                      <a:pt x="57721" y="258699"/>
                    </a:lnTo>
                    <a:lnTo>
                      <a:pt x="58674" y="258699"/>
                    </a:lnTo>
                    <a:cubicBezTo>
                      <a:pt x="60512" y="259394"/>
                      <a:pt x="62322" y="259966"/>
                      <a:pt x="64103" y="260413"/>
                    </a:cubicBezTo>
                    <a:lnTo>
                      <a:pt x="65056" y="260413"/>
                    </a:lnTo>
                    <a:lnTo>
                      <a:pt x="66104" y="260413"/>
                    </a:lnTo>
                    <a:lnTo>
                      <a:pt x="69628" y="261366"/>
                    </a:lnTo>
                    <a:lnTo>
                      <a:pt x="71819" y="261938"/>
                    </a:lnTo>
                    <a:lnTo>
                      <a:pt x="75724" y="262795"/>
                    </a:lnTo>
                    <a:lnTo>
                      <a:pt x="77153" y="262795"/>
                    </a:lnTo>
                    <a:lnTo>
                      <a:pt x="77153" y="262795"/>
                    </a:lnTo>
                    <a:lnTo>
                      <a:pt x="80772" y="263462"/>
                    </a:lnTo>
                    <a:lnTo>
                      <a:pt x="82677" y="263462"/>
                    </a:lnTo>
                    <a:lnTo>
                      <a:pt x="87440" y="264223"/>
                    </a:lnTo>
                    <a:lnTo>
                      <a:pt x="88297" y="264223"/>
                    </a:lnTo>
                    <a:lnTo>
                      <a:pt x="93821" y="264890"/>
                    </a:lnTo>
                    <a:lnTo>
                      <a:pt x="95155" y="264890"/>
                    </a:lnTo>
                    <a:lnTo>
                      <a:pt x="99441" y="264890"/>
                    </a:lnTo>
                    <a:lnTo>
                      <a:pt x="102203" y="264890"/>
                    </a:lnTo>
                    <a:lnTo>
                      <a:pt x="105728" y="264890"/>
                    </a:lnTo>
                    <a:lnTo>
                      <a:pt x="124778" y="264890"/>
                    </a:lnTo>
                    <a:lnTo>
                      <a:pt x="128683" y="264890"/>
                    </a:lnTo>
                    <a:lnTo>
                      <a:pt x="131064" y="264890"/>
                    </a:lnTo>
                    <a:lnTo>
                      <a:pt x="134779" y="264890"/>
                    </a:lnTo>
                    <a:lnTo>
                      <a:pt x="136112" y="264890"/>
                    </a:lnTo>
                    <a:lnTo>
                      <a:pt x="136970" y="264890"/>
                    </a:lnTo>
                    <a:lnTo>
                      <a:pt x="142780" y="264223"/>
                    </a:lnTo>
                    <a:lnTo>
                      <a:pt x="143732" y="264223"/>
                    </a:lnTo>
                    <a:lnTo>
                      <a:pt x="150304" y="263176"/>
                    </a:lnTo>
                    <a:lnTo>
                      <a:pt x="150876" y="263176"/>
                    </a:lnTo>
                    <a:lnTo>
                      <a:pt x="152591" y="263176"/>
                    </a:lnTo>
                    <a:lnTo>
                      <a:pt x="155638" y="262604"/>
                    </a:lnTo>
                    <a:lnTo>
                      <a:pt x="158115" y="262033"/>
                    </a:lnTo>
                    <a:lnTo>
                      <a:pt x="161068" y="261366"/>
                    </a:lnTo>
                    <a:lnTo>
                      <a:pt x="163544" y="260795"/>
                    </a:lnTo>
                    <a:lnTo>
                      <a:pt x="166402" y="260032"/>
                    </a:lnTo>
                    <a:lnTo>
                      <a:pt x="168783" y="259366"/>
                    </a:lnTo>
                    <a:lnTo>
                      <a:pt x="171641" y="258413"/>
                    </a:lnTo>
                    <a:lnTo>
                      <a:pt x="172879" y="258413"/>
                    </a:lnTo>
                    <a:lnTo>
                      <a:pt x="173736" y="258413"/>
                    </a:lnTo>
                    <a:lnTo>
                      <a:pt x="178784" y="256699"/>
                    </a:lnTo>
                    <a:lnTo>
                      <a:pt x="179832" y="256699"/>
                    </a:lnTo>
                    <a:lnTo>
                      <a:pt x="185547" y="254318"/>
                    </a:lnTo>
                    <a:lnTo>
                      <a:pt x="187071" y="253651"/>
                    </a:lnTo>
                    <a:lnTo>
                      <a:pt x="191357" y="251651"/>
                    </a:lnTo>
                    <a:lnTo>
                      <a:pt x="192881" y="250888"/>
                    </a:lnTo>
                    <a:cubicBezTo>
                      <a:pt x="194691" y="249936"/>
                      <a:pt x="196501" y="248984"/>
                      <a:pt x="198215" y="247936"/>
                    </a:cubicBezTo>
                    <a:lnTo>
                      <a:pt x="199644" y="247079"/>
                    </a:lnTo>
                    <a:lnTo>
                      <a:pt x="200978" y="246317"/>
                    </a:lnTo>
                    <a:lnTo>
                      <a:pt x="203073" y="244983"/>
                    </a:lnTo>
                    <a:lnTo>
                      <a:pt x="204883" y="243745"/>
                    </a:lnTo>
                    <a:lnTo>
                      <a:pt x="206883" y="242316"/>
                    </a:lnTo>
                    <a:lnTo>
                      <a:pt x="208598" y="241078"/>
                    </a:lnTo>
                    <a:lnTo>
                      <a:pt x="210407" y="239649"/>
                    </a:lnTo>
                    <a:lnTo>
                      <a:pt x="212027" y="238315"/>
                    </a:lnTo>
                    <a:lnTo>
                      <a:pt x="213646" y="236887"/>
                    </a:lnTo>
                    <a:lnTo>
                      <a:pt x="214313" y="236220"/>
                    </a:lnTo>
                    <a:lnTo>
                      <a:pt x="214979" y="235648"/>
                    </a:lnTo>
                    <a:lnTo>
                      <a:pt x="217551" y="233077"/>
                    </a:lnTo>
                    <a:lnTo>
                      <a:pt x="218408" y="232220"/>
                    </a:lnTo>
                    <a:lnTo>
                      <a:pt x="221456" y="228695"/>
                    </a:lnTo>
                    <a:lnTo>
                      <a:pt x="221456" y="228695"/>
                    </a:lnTo>
                    <a:lnTo>
                      <a:pt x="222028" y="227838"/>
                    </a:lnTo>
                    <a:cubicBezTo>
                      <a:pt x="222618" y="227152"/>
                      <a:pt x="223161" y="226419"/>
                      <a:pt x="223647" y="225647"/>
                    </a:cubicBezTo>
                    <a:lnTo>
                      <a:pt x="224504" y="224409"/>
                    </a:lnTo>
                    <a:cubicBezTo>
                      <a:pt x="224971" y="223742"/>
                      <a:pt x="225390" y="223047"/>
                      <a:pt x="225743" y="222313"/>
                    </a:cubicBezTo>
                    <a:lnTo>
                      <a:pt x="225743" y="221742"/>
                    </a:lnTo>
                    <a:lnTo>
                      <a:pt x="225743" y="220980"/>
                    </a:lnTo>
                    <a:lnTo>
                      <a:pt x="226695" y="219170"/>
                    </a:lnTo>
                    <a:lnTo>
                      <a:pt x="227362" y="217742"/>
                    </a:lnTo>
                    <a:cubicBezTo>
                      <a:pt x="227362" y="217170"/>
                      <a:pt x="227838" y="216598"/>
                      <a:pt x="228124" y="215932"/>
                    </a:cubicBezTo>
                    <a:lnTo>
                      <a:pt x="228124" y="215170"/>
                    </a:lnTo>
                    <a:lnTo>
                      <a:pt x="228124" y="214503"/>
                    </a:lnTo>
                    <a:lnTo>
                      <a:pt x="228695" y="212788"/>
                    </a:lnTo>
                    <a:cubicBezTo>
                      <a:pt x="228695" y="212312"/>
                      <a:pt x="228695" y="211741"/>
                      <a:pt x="228695" y="211264"/>
                    </a:cubicBezTo>
                    <a:cubicBezTo>
                      <a:pt x="228695" y="210788"/>
                      <a:pt x="228695" y="210121"/>
                      <a:pt x="229171" y="209550"/>
                    </a:cubicBezTo>
                    <a:cubicBezTo>
                      <a:pt x="229124" y="209264"/>
                      <a:pt x="229124" y="208979"/>
                      <a:pt x="229171" y="208693"/>
                    </a:cubicBezTo>
                    <a:cubicBezTo>
                      <a:pt x="229171" y="208693"/>
                      <a:pt x="229171" y="208217"/>
                      <a:pt x="229171" y="208026"/>
                    </a:cubicBezTo>
                    <a:lnTo>
                      <a:pt x="229171" y="206312"/>
                    </a:lnTo>
                    <a:cubicBezTo>
                      <a:pt x="229171" y="205835"/>
                      <a:pt x="229171" y="205264"/>
                      <a:pt x="229171" y="204788"/>
                    </a:cubicBezTo>
                    <a:cubicBezTo>
                      <a:pt x="229219" y="204216"/>
                      <a:pt x="229219" y="203645"/>
                      <a:pt x="229171" y="203073"/>
                    </a:cubicBezTo>
                    <a:cubicBezTo>
                      <a:pt x="229171" y="203073"/>
                      <a:pt x="229171" y="202311"/>
                      <a:pt x="229171" y="202025"/>
                    </a:cubicBezTo>
                    <a:lnTo>
                      <a:pt x="229171" y="200978"/>
                    </a:lnTo>
                    <a:lnTo>
                      <a:pt x="229743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6259217" y="2290205"/>
                <a:ext cx="213967" cy="264714"/>
              </a:xfrm>
              <a:custGeom>
                <a:avLst/>
                <a:gdLst/>
                <a:ahLst/>
                <a:cxnLst/>
                <a:rect l="l" t="t" r="r" b="b"/>
                <a:pathLst>
                  <a:path w="152019" h="169961" extrusionOk="0">
                    <a:moveTo>
                      <a:pt x="1" y="0"/>
                    </a:moveTo>
                    <a:cubicBezTo>
                      <a:pt x="1" y="17240"/>
                      <a:pt x="11335" y="34576"/>
                      <a:pt x="34195" y="47625"/>
                    </a:cubicBezTo>
                    <a:cubicBezTo>
                      <a:pt x="70505" y="66208"/>
                      <a:pt x="112024" y="71980"/>
                      <a:pt x="152020" y="64008"/>
                    </a:cubicBezTo>
                    <a:lnTo>
                      <a:pt x="152020" y="166497"/>
                    </a:lnTo>
                    <a:cubicBezTo>
                      <a:pt x="112015" y="174441"/>
                      <a:pt x="70495" y="168631"/>
                      <a:pt x="34195" y="150019"/>
                    </a:cubicBezTo>
                    <a:cubicBezTo>
                      <a:pt x="11335" y="136874"/>
                      <a:pt x="-95" y="119539"/>
                      <a:pt x="1" y="102394"/>
                    </a:cubicBez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6258280" y="21545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6259469" y="2048734"/>
                <a:ext cx="326415" cy="209935"/>
              </a:xfrm>
              <a:custGeom>
                <a:avLst/>
                <a:gdLst/>
                <a:ahLst/>
                <a:cxnLst/>
                <a:rect l="l" t="t" r="r" b="b"/>
                <a:pathLst>
                  <a:path w="231911" h="134790" extrusionOk="0">
                    <a:moveTo>
                      <a:pt x="197656" y="19788"/>
                    </a:moveTo>
                    <a:cubicBezTo>
                      <a:pt x="243090" y="45982"/>
                      <a:pt x="243376" y="88559"/>
                      <a:pt x="198228" y="115038"/>
                    </a:cubicBezTo>
                    <a:cubicBezTo>
                      <a:pt x="153079" y="141518"/>
                      <a:pt x="79641" y="141232"/>
                      <a:pt x="34207" y="115038"/>
                    </a:cubicBezTo>
                    <a:cubicBezTo>
                      <a:pt x="-11227" y="88844"/>
                      <a:pt x="-11418" y="46268"/>
                      <a:pt x="33731" y="19788"/>
                    </a:cubicBezTo>
                    <a:cubicBezTo>
                      <a:pt x="78880" y="-6691"/>
                      <a:pt x="152222" y="-6501"/>
                      <a:pt x="197656" y="197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6256068" y="21540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CCB12B6-973C-C82D-0CF7-43DD9861B223}"/>
              </a:ext>
            </a:extLst>
          </p:cNvPr>
          <p:cNvSpPr txBox="1"/>
          <p:nvPr/>
        </p:nvSpPr>
        <p:spPr>
          <a:xfrm>
            <a:off x="494190" y="1119485"/>
            <a:ext cx="608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AI COMPETENCES AS DUTY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EEAE4-C3E8-142E-BEC3-1EEE791CD177}"/>
              </a:ext>
            </a:extLst>
          </p:cNvPr>
          <p:cNvSpPr txBox="1"/>
          <p:nvPr/>
        </p:nvSpPr>
        <p:spPr>
          <a:xfrm>
            <a:off x="497174" y="1717442"/>
            <a:ext cx="430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Healthcare professionals as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 AI supervisors and AI mediators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00AA3-CD27-07DA-08E6-0FA6AB1852FE}"/>
              </a:ext>
            </a:extLst>
          </p:cNvPr>
          <p:cNvSpPr txBox="1"/>
          <p:nvPr/>
        </p:nvSpPr>
        <p:spPr>
          <a:xfrm>
            <a:off x="226062" y="3076927"/>
            <a:ext cx="56043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Sofia Palmieri, PhD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Post-Doctoral Fellow in Medicine, Artificial Intelligence, and the Law </a:t>
            </a:r>
          </a:p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The Petrie-Flom Center for Health Law Policy,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lbert Sans" panose="020B0604020202020204" charset="0"/>
            </a:endParaRPr>
          </a:p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  <a:t>Biotechnology, and Bioethics at Harvard Law School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lbert Sans" panose="020B0604020202020204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Albert Sans" panose="020B060402020202020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lbert Sans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33"/>
          <p:cNvGrpSpPr/>
          <p:nvPr/>
        </p:nvGrpSpPr>
        <p:grpSpPr>
          <a:xfrm>
            <a:off x="7421202" y="1473402"/>
            <a:ext cx="1353314" cy="2196862"/>
            <a:chOff x="7573602" y="1473402"/>
            <a:chExt cx="1353314" cy="2196862"/>
          </a:xfrm>
        </p:grpSpPr>
        <p:grpSp>
          <p:nvGrpSpPr>
            <p:cNvPr id="426" name="Google Shape;426;p33"/>
            <p:cNvGrpSpPr/>
            <p:nvPr/>
          </p:nvGrpSpPr>
          <p:grpSpPr>
            <a:xfrm>
              <a:off x="7745047" y="1473402"/>
              <a:ext cx="933096" cy="2196862"/>
              <a:chOff x="6579912" y="1188055"/>
              <a:chExt cx="616964" cy="1452663"/>
            </a:xfrm>
          </p:grpSpPr>
          <p:sp>
            <p:nvSpPr>
              <p:cNvPr id="427" name="Google Shape;427;p33"/>
              <p:cNvSpPr/>
              <p:nvPr/>
            </p:nvSpPr>
            <p:spPr>
              <a:xfrm>
                <a:off x="6579912" y="1188055"/>
                <a:ext cx="616964" cy="1452663"/>
              </a:xfrm>
              <a:custGeom>
                <a:avLst/>
                <a:gdLst/>
                <a:ahLst/>
                <a:cxnLst/>
                <a:rect l="l" t="t" r="r" b="b"/>
                <a:pathLst>
                  <a:path w="438340" h="932689" extrusionOk="0">
                    <a:moveTo>
                      <a:pt x="412718" y="225934"/>
                    </a:moveTo>
                    <a:cubicBezTo>
                      <a:pt x="427872" y="235726"/>
                      <a:pt x="437407" y="252204"/>
                      <a:pt x="438340" y="270225"/>
                    </a:cubicBezTo>
                    <a:lnTo>
                      <a:pt x="436531" y="914496"/>
                    </a:lnTo>
                    <a:cubicBezTo>
                      <a:pt x="436531" y="930784"/>
                      <a:pt x="424910" y="937356"/>
                      <a:pt x="410718" y="929165"/>
                    </a:cubicBezTo>
                    <a:lnTo>
                      <a:pt x="25622" y="706756"/>
                    </a:lnTo>
                    <a:cubicBezTo>
                      <a:pt x="10458" y="696916"/>
                      <a:pt x="933" y="680419"/>
                      <a:pt x="0" y="662369"/>
                    </a:cubicBezTo>
                    <a:lnTo>
                      <a:pt x="1810" y="18193"/>
                    </a:lnTo>
                    <a:cubicBezTo>
                      <a:pt x="1810" y="1906"/>
                      <a:pt x="13430" y="-4666"/>
                      <a:pt x="27527" y="35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>
                <a:off x="6843563" y="1731634"/>
                <a:ext cx="89286" cy="123016"/>
              </a:xfrm>
              <a:custGeom>
                <a:avLst/>
                <a:gdLst/>
                <a:ahLst/>
                <a:cxnLst/>
                <a:rect l="l" t="t" r="r" b="b"/>
                <a:pathLst>
                  <a:path w="63436" h="78983" extrusionOk="0">
                    <a:moveTo>
                      <a:pt x="57341" y="27242"/>
                    </a:moveTo>
                    <a:cubicBezTo>
                      <a:pt x="57236" y="37700"/>
                      <a:pt x="58417" y="48130"/>
                      <a:pt x="60865" y="58293"/>
                    </a:cubicBezTo>
                    <a:cubicBezTo>
                      <a:pt x="61436" y="62484"/>
                      <a:pt x="62294" y="69152"/>
                      <a:pt x="63437" y="77343"/>
                    </a:cubicBezTo>
                    <a:cubicBezTo>
                      <a:pt x="53578" y="80534"/>
                      <a:pt x="42796" y="79020"/>
                      <a:pt x="34195" y="73247"/>
                    </a:cubicBezTo>
                    <a:cubicBezTo>
                      <a:pt x="20669" y="64313"/>
                      <a:pt x="9049" y="52788"/>
                      <a:pt x="0" y="39338"/>
                    </a:cubicBezTo>
                    <a:cubicBezTo>
                      <a:pt x="1905" y="28861"/>
                      <a:pt x="3048" y="21241"/>
                      <a:pt x="3048" y="20860"/>
                    </a:cubicBezTo>
                    <a:lnTo>
                      <a:pt x="3048" y="20860"/>
                    </a:lnTo>
                    <a:cubicBezTo>
                      <a:pt x="4667" y="14021"/>
                      <a:pt x="5505" y="7030"/>
                      <a:pt x="5525" y="0"/>
                    </a:cubicBezTo>
                    <a:cubicBezTo>
                      <a:pt x="8658" y="4706"/>
                      <a:pt x="12268" y="9077"/>
                      <a:pt x="16288" y="13049"/>
                    </a:cubicBezTo>
                    <a:cubicBezTo>
                      <a:pt x="20927" y="17802"/>
                      <a:pt x="26146" y="21965"/>
                      <a:pt x="31813" y="25432"/>
                    </a:cubicBezTo>
                    <a:cubicBezTo>
                      <a:pt x="36014" y="28051"/>
                      <a:pt x="40786" y="29623"/>
                      <a:pt x="45720" y="30004"/>
                    </a:cubicBezTo>
                    <a:cubicBezTo>
                      <a:pt x="49740" y="29871"/>
                      <a:pt x="53693" y="28928"/>
                      <a:pt x="57341" y="27242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3"/>
              <p:cNvSpPr/>
              <p:nvPr/>
            </p:nvSpPr>
            <p:spPr>
              <a:xfrm>
                <a:off x="6691374" y="1754486"/>
                <a:ext cx="170261" cy="250426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160787" extrusionOk="0">
                    <a:moveTo>
                      <a:pt x="104680" y="1053"/>
                    </a:moveTo>
                    <a:lnTo>
                      <a:pt x="110871" y="5625"/>
                    </a:lnTo>
                    <a:cubicBezTo>
                      <a:pt x="110490" y="12035"/>
                      <a:pt x="109604" y="18408"/>
                      <a:pt x="108204" y="24675"/>
                    </a:cubicBezTo>
                    <a:cubicBezTo>
                      <a:pt x="108204" y="27533"/>
                      <a:pt x="107156" y="30581"/>
                      <a:pt x="106489" y="33629"/>
                    </a:cubicBezTo>
                    <a:cubicBezTo>
                      <a:pt x="103822" y="47345"/>
                      <a:pt x="119158" y="147929"/>
                      <a:pt x="120967" y="159644"/>
                    </a:cubicBezTo>
                    <a:lnTo>
                      <a:pt x="120967" y="160787"/>
                    </a:lnTo>
                    <a:lnTo>
                      <a:pt x="0" y="90969"/>
                    </a:lnTo>
                    <a:cubicBezTo>
                      <a:pt x="0" y="90302"/>
                      <a:pt x="1619" y="77348"/>
                      <a:pt x="3715" y="60775"/>
                    </a:cubicBezTo>
                    <a:cubicBezTo>
                      <a:pt x="4763" y="52393"/>
                      <a:pt x="5905" y="43344"/>
                      <a:pt x="7048" y="34867"/>
                    </a:cubicBezTo>
                    <a:cubicBezTo>
                      <a:pt x="8287" y="23856"/>
                      <a:pt x="10096" y="12921"/>
                      <a:pt x="12478" y="2101"/>
                    </a:cubicBezTo>
                    <a:cubicBezTo>
                      <a:pt x="15335" y="-4852"/>
                      <a:pt x="77724" y="7626"/>
                      <a:pt x="81058" y="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3"/>
              <p:cNvSpPr/>
              <p:nvPr/>
            </p:nvSpPr>
            <p:spPr>
              <a:xfrm>
                <a:off x="6790700" y="1542126"/>
                <a:ext cx="31987" cy="86416"/>
              </a:xfrm>
              <a:custGeom>
                <a:avLst/>
                <a:gdLst/>
                <a:ahLst/>
                <a:cxnLst/>
                <a:rect l="l" t="t" r="r" b="b"/>
                <a:pathLst>
                  <a:path w="22726" h="55484" extrusionOk="0">
                    <a:moveTo>
                      <a:pt x="9296" y="828"/>
                    </a:moveTo>
                    <a:cubicBezTo>
                      <a:pt x="11135" y="1961"/>
                      <a:pt x="12697" y="3495"/>
                      <a:pt x="13868" y="5304"/>
                    </a:cubicBezTo>
                    <a:cubicBezTo>
                      <a:pt x="14173" y="6733"/>
                      <a:pt x="14583" y="8133"/>
                      <a:pt x="15107" y="9495"/>
                    </a:cubicBezTo>
                    <a:cubicBezTo>
                      <a:pt x="15107" y="10829"/>
                      <a:pt x="18441" y="37404"/>
                      <a:pt x="19869" y="42166"/>
                    </a:cubicBezTo>
                    <a:cubicBezTo>
                      <a:pt x="19936" y="42643"/>
                      <a:pt x="20174" y="43090"/>
                      <a:pt x="20536" y="43404"/>
                    </a:cubicBezTo>
                    <a:cubicBezTo>
                      <a:pt x="21298" y="43881"/>
                      <a:pt x="22155" y="41309"/>
                      <a:pt x="22727" y="39118"/>
                    </a:cubicBezTo>
                    <a:cubicBezTo>
                      <a:pt x="22727" y="48072"/>
                      <a:pt x="22727" y="56835"/>
                      <a:pt x="18917" y="55311"/>
                    </a:cubicBezTo>
                    <a:lnTo>
                      <a:pt x="18345" y="55311"/>
                    </a:lnTo>
                    <a:cubicBezTo>
                      <a:pt x="17583" y="54863"/>
                      <a:pt x="16907" y="54282"/>
                      <a:pt x="16345" y="53596"/>
                    </a:cubicBezTo>
                    <a:cubicBezTo>
                      <a:pt x="6820" y="43595"/>
                      <a:pt x="-7182" y="2161"/>
                      <a:pt x="4343" y="161"/>
                    </a:cubicBezTo>
                    <a:cubicBezTo>
                      <a:pt x="6020" y="-191"/>
                      <a:pt x="7773" y="37"/>
                      <a:pt x="9296" y="828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3"/>
              <p:cNvSpPr/>
              <p:nvPr/>
            </p:nvSpPr>
            <p:spPr>
              <a:xfrm>
                <a:off x="6953008" y="1649443"/>
                <a:ext cx="32021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22750" h="45325" extrusionOk="0">
                    <a:moveTo>
                      <a:pt x="13626" y="1116"/>
                    </a:moveTo>
                    <a:cubicBezTo>
                      <a:pt x="15522" y="2355"/>
                      <a:pt x="17170" y="3936"/>
                      <a:pt x="18484" y="5783"/>
                    </a:cubicBezTo>
                    <a:cubicBezTo>
                      <a:pt x="30009" y="21119"/>
                      <a:pt x="15531" y="45979"/>
                      <a:pt x="6292" y="45312"/>
                    </a:cubicBezTo>
                    <a:cubicBezTo>
                      <a:pt x="5559" y="45236"/>
                      <a:pt x="4844" y="45007"/>
                      <a:pt x="4197" y="44646"/>
                    </a:cubicBezTo>
                    <a:cubicBezTo>
                      <a:pt x="3587" y="44245"/>
                      <a:pt x="3044" y="43769"/>
                      <a:pt x="2577" y="43217"/>
                    </a:cubicBezTo>
                    <a:cubicBezTo>
                      <a:pt x="806" y="40016"/>
                      <a:pt x="-80" y="36397"/>
                      <a:pt x="6" y="32739"/>
                    </a:cubicBezTo>
                    <a:cubicBezTo>
                      <a:pt x="177" y="33196"/>
                      <a:pt x="473" y="33587"/>
                      <a:pt x="863" y="33882"/>
                    </a:cubicBezTo>
                    <a:lnTo>
                      <a:pt x="863" y="33882"/>
                    </a:lnTo>
                    <a:cubicBezTo>
                      <a:pt x="2768" y="35025"/>
                      <a:pt x="2958" y="20166"/>
                      <a:pt x="5721" y="9879"/>
                    </a:cubicBezTo>
                    <a:cubicBezTo>
                      <a:pt x="6711" y="6755"/>
                      <a:pt x="7502" y="3574"/>
                      <a:pt x="8102" y="354"/>
                    </a:cubicBezTo>
                    <a:cubicBezTo>
                      <a:pt x="9959" y="-312"/>
                      <a:pt x="12026" y="-27"/>
                      <a:pt x="13626" y="1116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3"/>
              <p:cNvSpPr/>
              <p:nvPr/>
            </p:nvSpPr>
            <p:spPr>
              <a:xfrm>
                <a:off x="6817707" y="1490888"/>
                <a:ext cx="139158" cy="286448"/>
              </a:xfrm>
              <a:custGeom>
                <a:avLst/>
                <a:gdLst/>
                <a:ahLst/>
                <a:cxnLst/>
                <a:rect l="l" t="t" r="r" b="b"/>
                <a:pathLst>
                  <a:path w="98869" h="183915" extrusionOk="0">
                    <a:moveTo>
                      <a:pt x="76771" y="35135"/>
                    </a:moveTo>
                    <a:cubicBezTo>
                      <a:pt x="77867" y="35745"/>
                      <a:pt x="78867" y="36516"/>
                      <a:pt x="79724" y="37421"/>
                    </a:cubicBezTo>
                    <a:cubicBezTo>
                      <a:pt x="87278" y="46679"/>
                      <a:pt x="92097" y="57862"/>
                      <a:pt x="93631" y="69711"/>
                    </a:cubicBezTo>
                    <a:cubicBezTo>
                      <a:pt x="94707" y="87732"/>
                      <a:pt x="94707" y="105791"/>
                      <a:pt x="93631" y="123813"/>
                    </a:cubicBezTo>
                    <a:cubicBezTo>
                      <a:pt x="93678" y="127527"/>
                      <a:pt x="94593" y="131175"/>
                      <a:pt x="96298" y="134481"/>
                    </a:cubicBezTo>
                    <a:cubicBezTo>
                      <a:pt x="96212" y="138138"/>
                      <a:pt x="97098" y="141758"/>
                      <a:pt x="98870" y="144958"/>
                    </a:cubicBezTo>
                    <a:cubicBezTo>
                      <a:pt x="97736" y="152131"/>
                      <a:pt x="96145" y="159227"/>
                      <a:pt x="94107" y="166199"/>
                    </a:cubicBezTo>
                    <a:cubicBezTo>
                      <a:pt x="87887" y="177086"/>
                      <a:pt x="76352" y="183830"/>
                      <a:pt x="63818" y="183916"/>
                    </a:cubicBezTo>
                    <a:cubicBezTo>
                      <a:pt x="58884" y="183534"/>
                      <a:pt x="54112" y="181963"/>
                      <a:pt x="49911" y="179343"/>
                    </a:cubicBezTo>
                    <a:cubicBezTo>
                      <a:pt x="44244" y="175876"/>
                      <a:pt x="39024" y="171714"/>
                      <a:pt x="34385" y="166961"/>
                    </a:cubicBezTo>
                    <a:cubicBezTo>
                      <a:pt x="30366" y="162989"/>
                      <a:pt x="26756" y="158617"/>
                      <a:pt x="23622" y="153912"/>
                    </a:cubicBezTo>
                    <a:cubicBezTo>
                      <a:pt x="15316" y="141777"/>
                      <a:pt x="8887" y="128442"/>
                      <a:pt x="4572" y="114383"/>
                    </a:cubicBezTo>
                    <a:cubicBezTo>
                      <a:pt x="3620" y="110097"/>
                      <a:pt x="1714" y="100476"/>
                      <a:pt x="0" y="88189"/>
                    </a:cubicBezTo>
                    <a:cubicBezTo>
                      <a:pt x="3810" y="89713"/>
                      <a:pt x="4096" y="80950"/>
                      <a:pt x="3810" y="71997"/>
                    </a:cubicBezTo>
                    <a:cubicBezTo>
                      <a:pt x="3810" y="70473"/>
                      <a:pt x="4477" y="69139"/>
                      <a:pt x="4477" y="69044"/>
                    </a:cubicBezTo>
                    <a:cubicBezTo>
                      <a:pt x="4477" y="68949"/>
                      <a:pt x="4477" y="58567"/>
                      <a:pt x="4477" y="52947"/>
                    </a:cubicBezTo>
                    <a:cubicBezTo>
                      <a:pt x="4477" y="47327"/>
                      <a:pt x="-1048" y="19800"/>
                      <a:pt x="3905" y="7227"/>
                    </a:cubicBezTo>
                    <a:cubicBezTo>
                      <a:pt x="7048" y="-774"/>
                      <a:pt x="12002" y="-1822"/>
                      <a:pt x="19621" y="2559"/>
                    </a:cubicBezTo>
                    <a:cubicBezTo>
                      <a:pt x="25070" y="6074"/>
                      <a:pt x="30166" y="10094"/>
                      <a:pt x="34862" y="14561"/>
                    </a:cubicBezTo>
                    <a:cubicBezTo>
                      <a:pt x="37995" y="17447"/>
                      <a:pt x="41453" y="19971"/>
                      <a:pt x="45148" y="22086"/>
                    </a:cubicBezTo>
                    <a:cubicBezTo>
                      <a:pt x="50873" y="25248"/>
                      <a:pt x="56912" y="27839"/>
                      <a:pt x="63151" y="29801"/>
                    </a:cubicBezTo>
                    <a:cubicBezTo>
                      <a:pt x="67828" y="31211"/>
                      <a:pt x="72380" y="33001"/>
                      <a:pt x="76771" y="35135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3"/>
              <p:cNvSpPr/>
              <p:nvPr/>
            </p:nvSpPr>
            <p:spPr>
              <a:xfrm>
                <a:off x="6803932" y="1421209"/>
                <a:ext cx="166633" cy="281118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180493" extrusionOk="0">
                    <a:moveTo>
                      <a:pt x="56371" y="13839"/>
                    </a:moveTo>
                    <a:cubicBezTo>
                      <a:pt x="75554" y="24774"/>
                      <a:pt x="92547" y="39175"/>
                      <a:pt x="106472" y="56320"/>
                    </a:cubicBezTo>
                    <a:cubicBezTo>
                      <a:pt x="113426" y="69179"/>
                      <a:pt x="112664" y="84133"/>
                      <a:pt x="116855" y="93849"/>
                    </a:cubicBezTo>
                    <a:cubicBezTo>
                      <a:pt x="120284" y="101564"/>
                      <a:pt x="117331" y="130616"/>
                      <a:pt x="114188" y="146903"/>
                    </a:cubicBezTo>
                    <a:cubicBezTo>
                      <a:pt x="113588" y="150123"/>
                      <a:pt x="112797" y="153304"/>
                      <a:pt x="111806" y="156428"/>
                    </a:cubicBezTo>
                    <a:cubicBezTo>
                      <a:pt x="109044" y="166715"/>
                      <a:pt x="108854" y="181574"/>
                      <a:pt x="106949" y="180431"/>
                    </a:cubicBezTo>
                    <a:cubicBezTo>
                      <a:pt x="106530" y="180107"/>
                      <a:pt x="106196" y="179688"/>
                      <a:pt x="105996" y="179193"/>
                    </a:cubicBezTo>
                    <a:cubicBezTo>
                      <a:pt x="104291" y="175888"/>
                      <a:pt x="103377" y="172240"/>
                      <a:pt x="103329" y="168525"/>
                    </a:cubicBezTo>
                    <a:cubicBezTo>
                      <a:pt x="104406" y="150504"/>
                      <a:pt x="104406" y="132444"/>
                      <a:pt x="103329" y="114423"/>
                    </a:cubicBezTo>
                    <a:cubicBezTo>
                      <a:pt x="101796" y="102574"/>
                      <a:pt x="96976" y="91391"/>
                      <a:pt x="89423" y="82133"/>
                    </a:cubicBezTo>
                    <a:cubicBezTo>
                      <a:pt x="88565" y="81228"/>
                      <a:pt x="87565" y="80457"/>
                      <a:pt x="86470" y="79847"/>
                    </a:cubicBezTo>
                    <a:cubicBezTo>
                      <a:pt x="82022" y="77704"/>
                      <a:pt x="77402" y="75913"/>
                      <a:pt x="72659" y="74513"/>
                    </a:cubicBezTo>
                    <a:cubicBezTo>
                      <a:pt x="66420" y="72551"/>
                      <a:pt x="60381" y="69960"/>
                      <a:pt x="54656" y="66798"/>
                    </a:cubicBezTo>
                    <a:cubicBezTo>
                      <a:pt x="50961" y="64684"/>
                      <a:pt x="47503" y="62159"/>
                      <a:pt x="44370" y="59273"/>
                    </a:cubicBezTo>
                    <a:cubicBezTo>
                      <a:pt x="39674" y="54806"/>
                      <a:pt x="34578" y="50786"/>
                      <a:pt x="29130" y="47272"/>
                    </a:cubicBezTo>
                    <a:cubicBezTo>
                      <a:pt x="21510" y="42890"/>
                      <a:pt x="16556" y="43938"/>
                      <a:pt x="13413" y="51939"/>
                    </a:cubicBezTo>
                    <a:cubicBezTo>
                      <a:pt x="8460" y="64512"/>
                      <a:pt x="13985" y="91944"/>
                      <a:pt x="13985" y="97659"/>
                    </a:cubicBezTo>
                    <a:cubicBezTo>
                      <a:pt x="13985" y="103374"/>
                      <a:pt x="13985" y="113185"/>
                      <a:pt x="13985" y="113756"/>
                    </a:cubicBezTo>
                    <a:cubicBezTo>
                      <a:pt x="13985" y="114328"/>
                      <a:pt x="13985" y="115185"/>
                      <a:pt x="13318" y="116709"/>
                    </a:cubicBezTo>
                    <a:cubicBezTo>
                      <a:pt x="12651" y="118233"/>
                      <a:pt x="11889" y="121472"/>
                      <a:pt x="11127" y="120995"/>
                    </a:cubicBezTo>
                    <a:cubicBezTo>
                      <a:pt x="10765" y="120681"/>
                      <a:pt x="10527" y="120233"/>
                      <a:pt x="10461" y="119757"/>
                    </a:cubicBezTo>
                    <a:cubicBezTo>
                      <a:pt x="9032" y="114994"/>
                      <a:pt x="5793" y="88420"/>
                      <a:pt x="5698" y="87086"/>
                    </a:cubicBezTo>
                    <a:cubicBezTo>
                      <a:pt x="5174" y="85724"/>
                      <a:pt x="4765" y="84324"/>
                      <a:pt x="4460" y="82895"/>
                    </a:cubicBezTo>
                    <a:cubicBezTo>
                      <a:pt x="-284" y="65845"/>
                      <a:pt x="-1255" y="47967"/>
                      <a:pt x="1602" y="30508"/>
                    </a:cubicBezTo>
                    <a:cubicBezTo>
                      <a:pt x="4460" y="24888"/>
                      <a:pt x="5888" y="11458"/>
                      <a:pt x="13699" y="1933"/>
                    </a:cubicBezTo>
                    <a:cubicBezTo>
                      <a:pt x="17795" y="-3116"/>
                      <a:pt x="35988" y="2028"/>
                      <a:pt x="56371" y="13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3"/>
              <p:cNvSpPr/>
              <p:nvPr/>
            </p:nvSpPr>
            <p:spPr>
              <a:xfrm>
                <a:off x="6840447" y="1792494"/>
                <a:ext cx="94812" cy="243445"/>
              </a:xfrm>
              <a:custGeom>
                <a:avLst/>
                <a:gdLst/>
                <a:ahLst/>
                <a:cxnLst/>
                <a:rect l="l" t="t" r="r" b="b"/>
                <a:pathLst>
                  <a:path w="67362" h="156305" extrusionOk="0">
                    <a:moveTo>
                      <a:pt x="67081" y="47339"/>
                    </a:moveTo>
                    <a:cubicBezTo>
                      <a:pt x="69653" y="64103"/>
                      <a:pt x="53841" y="146590"/>
                      <a:pt x="51936" y="156305"/>
                    </a:cubicBezTo>
                    <a:lnTo>
                      <a:pt x="37648" y="148019"/>
                    </a:lnTo>
                    <a:lnTo>
                      <a:pt x="28123" y="142685"/>
                    </a:lnTo>
                    <a:lnTo>
                      <a:pt x="14788" y="134969"/>
                    </a:lnTo>
                    <a:cubicBezTo>
                      <a:pt x="12979" y="123063"/>
                      <a:pt x="-2356" y="22670"/>
                      <a:pt x="311" y="8954"/>
                    </a:cubicBezTo>
                    <a:cubicBezTo>
                      <a:pt x="977" y="5905"/>
                      <a:pt x="1549" y="2858"/>
                      <a:pt x="2025" y="0"/>
                    </a:cubicBezTo>
                    <a:cubicBezTo>
                      <a:pt x="11074" y="13449"/>
                      <a:pt x="22694" y="24975"/>
                      <a:pt x="36220" y="33909"/>
                    </a:cubicBezTo>
                    <a:cubicBezTo>
                      <a:pt x="44821" y="39681"/>
                      <a:pt x="55603" y="41196"/>
                      <a:pt x="65462" y="38005"/>
                    </a:cubicBezTo>
                    <a:cubicBezTo>
                      <a:pt x="66319" y="40958"/>
                      <a:pt x="66319" y="44101"/>
                      <a:pt x="67081" y="473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3"/>
              <p:cNvSpPr/>
              <p:nvPr/>
            </p:nvSpPr>
            <p:spPr>
              <a:xfrm>
                <a:off x="6913227" y="1814463"/>
                <a:ext cx="170261" cy="331713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212978" extrusionOk="0">
                    <a:moveTo>
                      <a:pt x="17240" y="3143"/>
                    </a:moveTo>
                    <a:lnTo>
                      <a:pt x="40672" y="37147"/>
                    </a:lnTo>
                    <a:cubicBezTo>
                      <a:pt x="43910" y="40291"/>
                      <a:pt x="106204" y="99822"/>
                      <a:pt x="108966" y="110014"/>
                    </a:cubicBezTo>
                    <a:cubicBezTo>
                      <a:pt x="111728" y="120205"/>
                      <a:pt x="120491" y="208312"/>
                      <a:pt x="120968" y="212979"/>
                    </a:cubicBezTo>
                    <a:lnTo>
                      <a:pt x="0" y="143161"/>
                    </a:lnTo>
                    <a:lnTo>
                      <a:pt x="0" y="142208"/>
                    </a:lnTo>
                    <a:cubicBezTo>
                      <a:pt x="1905" y="132683"/>
                      <a:pt x="17716" y="50006"/>
                      <a:pt x="15145" y="33242"/>
                    </a:cubicBezTo>
                    <a:cubicBezTo>
                      <a:pt x="14669" y="30004"/>
                      <a:pt x="14192" y="26861"/>
                      <a:pt x="13716" y="23717"/>
                    </a:cubicBezTo>
                    <a:cubicBezTo>
                      <a:pt x="12573" y="15812"/>
                      <a:pt x="11716" y="9144"/>
                      <a:pt x="11144" y="4667"/>
                    </a:cubicBezTo>
                    <a:cubicBezTo>
                      <a:pt x="10573" y="190"/>
                      <a:pt x="10573" y="95"/>
                      <a:pt x="10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3"/>
              <p:cNvSpPr/>
              <p:nvPr/>
            </p:nvSpPr>
            <p:spPr>
              <a:xfrm>
                <a:off x="6698475" y="2203370"/>
                <a:ext cx="85935" cy="80703"/>
              </a:xfrm>
              <a:custGeom>
                <a:avLst/>
                <a:gdLst/>
                <a:ahLst/>
                <a:cxnLst/>
                <a:rect l="l" t="t" r="r" b="b"/>
                <a:pathLst>
                  <a:path w="61055" h="51816" extrusionOk="0">
                    <a:moveTo>
                      <a:pt x="61055" y="35338"/>
                    </a:moveTo>
                    <a:lnTo>
                      <a:pt x="61055" y="51816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61055" y="35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3"/>
              <p:cNvSpPr/>
              <p:nvPr/>
            </p:nvSpPr>
            <p:spPr>
              <a:xfrm>
                <a:off x="6698743" y="2094416"/>
                <a:ext cx="182059" cy="141972"/>
              </a:xfrm>
              <a:custGeom>
                <a:avLst/>
                <a:gdLst/>
                <a:ahLst/>
                <a:cxnLst/>
                <a:rect l="l" t="t" r="r" b="b"/>
                <a:pathLst>
                  <a:path w="129349" h="91154" extrusionOk="0">
                    <a:moveTo>
                      <a:pt x="129350" y="74676"/>
                    </a:moveTo>
                    <a:lnTo>
                      <a:pt x="129254" y="9115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129350" y="746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3"/>
              <p:cNvSpPr/>
              <p:nvPr/>
            </p:nvSpPr>
            <p:spPr>
              <a:xfrm>
                <a:off x="6699011" y="1990509"/>
                <a:ext cx="306604" cy="221637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303" extrusionOk="0">
                    <a:moveTo>
                      <a:pt x="217837" y="125730"/>
                    </a:moveTo>
                    <a:lnTo>
                      <a:pt x="217741" y="14230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3"/>
              <p:cNvSpPr/>
              <p:nvPr/>
            </p:nvSpPr>
            <p:spPr>
              <a:xfrm>
                <a:off x="6698609" y="2139986"/>
                <a:ext cx="131517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93440" h="70484" extrusionOk="0">
                    <a:moveTo>
                      <a:pt x="93440" y="53912"/>
                    </a:moveTo>
                    <a:lnTo>
                      <a:pt x="93440" y="70485"/>
                    </a:lnTo>
                    <a:lnTo>
                      <a:pt x="0" y="16573"/>
                    </a:lnTo>
                    <a:lnTo>
                      <a:pt x="0" y="0"/>
                    </a:lnTo>
                    <a:lnTo>
                      <a:pt x="93440" y="539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3"/>
              <p:cNvSpPr/>
              <p:nvPr/>
            </p:nvSpPr>
            <p:spPr>
              <a:xfrm>
                <a:off x="6698876" y="2042018"/>
                <a:ext cx="306604" cy="221489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208" extrusionOk="0">
                    <a:moveTo>
                      <a:pt x="217837" y="125730"/>
                    </a:moveTo>
                    <a:lnTo>
                      <a:pt x="217741" y="142208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3"/>
              <p:cNvSpPr/>
              <p:nvPr/>
            </p:nvSpPr>
            <p:spPr>
              <a:xfrm>
                <a:off x="6807525" y="2273284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2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61151" y="352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3"/>
              <p:cNvSpPr/>
              <p:nvPr/>
            </p:nvSpPr>
            <p:spPr>
              <a:xfrm>
                <a:off x="6916577" y="2343049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3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95" y="0"/>
                    </a:lnTo>
                    <a:lnTo>
                      <a:pt x="61151" y="352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33"/>
            <p:cNvGrpSpPr/>
            <p:nvPr/>
          </p:nvGrpSpPr>
          <p:grpSpPr>
            <a:xfrm>
              <a:off x="7573602" y="2906661"/>
              <a:ext cx="496139" cy="701213"/>
              <a:chOff x="7240772" y="1611131"/>
              <a:chExt cx="439606" cy="621368"/>
            </a:xfrm>
          </p:grpSpPr>
          <p:sp>
            <p:nvSpPr>
              <p:cNvPr id="444" name="Google Shape;444;p33"/>
              <p:cNvSpPr/>
              <p:nvPr/>
            </p:nvSpPr>
            <p:spPr>
              <a:xfrm>
                <a:off x="7240772" y="1611131"/>
                <a:ext cx="439606" cy="621368"/>
              </a:xfrm>
              <a:custGeom>
                <a:avLst/>
                <a:gdLst/>
                <a:ahLst/>
                <a:cxnLst/>
                <a:rect l="l" t="t" r="r" b="b"/>
                <a:pathLst>
                  <a:path w="312331" h="398952" extrusionOk="0">
                    <a:moveTo>
                      <a:pt x="312332" y="178386"/>
                    </a:moveTo>
                    <a:lnTo>
                      <a:pt x="311760" y="387936"/>
                    </a:lnTo>
                    <a:cubicBezTo>
                      <a:pt x="311951" y="393823"/>
                      <a:pt x="307331" y="398757"/>
                      <a:pt x="301444" y="398947"/>
                    </a:cubicBezTo>
                    <a:cubicBezTo>
                      <a:pt x="299416" y="399014"/>
                      <a:pt x="297406" y="398500"/>
                      <a:pt x="295663" y="397461"/>
                    </a:cubicBezTo>
                    <a:lnTo>
                      <a:pt x="166409" y="322404"/>
                    </a:lnTo>
                    <a:cubicBezTo>
                      <a:pt x="161627" y="319651"/>
                      <a:pt x="155531" y="320976"/>
                      <a:pt x="152312" y="325452"/>
                    </a:cubicBezTo>
                    <a:lnTo>
                      <a:pt x="149454" y="329548"/>
                    </a:lnTo>
                    <a:lnTo>
                      <a:pt x="149454" y="329548"/>
                    </a:lnTo>
                    <a:cubicBezTo>
                      <a:pt x="146130" y="334472"/>
                      <a:pt x="139434" y="335777"/>
                      <a:pt x="134509" y="332444"/>
                    </a:cubicBezTo>
                    <a:cubicBezTo>
                      <a:pt x="132614" y="331167"/>
                      <a:pt x="131176" y="329319"/>
                      <a:pt x="130404" y="327167"/>
                    </a:cubicBezTo>
                    <a:lnTo>
                      <a:pt x="126213" y="316308"/>
                    </a:lnTo>
                    <a:lnTo>
                      <a:pt x="119070" y="298020"/>
                    </a:lnTo>
                    <a:cubicBezTo>
                      <a:pt x="118231" y="295706"/>
                      <a:pt x="116574" y="293772"/>
                      <a:pt x="114402" y="292591"/>
                    </a:cubicBezTo>
                    <a:lnTo>
                      <a:pt x="5341" y="230012"/>
                    </a:lnTo>
                    <a:cubicBezTo>
                      <a:pt x="1921" y="228088"/>
                      <a:pt x="-136" y="224411"/>
                      <a:pt x="7" y="220487"/>
                    </a:cubicBezTo>
                    <a:lnTo>
                      <a:pt x="578" y="10937"/>
                    </a:lnTo>
                    <a:cubicBezTo>
                      <a:pt x="483" y="4993"/>
                      <a:pt x="5217" y="97"/>
                      <a:pt x="11161" y="2"/>
                    </a:cubicBezTo>
                    <a:cubicBezTo>
                      <a:pt x="13094" y="-36"/>
                      <a:pt x="14999" y="450"/>
                      <a:pt x="16676" y="1412"/>
                    </a:cubicBezTo>
                    <a:lnTo>
                      <a:pt x="306712" y="168861"/>
                    </a:lnTo>
                    <a:cubicBezTo>
                      <a:pt x="310179" y="170776"/>
                      <a:pt x="312341" y="174424"/>
                      <a:pt x="312332" y="178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7537925" y="1963607"/>
                <a:ext cx="51212" cy="7291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814" extrusionOk="0">
                    <a:moveTo>
                      <a:pt x="18097" y="44314"/>
                    </a:moveTo>
                    <a:cubicBezTo>
                      <a:pt x="7410" y="37304"/>
                      <a:pt x="695" y="25636"/>
                      <a:pt x="0" y="12882"/>
                    </a:cubicBezTo>
                    <a:cubicBezTo>
                      <a:pt x="0" y="1357"/>
                      <a:pt x="8191" y="-3311"/>
                      <a:pt x="18288" y="2500"/>
                    </a:cubicBezTo>
                    <a:cubicBezTo>
                      <a:pt x="28994" y="9482"/>
                      <a:pt x="35719" y="21169"/>
                      <a:pt x="36386" y="33932"/>
                    </a:cubicBezTo>
                    <a:cubicBezTo>
                      <a:pt x="35909" y="45458"/>
                      <a:pt x="27622" y="50125"/>
                      <a:pt x="18097" y="443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7419899" y="1888203"/>
                <a:ext cx="51212" cy="7309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930" extrusionOk="0">
                    <a:moveTo>
                      <a:pt x="18097" y="44312"/>
                    </a:moveTo>
                    <a:cubicBezTo>
                      <a:pt x="7429" y="37340"/>
                      <a:pt x="705" y="25700"/>
                      <a:pt x="0" y="12975"/>
                    </a:cubicBezTo>
                    <a:cubicBezTo>
                      <a:pt x="0" y="1354"/>
                      <a:pt x="8191" y="-3313"/>
                      <a:pt x="18288" y="2497"/>
                    </a:cubicBezTo>
                    <a:cubicBezTo>
                      <a:pt x="28975" y="9498"/>
                      <a:pt x="35690" y="21176"/>
                      <a:pt x="36385" y="33930"/>
                    </a:cubicBezTo>
                    <a:cubicBezTo>
                      <a:pt x="36385" y="45646"/>
                      <a:pt x="28194" y="50313"/>
                      <a:pt x="18097" y="443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3"/>
              <p:cNvSpPr/>
              <p:nvPr/>
            </p:nvSpPr>
            <p:spPr>
              <a:xfrm>
                <a:off x="7302542" y="1814050"/>
                <a:ext cx="51212" cy="72480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536" extrusionOk="0">
                    <a:moveTo>
                      <a:pt x="18097" y="44270"/>
                    </a:moveTo>
                    <a:cubicBezTo>
                      <a:pt x="7429" y="37298"/>
                      <a:pt x="705" y="25658"/>
                      <a:pt x="0" y="12933"/>
                    </a:cubicBezTo>
                    <a:cubicBezTo>
                      <a:pt x="0" y="1313"/>
                      <a:pt x="8192" y="-3259"/>
                      <a:pt x="18193" y="2456"/>
                    </a:cubicBezTo>
                    <a:cubicBezTo>
                      <a:pt x="28927" y="9428"/>
                      <a:pt x="35681" y="21106"/>
                      <a:pt x="36386" y="33888"/>
                    </a:cubicBezTo>
                    <a:cubicBezTo>
                      <a:pt x="36290" y="45032"/>
                      <a:pt x="28194" y="49700"/>
                      <a:pt x="18097" y="44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33"/>
            <p:cNvGrpSpPr/>
            <p:nvPr/>
          </p:nvGrpSpPr>
          <p:grpSpPr>
            <a:xfrm>
              <a:off x="8430777" y="1549761"/>
              <a:ext cx="496139" cy="701213"/>
              <a:chOff x="7240772" y="1611131"/>
              <a:chExt cx="439606" cy="621368"/>
            </a:xfrm>
          </p:grpSpPr>
          <p:sp>
            <p:nvSpPr>
              <p:cNvPr id="449" name="Google Shape;449;p33"/>
              <p:cNvSpPr/>
              <p:nvPr/>
            </p:nvSpPr>
            <p:spPr>
              <a:xfrm>
                <a:off x="7240772" y="1611131"/>
                <a:ext cx="439606" cy="621368"/>
              </a:xfrm>
              <a:custGeom>
                <a:avLst/>
                <a:gdLst/>
                <a:ahLst/>
                <a:cxnLst/>
                <a:rect l="l" t="t" r="r" b="b"/>
                <a:pathLst>
                  <a:path w="312331" h="398952" extrusionOk="0">
                    <a:moveTo>
                      <a:pt x="312332" y="178386"/>
                    </a:moveTo>
                    <a:lnTo>
                      <a:pt x="311760" y="387936"/>
                    </a:lnTo>
                    <a:cubicBezTo>
                      <a:pt x="311951" y="393823"/>
                      <a:pt x="307331" y="398757"/>
                      <a:pt x="301444" y="398947"/>
                    </a:cubicBezTo>
                    <a:cubicBezTo>
                      <a:pt x="299416" y="399014"/>
                      <a:pt x="297406" y="398500"/>
                      <a:pt x="295663" y="397461"/>
                    </a:cubicBezTo>
                    <a:lnTo>
                      <a:pt x="166409" y="322404"/>
                    </a:lnTo>
                    <a:cubicBezTo>
                      <a:pt x="161627" y="319651"/>
                      <a:pt x="155531" y="320976"/>
                      <a:pt x="152312" y="325452"/>
                    </a:cubicBezTo>
                    <a:lnTo>
                      <a:pt x="149454" y="329548"/>
                    </a:lnTo>
                    <a:lnTo>
                      <a:pt x="149454" y="329548"/>
                    </a:lnTo>
                    <a:cubicBezTo>
                      <a:pt x="146130" y="334472"/>
                      <a:pt x="139434" y="335777"/>
                      <a:pt x="134509" y="332444"/>
                    </a:cubicBezTo>
                    <a:cubicBezTo>
                      <a:pt x="132614" y="331167"/>
                      <a:pt x="131176" y="329319"/>
                      <a:pt x="130404" y="327167"/>
                    </a:cubicBezTo>
                    <a:lnTo>
                      <a:pt x="126213" y="316308"/>
                    </a:lnTo>
                    <a:lnTo>
                      <a:pt x="119070" y="298020"/>
                    </a:lnTo>
                    <a:cubicBezTo>
                      <a:pt x="118231" y="295706"/>
                      <a:pt x="116574" y="293772"/>
                      <a:pt x="114402" y="292591"/>
                    </a:cubicBezTo>
                    <a:lnTo>
                      <a:pt x="5341" y="230012"/>
                    </a:lnTo>
                    <a:cubicBezTo>
                      <a:pt x="1921" y="228088"/>
                      <a:pt x="-136" y="224411"/>
                      <a:pt x="7" y="220487"/>
                    </a:cubicBezTo>
                    <a:lnTo>
                      <a:pt x="578" y="10937"/>
                    </a:lnTo>
                    <a:cubicBezTo>
                      <a:pt x="483" y="4993"/>
                      <a:pt x="5217" y="97"/>
                      <a:pt x="11161" y="2"/>
                    </a:cubicBezTo>
                    <a:cubicBezTo>
                      <a:pt x="13094" y="-36"/>
                      <a:pt x="14999" y="450"/>
                      <a:pt x="16676" y="1412"/>
                    </a:cubicBezTo>
                    <a:lnTo>
                      <a:pt x="306712" y="168861"/>
                    </a:lnTo>
                    <a:cubicBezTo>
                      <a:pt x="310179" y="170776"/>
                      <a:pt x="312341" y="174424"/>
                      <a:pt x="312332" y="1783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7537925" y="1963607"/>
                <a:ext cx="51212" cy="7291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814" extrusionOk="0">
                    <a:moveTo>
                      <a:pt x="18097" y="44314"/>
                    </a:moveTo>
                    <a:cubicBezTo>
                      <a:pt x="7410" y="37304"/>
                      <a:pt x="695" y="25636"/>
                      <a:pt x="0" y="12882"/>
                    </a:cubicBezTo>
                    <a:cubicBezTo>
                      <a:pt x="0" y="1357"/>
                      <a:pt x="8191" y="-3311"/>
                      <a:pt x="18288" y="2500"/>
                    </a:cubicBezTo>
                    <a:cubicBezTo>
                      <a:pt x="28994" y="9482"/>
                      <a:pt x="35719" y="21169"/>
                      <a:pt x="36386" y="33932"/>
                    </a:cubicBezTo>
                    <a:cubicBezTo>
                      <a:pt x="35909" y="45458"/>
                      <a:pt x="27622" y="50125"/>
                      <a:pt x="18097" y="443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7419899" y="1888203"/>
                <a:ext cx="51212" cy="7309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930" extrusionOk="0">
                    <a:moveTo>
                      <a:pt x="18097" y="44312"/>
                    </a:moveTo>
                    <a:cubicBezTo>
                      <a:pt x="7429" y="37340"/>
                      <a:pt x="705" y="25700"/>
                      <a:pt x="0" y="12975"/>
                    </a:cubicBezTo>
                    <a:cubicBezTo>
                      <a:pt x="0" y="1354"/>
                      <a:pt x="8191" y="-3313"/>
                      <a:pt x="18288" y="2497"/>
                    </a:cubicBezTo>
                    <a:cubicBezTo>
                      <a:pt x="28975" y="9498"/>
                      <a:pt x="35690" y="21176"/>
                      <a:pt x="36385" y="33930"/>
                    </a:cubicBezTo>
                    <a:cubicBezTo>
                      <a:pt x="36385" y="45646"/>
                      <a:pt x="28194" y="50313"/>
                      <a:pt x="18097" y="443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7302542" y="1814050"/>
                <a:ext cx="51212" cy="72480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536" extrusionOk="0">
                    <a:moveTo>
                      <a:pt x="18097" y="44270"/>
                    </a:moveTo>
                    <a:cubicBezTo>
                      <a:pt x="7429" y="37298"/>
                      <a:pt x="705" y="25658"/>
                      <a:pt x="0" y="12933"/>
                    </a:cubicBezTo>
                    <a:cubicBezTo>
                      <a:pt x="0" y="1313"/>
                      <a:pt x="8192" y="-3259"/>
                      <a:pt x="18193" y="2456"/>
                    </a:cubicBezTo>
                    <a:cubicBezTo>
                      <a:pt x="28927" y="9428"/>
                      <a:pt x="35681" y="21106"/>
                      <a:pt x="36386" y="33888"/>
                    </a:cubicBezTo>
                    <a:cubicBezTo>
                      <a:pt x="36290" y="45032"/>
                      <a:pt x="28194" y="49700"/>
                      <a:pt x="18097" y="44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B02D09F-3FCF-C637-038F-3B6C163FCB3A}"/>
              </a:ext>
            </a:extLst>
          </p:cNvPr>
          <p:cNvSpPr/>
          <p:nvPr/>
        </p:nvSpPr>
        <p:spPr>
          <a:xfrm>
            <a:off x="6308048" y="760365"/>
            <a:ext cx="2263384" cy="46028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Competence building in the AI area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B330EF-F306-383C-D018-498DB58B9DB6}"/>
              </a:ext>
            </a:extLst>
          </p:cNvPr>
          <p:cNvGrpSpPr/>
          <p:nvPr/>
        </p:nvGrpSpPr>
        <p:grpSpPr>
          <a:xfrm>
            <a:off x="309278" y="749169"/>
            <a:ext cx="2027100" cy="2730056"/>
            <a:chOff x="766237" y="656656"/>
            <a:chExt cx="3369778" cy="475391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BA2D54C-28E1-9442-FD03-8CE52BDEB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37" y="656656"/>
              <a:ext cx="3369778" cy="475391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5D8E1C-F184-BCCD-F53E-2C36B9A7A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6" b="94500" l="9966" r="89982">
                          <a14:foregroundMark x1="30545" y1="11593" x2="27911" y2="15337"/>
                          <a14:foregroundMark x1="37284" y1="29202" x2="34650" y2="24322"/>
                          <a14:foregroundMark x1="65169" y1="23961" x2="65169" y2="23961"/>
                          <a14:foregroundMark x1="69274" y1="16473" x2="67777" y2="18539"/>
                          <a14:foregroundMark x1="71340" y1="19287" x2="71340" y2="19287"/>
                          <a14:foregroundMark x1="79009" y1="25458" x2="77511" y2="28634"/>
                          <a14:foregroundMark x1="78260" y1="35554" x2="78260" y2="35554"/>
                          <a14:foregroundMark x1="74697" y1="35941" x2="74697" y2="35941"/>
                          <a14:foregroundMark x1="72270" y1="37051" x2="72270" y2="37051"/>
                          <a14:foregroundMark x1="72089" y1="37051" x2="69662" y2="38368"/>
                          <a14:foregroundMark x1="73199" y1="36483" x2="75626" y2="36122"/>
                          <a14:foregroundMark x1="76194" y1="31061" x2="74877" y2="31810"/>
                          <a14:foregroundMark x1="77330" y1="31629" x2="75445" y2="31991"/>
                          <a14:foregroundMark x1="79370" y1="25458" x2="80119" y2="23573"/>
                          <a14:foregroundMark x1="33721" y1="22076" x2="32791" y2="18539"/>
                          <a14:foregroundMark x1="34650" y1="38187" x2="23315" y2="35864"/>
                          <a14:foregroundMark x1="23315" y1="35864" x2="23057" y2="38368"/>
                          <a14:foregroundMark x1="53550" y1="19468" x2="47560" y2="20217"/>
                          <a14:foregroundMark x1="47199" y1="93003" x2="48696" y2="92073"/>
                          <a14:foregroundMark x1="57475" y1="93184" x2="41028" y2="94500"/>
                          <a14:foregroundMark x1="68345" y1="57836" x2="75265" y2="55022"/>
                          <a14:foregroundMark x1="26982" y1="51459" x2="34650" y2="48851"/>
                          <a14:foregroundMark x1="44023" y1="33695" x2="38575" y2="30312"/>
                          <a14:foregroundMark x1="44203" y1="34624" x2="40279" y2="34805"/>
                          <a14:foregroundMark x1="41776" y1="39117" x2="39711" y2="43971"/>
                          <a14:foregroundMark x1="35037" y1="37800" x2="38575" y2="37051"/>
                          <a14:foregroundMark x1="35037" y1="48851" x2="40640" y2="43042"/>
                          <a14:foregroundMark x1="55048" y1="32559" x2="64601" y2="27730"/>
                          <a14:foregroundMark x1="64601" y1="27730" x2="64963" y2="27137"/>
                          <a14:foregroundMark x1="58792" y1="33488" x2="65531" y2="37800"/>
                          <a14:foregroundMark x1="64963" y1="48283" x2="60676" y2="44358"/>
                          <a14:foregroundMark x1="72270" y1="54092" x2="66460" y2="56519"/>
                          <a14:foregroundMark x1="64963" y1="38549" x2="69455" y2="37619"/>
                          <a14:foregroundMark x1="64601" y1="26749" x2="66460" y2="20578"/>
                          <a14:foregroundMark x1="52440" y1="33127" x2="48515" y2="24710"/>
                          <a14:foregroundMark x1="70772" y1="19287" x2="70772" y2="19287"/>
                          <a14:foregroundMark x1="77872" y1="28634" x2="77872" y2="28634"/>
                          <a14:foregroundMark x1="79009" y1="28634" x2="77692" y2="28634"/>
                          <a14:foregroundMark x1="33333" y1="18539" x2="32791" y2="16654"/>
                          <a14:foregroundMark x1="71340" y1="19287" x2="71340" y2="19287"/>
                          <a14:foregroundMark x1="71882" y1="19468" x2="71133" y2="1908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2184" y="859020"/>
              <a:ext cx="2160945" cy="2160945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6D94D84-FB30-9F41-EAE2-4FCD1E10E089}"/>
              </a:ext>
            </a:extLst>
          </p:cNvPr>
          <p:cNvSpPr txBox="1"/>
          <p:nvPr/>
        </p:nvSpPr>
        <p:spPr>
          <a:xfrm>
            <a:off x="2825050" y="1316568"/>
            <a:ext cx="543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Key competences and Domains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6D9377-7F46-AC32-B839-3FE0EE53D0B8}"/>
              </a:ext>
            </a:extLst>
          </p:cNvPr>
          <p:cNvSpPr txBox="1"/>
          <p:nvPr/>
        </p:nvSpPr>
        <p:spPr>
          <a:xfrm>
            <a:off x="2527870" y="1787314"/>
            <a:ext cx="4395474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Foundational AI knowledge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Critical appraisal of AI systems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Awareness of risks, bias and unintended consequences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Patient communication and explanation</a:t>
            </a: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7753FA0-EA7F-10E8-CFE8-2F9EC86FD31D}"/>
              </a:ext>
            </a:extLst>
          </p:cNvPr>
          <p:cNvSpPr/>
          <p:nvPr/>
        </p:nvSpPr>
        <p:spPr>
          <a:xfrm>
            <a:off x="2063618" y="1007253"/>
            <a:ext cx="545521" cy="10992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2602C2D3-F0B0-81DE-CFF4-4156A299D02E}"/>
              </a:ext>
            </a:extLst>
          </p:cNvPr>
          <p:cNvSpPr/>
          <p:nvPr/>
        </p:nvSpPr>
        <p:spPr>
          <a:xfrm>
            <a:off x="5466711" y="1007253"/>
            <a:ext cx="545521" cy="10992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3B4CE02-02C9-F6DC-D00D-BD0FFF74C9F4}"/>
              </a:ext>
            </a:extLst>
          </p:cNvPr>
          <p:cNvSpPr/>
          <p:nvPr/>
        </p:nvSpPr>
        <p:spPr>
          <a:xfrm>
            <a:off x="2852864" y="760365"/>
            <a:ext cx="2263384" cy="46028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field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109B3183-CD75-170B-C255-7EC3002AB094}"/>
              </a:ext>
            </a:extLst>
          </p:cNvPr>
          <p:cNvSpPr txBox="1">
            <a:spLocks/>
          </p:cNvSpPr>
          <p:nvPr/>
        </p:nvSpPr>
        <p:spPr>
          <a:xfrm>
            <a:off x="4495661" y="3831769"/>
            <a:ext cx="7820455" cy="43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3500"/>
              <a:buFont typeface="Pompiere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34595"/>
                </a:solidFill>
                <a:effectLst/>
                <a:uLnTx/>
                <a:uFillTx/>
                <a:latin typeface="Pompiere"/>
                <a:sym typeface="Pompiere"/>
              </a:rPr>
              <a:t>…is there a duty to be AI competent?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3500"/>
              <a:buFont typeface="Pompiere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34595"/>
                </a:solidFill>
                <a:effectLst/>
                <a:uLnTx/>
                <a:uFillTx/>
                <a:latin typeface="Pompiere"/>
                <a:sym typeface="Pompiere"/>
              </a:rPr>
              <a:t>…which implementation pathways?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36"/>
          <p:cNvGrpSpPr/>
          <p:nvPr/>
        </p:nvGrpSpPr>
        <p:grpSpPr>
          <a:xfrm>
            <a:off x="6813085" y="2547318"/>
            <a:ext cx="2330915" cy="2166393"/>
            <a:chOff x="6556461" y="1018288"/>
            <a:chExt cx="2231608" cy="2073897"/>
          </a:xfrm>
        </p:grpSpPr>
        <p:sp>
          <p:nvSpPr>
            <p:cNvPr id="538" name="Google Shape;538;p36"/>
            <p:cNvSpPr/>
            <p:nvPr/>
          </p:nvSpPr>
          <p:spPr>
            <a:xfrm>
              <a:off x="7681764" y="2286476"/>
              <a:ext cx="1092706" cy="701589"/>
            </a:xfrm>
            <a:custGeom>
              <a:avLst/>
              <a:gdLst/>
              <a:ahLst/>
              <a:cxnLst/>
              <a:rect l="l" t="t" r="r" b="b"/>
              <a:pathLst>
                <a:path w="956417" h="554616" extrusionOk="0">
                  <a:moveTo>
                    <a:pt x="944201" y="199311"/>
                  </a:moveTo>
                  <a:cubicBezTo>
                    <a:pt x="960489" y="208836"/>
                    <a:pt x="960489" y="223885"/>
                    <a:pt x="944201" y="233220"/>
                  </a:cubicBezTo>
                  <a:lnTo>
                    <a:pt x="404134" y="547545"/>
                  </a:lnTo>
                  <a:cubicBezTo>
                    <a:pt x="385741" y="556974"/>
                    <a:pt x="363948" y="556974"/>
                    <a:pt x="345555" y="547545"/>
                  </a:cubicBezTo>
                  <a:lnTo>
                    <a:pt x="12180" y="355235"/>
                  </a:lnTo>
                  <a:cubicBezTo>
                    <a:pt x="-4012" y="345710"/>
                    <a:pt x="-4108" y="330661"/>
                    <a:pt x="12180" y="321326"/>
                  </a:cubicBezTo>
                  <a:lnTo>
                    <a:pt x="552248" y="7001"/>
                  </a:lnTo>
                  <a:cubicBezTo>
                    <a:pt x="570660" y="-2334"/>
                    <a:pt x="592415" y="-2334"/>
                    <a:pt x="610826" y="700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9" name="Google Shape;539;p36"/>
            <p:cNvGrpSpPr/>
            <p:nvPr/>
          </p:nvGrpSpPr>
          <p:grpSpPr>
            <a:xfrm>
              <a:off x="6556461" y="1641061"/>
              <a:ext cx="1962670" cy="1451124"/>
              <a:chOff x="5229636" y="1954733"/>
              <a:chExt cx="2415891" cy="1786439"/>
            </a:xfrm>
          </p:grpSpPr>
          <p:sp>
            <p:nvSpPr>
              <p:cNvPr id="540" name="Google Shape;540;p36"/>
              <p:cNvSpPr/>
              <p:nvPr/>
            </p:nvSpPr>
            <p:spPr>
              <a:xfrm>
                <a:off x="5249330" y="2228184"/>
                <a:ext cx="2359264" cy="1512988"/>
              </a:xfrm>
              <a:custGeom>
                <a:avLst/>
                <a:gdLst/>
                <a:ahLst/>
                <a:cxnLst/>
                <a:rect l="l" t="t" r="r" b="b"/>
                <a:pathLst>
                  <a:path w="1676209" h="971421" extrusionOk="0">
                    <a:moveTo>
                      <a:pt x="1654778" y="349456"/>
                    </a:moveTo>
                    <a:cubicBezTo>
                      <a:pt x="1683353" y="365839"/>
                      <a:pt x="1683353" y="392509"/>
                      <a:pt x="1654778" y="408892"/>
                    </a:cubicBezTo>
                    <a:lnTo>
                      <a:pt x="708088" y="959056"/>
                    </a:lnTo>
                    <a:cubicBezTo>
                      <a:pt x="675818" y="975543"/>
                      <a:pt x="637585" y="975543"/>
                      <a:pt x="605314" y="959056"/>
                    </a:cubicBezTo>
                    <a:lnTo>
                      <a:pt x="21431" y="621966"/>
                    </a:lnTo>
                    <a:cubicBezTo>
                      <a:pt x="-7144" y="605583"/>
                      <a:pt x="-7144" y="578913"/>
                      <a:pt x="21431" y="562435"/>
                    </a:cubicBezTo>
                    <a:lnTo>
                      <a:pt x="968216" y="12366"/>
                    </a:lnTo>
                    <a:cubicBezTo>
                      <a:pt x="1000458" y="-4122"/>
                      <a:pt x="1038654" y="-4122"/>
                      <a:pt x="1070896" y="12366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6"/>
              <p:cNvSpPr/>
              <p:nvPr/>
            </p:nvSpPr>
            <p:spPr>
              <a:xfrm>
                <a:off x="5229904" y="1954733"/>
                <a:ext cx="2415119" cy="1549205"/>
              </a:xfrm>
              <a:custGeom>
                <a:avLst/>
                <a:gdLst/>
                <a:ahLst/>
                <a:cxnLst/>
                <a:rect l="l" t="t" r="r" b="b"/>
                <a:pathLst>
                  <a:path w="1715893" h="994674" extrusionOk="0">
                    <a:moveTo>
                      <a:pt x="1693927" y="357666"/>
                    </a:moveTo>
                    <a:cubicBezTo>
                      <a:pt x="1723169" y="374525"/>
                      <a:pt x="1723264" y="401767"/>
                      <a:pt x="1693927" y="418626"/>
                    </a:cubicBezTo>
                    <a:lnTo>
                      <a:pt x="724854" y="982030"/>
                    </a:lnTo>
                    <a:cubicBezTo>
                      <a:pt x="691792" y="998889"/>
                      <a:pt x="652663" y="998889"/>
                      <a:pt x="619602" y="982030"/>
                    </a:cubicBezTo>
                    <a:lnTo>
                      <a:pt x="21718" y="636844"/>
                    </a:lnTo>
                    <a:cubicBezTo>
                      <a:pt x="-6857" y="619985"/>
                      <a:pt x="-7619" y="592743"/>
                      <a:pt x="21718" y="575884"/>
                    </a:cubicBezTo>
                    <a:lnTo>
                      <a:pt x="991172" y="12480"/>
                    </a:lnTo>
                    <a:cubicBezTo>
                      <a:pt x="1024119" y="-4160"/>
                      <a:pt x="1063000" y="-4160"/>
                      <a:pt x="1095947" y="124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6"/>
              <p:cNvSpPr/>
              <p:nvPr/>
            </p:nvSpPr>
            <p:spPr>
              <a:xfrm>
                <a:off x="5529281" y="2038047"/>
                <a:ext cx="1970165" cy="1263382"/>
              </a:xfrm>
              <a:custGeom>
                <a:avLst/>
                <a:gdLst/>
                <a:ahLst/>
                <a:cxnLst/>
                <a:rect l="l" t="t" r="r" b="b"/>
                <a:pathLst>
                  <a:path w="1399762" h="811160" extrusionOk="0">
                    <a:moveTo>
                      <a:pt x="1392778" y="315063"/>
                    </a:moveTo>
                    <a:cubicBezTo>
                      <a:pt x="1398197" y="316940"/>
                      <a:pt x="1401064" y="322855"/>
                      <a:pt x="1399188" y="328275"/>
                    </a:cubicBezTo>
                    <a:cubicBezTo>
                      <a:pt x="1398150" y="331275"/>
                      <a:pt x="1395787" y="333647"/>
                      <a:pt x="1392778" y="334685"/>
                    </a:cubicBezTo>
                    <a:lnTo>
                      <a:pt x="579438" y="807125"/>
                    </a:lnTo>
                    <a:cubicBezTo>
                      <a:pt x="568808" y="812506"/>
                      <a:pt x="556254" y="812506"/>
                      <a:pt x="545624" y="807125"/>
                    </a:cubicBezTo>
                    <a:lnTo>
                      <a:pt x="6985" y="496134"/>
                    </a:lnTo>
                    <a:cubicBezTo>
                      <a:pt x="1565" y="494257"/>
                      <a:pt x="-1302" y="488342"/>
                      <a:pt x="575" y="482922"/>
                    </a:cubicBezTo>
                    <a:cubicBezTo>
                      <a:pt x="1613" y="479922"/>
                      <a:pt x="3975" y="477550"/>
                      <a:pt x="6985" y="476512"/>
                    </a:cubicBezTo>
                    <a:lnTo>
                      <a:pt x="820039" y="4072"/>
                    </a:lnTo>
                    <a:cubicBezTo>
                      <a:pt x="830688" y="-1357"/>
                      <a:pt x="843299" y="-1357"/>
                      <a:pt x="853948" y="40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6"/>
              <p:cNvSpPr/>
              <p:nvPr/>
            </p:nvSpPr>
            <p:spPr>
              <a:xfrm>
                <a:off x="5229636" y="2559768"/>
                <a:ext cx="2415891" cy="1056116"/>
              </a:xfrm>
              <a:custGeom>
                <a:avLst/>
                <a:gdLst/>
                <a:ahLst/>
                <a:cxnLst/>
                <a:rect l="l" t="t" r="r" b="b"/>
                <a:pathLst>
                  <a:path w="1716441" h="678084" extrusionOk="0">
                    <a:moveTo>
                      <a:pt x="1716406" y="2286"/>
                    </a:moveTo>
                    <a:cubicBezTo>
                      <a:pt x="1716454" y="3077"/>
                      <a:pt x="1716454" y="3877"/>
                      <a:pt x="1716406" y="4667"/>
                    </a:cubicBezTo>
                    <a:cubicBezTo>
                      <a:pt x="1716282" y="5305"/>
                      <a:pt x="1716120" y="5944"/>
                      <a:pt x="1715930" y="6572"/>
                    </a:cubicBezTo>
                    <a:cubicBezTo>
                      <a:pt x="1715749" y="7315"/>
                      <a:pt x="1715530" y="8049"/>
                      <a:pt x="1715263" y="8763"/>
                    </a:cubicBezTo>
                    <a:cubicBezTo>
                      <a:pt x="1715063" y="9392"/>
                      <a:pt x="1714815" y="9992"/>
                      <a:pt x="1714501" y="10573"/>
                    </a:cubicBezTo>
                    <a:cubicBezTo>
                      <a:pt x="1714501" y="11335"/>
                      <a:pt x="1713834" y="12097"/>
                      <a:pt x="1713453" y="12954"/>
                    </a:cubicBezTo>
                    <a:lnTo>
                      <a:pt x="1712501" y="14573"/>
                    </a:lnTo>
                    <a:lnTo>
                      <a:pt x="1710691" y="17145"/>
                    </a:lnTo>
                    <a:lnTo>
                      <a:pt x="1709548" y="18669"/>
                    </a:lnTo>
                    <a:cubicBezTo>
                      <a:pt x="1708595" y="19812"/>
                      <a:pt x="1707452" y="20955"/>
                      <a:pt x="1706405" y="22003"/>
                    </a:cubicBezTo>
                    <a:lnTo>
                      <a:pt x="1705071" y="23241"/>
                    </a:lnTo>
                    <a:lnTo>
                      <a:pt x="1702880" y="25146"/>
                    </a:lnTo>
                    <a:lnTo>
                      <a:pt x="1700785" y="26765"/>
                    </a:lnTo>
                    <a:cubicBezTo>
                      <a:pt x="1699899" y="27422"/>
                      <a:pt x="1698975" y="28032"/>
                      <a:pt x="1698023" y="28575"/>
                    </a:cubicBezTo>
                    <a:lnTo>
                      <a:pt x="1695260" y="30385"/>
                    </a:lnTo>
                    <a:lnTo>
                      <a:pt x="725044" y="593788"/>
                    </a:lnTo>
                    <a:cubicBezTo>
                      <a:pt x="721672" y="595627"/>
                      <a:pt x="718215" y="597284"/>
                      <a:pt x="714662" y="598742"/>
                    </a:cubicBezTo>
                    <a:lnTo>
                      <a:pt x="711804" y="599789"/>
                    </a:lnTo>
                    <a:cubicBezTo>
                      <a:pt x="709518" y="600647"/>
                      <a:pt x="707137" y="601313"/>
                      <a:pt x="704756" y="601980"/>
                    </a:cubicBezTo>
                    <a:cubicBezTo>
                      <a:pt x="702375" y="602647"/>
                      <a:pt x="699898" y="603313"/>
                      <a:pt x="697326" y="603790"/>
                    </a:cubicBezTo>
                    <a:cubicBezTo>
                      <a:pt x="694754" y="604266"/>
                      <a:pt x="691325" y="604933"/>
                      <a:pt x="688277" y="605314"/>
                    </a:cubicBezTo>
                    <a:lnTo>
                      <a:pt x="686087" y="605314"/>
                    </a:lnTo>
                    <a:cubicBezTo>
                      <a:pt x="681991" y="605314"/>
                      <a:pt x="677800" y="605885"/>
                      <a:pt x="673609" y="605980"/>
                    </a:cubicBezTo>
                    <a:lnTo>
                      <a:pt x="671609" y="605980"/>
                    </a:lnTo>
                    <a:cubicBezTo>
                      <a:pt x="667513" y="605980"/>
                      <a:pt x="663322" y="605980"/>
                      <a:pt x="659226" y="605314"/>
                    </a:cubicBezTo>
                    <a:lnTo>
                      <a:pt x="657416" y="605314"/>
                    </a:lnTo>
                    <a:cubicBezTo>
                      <a:pt x="653321" y="604742"/>
                      <a:pt x="649416" y="604076"/>
                      <a:pt x="645510" y="603218"/>
                    </a:cubicBezTo>
                    <a:lnTo>
                      <a:pt x="643319" y="602647"/>
                    </a:lnTo>
                    <a:cubicBezTo>
                      <a:pt x="639833" y="601799"/>
                      <a:pt x="636395" y="600751"/>
                      <a:pt x="633033" y="599504"/>
                    </a:cubicBezTo>
                    <a:lnTo>
                      <a:pt x="631223" y="598932"/>
                    </a:lnTo>
                    <a:cubicBezTo>
                      <a:pt x="627289" y="597427"/>
                      <a:pt x="623469" y="595646"/>
                      <a:pt x="619793" y="593598"/>
                    </a:cubicBezTo>
                    <a:lnTo>
                      <a:pt x="21908" y="248603"/>
                    </a:lnTo>
                    <a:cubicBezTo>
                      <a:pt x="7240" y="240125"/>
                      <a:pt x="-94" y="228981"/>
                      <a:pt x="1" y="217932"/>
                    </a:cubicBezTo>
                    <a:lnTo>
                      <a:pt x="1" y="290989"/>
                    </a:lnTo>
                    <a:cubicBezTo>
                      <a:pt x="1" y="302038"/>
                      <a:pt x="7240" y="313182"/>
                      <a:pt x="21908" y="321659"/>
                    </a:cubicBezTo>
                    <a:lnTo>
                      <a:pt x="619793" y="666845"/>
                    </a:lnTo>
                    <a:cubicBezTo>
                      <a:pt x="623241" y="668846"/>
                      <a:pt x="626832" y="670570"/>
                      <a:pt x="630556" y="671989"/>
                    </a:cubicBezTo>
                    <a:lnTo>
                      <a:pt x="631223" y="671989"/>
                    </a:lnTo>
                    <a:lnTo>
                      <a:pt x="633033" y="672655"/>
                    </a:lnTo>
                    <a:cubicBezTo>
                      <a:pt x="635185" y="673503"/>
                      <a:pt x="637376" y="674227"/>
                      <a:pt x="639605" y="674846"/>
                    </a:cubicBezTo>
                    <a:lnTo>
                      <a:pt x="643319" y="675799"/>
                    </a:lnTo>
                    <a:lnTo>
                      <a:pt x="645415" y="676275"/>
                    </a:lnTo>
                    <a:lnTo>
                      <a:pt x="647415" y="676751"/>
                    </a:lnTo>
                    <a:cubicBezTo>
                      <a:pt x="649796" y="677323"/>
                      <a:pt x="652273" y="677704"/>
                      <a:pt x="654750" y="678085"/>
                    </a:cubicBezTo>
                    <a:lnTo>
                      <a:pt x="657416" y="678085"/>
                    </a:lnTo>
                    <a:lnTo>
                      <a:pt x="659226" y="678085"/>
                    </a:lnTo>
                    <a:lnTo>
                      <a:pt x="661988" y="678085"/>
                    </a:lnTo>
                    <a:cubicBezTo>
                      <a:pt x="664370" y="678085"/>
                      <a:pt x="666846" y="678085"/>
                      <a:pt x="669323" y="678085"/>
                    </a:cubicBezTo>
                    <a:lnTo>
                      <a:pt x="676943" y="678085"/>
                    </a:lnTo>
                    <a:lnTo>
                      <a:pt x="685134" y="677513"/>
                    </a:lnTo>
                    <a:lnTo>
                      <a:pt x="686087" y="677513"/>
                    </a:lnTo>
                    <a:lnTo>
                      <a:pt x="688277" y="677513"/>
                    </a:lnTo>
                    <a:lnTo>
                      <a:pt x="694564" y="676561"/>
                    </a:lnTo>
                    <a:cubicBezTo>
                      <a:pt x="695516" y="676561"/>
                      <a:pt x="696374" y="676085"/>
                      <a:pt x="697326" y="675894"/>
                    </a:cubicBezTo>
                    <a:cubicBezTo>
                      <a:pt x="699803" y="675894"/>
                      <a:pt x="702279" y="674751"/>
                      <a:pt x="704756" y="674084"/>
                    </a:cubicBezTo>
                    <a:lnTo>
                      <a:pt x="708661" y="673132"/>
                    </a:lnTo>
                    <a:lnTo>
                      <a:pt x="711709" y="671894"/>
                    </a:lnTo>
                    <a:lnTo>
                      <a:pt x="714662" y="670846"/>
                    </a:lnTo>
                    <a:cubicBezTo>
                      <a:pt x="718243" y="669465"/>
                      <a:pt x="721720" y="667807"/>
                      <a:pt x="725044" y="665893"/>
                    </a:cubicBezTo>
                    <a:lnTo>
                      <a:pt x="1694499" y="102489"/>
                    </a:lnTo>
                    <a:lnTo>
                      <a:pt x="1695356" y="102013"/>
                    </a:lnTo>
                    <a:lnTo>
                      <a:pt x="1697261" y="100679"/>
                    </a:lnTo>
                    <a:lnTo>
                      <a:pt x="1699928" y="98965"/>
                    </a:lnTo>
                    <a:lnTo>
                      <a:pt x="1702023" y="97250"/>
                    </a:lnTo>
                    <a:lnTo>
                      <a:pt x="1704309" y="95440"/>
                    </a:lnTo>
                    <a:lnTo>
                      <a:pt x="1704785" y="95440"/>
                    </a:lnTo>
                    <a:lnTo>
                      <a:pt x="1705547" y="94679"/>
                    </a:lnTo>
                    <a:cubicBezTo>
                      <a:pt x="1706691" y="93536"/>
                      <a:pt x="1707738" y="92393"/>
                      <a:pt x="1708691" y="91250"/>
                    </a:cubicBezTo>
                    <a:cubicBezTo>
                      <a:pt x="1708986" y="91049"/>
                      <a:pt x="1709253" y="90792"/>
                      <a:pt x="1709453" y="90488"/>
                    </a:cubicBezTo>
                    <a:cubicBezTo>
                      <a:pt x="1709634" y="90249"/>
                      <a:pt x="1709796" y="89992"/>
                      <a:pt x="1709929" y="89726"/>
                    </a:cubicBezTo>
                    <a:cubicBezTo>
                      <a:pt x="1710567" y="88916"/>
                      <a:pt x="1711139" y="88059"/>
                      <a:pt x="1711643" y="87154"/>
                    </a:cubicBezTo>
                    <a:cubicBezTo>
                      <a:pt x="1711929" y="86830"/>
                      <a:pt x="1712186" y="86478"/>
                      <a:pt x="1712405" y="86106"/>
                    </a:cubicBezTo>
                    <a:lnTo>
                      <a:pt x="1712405" y="85535"/>
                    </a:lnTo>
                    <a:cubicBezTo>
                      <a:pt x="1712796" y="84792"/>
                      <a:pt x="1713139" y="84029"/>
                      <a:pt x="1713453" y="83248"/>
                    </a:cubicBezTo>
                    <a:lnTo>
                      <a:pt x="1714120" y="81820"/>
                    </a:lnTo>
                    <a:cubicBezTo>
                      <a:pt x="1714129" y="81658"/>
                      <a:pt x="1714129" y="81505"/>
                      <a:pt x="1714120" y="81344"/>
                    </a:cubicBezTo>
                    <a:cubicBezTo>
                      <a:pt x="1714396" y="80629"/>
                      <a:pt x="1714625" y="79896"/>
                      <a:pt x="1714787" y="79153"/>
                    </a:cubicBezTo>
                    <a:cubicBezTo>
                      <a:pt x="1714787" y="78677"/>
                      <a:pt x="1714787" y="78200"/>
                      <a:pt x="1714787" y="77629"/>
                    </a:cubicBezTo>
                    <a:cubicBezTo>
                      <a:pt x="1714787" y="77057"/>
                      <a:pt x="1714787" y="77629"/>
                      <a:pt x="1714787" y="77629"/>
                    </a:cubicBezTo>
                    <a:lnTo>
                      <a:pt x="1714787" y="75343"/>
                    </a:lnTo>
                    <a:cubicBezTo>
                      <a:pt x="1714730" y="74838"/>
                      <a:pt x="1714730" y="74324"/>
                      <a:pt x="1714787" y="73819"/>
                    </a:cubicBezTo>
                    <a:lnTo>
                      <a:pt x="1714787" y="73152"/>
                    </a:lnTo>
                    <a:lnTo>
                      <a:pt x="1714787" y="0"/>
                    </a:lnTo>
                    <a:cubicBezTo>
                      <a:pt x="1715396" y="714"/>
                      <a:pt x="1715939" y="1476"/>
                      <a:pt x="1716406" y="2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5685973" y="3060560"/>
                <a:ext cx="208442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48094" h="85891" extrusionOk="0">
                    <a:moveTo>
                      <a:pt x="140373" y="52030"/>
                    </a:moveTo>
                    <a:cubicBezTo>
                      <a:pt x="146345" y="54078"/>
                      <a:pt x="149526" y="60584"/>
                      <a:pt x="147469" y="66556"/>
                    </a:cubicBezTo>
                    <a:cubicBezTo>
                      <a:pt x="146326" y="69890"/>
                      <a:pt x="143706" y="72509"/>
                      <a:pt x="140373" y="73652"/>
                    </a:cubicBezTo>
                    <a:lnTo>
                      <a:pt x="126847" y="81463"/>
                    </a:lnTo>
                    <a:cubicBezTo>
                      <a:pt x="115170" y="87368"/>
                      <a:pt x="101377" y="87368"/>
                      <a:pt x="89700" y="81463"/>
                    </a:cubicBezTo>
                    <a:lnTo>
                      <a:pt x="7785" y="33838"/>
                    </a:lnTo>
                    <a:cubicBezTo>
                      <a:pt x="1841" y="31875"/>
                      <a:pt x="-1388" y="25465"/>
                      <a:pt x="574" y="19522"/>
                    </a:cubicBezTo>
                    <a:cubicBezTo>
                      <a:pt x="1698" y="16112"/>
                      <a:pt x="4375" y="13435"/>
                      <a:pt x="7785" y="12311"/>
                    </a:cubicBezTo>
                    <a:lnTo>
                      <a:pt x="21310" y="4500"/>
                    </a:lnTo>
                    <a:cubicBezTo>
                      <a:pt x="32969" y="-1500"/>
                      <a:pt x="46799" y="-1500"/>
                      <a:pt x="58458" y="4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5936341" y="2771385"/>
                <a:ext cx="375079" cy="240441"/>
              </a:xfrm>
              <a:custGeom>
                <a:avLst/>
                <a:gdLst/>
                <a:ahLst/>
                <a:cxnLst/>
                <a:rect l="l" t="t" r="r" b="b"/>
                <a:pathLst>
                  <a:path w="266486" h="154376" extrusionOk="0">
                    <a:moveTo>
                      <a:pt x="227160" y="22610"/>
                    </a:moveTo>
                    <a:cubicBezTo>
                      <a:pt x="279357" y="52709"/>
                      <a:pt x="279643" y="101572"/>
                      <a:pt x="227731" y="131766"/>
                    </a:cubicBezTo>
                    <a:cubicBezTo>
                      <a:pt x="175820" y="161961"/>
                      <a:pt x="91524" y="161866"/>
                      <a:pt x="39327" y="131766"/>
                    </a:cubicBezTo>
                    <a:cubicBezTo>
                      <a:pt x="-12870" y="101667"/>
                      <a:pt x="-13156" y="52709"/>
                      <a:pt x="38755" y="22610"/>
                    </a:cubicBezTo>
                    <a:cubicBezTo>
                      <a:pt x="90667" y="-7489"/>
                      <a:pt x="174963" y="-7584"/>
                      <a:pt x="227160" y="22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6039614" y="2843581"/>
                <a:ext cx="195196" cy="70466"/>
              </a:xfrm>
              <a:custGeom>
                <a:avLst/>
                <a:gdLst/>
                <a:ahLst/>
                <a:cxnLst/>
                <a:rect l="l" t="t" r="r" b="b"/>
                <a:pathLst>
                  <a:path w="138683" h="45243" extrusionOk="0">
                    <a:moveTo>
                      <a:pt x="138589" y="19621"/>
                    </a:moveTo>
                    <a:lnTo>
                      <a:pt x="138684" y="45244"/>
                    </a:lnTo>
                    <a:lnTo>
                      <a:pt x="286" y="45244"/>
                    </a:lnTo>
                    <a:lnTo>
                      <a:pt x="0" y="0"/>
                    </a:lnTo>
                    <a:lnTo>
                      <a:pt x="44291" y="0"/>
                    </a:lnTo>
                    <a:lnTo>
                      <a:pt x="44482" y="19621"/>
                    </a:lnTo>
                    <a:lnTo>
                      <a:pt x="138589" y="19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6204164" y="2470872"/>
                <a:ext cx="587386" cy="376331"/>
              </a:xfrm>
              <a:custGeom>
                <a:avLst/>
                <a:gdLst/>
                <a:ahLst/>
                <a:cxnLst/>
                <a:rect l="l" t="t" r="r" b="b"/>
                <a:pathLst>
                  <a:path w="417326" h="241625" extrusionOk="0">
                    <a:moveTo>
                      <a:pt x="412122" y="113336"/>
                    </a:moveTo>
                    <a:cubicBezTo>
                      <a:pt x="416227" y="114831"/>
                      <a:pt x="418341" y="119365"/>
                      <a:pt x="416846" y="123470"/>
                    </a:cubicBezTo>
                    <a:cubicBezTo>
                      <a:pt x="416046" y="125661"/>
                      <a:pt x="414322" y="127395"/>
                      <a:pt x="412122" y="128195"/>
                    </a:cubicBezTo>
                    <a:lnTo>
                      <a:pt x="222193" y="238589"/>
                    </a:lnTo>
                    <a:cubicBezTo>
                      <a:pt x="214135" y="242638"/>
                      <a:pt x="204629" y="242638"/>
                      <a:pt x="196571" y="238589"/>
                    </a:cubicBezTo>
                    <a:lnTo>
                      <a:pt x="5404" y="128290"/>
                    </a:lnTo>
                    <a:cubicBezTo>
                      <a:pt x="1299" y="126956"/>
                      <a:pt x="-949" y="122556"/>
                      <a:pt x="384" y="118450"/>
                    </a:cubicBezTo>
                    <a:cubicBezTo>
                      <a:pt x="1156" y="116069"/>
                      <a:pt x="3023" y="114202"/>
                      <a:pt x="5404" y="113431"/>
                    </a:cubicBezTo>
                    <a:lnTo>
                      <a:pt x="195332" y="3036"/>
                    </a:lnTo>
                    <a:cubicBezTo>
                      <a:pt x="203391" y="-1012"/>
                      <a:pt x="212897" y="-1012"/>
                      <a:pt x="220955" y="30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6549471" y="2705894"/>
                <a:ext cx="508402" cy="326013"/>
              </a:xfrm>
              <a:custGeom>
                <a:avLst/>
                <a:gdLst/>
                <a:ahLst/>
                <a:cxnLst/>
                <a:rect l="l" t="t" r="r" b="b"/>
                <a:pathLst>
                  <a:path w="361209" h="209318" extrusionOk="0">
                    <a:moveTo>
                      <a:pt x="220716" y="3007"/>
                    </a:moveTo>
                    <a:cubicBezTo>
                      <a:pt x="212677" y="-1002"/>
                      <a:pt x="203228" y="-1002"/>
                      <a:pt x="195189" y="3007"/>
                    </a:cubicBezTo>
                    <a:lnTo>
                      <a:pt x="5260" y="113402"/>
                    </a:lnTo>
                    <a:cubicBezTo>
                      <a:pt x="1183" y="114812"/>
                      <a:pt x="-979" y="119260"/>
                      <a:pt x="431" y="123337"/>
                    </a:cubicBezTo>
                    <a:cubicBezTo>
                      <a:pt x="1212" y="125604"/>
                      <a:pt x="2993" y="127385"/>
                      <a:pt x="5260" y="128166"/>
                    </a:cubicBezTo>
                    <a:lnTo>
                      <a:pt x="145754" y="209319"/>
                    </a:lnTo>
                    <a:lnTo>
                      <a:pt x="361209" y="840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5967138" y="2310393"/>
                <a:ext cx="465232" cy="298568"/>
              </a:xfrm>
              <a:custGeom>
                <a:avLst/>
                <a:gdLst/>
                <a:ahLst/>
                <a:cxnLst/>
                <a:rect l="l" t="t" r="r" b="b"/>
                <a:pathLst>
                  <a:path w="330538" h="191697" extrusionOk="0">
                    <a:moveTo>
                      <a:pt x="325279" y="63437"/>
                    </a:moveTo>
                    <a:lnTo>
                      <a:pt x="215455" y="0"/>
                    </a:lnTo>
                    <a:lnTo>
                      <a:pt x="0" y="125254"/>
                    </a:lnTo>
                    <a:lnTo>
                      <a:pt x="109919" y="188690"/>
                    </a:lnTo>
                    <a:cubicBezTo>
                      <a:pt x="117958" y="192700"/>
                      <a:pt x="127406" y="192700"/>
                      <a:pt x="135446" y="188690"/>
                    </a:cubicBezTo>
                    <a:lnTo>
                      <a:pt x="325279" y="78200"/>
                    </a:lnTo>
                    <a:cubicBezTo>
                      <a:pt x="329355" y="76790"/>
                      <a:pt x="331518" y="72342"/>
                      <a:pt x="330108" y="68266"/>
                    </a:cubicBezTo>
                    <a:cubicBezTo>
                      <a:pt x="329327" y="65999"/>
                      <a:pt x="327546" y="64218"/>
                      <a:pt x="325279" y="63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6192321" y="2406618"/>
                <a:ext cx="611235" cy="391870"/>
              </a:xfrm>
              <a:custGeom>
                <a:avLst/>
                <a:gdLst/>
                <a:ahLst/>
                <a:cxnLst/>
                <a:rect l="l" t="t" r="r" b="b"/>
                <a:pathLst>
                  <a:path w="434270" h="251602" extrusionOk="0">
                    <a:moveTo>
                      <a:pt x="428828" y="118086"/>
                    </a:moveTo>
                    <a:cubicBezTo>
                      <a:pt x="433086" y="119610"/>
                      <a:pt x="435315" y="124296"/>
                      <a:pt x="433791" y="128554"/>
                    </a:cubicBezTo>
                    <a:cubicBezTo>
                      <a:pt x="432962" y="130869"/>
                      <a:pt x="431143" y="132688"/>
                      <a:pt x="428828" y="133517"/>
                    </a:cubicBezTo>
                    <a:lnTo>
                      <a:pt x="231090" y="248388"/>
                    </a:lnTo>
                    <a:cubicBezTo>
                      <a:pt x="222755" y="252674"/>
                      <a:pt x="212849" y="252674"/>
                      <a:pt x="204515" y="248388"/>
                    </a:cubicBezTo>
                    <a:lnTo>
                      <a:pt x="5442" y="133517"/>
                    </a:lnTo>
                    <a:cubicBezTo>
                      <a:pt x="1184" y="131993"/>
                      <a:pt x="-1044" y="127306"/>
                      <a:pt x="480" y="123049"/>
                    </a:cubicBezTo>
                    <a:cubicBezTo>
                      <a:pt x="1308" y="120734"/>
                      <a:pt x="3128" y="118915"/>
                      <a:pt x="5442" y="118086"/>
                    </a:cubicBezTo>
                    <a:lnTo>
                      <a:pt x="203276" y="3215"/>
                    </a:lnTo>
                    <a:cubicBezTo>
                      <a:pt x="211649" y="-1072"/>
                      <a:pt x="221574" y="-1072"/>
                      <a:pt x="229946" y="3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7748358" y="1522558"/>
              <a:ext cx="3808" cy="32774"/>
            </a:xfrm>
            <a:custGeom>
              <a:avLst/>
              <a:gdLst/>
              <a:ahLst/>
              <a:cxnLst/>
              <a:rect l="l" t="t" r="r" b="b"/>
              <a:pathLst>
                <a:path w="3333" h="25908" extrusionOk="0">
                  <a:moveTo>
                    <a:pt x="3334" y="0"/>
                  </a:moveTo>
                  <a:cubicBezTo>
                    <a:pt x="2191" y="8477"/>
                    <a:pt x="1048" y="17526"/>
                    <a:pt x="0" y="25908"/>
                  </a:cubicBezTo>
                  <a:cubicBezTo>
                    <a:pt x="762" y="17336"/>
                    <a:pt x="1905" y="8191"/>
                    <a:pt x="3334" y="0"/>
                  </a:cubicBezTo>
                  <a:close/>
                </a:path>
              </a:pathLst>
            </a:custGeom>
            <a:solidFill>
              <a:srgbClr val="266C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36"/>
            <p:cNvGrpSpPr/>
            <p:nvPr/>
          </p:nvGrpSpPr>
          <p:grpSpPr>
            <a:xfrm>
              <a:off x="7653424" y="1018288"/>
              <a:ext cx="501221" cy="1179998"/>
              <a:chOff x="6579912" y="1188055"/>
              <a:chExt cx="616964" cy="1452663"/>
            </a:xfrm>
          </p:grpSpPr>
          <p:sp>
            <p:nvSpPr>
              <p:cNvPr id="553" name="Google Shape;553;p36"/>
              <p:cNvSpPr/>
              <p:nvPr/>
            </p:nvSpPr>
            <p:spPr>
              <a:xfrm>
                <a:off x="6579912" y="1188055"/>
                <a:ext cx="616964" cy="1452663"/>
              </a:xfrm>
              <a:custGeom>
                <a:avLst/>
                <a:gdLst/>
                <a:ahLst/>
                <a:cxnLst/>
                <a:rect l="l" t="t" r="r" b="b"/>
                <a:pathLst>
                  <a:path w="438340" h="932689" extrusionOk="0">
                    <a:moveTo>
                      <a:pt x="412718" y="225934"/>
                    </a:moveTo>
                    <a:cubicBezTo>
                      <a:pt x="427872" y="235726"/>
                      <a:pt x="437407" y="252204"/>
                      <a:pt x="438340" y="270225"/>
                    </a:cubicBezTo>
                    <a:lnTo>
                      <a:pt x="436531" y="914496"/>
                    </a:lnTo>
                    <a:cubicBezTo>
                      <a:pt x="436531" y="930784"/>
                      <a:pt x="424910" y="937356"/>
                      <a:pt x="410718" y="929165"/>
                    </a:cubicBezTo>
                    <a:lnTo>
                      <a:pt x="25622" y="706756"/>
                    </a:lnTo>
                    <a:cubicBezTo>
                      <a:pt x="10458" y="696916"/>
                      <a:pt x="933" y="680419"/>
                      <a:pt x="0" y="662369"/>
                    </a:cubicBezTo>
                    <a:lnTo>
                      <a:pt x="1810" y="18193"/>
                    </a:lnTo>
                    <a:cubicBezTo>
                      <a:pt x="1810" y="1906"/>
                      <a:pt x="13430" y="-4666"/>
                      <a:pt x="27527" y="3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6"/>
              <p:cNvSpPr/>
              <p:nvPr/>
            </p:nvSpPr>
            <p:spPr>
              <a:xfrm>
                <a:off x="6843563" y="1731634"/>
                <a:ext cx="89286" cy="123016"/>
              </a:xfrm>
              <a:custGeom>
                <a:avLst/>
                <a:gdLst/>
                <a:ahLst/>
                <a:cxnLst/>
                <a:rect l="l" t="t" r="r" b="b"/>
                <a:pathLst>
                  <a:path w="63436" h="78983" extrusionOk="0">
                    <a:moveTo>
                      <a:pt x="57341" y="27242"/>
                    </a:moveTo>
                    <a:cubicBezTo>
                      <a:pt x="57236" y="37700"/>
                      <a:pt x="58417" y="48130"/>
                      <a:pt x="60865" y="58293"/>
                    </a:cubicBezTo>
                    <a:cubicBezTo>
                      <a:pt x="61436" y="62484"/>
                      <a:pt x="62294" y="69152"/>
                      <a:pt x="63437" y="77343"/>
                    </a:cubicBezTo>
                    <a:cubicBezTo>
                      <a:pt x="53578" y="80534"/>
                      <a:pt x="42796" y="79020"/>
                      <a:pt x="34195" y="73247"/>
                    </a:cubicBezTo>
                    <a:cubicBezTo>
                      <a:pt x="20669" y="64313"/>
                      <a:pt x="9049" y="52788"/>
                      <a:pt x="0" y="39338"/>
                    </a:cubicBezTo>
                    <a:cubicBezTo>
                      <a:pt x="1905" y="28861"/>
                      <a:pt x="3048" y="21241"/>
                      <a:pt x="3048" y="20860"/>
                    </a:cubicBezTo>
                    <a:lnTo>
                      <a:pt x="3048" y="20860"/>
                    </a:lnTo>
                    <a:cubicBezTo>
                      <a:pt x="4667" y="14021"/>
                      <a:pt x="5505" y="7030"/>
                      <a:pt x="5525" y="0"/>
                    </a:cubicBezTo>
                    <a:cubicBezTo>
                      <a:pt x="8658" y="4706"/>
                      <a:pt x="12268" y="9077"/>
                      <a:pt x="16288" y="13049"/>
                    </a:cubicBezTo>
                    <a:cubicBezTo>
                      <a:pt x="20927" y="17802"/>
                      <a:pt x="26146" y="21965"/>
                      <a:pt x="31813" y="25432"/>
                    </a:cubicBezTo>
                    <a:cubicBezTo>
                      <a:pt x="36014" y="28051"/>
                      <a:pt x="40786" y="29623"/>
                      <a:pt x="45720" y="30004"/>
                    </a:cubicBezTo>
                    <a:cubicBezTo>
                      <a:pt x="49740" y="29871"/>
                      <a:pt x="53693" y="28928"/>
                      <a:pt x="57341" y="27242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6"/>
              <p:cNvSpPr/>
              <p:nvPr/>
            </p:nvSpPr>
            <p:spPr>
              <a:xfrm>
                <a:off x="6691374" y="1754486"/>
                <a:ext cx="170261" cy="250426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160787" extrusionOk="0">
                    <a:moveTo>
                      <a:pt x="104680" y="1053"/>
                    </a:moveTo>
                    <a:lnTo>
                      <a:pt x="110871" y="5625"/>
                    </a:lnTo>
                    <a:cubicBezTo>
                      <a:pt x="110490" y="12035"/>
                      <a:pt x="109604" y="18408"/>
                      <a:pt x="108204" y="24675"/>
                    </a:cubicBezTo>
                    <a:cubicBezTo>
                      <a:pt x="108204" y="27533"/>
                      <a:pt x="107156" y="30581"/>
                      <a:pt x="106489" y="33629"/>
                    </a:cubicBezTo>
                    <a:cubicBezTo>
                      <a:pt x="103822" y="47345"/>
                      <a:pt x="119158" y="147929"/>
                      <a:pt x="120967" y="159644"/>
                    </a:cubicBezTo>
                    <a:lnTo>
                      <a:pt x="120967" y="160787"/>
                    </a:lnTo>
                    <a:lnTo>
                      <a:pt x="0" y="90969"/>
                    </a:lnTo>
                    <a:cubicBezTo>
                      <a:pt x="0" y="90302"/>
                      <a:pt x="1619" y="77348"/>
                      <a:pt x="3715" y="60775"/>
                    </a:cubicBezTo>
                    <a:cubicBezTo>
                      <a:pt x="4763" y="52393"/>
                      <a:pt x="5905" y="43344"/>
                      <a:pt x="7048" y="34867"/>
                    </a:cubicBezTo>
                    <a:cubicBezTo>
                      <a:pt x="8287" y="23856"/>
                      <a:pt x="10096" y="12921"/>
                      <a:pt x="12478" y="2101"/>
                    </a:cubicBezTo>
                    <a:cubicBezTo>
                      <a:pt x="15335" y="-4852"/>
                      <a:pt x="77724" y="7626"/>
                      <a:pt x="81058" y="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6"/>
              <p:cNvSpPr/>
              <p:nvPr/>
            </p:nvSpPr>
            <p:spPr>
              <a:xfrm>
                <a:off x="6790700" y="1542126"/>
                <a:ext cx="31987" cy="86416"/>
              </a:xfrm>
              <a:custGeom>
                <a:avLst/>
                <a:gdLst/>
                <a:ahLst/>
                <a:cxnLst/>
                <a:rect l="l" t="t" r="r" b="b"/>
                <a:pathLst>
                  <a:path w="22726" h="55484" extrusionOk="0">
                    <a:moveTo>
                      <a:pt x="9296" y="828"/>
                    </a:moveTo>
                    <a:cubicBezTo>
                      <a:pt x="11135" y="1961"/>
                      <a:pt x="12697" y="3495"/>
                      <a:pt x="13868" y="5304"/>
                    </a:cubicBezTo>
                    <a:cubicBezTo>
                      <a:pt x="14173" y="6733"/>
                      <a:pt x="14583" y="8133"/>
                      <a:pt x="15107" y="9495"/>
                    </a:cubicBezTo>
                    <a:cubicBezTo>
                      <a:pt x="15107" y="10829"/>
                      <a:pt x="18441" y="37404"/>
                      <a:pt x="19869" y="42166"/>
                    </a:cubicBezTo>
                    <a:cubicBezTo>
                      <a:pt x="19936" y="42643"/>
                      <a:pt x="20174" y="43090"/>
                      <a:pt x="20536" y="43404"/>
                    </a:cubicBezTo>
                    <a:cubicBezTo>
                      <a:pt x="21298" y="43881"/>
                      <a:pt x="22155" y="41309"/>
                      <a:pt x="22727" y="39118"/>
                    </a:cubicBezTo>
                    <a:cubicBezTo>
                      <a:pt x="22727" y="48072"/>
                      <a:pt x="22727" y="56835"/>
                      <a:pt x="18917" y="55311"/>
                    </a:cubicBezTo>
                    <a:lnTo>
                      <a:pt x="18345" y="55311"/>
                    </a:lnTo>
                    <a:cubicBezTo>
                      <a:pt x="17583" y="54863"/>
                      <a:pt x="16907" y="54282"/>
                      <a:pt x="16345" y="53596"/>
                    </a:cubicBezTo>
                    <a:cubicBezTo>
                      <a:pt x="6820" y="43595"/>
                      <a:pt x="-7182" y="2161"/>
                      <a:pt x="4343" y="161"/>
                    </a:cubicBezTo>
                    <a:cubicBezTo>
                      <a:pt x="6020" y="-191"/>
                      <a:pt x="7773" y="37"/>
                      <a:pt x="9296" y="828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6"/>
              <p:cNvSpPr/>
              <p:nvPr/>
            </p:nvSpPr>
            <p:spPr>
              <a:xfrm>
                <a:off x="6953008" y="1649443"/>
                <a:ext cx="32021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22750" h="45325" extrusionOk="0">
                    <a:moveTo>
                      <a:pt x="13626" y="1116"/>
                    </a:moveTo>
                    <a:cubicBezTo>
                      <a:pt x="15522" y="2355"/>
                      <a:pt x="17170" y="3936"/>
                      <a:pt x="18484" y="5783"/>
                    </a:cubicBezTo>
                    <a:cubicBezTo>
                      <a:pt x="30009" y="21119"/>
                      <a:pt x="15531" y="45979"/>
                      <a:pt x="6292" y="45312"/>
                    </a:cubicBezTo>
                    <a:cubicBezTo>
                      <a:pt x="5559" y="45236"/>
                      <a:pt x="4844" y="45007"/>
                      <a:pt x="4197" y="44646"/>
                    </a:cubicBezTo>
                    <a:cubicBezTo>
                      <a:pt x="3587" y="44245"/>
                      <a:pt x="3044" y="43769"/>
                      <a:pt x="2577" y="43217"/>
                    </a:cubicBezTo>
                    <a:cubicBezTo>
                      <a:pt x="806" y="40016"/>
                      <a:pt x="-80" y="36397"/>
                      <a:pt x="6" y="32739"/>
                    </a:cubicBezTo>
                    <a:cubicBezTo>
                      <a:pt x="177" y="33196"/>
                      <a:pt x="473" y="33587"/>
                      <a:pt x="863" y="33882"/>
                    </a:cubicBezTo>
                    <a:lnTo>
                      <a:pt x="863" y="33882"/>
                    </a:lnTo>
                    <a:cubicBezTo>
                      <a:pt x="2768" y="35025"/>
                      <a:pt x="2958" y="20166"/>
                      <a:pt x="5721" y="9879"/>
                    </a:cubicBezTo>
                    <a:cubicBezTo>
                      <a:pt x="6711" y="6755"/>
                      <a:pt x="7502" y="3574"/>
                      <a:pt x="8102" y="354"/>
                    </a:cubicBezTo>
                    <a:cubicBezTo>
                      <a:pt x="9959" y="-312"/>
                      <a:pt x="12026" y="-27"/>
                      <a:pt x="13626" y="1116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6"/>
              <p:cNvSpPr/>
              <p:nvPr/>
            </p:nvSpPr>
            <p:spPr>
              <a:xfrm>
                <a:off x="6817707" y="1490888"/>
                <a:ext cx="139158" cy="286448"/>
              </a:xfrm>
              <a:custGeom>
                <a:avLst/>
                <a:gdLst/>
                <a:ahLst/>
                <a:cxnLst/>
                <a:rect l="l" t="t" r="r" b="b"/>
                <a:pathLst>
                  <a:path w="98869" h="183915" extrusionOk="0">
                    <a:moveTo>
                      <a:pt x="76771" y="35135"/>
                    </a:moveTo>
                    <a:cubicBezTo>
                      <a:pt x="77867" y="35745"/>
                      <a:pt x="78867" y="36516"/>
                      <a:pt x="79724" y="37421"/>
                    </a:cubicBezTo>
                    <a:cubicBezTo>
                      <a:pt x="87278" y="46679"/>
                      <a:pt x="92097" y="57862"/>
                      <a:pt x="93631" y="69711"/>
                    </a:cubicBezTo>
                    <a:cubicBezTo>
                      <a:pt x="94707" y="87732"/>
                      <a:pt x="94707" y="105791"/>
                      <a:pt x="93631" y="123813"/>
                    </a:cubicBezTo>
                    <a:cubicBezTo>
                      <a:pt x="93678" y="127527"/>
                      <a:pt x="94593" y="131175"/>
                      <a:pt x="96298" y="134481"/>
                    </a:cubicBezTo>
                    <a:cubicBezTo>
                      <a:pt x="96212" y="138138"/>
                      <a:pt x="97098" y="141758"/>
                      <a:pt x="98870" y="144958"/>
                    </a:cubicBezTo>
                    <a:cubicBezTo>
                      <a:pt x="97736" y="152131"/>
                      <a:pt x="96145" y="159227"/>
                      <a:pt x="94107" y="166199"/>
                    </a:cubicBezTo>
                    <a:cubicBezTo>
                      <a:pt x="87887" y="177086"/>
                      <a:pt x="76352" y="183830"/>
                      <a:pt x="63818" y="183916"/>
                    </a:cubicBezTo>
                    <a:cubicBezTo>
                      <a:pt x="58884" y="183534"/>
                      <a:pt x="54112" y="181963"/>
                      <a:pt x="49911" y="179343"/>
                    </a:cubicBezTo>
                    <a:cubicBezTo>
                      <a:pt x="44244" y="175876"/>
                      <a:pt x="39024" y="171714"/>
                      <a:pt x="34385" y="166961"/>
                    </a:cubicBezTo>
                    <a:cubicBezTo>
                      <a:pt x="30366" y="162989"/>
                      <a:pt x="26756" y="158617"/>
                      <a:pt x="23622" y="153912"/>
                    </a:cubicBezTo>
                    <a:cubicBezTo>
                      <a:pt x="15316" y="141777"/>
                      <a:pt x="8887" y="128442"/>
                      <a:pt x="4572" y="114383"/>
                    </a:cubicBezTo>
                    <a:cubicBezTo>
                      <a:pt x="3620" y="110097"/>
                      <a:pt x="1714" y="100476"/>
                      <a:pt x="0" y="88189"/>
                    </a:cubicBezTo>
                    <a:cubicBezTo>
                      <a:pt x="3810" y="89713"/>
                      <a:pt x="4096" y="80950"/>
                      <a:pt x="3810" y="71997"/>
                    </a:cubicBezTo>
                    <a:cubicBezTo>
                      <a:pt x="3810" y="70473"/>
                      <a:pt x="4477" y="69139"/>
                      <a:pt x="4477" y="69044"/>
                    </a:cubicBezTo>
                    <a:cubicBezTo>
                      <a:pt x="4477" y="68949"/>
                      <a:pt x="4477" y="58567"/>
                      <a:pt x="4477" y="52947"/>
                    </a:cubicBezTo>
                    <a:cubicBezTo>
                      <a:pt x="4477" y="47327"/>
                      <a:pt x="-1048" y="19800"/>
                      <a:pt x="3905" y="7227"/>
                    </a:cubicBezTo>
                    <a:cubicBezTo>
                      <a:pt x="7048" y="-774"/>
                      <a:pt x="12002" y="-1822"/>
                      <a:pt x="19621" y="2559"/>
                    </a:cubicBezTo>
                    <a:cubicBezTo>
                      <a:pt x="25070" y="6074"/>
                      <a:pt x="30166" y="10094"/>
                      <a:pt x="34862" y="14561"/>
                    </a:cubicBezTo>
                    <a:cubicBezTo>
                      <a:pt x="37995" y="17447"/>
                      <a:pt x="41453" y="19971"/>
                      <a:pt x="45148" y="22086"/>
                    </a:cubicBezTo>
                    <a:cubicBezTo>
                      <a:pt x="50873" y="25248"/>
                      <a:pt x="56912" y="27839"/>
                      <a:pt x="63151" y="29801"/>
                    </a:cubicBezTo>
                    <a:cubicBezTo>
                      <a:pt x="67828" y="31211"/>
                      <a:pt x="72380" y="33001"/>
                      <a:pt x="76771" y="35135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6"/>
              <p:cNvSpPr/>
              <p:nvPr/>
            </p:nvSpPr>
            <p:spPr>
              <a:xfrm>
                <a:off x="6803932" y="1421209"/>
                <a:ext cx="166633" cy="281118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180493" extrusionOk="0">
                    <a:moveTo>
                      <a:pt x="56371" y="13839"/>
                    </a:moveTo>
                    <a:cubicBezTo>
                      <a:pt x="75554" y="24774"/>
                      <a:pt x="92547" y="39175"/>
                      <a:pt x="106472" y="56320"/>
                    </a:cubicBezTo>
                    <a:cubicBezTo>
                      <a:pt x="113426" y="69179"/>
                      <a:pt x="112664" y="84133"/>
                      <a:pt x="116855" y="93849"/>
                    </a:cubicBezTo>
                    <a:cubicBezTo>
                      <a:pt x="120284" y="101564"/>
                      <a:pt x="117331" y="130616"/>
                      <a:pt x="114188" y="146903"/>
                    </a:cubicBezTo>
                    <a:cubicBezTo>
                      <a:pt x="113588" y="150123"/>
                      <a:pt x="112797" y="153304"/>
                      <a:pt x="111806" y="156428"/>
                    </a:cubicBezTo>
                    <a:cubicBezTo>
                      <a:pt x="109044" y="166715"/>
                      <a:pt x="108854" y="181574"/>
                      <a:pt x="106949" y="180431"/>
                    </a:cubicBezTo>
                    <a:cubicBezTo>
                      <a:pt x="106530" y="180107"/>
                      <a:pt x="106196" y="179688"/>
                      <a:pt x="105996" y="179193"/>
                    </a:cubicBezTo>
                    <a:cubicBezTo>
                      <a:pt x="104291" y="175888"/>
                      <a:pt x="103377" y="172240"/>
                      <a:pt x="103329" y="168525"/>
                    </a:cubicBezTo>
                    <a:cubicBezTo>
                      <a:pt x="104406" y="150504"/>
                      <a:pt x="104406" y="132444"/>
                      <a:pt x="103329" y="114423"/>
                    </a:cubicBezTo>
                    <a:cubicBezTo>
                      <a:pt x="101796" y="102574"/>
                      <a:pt x="96976" y="91391"/>
                      <a:pt x="89423" y="82133"/>
                    </a:cubicBezTo>
                    <a:cubicBezTo>
                      <a:pt x="88565" y="81228"/>
                      <a:pt x="87565" y="80457"/>
                      <a:pt x="86470" y="79847"/>
                    </a:cubicBezTo>
                    <a:cubicBezTo>
                      <a:pt x="82022" y="77704"/>
                      <a:pt x="77402" y="75913"/>
                      <a:pt x="72659" y="74513"/>
                    </a:cubicBezTo>
                    <a:cubicBezTo>
                      <a:pt x="66420" y="72551"/>
                      <a:pt x="60381" y="69960"/>
                      <a:pt x="54656" y="66798"/>
                    </a:cubicBezTo>
                    <a:cubicBezTo>
                      <a:pt x="50961" y="64684"/>
                      <a:pt x="47503" y="62159"/>
                      <a:pt x="44370" y="59273"/>
                    </a:cubicBezTo>
                    <a:cubicBezTo>
                      <a:pt x="39674" y="54806"/>
                      <a:pt x="34578" y="50786"/>
                      <a:pt x="29130" y="47272"/>
                    </a:cubicBezTo>
                    <a:cubicBezTo>
                      <a:pt x="21510" y="42890"/>
                      <a:pt x="16556" y="43938"/>
                      <a:pt x="13413" y="51939"/>
                    </a:cubicBezTo>
                    <a:cubicBezTo>
                      <a:pt x="8460" y="64512"/>
                      <a:pt x="13985" y="91944"/>
                      <a:pt x="13985" y="97659"/>
                    </a:cubicBezTo>
                    <a:cubicBezTo>
                      <a:pt x="13985" y="103374"/>
                      <a:pt x="13985" y="113185"/>
                      <a:pt x="13985" y="113756"/>
                    </a:cubicBezTo>
                    <a:cubicBezTo>
                      <a:pt x="13985" y="114328"/>
                      <a:pt x="13985" y="115185"/>
                      <a:pt x="13318" y="116709"/>
                    </a:cubicBezTo>
                    <a:cubicBezTo>
                      <a:pt x="12651" y="118233"/>
                      <a:pt x="11889" y="121472"/>
                      <a:pt x="11127" y="120995"/>
                    </a:cubicBezTo>
                    <a:cubicBezTo>
                      <a:pt x="10765" y="120681"/>
                      <a:pt x="10527" y="120233"/>
                      <a:pt x="10461" y="119757"/>
                    </a:cubicBezTo>
                    <a:cubicBezTo>
                      <a:pt x="9032" y="114994"/>
                      <a:pt x="5793" y="88420"/>
                      <a:pt x="5698" y="87086"/>
                    </a:cubicBezTo>
                    <a:cubicBezTo>
                      <a:pt x="5174" y="85724"/>
                      <a:pt x="4765" y="84324"/>
                      <a:pt x="4460" y="82895"/>
                    </a:cubicBezTo>
                    <a:cubicBezTo>
                      <a:pt x="-284" y="65845"/>
                      <a:pt x="-1255" y="47967"/>
                      <a:pt x="1602" y="30508"/>
                    </a:cubicBezTo>
                    <a:cubicBezTo>
                      <a:pt x="4460" y="24888"/>
                      <a:pt x="5888" y="11458"/>
                      <a:pt x="13699" y="1933"/>
                    </a:cubicBezTo>
                    <a:cubicBezTo>
                      <a:pt x="17795" y="-3116"/>
                      <a:pt x="35988" y="2028"/>
                      <a:pt x="56371" y="13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6"/>
              <p:cNvSpPr/>
              <p:nvPr/>
            </p:nvSpPr>
            <p:spPr>
              <a:xfrm>
                <a:off x="6840447" y="1792494"/>
                <a:ext cx="94812" cy="243445"/>
              </a:xfrm>
              <a:custGeom>
                <a:avLst/>
                <a:gdLst/>
                <a:ahLst/>
                <a:cxnLst/>
                <a:rect l="l" t="t" r="r" b="b"/>
                <a:pathLst>
                  <a:path w="67362" h="156305" extrusionOk="0">
                    <a:moveTo>
                      <a:pt x="67081" y="47339"/>
                    </a:moveTo>
                    <a:cubicBezTo>
                      <a:pt x="69653" y="64103"/>
                      <a:pt x="53841" y="146590"/>
                      <a:pt x="51936" y="156305"/>
                    </a:cubicBezTo>
                    <a:lnTo>
                      <a:pt x="37648" y="148019"/>
                    </a:lnTo>
                    <a:lnTo>
                      <a:pt x="28123" y="142685"/>
                    </a:lnTo>
                    <a:lnTo>
                      <a:pt x="14788" y="134969"/>
                    </a:lnTo>
                    <a:cubicBezTo>
                      <a:pt x="12979" y="123063"/>
                      <a:pt x="-2356" y="22670"/>
                      <a:pt x="311" y="8954"/>
                    </a:cubicBezTo>
                    <a:cubicBezTo>
                      <a:pt x="977" y="5905"/>
                      <a:pt x="1549" y="2858"/>
                      <a:pt x="2025" y="0"/>
                    </a:cubicBezTo>
                    <a:cubicBezTo>
                      <a:pt x="11074" y="13449"/>
                      <a:pt x="22694" y="24975"/>
                      <a:pt x="36220" y="33909"/>
                    </a:cubicBezTo>
                    <a:cubicBezTo>
                      <a:pt x="44821" y="39681"/>
                      <a:pt x="55603" y="41196"/>
                      <a:pt x="65462" y="38005"/>
                    </a:cubicBezTo>
                    <a:cubicBezTo>
                      <a:pt x="66319" y="40958"/>
                      <a:pt x="66319" y="44101"/>
                      <a:pt x="67081" y="473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36"/>
              <p:cNvSpPr/>
              <p:nvPr/>
            </p:nvSpPr>
            <p:spPr>
              <a:xfrm>
                <a:off x="6913227" y="1814463"/>
                <a:ext cx="170261" cy="331713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212978" extrusionOk="0">
                    <a:moveTo>
                      <a:pt x="17240" y="3143"/>
                    </a:moveTo>
                    <a:lnTo>
                      <a:pt x="40672" y="37147"/>
                    </a:lnTo>
                    <a:cubicBezTo>
                      <a:pt x="43910" y="40291"/>
                      <a:pt x="106204" y="99822"/>
                      <a:pt x="108966" y="110014"/>
                    </a:cubicBezTo>
                    <a:cubicBezTo>
                      <a:pt x="111728" y="120205"/>
                      <a:pt x="120491" y="208312"/>
                      <a:pt x="120968" y="212979"/>
                    </a:cubicBezTo>
                    <a:lnTo>
                      <a:pt x="0" y="143161"/>
                    </a:lnTo>
                    <a:lnTo>
                      <a:pt x="0" y="142208"/>
                    </a:lnTo>
                    <a:cubicBezTo>
                      <a:pt x="1905" y="132683"/>
                      <a:pt x="17716" y="50006"/>
                      <a:pt x="15145" y="33242"/>
                    </a:cubicBezTo>
                    <a:cubicBezTo>
                      <a:pt x="14669" y="30004"/>
                      <a:pt x="14192" y="26861"/>
                      <a:pt x="13716" y="23717"/>
                    </a:cubicBezTo>
                    <a:cubicBezTo>
                      <a:pt x="12573" y="15812"/>
                      <a:pt x="11716" y="9144"/>
                      <a:pt x="11144" y="4667"/>
                    </a:cubicBezTo>
                    <a:cubicBezTo>
                      <a:pt x="10573" y="190"/>
                      <a:pt x="10573" y="95"/>
                      <a:pt x="10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36"/>
              <p:cNvSpPr/>
              <p:nvPr/>
            </p:nvSpPr>
            <p:spPr>
              <a:xfrm>
                <a:off x="6698475" y="2203370"/>
                <a:ext cx="85935" cy="80703"/>
              </a:xfrm>
              <a:custGeom>
                <a:avLst/>
                <a:gdLst/>
                <a:ahLst/>
                <a:cxnLst/>
                <a:rect l="l" t="t" r="r" b="b"/>
                <a:pathLst>
                  <a:path w="61055" h="51816" extrusionOk="0">
                    <a:moveTo>
                      <a:pt x="61055" y="35338"/>
                    </a:moveTo>
                    <a:lnTo>
                      <a:pt x="61055" y="51816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61055" y="35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6698743" y="2094416"/>
                <a:ext cx="182059" cy="141972"/>
              </a:xfrm>
              <a:custGeom>
                <a:avLst/>
                <a:gdLst/>
                <a:ahLst/>
                <a:cxnLst/>
                <a:rect l="l" t="t" r="r" b="b"/>
                <a:pathLst>
                  <a:path w="129349" h="91154" extrusionOk="0">
                    <a:moveTo>
                      <a:pt x="129350" y="74676"/>
                    </a:moveTo>
                    <a:lnTo>
                      <a:pt x="129254" y="9115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129350" y="746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6699011" y="1990509"/>
                <a:ext cx="306604" cy="221637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303" extrusionOk="0">
                    <a:moveTo>
                      <a:pt x="217837" y="125730"/>
                    </a:moveTo>
                    <a:lnTo>
                      <a:pt x="217741" y="14230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6698609" y="2139986"/>
                <a:ext cx="131517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93440" h="70484" extrusionOk="0">
                    <a:moveTo>
                      <a:pt x="93440" y="53912"/>
                    </a:moveTo>
                    <a:lnTo>
                      <a:pt x="93440" y="70485"/>
                    </a:lnTo>
                    <a:lnTo>
                      <a:pt x="0" y="16573"/>
                    </a:lnTo>
                    <a:lnTo>
                      <a:pt x="0" y="0"/>
                    </a:lnTo>
                    <a:lnTo>
                      <a:pt x="93440" y="539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6698876" y="2042018"/>
                <a:ext cx="306604" cy="221489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208" extrusionOk="0">
                    <a:moveTo>
                      <a:pt x="217837" y="125730"/>
                    </a:moveTo>
                    <a:lnTo>
                      <a:pt x="217741" y="142208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6807525" y="2273284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2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61151" y="352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6916577" y="2343049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3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95" y="0"/>
                    </a:lnTo>
                    <a:lnTo>
                      <a:pt x="61151" y="352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36"/>
            <p:cNvGrpSpPr/>
            <p:nvPr/>
          </p:nvGrpSpPr>
          <p:grpSpPr>
            <a:xfrm>
              <a:off x="7739079" y="2255880"/>
              <a:ext cx="1048990" cy="667995"/>
              <a:chOff x="6685346" y="2711620"/>
              <a:chExt cx="1291224" cy="822351"/>
            </a:xfrm>
          </p:grpSpPr>
          <p:sp>
            <p:nvSpPr>
              <p:cNvPr id="570" name="Google Shape;570;p36"/>
              <p:cNvSpPr/>
              <p:nvPr/>
            </p:nvSpPr>
            <p:spPr>
              <a:xfrm>
                <a:off x="6685346" y="2711620"/>
                <a:ext cx="1291224" cy="822351"/>
              </a:xfrm>
              <a:custGeom>
                <a:avLst/>
                <a:gdLst/>
                <a:ahLst/>
                <a:cxnLst/>
                <a:rect l="l" t="t" r="r" b="b"/>
                <a:pathLst>
                  <a:path w="917388" h="527994" extrusionOk="0">
                    <a:moveTo>
                      <a:pt x="905161" y="173164"/>
                    </a:moveTo>
                    <a:lnTo>
                      <a:pt x="605219" y="0"/>
                    </a:lnTo>
                    <a:lnTo>
                      <a:pt x="0" y="343948"/>
                    </a:lnTo>
                    <a:lnTo>
                      <a:pt x="306610" y="520922"/>
                    </a:lnTo>
                    <a:cubicBezTo>
                      <a:pt x="325031" y="530352"/>
                      <a:pt x="346863" y="530352"/>
                      <a:pt x="365284" y="520922"/>
                    </a:cubicBezTo>
                    <a:lnTo>
                      <a:pt x="905256" y="207073"/>
                    </a:lnTo>
                    <a:cubicBezTo>
                      <a:pt x="921449" y="197739"/>
                      <a:pt x="921449" y="182689"/>
                      <a:pt x="905161" y="1731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36"/>
              <p:cNvSpPr/>
              <p:nvPr/>
            </p:nvSpPr>
            <p:spPr>
              <a:xfrm>
                <a:off x="7373193" y="2903906"/>
                <a:ext cx="278754" cy="178549"/>
              </a:xfrm>
              <a:custGeom>
                <a:avLst/>
                <a:gdLst/>
                <a:ahLst/>
                <a:cxnLst/>
                <a:rect l="l" t="t" r="r" b="b"/>
                <a:pathLst>
                  <a:path w="198049" h="114638" extrusionOk="0">
                    <a:moveTo>
                      <a:pt x="168938" y="16916"/>
                    </a:moveTo>
                    <a:cubicBezTo>
                      <a:pt x="207610" y="39300"/>
                      <a:pt x="207896" y="75495"/>
                      <a:pt x="168938" y="97879"/>
                    </a:cubicBezTo>
                    <a:cubicBezTo>
                      <a:pt x="125038" y="120224"/>
                      <a:pt x="73107" y="120224"/>
                      <a:pt x="29207" y="97879"/>
                    </a:cubicBezTo>
                    <a:cubicBezTo>
                      <a:pt x="-9560" y="75495"/>
                      <a:pt x="-9751" y="39300"/>
                      <a:pt x="28730" y="16916"/>
                    </a:cubicBezTo>
                    <a:cubicBezTo>
                      <a:pt x="72745" y="-5639"/>
                      <a:pt x="124923" y="-5639"/>
                      <a:pt x="168938" y="16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7481391" y="2752737"/>
                <a:ext cx="123267" cy="127433"/>
              </a:xfrm>
              <a:custGeom>
                <a:avLst/>
                <a:gdLst/>
                <a:ahLst/>
                <a:cxnLst/>
                <a:rect l="l" t="t" r="r" b="b"/>
                <a:pathLst>
                  <a:path w="87579" h="81819" extrusionOk="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67" y="81820"/>
                    </a:lnTo>
                    <a:lnTo>
                      <a:pt x="667" y="81820"/>
                    </a:lnTo>
                    <a:lnTo>
                      <a:pt x="48292" y="81820"/>
                    </a:lnTo>
                    <a:cubicBezTo>
                      <a:pt x="70895" y="80896"/>
                      <a:pt x="88468" y="61827"/>
                      <a:pt x="87544" y="39224"/>
                    </a:cubicBezTo>
                    <a:cubicBezTo>
                      <a:pt x="86687" y="18136"/>
                      <a:pt x="69942" y="1153"/>
                      <a:pt x="48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7358539" y="2751696"/>
                <a:ext cx="140628" cy="127435"/>
              </a:xfrm>
              <a:custGeom>
                <a:avLst/>
                <a:gdLst/>
                <a:ahLst/>
                <a:cxnLst/>
                <a:rect l="l" t="t" r="r" b="b"/>
                <a:pathLst>
                  <a:path w="99913" h="81820" extrusionOk="0">
                    <a:moveTo>
                      <a:pt x="1" y="40578"/>
                    </a:moveTo>
                    <a:cubicBezTo>
                      <a:pt x="-161" y="63161"/>
                      <a:pt x="17994" y="81612"/>
                      <a:pt x="40578" y="81821"/>
                    </a:cubicBezTo>
                    <a:lnTo>
                      <a:pt x="87536" y="81821"/>
                    </a:lnTo>
                    <a:cubicBezTo>
                      <a:pt x="104281" y="57046"/>
                      <a:pt x="104014" y="24500"/>
                      <a:pt x="86869" y="1"/>
                    </a:cubicBezTo>
                    <a:lnTo>
                      <a:pt x="41149" y="1"/>
                    </a:lnTo>
                    <a:cubicBezTo>
                      <a:pt x="18585" y="-161"/>
                      <a:pt x="163" y="18013"/>
                      <a:pt x="1" y="40578"/>
                    </a:cubicBezTo>
                    <a:cubicBezTo>
                      <a:pt x="1" y="40578"/>
                      <a:pt x="1" y="40578"/>
                      <a:pt x="1" y="40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7102442" y="3074302"/>
                <a:ext cx="278083" cy="178170"/>
              </a:xfrm>
              <a:custGeom>
                <a:avLst/>
                <a:gdLst/>
                <a:ahLst/>
                <a:cxnLst/>
                <a:rect l="l" t="t" r="r" b="b"/>
                <a:pathLst>
                  <a:path w="197572" h="114395" extrusionOk="0">
                    <a:moveTo>
                      <a:pt x="168366" y="16638"/>
                    </a:moveTo>
                    <a:cubicBezTo>
                      <a:pt x="207133" y="39022"/>
                      <a:pt x="207324" y="75217"/>
                      <a:pt x="168843" y="97600"/>
                    </a:cubicBezTo>
                    <a:cubicBezTo>
                      <a:pt x="124961" y="119994"/>
                      <a:pt x="73002" y="119994"/>
                      <a:pt x="29111" y="97600"/>
                    </a:cubicBezTo>
                    <a:cubicBezTo>
                      <a:pt x="-9561" y="75217"/>
                      <a:pt x="-9846" y="39022"/>
                      <a:pt x="29111" y="16638"/>
                    </a:cubicBezTo>
                    <a:cubicBezTo>
                      <a:pt x="72878" y="-5546"/>
                      <a:pt x="124599" y="-5546"/>
                      <a:pt x="168366" y="16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7209299" y="2922048"/>
                <a:ext cx="128641" cy="127589"/>
              </a:xfrm>
              <a:custGeom>
                <a:avLst/>
                <a:gdLst/>
                <a:ahLst/>
                <a:cxnLst/>
                <a:rect l="l" t="t" r="r" b="b"/>
                <a:pathLst>
                  <a:path w="91397" h="81919" extrusionOk="0">
                    <a:moveTo>
                      <a:pt x="48673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571" y="81857"/>
                    </a:lnTo>
                    <a:lnTo>
                      <a:pt x="571" y="81857"/>
                    </a:lnTo>
                    <a:lnTo>
                      <a:pt x="48196" y="81857"/>
                    </a:lnTo>
                    <a:cubicBezTo>
                      <a:pt x="70780" y="83095"/>
                      <a:pt x="90097" y="65788"/>
                      <a:pt x="91335" y="43204"/>
                    </a:cubicBezTo>
                    <a:cubicBezTo>
                      <a:pt x="92573" y="20611"/>
                      <a:pt x="75266" y="1304"/>
                      <a:pt x="52673" y="65"/>
                    </a:cubicBezTo>
                    <a:cubicBezTo>
                      <a:pt x="51378" y="-11"/>
                      <a:pt x="50073" y="-20"/>
                      <a:pt x="48768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7086984" y="2920915"/>
                <a:ext cx="140633" cy="127436"/>
              </a:xfrm>
              <a:custGeom>
                <a:avLst/>
                <a:gdLst/>
                <a:ahLst/>
                <a:cxnLst/>
                <a:rect l="l" t="t" r="r" b="b"/>
                <a:pathLst>
                  <a:path w="99917" h="81821" extrusionOk="0">
                    <a:moveTo>
                      <a:pt x="0" y="40578"/>
                    </a:moveTo>
                    <a:cubicBezTo>
                      <a:pt x="-104" y="63181"/>
                      <a:pt x="18069" y="81612"/>
                      <a:pt x="40672" y="81822"/>
                    </a:cubicBezTo>
                    <a:lnTo>
                      <a:pt x="87535" y="81822"/>
                    </a:lnTo>
                    <a:cubicBezTo>
                      <a:pt x="104252" y="57047"/>
                      <a:pt x="104023" y="24538"/>
                      <a:pt x="86964" y="2"/>
                    </a:cubicBezTo>
                    <a:lnTo>
                      <a:pt x="41244" y="2"/>
                    </a:lnTo>
                    <a:cubicBezTo>
                      <a:pt x="18679" y="-208"/>
                      <a:pt x="210" y="17918"/>
                      <a:pt x="0" y="40483"/>
                    </a:cubicBezTo>
                    <a:cubicBezTo>
                      <a:pt x="0" y="40512"/>
                      <a:pt x="0" y="40550"/>
                      <a:pt x="0" y="40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6872098" y="3230410"/>
                <a:ext cx="186885" cy="119423"/>
              </a:xfrm>
              <a:custGeom>
                <a:avLst/>
                <a:gdLst/>
                <a:ahLst/>
                <a:cxnLst/>
                <a:rect l="l" t="t" r="r" b="b"/>
                <a:pathLst>
                  <a:path w="132778" h="76676" extrusionOk="0">
                    <a:moveTo>
                      <a:pt x="132779" y="65056"/>
                    </a:moveTo>
                    <a:lnTo>
                      <a:pt x="112776" y="76676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32779" y="650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6917247" y="3201316"/>
                <a:ext cx="280864" cy="179653"/>
              </a:xfrm>
              <a:custGeom>
                <a:avLst/>
                <a:gdLst/>
                <a:ahLst/>
                <a:cxnLst/>
                <a:rect l="l" t="t" r="r" b="b"/>
                <a:pathLst>
                  <a:path w="199548" h="115347" extrusionOk="0">
                    <a:moveTo>
                      <a:pt x="199549" y="103632"/>
                    </a:moveTo>
                    <a:lnTo>
                      <a:pt x="179546" y="115348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99549" y="1036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7452237" y="1717418"/>
              <a:ext cx="267942" cy="487264"/>
              <a:chOff x="6256068" y="2048734"/>
              <a:chExt cx="329816" cy="599858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6258280" y="2236026"/>
                <a:ext cx="323363" cy="412566"/>
              </a:xfrm>
              <a:custGeom>
                <a:avLst/>
                <a:gdLst/>
                <a:ahLst/>
                <a:cxnLst/>
                <a:rect l="l" t="t" r="r" b="b"/>
                <a:pathLst>
                  <a:path w="229743" h="264890" extrusionOk="0">
                    <a:moveTo>
                      <a:pt x="222790" y="0"/>
                    </a:moveTo>
                    <a:lnTo>
                      <a:pt x="222218" y="667"/>
                    </a:lnTo>
                    <a:cubicBezTo>
                      <a:pt x="221314" y="1905"/>
                      <a:pt x="220332" y="3086"/>
                      <a:pt x="219266" y="4191"/>
                    </a:cubicBezTo>
                    <a:lnTo>
                      <a:pt x="218408" y="5048"/>
                    </a:lnTo>
                    <a:cubicBezTo>
                      <a:pt x="217570" y="5982"/>
                      <a:pt x="216675" y="6877"/>
                      <a:pt x="215741" y="7715"/>
                    </a:cubicBezTo>
                    <a:lnTo>
                      <a:pt x="214503" y="8858"/>
                    </a:lnTo>
                    <a:lnTo>
                      <a:pt x="212788" y="10287"/>
                    </a:lnTo>
                    <a:lnTo>
                      <a:pt x="211265" y="11621"/>
                    </a:lnTo>
                    <a:lnTo>
                      <a:pt x="209455" y="13049"/>
                    </a:lnTo>
                    <a:lnTo>
                      <a:pt x="207645" y="14383"/>
                    </a:lnTo>
                    <a:lnTo>
                      <a:pt x="205740" y="15716"/>
                    </a:lnTo>
                    <a:lnTo>
                      <a:pt x="203835" y="17050"/>
                    </a:lnTo>
                    <a:lnTo>
                      <a:pt x="201740" y="18383"/>
                    </a:lnTo>
                    <a:lnTo>
                      <a:pt x="199073" y="20003"/>
                    </a:lnTo>
                    <a:lnTo>
                      <a:pt x="193738" y="22860"/>
                    </a:lnTo>
                    <a:lnTo>
                      <a:pt x="192215" y="23622"/>
                    </a:lnTo>
                    <a:lnTo>
                      <a:pt x="187833" y="25718"/>
                    </a:lnTo>
                    <a:lnTo>
                      <a:pt x="186404" y="26384"/>
                    </a:lnTo>
                    <a:cubicBezTo>
                      <a:pt x="184500" y="27146"/>
                      <a:pt x="182594" y="28004"/>
                      <a:pt x="180594" y="28670"/>
                    </a:cubicBezTo>
                    <a:lnTo>
                      <a:pt x="179546" y="28670"/>
                    </a:lnTo>
                    <a:lnTo>
                      <a:pt x="174593" y="30480"/>
                    </a:lnTo>
                    <a:lnTo>
                      <a:pt x="172403" y="31147"/>
                    </a:lnTo>
                    <a:lnTo>
                      <a:pt x="169640" y="32004"/>
                    </a:lnTo>
                    <a:lnTo>
                      <a:pt x="167259" y="32671"/>
                    </a:lnTo>
                    <a:lnTo>
                      <a:pt x="164306" y="33433"/>
                    </a:lnTo>
                    <a:lnTo>
                      <a:pt x="161925" y="34099"/>
                    </a:lnTo>
                    <a:lnTo>
                      <a:pt x="158972" y="34766"/>
                    </a:lnTo>
                    <a:lnTo>
                      <a:pt x="156496" y="35338"/>
                    </a:lnTo>
                    <a:lnTo>
                      <a:pt x="153448" y="35909"/>
                    </a:lnTo>
                    <a:lnTo>
                      <a:pt x="151067" y="35909"/>
                    </a:lnTo>
                    <a:cubicBezTo>
                      <a:pt x="148971" y="36386"/>
                      <a:pt x="146780" y="36671"/>
                      <a:pt x="144590" y="36957"/>
                    </a:cubicBezTo>
                    <a:lnTo>
                      <a:pt x="143637" y="36957"/>
                    </a:lnTo>
                    <a:lnTo>
                      <a:pt x="137827" y="37624"/>
                    </a:lnTo>
                    <a:lnTo>
                      <a:pt x="135636" y="37624"/>
                    </a:lnTo>
                    <a:lnTo>
                      <a:pt x="131921" y="37624"/>
                    </a:lnTo>
                    <a:lnTo>
                      <a:pt x="129540" y="37624"/>
                    </a:lnTo>
                    <a:lnTo>
                      <a:pt x="125635" y="37624"/>
                    </a:lnTo>
                    <a:lnTo>
                      <a:pt x="111728" y="37624"/>
                    </a:lnTo>
                    <a:lnTo>
                      <a:pt x="108395" y="37624"/>
                    </a:lnTo>
                    <a:lnTo>
                      <a:pt x="106109" y="37624"/>
                    </a:lnTo>
                    <a:lnTo>
                      <a:pt x="102489" y="37624"/>
                    </a:lnTo>
                    <a:lnTo>
                      <a:pt x="100489" y="37624"/>
                    </a:lnTo>
                    <a:lnTo>
                      <a:pt x="96203" y="37624"/>
                    </a:lnTo>
                    <a:lnTo>
                      <a:pt x="94869" y="37624"/>
                    </a:lnTo>
                    <a:lnTo>
                      <a:pt x="89345" y="36957"/>
                    </a:lnTo>
                    <a:lnTo>
                      <a:pt x="88583" y="36957"/>
                    </a:lnTo>
                    <a:lnTo>
                      <a:pt x="83725" y="36195"/>
                    </a:lnTo>
                    <a:lnTo>
                      <a:pt x="81820" y="36195"/>
                    </a:lnTo>
                    <a:lnTo>
                      <a:pt x="78200" y="35528"/>
                    </a:lnTo>
                    <a:lnTo>
                      <a:pt x="76295" y="35528"/>
                    </a:lnTo>
                    <a:lnTo>
                      <a:pt x="72390" y="34576"/>
                    </a:lnTo>
                    <a:lnTo>
                      <a:pt x="70295" y="34576"/>
                    </a:lnTo>
                    <a:lnTo>
                      <a:pt x="66770" y="33623"/>
                    </a:lnTo>
                    <a:lnTo>
                      <a:pt x="64770" y="33052"/>
                    </a:lnTo>
                    <a:lnTo>
                      <a:pt x="59341" y="31337"/>
                    </a:lnTo>
                    <a:lnTo>
                      <a:pt x="58293" y="31337"/>
                    </a:lnTo>
                    <a:lnTo>
                      <a:pt x="52197" y="29051"/>
                    </a:lnTo>
                    <a:lnTo>
                      <a:pt x="49721" y="28099"/>
                    </a:lnTo>
                    <a:lnTo>
                      <a:pt x="47816" y="27337"/>
                    </a:lnTo>
                    <a:lnTo>
                      <a:pt x="45149" y="26098"/>
                    </a:lnTo>
                    <a:lnTo>
                      <a:pt x="43339" y="25241"/>
                    </a:lnTo>
                    <a:cubicBezTo>
                      <a:pt x="42386" y="25241"/>
                      <a:pt x="41434" y="24289"/>
                      <a:pt x="40481" y="23813"/>
                    </a:cubicBezTo>
                    <a:lnTo>
                      <a:pt x="39053" y="23146"/>
                    </a:lnTo>
                    <a:lnTo>
                      <a:pt x="34862" y="20860"/>
                    </a:lnTo>
                    <a:cubicBezTo>
                      <a:pt x="25737" y="15745"/>
                      <a:pt x="17659" y="8963"/>
                      <a:pt x="11049" y="857"/>
                    </a:cubicBezTo>
                    <a:lnTo>
                      <a:pt x="571" y="857"/>
                    </a:lnTo>
                    <a:lnTo>
                      <a:pt x="0" y="200882"/>
                    </a:lnTo>
                    <a:cubicBezTo>
                      <a:pt x="0" y="218218"/>
                      <a:pt x="11335" y="235553"/>
                      <a:pt x="34195" y="248507"/>
                    </a:cubicBezTo>
                    <a:lnTo>
                      <a:pt x="38386" y="250793"/>
                    </a:lnTo>
                    <a:lnTo>
                      <a:pt x="39815" y="251555"/>
                    </a:lnTo>
                    <a:lnTo>
                      <a:pt x="42767" y="252984"/>
                    </a:lnTo>
                    <a:lnTo>
                      <a:pt x="44482" y="253746"/>
                    </a:lnTo>
                    <a:lnTo>
                      <a:pt x="47244" y="254984"/>
                    </a:lnTo>
                    <a:lnTo>
                      <a:pt x="49149" y="255746"/>
                    </a:lnTo>
                    <a:lnTo>
                      <a:pt x="50959" y="256508"/>
                    </a:lnTo>
                    <a:lnTo>
                      <a:pt x="51530" y="256508"/>
                    </a:lnTo>
                    <a:lnTo>
                      <a:pt x="57721" y="258699"/>
                    </a:lnTo>
                    <a:lnTo>
                      <a:pt x="58674" y="258699"/>
                    </a:lnTo>
                    <a:cubicBezTo>
                      <a:pt x="60512" y="259394"/>
                      <a:pt x="62322" y="259966"/>
                      <a:pt x="64103" y="260413"/>
                    </a:cubicBezTo>
                    <a:lnTo>
                      <a:pt x="65056" y="260413"/>
                    </a:lnTo>
                    <a:lnTo>
                      <a:pt x="66104" y="260413"/>
                    </a:lnTo>
                    <a:lnTo>
                      <a:pt x="69628" y="261366"/>
                    </a:lnTo>
                    <a:lnTo>
                      <a:pt x="71819" y="261938"/>
                    </a:lnTo>
                    <a:lnTo>
                      <a:pt x="75724" y="262795"/>
                    </a:lnTo>
                    <a:lnTo>
                      <a:pt x="77153" y="262795"/>
                    </a:lnTo>
                    <a:lnTo>
                      <a:pt x="77153" y="262795"/>
                    </a:lnTo>
                    <a:lnTo>
                      <a:pt x="80772" y="263462"/>
                    </a:lnTo>
                    <a:lnTo>
                      <a:pt x="82677" y="263462"/>
                    </a:lnTo>
                    <a:lnTo>
                      <a:pt x="87440" y="264223"/>
                    </a:lnTo>
                    <a:lnTo>
                      <a:pt x="88297" y="264223"/>
                    </a:lnTo>
                    <a:lnTo>
                      <a:pt x="93821" y="264890"/>
                    </a:lnTo>
                    <a:lnTo>
                      <a:pt x="95155" y="264890"/>
                    </a:lnTo>
                    <a:lnTo>
                      <a:pt x="99441" y="264890"/>
                    </a:lnTo>
                    <a:lnTo>
                      <a:pt x="102203" y="264890"/>
                    </a:lnTo>
                    <a:lnTo>
                      <a:pt x="105728" y="264890"/>
                    </a:lnTo>
                    <a:lnTo>
                      <a:pt x="124778" y="264890"/>
                    </a:lnTo>
                    <a:lnTo>
                      <a:pt x="128683" y="264890"/>
                    </a:lnTo>
                    <a:lnTo>
                      <a:pt x="131064" y="264890"/>
                    </a:lnTo>
                    <a:lnTo>
                      <a:pt x="134779" y="264890"/>
                    </a:lnTo>
                    <a:lnTo>
                      <a:pt x="136112" y="264890"/>
                    </a:lnTo>
                    <a:lnTo>
                      <a:pt x="136970" y="264890"/>
                    </a:lnTo>
                    <a:lnTo>
                      <a:pt x="142780" y="264223"/>
                    </a:lnTo>
                    <a:lnTo>
                      <a:pt x="143732" y="264223"/>
                    </a:lnTo>
                    <a:lnTo>
                      <a:pt x="150304" y="263176"/>
                    </a:lnTo>
                    <a:lnTo>
                      <a:pt x="150876" y="263176"/>
                    </a:lnTo>
                    <a:lnTo>
                      <a:pt x="152591" y="263176"/>
                    </a:lnTo>
                    <a:lnTo>
                      <a:pt x="155638" y="262604"/>
                    </a:lnTo>
                    <a:lnTo>
                      <a:pt x="158115" y="262033"/>
                    </a:lnTo>
                    <a:lnTo>
                      <a:pt x="161068" y="261366"/>
                    </a:lnTo>
                    <a:lnTo>
                      <a:pt x="163544" y="260795"/>
                    </a:lnTo>
                    <a:lnTo>
                      <a:pt x="166402" y="260032"/>
                    </a:lnTo>
                    <a:lnTo>
                      <a:pt x="168783" y="259366"/>
                    </a:lnTo>
                    <a:lnTo>
                      <a:pt x="171641" y="258413"/>
                    </a:lnTo>
                    <a:lnTo>
                      <a:pt x="172879" y="258413"/>
                    </a:lnTo>
                    <a:lnTo>
                      <a:pt x="173736" y="258413"/>
                    </a:lnTo>
                    <a:lnTo>
                      <a:pt x="178784" y="256699"/>
                    </a:lnTo>
                    <a:lnTo>
                      <a:pt x="179832" y="256699"/>
                    </a:lnTo>
                    <a:lnTo>
                      <a:pt x="185547" y="254318"/>
                    </a:lnTo>
                    <a:lnTo>
                      <a:pt x="187071" y="253651"/>
                    </a:lnTo>
                    <a:lnTo>
                      <a:pt x="191357" y="251651"/>
                    </a:lnTo>
                    <a:lnTo>
                      <a:pt x="192881" y="250888"/>
                    </a:lnTo>
                    <a:cubicBezTo>
                      <a:pt x="194691" y="249936"/>
                      <a:pt x="196501" y="248984"/>
                      <a:pt x="198215" y="247936"/>
                    </a:cubicBezTo>
                    <a:lnTo>
                      <a:pt x="199644" y="247079"/>
                    </a:lnTo>
                    <a:lnTo>
                      <a:pt x="200978" y="246317"/>
                    </a:lnTo>
                    <a:lnTo>
                      <a:pt x="203073" y="244983"/>
                    </a:lnTo>
                    <a:lnTo>
                      <a:pt x="204883" y="243745"/>
                    </a:lnTo>
                    <a:lnTo>
                      <a:pt x="206883" y="242316"/>
                    </a:lnTo>
                    <a:lnTo>
                      <a:pt x="208598" y="241078"/>
                    </a:lnTo>
                    <a:lnTo>
                      <a:pt x="210407" y="239649"/>
                    </a:lnTo>
                    <a:lnTo>
                      <a:pt x="212027" y="238315"/>
                    </a:lnTo>
                    <a:lnTo>
                      <a:pt x="213646" y="236887"/>
                    </a:lnTo>
                    <a:lnTo>
                      <a:pt x="214313" y="236220"/>
                    </a:lnTo>
                    <a:lnTo>
                      <a:pt x="214979" y="235648"/>
                    </a:lnTo>
                    <a:lnTo>
                      <a:pt x="217551" y="233077"/>
                    </a:lnTo>
                    <a:lnTo>
                      <a:pt x="218408" y="232220"/>
                    </a:lnTo>
                    <a:lnTo>
                      <a:pt x="221456" y="228695"/>
                    </a:lnTo>
                    <a:lnTo>
                      <a:pt x="221456" y="228695"/>
                    </a:lnTo>
                    <a:lnTo>
                      <a:pt x="222028" y="227838"/>
                    </a:lnTo>
                    <a:cubicBezTo>
                      <a:pt x="222618" y="227152"/>
                      <a:pt x="223161" y="226419"/>
                      <a:pt x="223647" y="225647"/>
                    </a:cubicBezTo>
                    <a:lnTo>
                      <a:pt x="224504" y="224409"/>
                    </a:lnTo>
                    <a:cubicBezTo>
                      <a:pt x="224971" y="223742"/>
                      <a:pt x="225390" y="223047"/>
                      <a:pt x="225743" y="222313"/>
                    </a:cubicBezTo>
                    <a:lnTo>
                      <a:pt x="225743" y="221742"/>
                    </a:lnTo>
                    <a:lnTo>
                      <a:pt x="225743" y="220980"/>
                    </a:lnTo>
                    <a:lnTo>
                      <a:pt x="226695" y="219170"/>
                    </a:lnTo>
                    <a:lnTo>
                      <a:pt x="227362" y="217742"/>
                    </a:lnTo>
                    <a:cubicBezTo>
                      <a:pt x="227362" y="217170"/>
                      <a:pt x="227838" y="216598"/>
                      <a:pt x="228124" y="215932"/>
                    </a:cubicBezTo>
                    <a:lnTo>
                      <a:pt x="228124" y="215170"/>
                    </a:lnTo>
                    <a:lnTo>
                      <a:pt x="228124" y="214503"/>
                    </a:lnTo>
                    <a:lnTo>
                      <a:pt x="228695" y="212788"/>
                    </a:lnTo>
                    <a:cubicBezTo>
                      <a:pt x="228695" y="212312"/>
                      <a:pt x="228695" y="211741"/>
                      <a:pt x="228695" y="211264"/>
                    </a:cubicBezTo>
                    <a:cubicBezTo>
                      <a:pt x="228695" y="210788"/>
                      <a:pt x="228695" y="210121"/>
                      <a:pt x="229171" y="209550"/>
                    </a:cubicBezTo>
                    <a:cubicBezTo>
                      <a:pt x="229124" y="209264"/>
                      <a:pt x="229124" y="208979"/>
                      <a:pt x="229171" y="208693"/>
                    </a:cubicBezTo>
                    <a:cubicBezTo>
                      <a:pt x="229171" y="208693"/>
                      <a:pt x="229171" y="208217"/>
                      <a:pt x="229171" y="208026"/>
                    </a:cubicBezTo>
                    <a:lnTo>
                      <a:pt x="229171" y="206312"/>
                    </a:lnTo>
                    <a:cubicBezTo>
                      <a:pt x="229171" y="205835"/>
                      <a:pt x="229171" y="205264"/>
                      <a:pt x="229171" y="204788"/>
                    </a:cubicBezTo>
                    <a:cubicBezTo>
                      <a:pt x="229219" y="204216"/>
                      <a:pt x="229219" y="203645"/>
                      <a:pt x="229171" y="203073"/>
                    </a:cubicBezTo>
                    <a:cubicBezTo>
                      <a:pt x="229171" y="203073"/>
                      <a:pt x="229171" y="202311"/>
                      <a:pt x="229171" y="202025"/>
                    </a:cubicBezTo>
                    <a:lnTo>
                      <a:pt x="229171" y="200978"/>
                    </a:lnTo>
                    <a:lnTo>
                      <a:pt x="229743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6259217" y="2290205"/>
                <a:ext cx="213967" cy="264714"/>
              </a:xfrm>
              <a:custGeom>
                <a:avLst/>
                <a:gdLst/>
                <a:ahLst/>
                <a:cxnLst/>
                <a:rect l="l" t="t" r="r" b="b"/>
                <a:pathLst>
                  <a:path w="152019" h="169961" extrusionOk="0">
                    <a:moveTo>
                      <a:pt x="1" y="0"/>
                    </a:moveTo>
                    <a:cubicBezTo>
                      <a:pt x="1" y="17240"/>
                      <a:pt x="11335" y="34576"/>
                      <a:pt x="34195" y="47625"/>
                    </a:cubicBezTo>
                    <a:cubicBezTo>
                      <a:pt x="70505" y="66208"/>
                      <a:pt x="112024" y="71980"/>
                      <a:pt x="152020" y="64008"/>
                    </a:cubicBezTo>
                    <a:lnTo>
                      <a:pt x="152020" y="166497"/>
                    </a:lnTo>
                    <a:cubicBezTo>
                      <a:pt x="112015" y="174441"/>
                      <a:pt x="70495" y="168631"/>
                      <a:pt x="34195" y="150019"/>
                    </a:cubicBezTo>
                    <a:cubicBezTo>
                      <a:pt x="11335" y="136874"/>
                      <a:pt x="-95" y="119539"/>
                      <a:pt x="1" y="102394"/>
                    </a:cubicBez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6258280" y="21545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6259469" y="2048734"/>
                <a:ext cx="326415" cy="209935"/>
              </a:xfrm>
              <a:custGeom>
                <a:avLst/>
                <a:gdLst/>
                <a:ahLst/>
                <a:cxnLst/>
                <a:rect l="l" t="t" r="r" b="b"/>
                <a:pathLst>
                  <a:path w="231911" h="134790" extrusionOk="0">
                    <a:moveTo>
                      <a:pt x="197656" y="19788"/>
                    </a:moveTo>
                    <a:cubicBezTo>
                      <a:pt x="243090" y="45982"/>
                      <a:pt x="243376" y="88559"/>
                      <a:pt x="198228" y="115038"/>
                    </a:cubicBezTo>
                    <a:cubicBezTo>
                      <a:pt x="153079" y="141518"/>
                      <a:pt x="79641" y="141232"/>
                      <a:pt x="34207" y="115038"/>
                    </a:cubicBezTo>
                    <a:cubicBezTo>
                      <a:pt x="-11227" y="88844"/>
                      <a:pt x="-11418" y="46268"/>
                      <a:pt x="33731" y="19788"/>
                    </a:cubicBezTo>
                    <a:cubicBezTo>
                      <a:pt x="78880" y="-6691"/>
                      <a:pt x="152222" y="-6501"/>
                      <a:pt x="197656" y="197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6256068" y="21540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36"/>
            <p:cNvGrpSpPr/>
            <p:nvPr/>
          </p:nvGrpSpPr>
          <p:grpSpPr>
            <a:xfrm>
              <a:off x="7239389" y="1301346"/>
              <a:ext cx="341252" cy="434651"/>
              <a:chOff x="6195298" y="1642964"/>
              <a:chExt cx="312731" cy="398360"/>
            </a:xfrm>
          </p:grpSpPr>
          <p:sp>
            <p:nvSpPr>
              <p:cNvPr id="586" name="Google Shape;586;p36"/>
              <p:cNvSpPr/>
              <p:nvPr/>
            </p:nvSpPr>
            <p:spPr>
              <a:xfrm rot="-3737907">
                <a:off x="6183278" y="1749363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6215586" y="1672111"/>
                <a:ext cx="21376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1873" h="206787" extrusionOk="0">
                    <a:moveTo>
                      <a:pt x="18905" y="146018"/>
                    </a:moveTo>
                    <a:cubicBezTo>
                      <a:pt x="18905" y="144113"/>
                      <a:pt x="18905" y="142208"/>
                      <a:pt x="19571" y="140303"/>
                    </a:cubicBezTo>
                    <a:cubicBezTo>
                      <a:pt x="20238" y="138398"/>
                      <a:pt x="20238" y="136207"/>
                      <a:pt x="20619" y="134112"/>
                    </a:cubicBezTo>
                    <a:lnTo>
                      <a:pt x="21476" y="129826"/>
                    </a:lnTo>
                    <a:cubicBezTo>
                      <a:pt x="21476" y="128492"/>
                      <a:pt x="22143" y="127159"/>
                      <a:pt x="22429" y="125825"/>
                    </a:cubicBezTo>
                    <a:cubicBezTo>
                      <a:pt x="22715" y="124492"/>
                      <a:pt x="23381" y="122015"/>
                      <a:pt x="23953" y="120205"/>
                    </a:cubicBezTo>
                    <a:lnTo>
                      <a:pt x="24905" y="116967"/>
                    </a:lnTo>
                    <a:cubicBezTo>
                      <a:pt x="25572" y="114871"/>
                      <a:pt x="26334" y="112776"/>
                      <a:pt x="27001" y="110680"/>
                    </a:cubicBezTo>
                    <a:cubicBezTo>
                      <a:pt x="27668" y="108585"/>
                      <a:pt x="27668" y="108966"/>
                      <a:pt x="27953" y="108109"/>
                    </a:cubicBezTo>
                    <a:cubicBezTo>
                      <a:pt x="29001" y="105251"/>
                      <a:pt x="30144" y="102298"/>
                      <a:pt x="31478" y="99441"/>
                    </a:cubicBezTo>
                    <a:lnTo>
                      <a:pt x="31478" y="98488"/>
                    </a:lnTo>
                    <a:cubicBezTo>
                      <a:pt x="32621" y="95917"/>
                      <a:pt x="33859" y="93440"/>
                      <a:pt x="35097" y="90868"/>
                    </a:cubicBezTo>
                    <a:lnTo>
                      <a:pt x="36240" y="88582"/>
                    </a:lnTo>
                    <a:cubicBezTo>
                      <a:pt x="37478" y="86201"/>
                      <a:pt x="38812" y="83820"/>
                      <a:pt x="40145" y="81439"/>
                    </a:cubicBezTo>
                    <a:lnTo>
                      <a:pt x="40812" y="80105"/>
                    </a:lnTo>
                    <a:cubicBezTo>
                      <a:pt x="42431" y="77438"/>
                      <a:pt x="44051" y="74676"/>
                      <a:pt x="45765" y="72104"/>
                    </a:cubicBezTo>
                    <a:lnTo>
                      <a:pt x="47289" y="69818"/>
                    </a:lnTo>
                    <a:cubicBezTo>
                      <a:pt x="48623" y="67913"/>
                      <a:pt x="49861" y="66008"/>
                      <a:pt x="51194" y="64198"/>
                    </a:cubicBezTo>
                    <a:lnTo>
                      <a:pt x="53385" y="61246"/>
                    </a:lnTo>
                    <a:lnTo>
                      <a:pt x="56909" y="56769"/>
                    </a:lnTo>
                    <a:cubicBezTo>
                      <a:pt x="57957" y="55531"/>
                      <a:pt x="58909" y="54197"/>
                      <a:pt x="59957" y="53054"/>
                    </a:cubicBezTo>
                    <a:cubicBezTo>
                      <a:pt x="61005" y="51911"/>
                      <a:pt x="61958" y="50768"/>
                      <a:pt x="62910" y="49625"/>
                    </a:cubicBezTo>
                    <a:cubicBezTo>
                      <a:pt x="63863" y="48482"/>
                      <a:pt x="66434" y="45910"/>
                      <a:pt x="68149" y="44101"/>
                    </a:cubicBezTo>
                    <a:lnTo>
                      <a:pt x="71483" y="40767"/>
                    </a:lnTo>
                    <a:lnTo>
                      <a:pt x="74150" y="38290"/>
                    </a:lnTo>
                    <a:lnTo>
                      <a:pt x="78626" y="34385"/>
                    </a:lnTo>
                    <a:cubicBezTo>
                      <a:pt x="79474" y="33604"/>
                      <a:pt x="80360" y="32871"/>
                      <a:pt x="81293" y="32195"/>
                    </a:cubicBezTo>
                    <a:cubicBezTo>
                      <a:pt x="82884" y="30871"/>
                      <a:pt x="84532" y="29632"/>
                      <a:pt x="86246" y="28480"/>
                    </a:cubicBezTo>
                    <a:cubicBezTo>
                      <a:pt x="86999" y="27851"/>
                      <a:pt x="87799" y="27279"/>
                      <a:pt x="88628" y="26765"/>
                    </a:cubicBezTo>
                    <a:cubicBezTo>
                      <a:pt x="91104" y="25051"/>
                      <a:pt x="93581" y="23431"/>
                      <a:pt x="96057" y="22003"/>
                    </a:cubicBezTo>
                    <a:cubicBezTo>
                      <a:pt x="98400" y="20631"/>
                      <a:pt x="100820" y="19393"/>
                      <a:pt x="103296" y="18288"/>
                    </a:cubicBezTo>
                    <a:cubicBezTo>
                      <a:pt x="103877" y="17964"/>
                      <a:pt x="104487" y="17678"/>
                      <a:pt x="105106" y="17431"/>
                    </a:cubicBezTo>
                    <a:cubicBezTo>
                      <a:pt x="107392" y="16383"/>
                      <a:pt x="109678" y="15430"/>
                      <a:pt x="111869" y="14668"/>
                    </a:cubicBezTo>
                    <a:lnTo>
                      <a:pt x="112345" y="14668"/>
                    </a:lnTo>
                    <a:cubicBezTo>
                      <a:pt x="114250" y="14002"/>
                      <a:pt x="116155" y="13525"/>
                      <a:pt x="118060" y="13049"/>
                    </a:cubicBezTo>
                    <a:lnTo>
                      <a:pt x="121203" y="12382"/>
                    </a:lnTo>
                    <a:lnTo>
                      <a:pt x="125394" y="11716"/>
                    </a:lnTo>
                    <a:lnTo>
                      <a:pt x="127775" y="11716"/>
                    </a:lnTo>
                    <a:cubicBezTo>
                      <a:pt x="129452" y="11573"/>
                      <a:pt x="131147" y="11573"/>
                      <a:pt x="132824" y="11716"/>
                    </a:cubicBezTo>
                    <a:lnTo>
                      <a:pt x="133967" y="11716"/>
                    </a:lnTo>
                    <a:cubicBezTo>
                      <a:pt x="135910" y="11839"/>
                      <a:pt x="137853" y="12059"/>
                      <a:pt x="139777" y="12382"/>
                    </a:cubicBezTo>
                    <a:lnTo>
                      <a:pt x="141110" y="12382"/>
                    </a:lnTo>
                    <a:cubicBezTo>
                      <a:pt x="142568" y="12687"/>
                      <a:pt x="144006" y="13097"/>
                      <a:pt x="145397" y="13621"/>
                    </a:cubicBezTo>
                    <a:lnTo>
                      <a:pt x="146730" y="13621"/>
                    </a:lnTo>
                    <a:cubicBezTo>
                      <a:pt x="148511" y="14259"/>
                      <a:pt x="150235" y="15059"/>
                      <a:pt x="151874" y="16002"/>
                    </a:cubicBezTo>
                    <a:lnTo>
                      <a:pt x="130633" y="3715"/>
                    </a:lnTo>
                    <a:lnTo>
                      <a:pt x="130633" y="3715"/>
                    </a:lnTo>
                    <a:lnTo>
                      <a:pt x="126632" y="1810"/>
                    </a:lnTo>
                    <a:lnTo>
                      <a:pt x="125870" y="1810"/>
                    </a:lnTo>
                    <a:lnTo>
                      <a:pt x="124537" y="1333"/>
                    </a:lnTo>
                    <a:lnTo>
                      <a:pt x="122537" y="571"/>
                    </a:lnTo>
                    <a:lnTo>
                      <a:pt x="120251" y="571"/>
                    </a:lnTo>
                    <a:lnTo>
                      <a:pt x="118822" y="571"/>
                    </a:lnTo>
                    <a:lnTo>
                      <a:pt x="118155" y="571"/>
                    </a:lnTo>
                    <a:cubicBezTo>
                      <a:pt x="116584" y="286"/>
                      <a:pt x="114993" y="95"/>
                      <a:pt x="113393" y="0"/>
                    </a:cubicBezTo>
                    <a:lnTo>
                      <a:pt x="106916" y="0"/>
                    </a:lnTo>
                    <a:lnTo>
                      <a:pt x="104534" y="0"/>
                    </a:lnTo>
                    <a:lnTo>
                      <a:pt x="102344" y="0"/>
                    </a:lnTo>
                    <a:lnTo>
                      <a:pt x="100343" y="0"/>
                    </a:lnTo>
                    <a:lnTo>
                      <a:pt x="97200" y="667"/>
                    </a:lnTo>
                    <a:lnTo>
                      <a:pt x="95390" y="667"/>
                    </a:lnTo>
                    <a:lnTo>
                      <a:pt x="91485" y="2000"/>
                    </a:lnTo>
                    <a:lnTo>
                      <a:pt x="91485" y="2000"/>
                    </a:lnTo>
                    <a:lnTo>
                      <a:pt x="86627" y="3905"/>
                    </a:lnTo>
                    <a:lnTo>
                      <a:pt x="84722" y="4763"/>
                    </a:lnTo>
                    <a:lnTo>
                      <a:pt x="82817" y="5620"/>
                    </a:lnTo>
                    <a:cubicBezTo>
                      <a:pt x="80531" y="6763"/>
                      <a:pt x="78055" y="7906"/>
                      <a:pt x="75674" y="9334"/>
                    </a:cubicBezTo>
                    <a:cubicBezTo>
                      <a:pt x="73292" y="10763"/>
                      <a:pt x="70625" y="12382"/>
                      <a:pt x="68149" y="14097"/>
                    </a:cubicBezTo>
                    <a:lnTo>
                      <a:pt x="65863" y="15812"/>
                    </a:lnTo>
                    <a:cubicBezTo>
                      <a:pt x="64148" y="17050"/>
                      <a:pt x="62529" y="18193"/>
                      <a:pt x="60910" y="19526"/>
                    </a:cubicBezTo>
                    <a:lnTo>
                      <a:pt x="58243" y="21717"/>
                    </a:lnTo>
                    <a:lnTo>
                      <a:pt x="53766" y="25622"/>
                    </a:lnTo>
                    <a:lnTo>
                      <a:pt x="51099" y="28099"/>
                    </a:lnTo>
                    <a:lnTo>
                      <a:pt x="49480" y="29623"/>
                    </a:lnTo>
                    <a:lnTo>
                      <a:pt x="47765" y="31432"/>
                    </a:lnTo>
                    <a:cubicBezTo>
                      <a:pt x="46051" y="33242"/>
                      <a:pt x="44241" y="35052"/>
                      <a:pt x="42526" y="36957"/>
                    </a:cubicBezTo>
                    <a:cubicBezTo>
                      <a:pt x="40812" y="38862"/>
                      <a:pt x="41384" y="38195"/>
                      <a:pt x="40907" y="38767"/>
                    </a:cubicBezTo>
                    <a:cubicBezTo>
                      <a:pt x="40431" y="39338"/>
                      <a:pt x="40050" y="39814"/>
                      <a:pt x="39574" y="40386"/>
                    </a:cubicBezTo>
                    <a:lnTo>
                      <a:pt x="36526" y="44101"/>
                    </a:lnTo>
                    <a:lnTo>
                      <a:pt x="34526" y="46482"/>
                    </a:lnTo>
                    <a:lnTo>
                      <a:pt x="33001" y="48578"/>
                    </a:lnTo>
                    <a:lnTo>
                      <a:pt x="30811" y="51530"/>
                    </a:lnTo>
                    <a:cubicBezTo>
                      <a:pt x="30334" y="52292"/>
                      <a:pt x="29763" y="52959"/>
                      <a:pt x="29287" y="53626"/>
                    </a:cubicBezTo>
                    <a:lnTo>
                      <a:pt x="26906" y="57150"/>
                    </a:lnTo>
                    <a:lnTo>
                      <a:pt x="25382" y="59436"/>
                    </a:lnTo>
                    <a:cubicBezTo>
                      <a:pt x="25191" y="59779"/>
                      <a:pt x="24972" y="60093"/>
                      <a:pt x="24715" y="60388"/>
                    </a:cubicBezTo>
                    <a:lnTo>
                      <a:pt x="20714" y="67056"/>
                    </a:lnTo>
                    <a:lnTo>
                      <a:pt x="20714" y="67056"/>
                    </a:lnTo>
                    <a:cubicBezTo>
                      <a:pt x="20495" y="67551"/>
                      <a:pt x="20248" y="68028"/>
                      <a:pt x="19952" y="68485"/>
                    </a:cubicBezTo>
                    <a:lnTo>
                      <a:pt x="17285" y="73247"/>
                    </a:lnTo>
                    <a:lnTo>
                      <a:pt x="16142" y="75533"/>
                    </a:lnTo>
                    <a:lnTo>
                      <a:pt x="14999" y="77819"/>
                    </a:lnTo>
                    <a:lnTo>
                      <a:pt x="13951" y="79915"/>
                    </a:lnTo>
                    <a:cubicBezTo>
                      <a:pt x="12999" y="81724"/>
                      <a:pt x="12237" y="83629"/>
                      <a:pt x="11380" y="85439"/>
                    </a:cubicBezTo>
                    <a:cubicBezTo>
                      <a:pt x="11256" y="85801"/>
                      <a:pt x="11104" y="86153"/>
                      <a:pt x="10904" y="86487"/>
                    </a:cubicBezTo>
                    <a:lnTo>
                      <a:pt x="10904" y="86487"/>
                    </a:lnTo>
                    <a:cubicBezTo>
                      <a:pt x="9856" y="88773"/>
                      <a:pt x="8903" y="91154"/>
                      <a:pt x="8046" y="93440"/>
                    </a:cubicBezTo>
                    <a:cubicBezTo>
                      <a:pt x="8046" y="93916"/>
                      <a:pt x="8046" y="94393"/>
                      <a:pt x="8046" y="94774"/>
                    </a:cubicBezTo>
                    <a:lnTo>
                      <a:pt x="7094" y="97346"/>
                    </a:lnTo>
                    <a:cubicBezTo>
                      <a:pt x="7094" y="98584"/>
                      <a:pt x="6236" y="99727"/>
                      <a:pt x="5855" y="100870"/>
                    </a:cubicBezTo>
                    <a:lnTo>
                      <a:pt x="4998" y="103632"/>
                    </a:lnTo>
                    <a:cubicBezTo>
                      <a:pt x="4998" y="104775"/>
                      <a:pt x="4331" y="105823"/>
                      <a:pt x="4046" y="106871"/>
                    </a:cubicBezTo>
                    <a:cubicBezTo>
                      <a:pt x="3760" y="107918"/>
                      <a:pt x="3569" y="108204"/>
                      <a:pt x="3379" y="108871"/>
                    </a:cubicBezTo>
                    <a:lnTo>
                      <a:pt x="2522" y="112490"/>
                    </a:lnTo>
                    <a:cubicBezTo>
                      <a:pt x="2522" y="113824"/>
                      <a:pt x="1855" y="115157"/>
                      <a:pt x="1569" y="116491"/>
                    </a:cubicBezTo>
                    <a:cubicBezTo>
                      <a:pt x="1283" y="117824"/>
                      <a:pt x="1569" y="117443"/>
                      <a:pt x="1569" y="117920"/>
                    </a:cubicBezTo>
                    <a:cubicBezTo>
                      <a:pt x="1569" y="118396"/>
                      <a:pt x="1569" y="119824"/>
                      <a:pt x="1093" y="120777"/>
                    </a:cubicBezTo>
                    <a:cubicBezTo>
                      <a:pt x="617" y="121729"/>
                      <a:pt x="331" y="124968"/>
                      <a:pt x="45" y="127063"/>
                    </a:cubicBezTo>
                    <a:cubicBezTo>
                      <a:pt x="45" y="127635"/>
                      <a:pt x="45" y="128206"/>
                      <a:pt x="45" y="128778"/>
                    </a:cubicBezTo>
                    <a:cubicBezTo>
                      <a:pt x="45" y="129349"/>
                      <a:pt x="45" y="131350"/>
                      <a:pt x="45" y="132683"/>
                    </a:cubicBezTo>
                    <a:cubicBezTo>
                      <a:pt x="45" y="134017"/>
                      <a:pt x="45" y="134493"/>
                      <a:pt x="45" y="135446"/>
                    </a:cubicBezTo>
                    <a:cubicBezTo>
                      <a:pt x="45" y="138398"/>
                      <a:pt x="45" y="141256"/>
                      <a:pt x="45" y="144113"/>
                    </a:cubicBezTo>
                    <a:cubicBezTo>
                      <a:pt x="-431" y="157219"/>
                      <a:pt x="2874" y="170174"/>
                      <a:pt x="9570" y="181451"/>
                    </a:cubicBezTo>
                    <a:cubicBezTo>
                      <a:pt x="12980" y="186757"/>
                      <a:pt x="17581" y="191195"/>
                      <a:pt x="23000" y="194405"/>
                    </a:cubicBezTo>
                    <a:lnTo>
                      <a:pt x="44241" y="206788"/>
                    </a:lnTo>
                    <a:cubicBezTo>
                      <a:pt x="30239" y="198596"/>
                      <a:pt x="21476" y="181261"/>
                      <a:pt x="21381" y="156496"/>
                    </a:cubicBezTo>
                    <a:cubicBezTo>
                      <a:pt x="21381" y="153638"/>
                      <a:pt x="21381" y="150685"/>
                      <a:pt x="21381" y="1478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36"/>
              <p:cNvSpPr/>
              <p:nvPr/>
            </p:nvSpPr>
            <p:spPr>
              <a:xfrm rot="-3737907">
                <a:off x="6183441" y="17493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36"/>
              <p:cNvSpPr/>
              <p:nvPr/>
            </p:nvSpPr>
            <p:spPr>
              <a:xfrm>
                <a:off x="6310228" y="1785740"/>
                <a:ext cx="84197" cy="105552"/>
              </a:xfrm>
              <a:custGeom>
                <a:avLst/>
                <a:gdLst/>
                <a:ahLst/>
                <a:cxnLst/>
                <a:rect l="l" t="t" r="r" b="b"/>
                <a:pathLst>
                  <a:path w="59820" h="67770" extrusionOk="0">
                    <a:moveTo>
                      <a:pt x="31245" y="4238"/>
                    </a:moveTo>
                    <a:cubicBezTo>
                      <a:pt x="44199" y="-3191"/>
                      <a:pt x="55343" y="-524"/>
                      <a:pt x="59820" y="9667"/>
                    </a:cubicBezTo>
                    <a:lnTo>
                      <a:pt x="1432" y="67770"/>
                    </a:lnTo>
                    <a:cubicBezTo>
                      <a:pt x="442" y="64693"/>
                      <a:pt x="-44" y="61474"/>
                      <a:pt x="3" y="58245"/>
                    </a:cubicBezTo>
                    <a:cubicBezTo>
                      <a:pt x="1137" y="36271"/>
                      <a:pt x="12757" y="16173"/>
                      <a:pt x="31245" y="4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36"/>
              <p:cNvSpPr/>
              <p:nvPr/>
            </p:nvSpPr>
            <p:spPr>
              <a:xfrm>
                <a:off x="6316260" y="1811049"/>
                <a:ext cx="81805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58121" h="63888" extrusionOk="0">
                    <a:moveTo>
                      <a:pt x="58007" y="0"/>
                    </a:moveTo>
                    <a:cubicBezTo>
                      <a:pt x="58160" y="1934"/>
                      <a:pt x="58160" y="3877"/>
                      <a:pt x="58007" y="5810"/>
                    </a:cubicBezTo>
                    <a:cubicBezTo>
                      <a:pt x="56902" y="27699"/>
                      <a:pt x="45348" y="47720"/>
                      <a:pt x="26956" y="59627"/>
                    </a:cubicBezTo>
                    <a:cubicBezTo>
                      <a:pt x="15430" y="66294"/>
                      <a:pt x="5429" y="64865"/>
                      <a:pt x="0" y="572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36"/>
            <p:cNvGrpSpPr/>
            <p:nvPr/>
          </p:nvGrpSpPr>
          <p:grpSpPr>
            <a:xfrm>
              <a:off x="6916936" y="1513566"/>
              <a:ext cx="341252" cy="434651"/>
              <a:chOff x="6195342" y="1227065"/>
              <a:chExt cx="312731" cy="398360"/>
            </a:xfrm>
          </p:grpSpPr>
          <p:sp>
            <p:nvSpPr>
              <p:cNvPr id="592" name="Google Shape;592;p36"/>
              <p:cNvSpPr/>
              <p:nvPr/>
            </p:nvSpPr>
            <p:spPr>
              <a:xfrm rot="-3737907">
                <a:off x="6183322" y="13334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36"/>
              <p:cNvSpPr/>
              <p:nvPr/>
            </p:nvSpPr>
            <p:spPr>
              <a:xfrm>
                <a:off x="6214779" y="1256783"/>
                <a:ext cx="21457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2448" h="206787" extrusionOk="0">
                    <a:moveTo>
                      <a:pt x="19479" y="145542"/>
                    </a:moveTo>
                    <a:cubicBezTo>
                      <a:pt x="19479" y="143637"/>
                      <a:pt x="19479" y="141827"/>
                      <a:pt x="20146" y="139922"/>
                    </a:cubicBezTo>
                    <a:cubicBezTo>
                      <a:pt x="20813" y="138017"/>
                      <a:pt x="20813" y="135731"/>
                      <a:pt x="21194" y="133636"/>
                    </a:cubicBezTo>
                    <a:lnTo>
                      <a:pt x="22051" y="129350"/>
                    </a:lnTo>
                    <a:cubicBezTo>
                      <a:pt x="22051" y="128016"/>
                      <a:pt x="22718" y="126682"/>
                      <a:pt x="23004" y="125349"/>
                    </a:cubicBezTo>
                    <a:cubicBezTo>
                      <a:pt x="23289" y="124015"/>
                      <a:pt x="23956" y="121634"/>
                      <a:pt x="24528" y="119729"/>
                    </a:cubicBezTo>
                    <a:cubicBezTo>
                      <a:pt x="25099" y="117824"/>
                      <a:pt x="25195" y="117634"/>
                      <a:pt x="25480" y="116491"/>
                    </a:cubicBezTo>
                    <a:cubicBezTo>
                      <a:pt x="25766" y="115348"/>
                      <a:pt x="26909" y="112300"/>
                      <a:pt x="27576" y="110204"/>
                    </a:cubicBezTo>
                    <a:cubicBezTo>
                      <a:pt x="28242" y="108109"/>
                      <a:pt x="28242" y="108490"/>
                      <a:pt x="28528" y="107632"/>
                    </a:cubicBezTo>
                    <a:cubicBezTo>
                      <a:pt x="29576" y="104775"/>
                      <a:pt x="30719" y="101918"/>
                      <a:pt x="32053" y="99060"/>
                    </a:cubicBezTo>
                    <a:cubicBezTo>
                      <a:pt x="32053" y="99060"/>
                      <a:pt x="32053" y="98393"/>
                      <a:pt x="32053" y="98012"/>
                    </a:cubicBezTo>
                    <a:cubicBezTo>
                      <a:pt x="33196" y="95440"/>
                      <a:pt x="34434" y="92964"/>
                      <a:pt x="35672" y="90488"/>
                    </a:cubicBezTo>
                    <a:lnTo>
                      <a:pt x="36815" y="88106"/>
                    </a:lnTo>
                    <a:cubicBezTo>
                      <a:pt x="38053" y="85725"/>
                      <a:pt x="39387" y="83344"/>
                      <a:pt x="40720" y="81058"/>
                    </a:cubicBezTo>
                    <a:lnTo>
                      <a:pt x="41387" y="79629"/>
                    </a:lnTo>
                    <a:cubicBezTo>
                      <a:pt x="43006" y="76962"/>
                      <a:pt x="44625" y="74295"/>
                      <a:pt x="46340" y="71628"/>
                    </a:cubicBezTo>
                    <a:cubicBezTo>
                      <a:pt x="46912" y="70866"/>
                      <a:pt x="47388" y="70104"/>
                      <a:pt x="47864" y="69342"/>
                    </a:cubicBezTo>
                    <a:lnTo>
                      <a:pt x="51769" y="63818"/>
                    </a:lnTo>
                    <a:lnTo>
                      <a:pt x="53960" y="60770"/>
                    </a:lnTo>
                    <a:lnTo>
                      <a:pt x="57484" y="56293"/>
                    </a:lnTo>
                    <a:lnTo>
                      <a:pt x="60532" y="52578"/>
                    </a:lnTo>
                    <a:lnTo>
                      <a:pt x="63485" y="49435"/>
                    </a:lnTo>
                    <a:cubicBezTo>
                      <a:pt x="65199" y="47530"/>
                      <a:pt x="67009" y="45720"/>
                      <a:pt x="68724" y="43910"/>
                    </a:cubicBezTo>
                    <a:lnTo>
                      <a:pt x="72057" y="40577"/>
                    </a:lnTo>
                    <a:lnTo>
                      <a:pt x="74724" y="38100"/>
                    </a:lnTo>
                    <a:lnTo>
                      <a:pt x="79201" y="34195"/>
                    </a:lnTo>
                    <a:lnTo>
                      <a:pt x="81868" y="32004"/>
                    </a:lnTo>
                    <a:cubicBezTo>
                      <a:pt x="83488" y="30671"/>
                      <a:pt x="85107" y="29528"/>
                      <a:pt x="86821" y="28289"/>
                    </a:cubicBezTo>
                    <a:lnTo>
                      <a:pt x="89203" y="26575"/>
                    </a:lnTo>
                    <a:cubicBezTo>
                      <a:pt x="91679" y="24860"/>
                      <a:pt x="94155" y="23241"/>
                      <a:pt x="96632" y="21812"/>
                    </a:cubicBezTo>
                    <a:cubicBezTo>
                      <a:pt x="99108" y="20384"/>
                      <a:pt x="101490" y="19240"/>
                      <a:pt x="103871" y="18097"/>
                    </a:cubicBezTo>
                    <a:lnTo>
                      <a:pt x="105681" y="17240"/>
                    </a:lnTo>
                    <a:cubicBezTo>
                      <a:pt x="107871" y="16202"/>
                      <a:pt x="110129" y="15316"/>
                      <a:pt x="112444" y="14573"/>
                    </a:cubicBezTo>
                    <a:lnTo>
                      <a:pt x="112920" y="14573"/>
                    </a:lnTo>
                    <a:cubicBezTo>
                      <a:pt x="114825" y="13906"/>
                      <a:pt x="116730" y="13430"/>
                      <a:pt x="118635" y="12954"/>
                    </a:cubicBezTo>
                    <a:lnTo>
                      <a:pt x="121778" y="12287"/>
                    </a:lnTo>
                    <a:lnTo>
                      <a:pt x="125969" y="11621"/>
                    </a:lnTo>
                    <a:lnTo>
                      <a:pt x="128350" y="11621"/>
                    </a:lnTo>
                    <a:cubicBezTo>
                      <a:pt x="130036" y="11525"/>
                      <a:pt x="131712" y="11525"/>
                      <a:pt x="133398" y="11621"/>
                    </a:cubicBezTo>
                    <a:lnTo>
                      <a:pt x="134541" y="11621"/>
                    </a:lnTo>
                    <a:cubicBezTo>
                      <a:pt x="136494" y="11725"/>
                      <a:pt x="138437" y="11982"/>
                      <a:pt x="140352" y="12382"/>
                    </a:cubicBezTo>
                    <a:lnTo>
                      <a:pt x="141685" y="12382"/>
                    </a:lnTo>
                    <a:lnTo>
                      <a:pt x="145971" y="13621"/>
                    </a:lnTo>
                    <a:lnTo>
                      <a:pt x="147305" y="14097"/>
                    </a:lnTo>
                    <a:cubicBezTo>
                      <a:pt x="149086" y="14764"/>
                      <a:pt x="150810" y="15592"/>
                      <a:pt x="152448" y="16573"/>
                    </a:cubicBezTo>
                    <a:lnTo>
                      <a:pt x="131208" y="4191"/>
                    </a:lnTo>
                    <a:lnTo>
                      <a:pt x="131208" y="4191"/>
                    </a:lnTo>
                    <a:lnTo>
                      <a:pt x="127207" y="2286"/>
                    </a:lnTo>
                    <a:lnTo>
                      <a:pt x="126445" y="2286"/>
                    </a:lnTo>
                    <a:lnTo>
                      <a:pt x="125112" y="1810"/>
                    </a:lnTo>
                    <a:lnTo>
                      <a:pt x="123112" y="1143"/>
                    </a:lnTo>
                    <a:lnTo>
                      <a:pt x="120825" y="571"/>
                    </a:lnTo>
                    <a:lnTo>
                      <a:pt x="119397" y="571"/>
                    </a:lnTo>
                    <a:lnTo>
                      <a:pt x="118730" y="571"/>
                    </a:lnTo>
                    <a:cubicBezTo>
                      <a:pt x="117158" y="286"/>
                      <a:pt x="115568" y="95"/>
                      <a:pt x="113967" y="0"/>
                    </a:cubicBezTo>
                    <a:lnTo>
                      <a:pt x="107490" y="0"/>
                    </a:lnTo>
                    <a:lnTo>
                      <a:pt x="105109" y="0"/>
                    </a:lnTo>
                    <a:lnTo>
                      <a:pt x="102919" y="0"/>
                    </a:lnTo>
                    <a:lnTo>
                      <a:pt x="100918" y="0"/>
                    </a:lnTo>
                    <a:lnTo>
                      <a:pt x="97775" y="762"/>
                    </a:lnTo>
                    <a:lnTo>
                      <a:pt x="95965" y="762"/>
                    </a:lnTo>
                    <a:lnTo>
                      <a:pt x="92060" y="1810"/>
                    </a:lnTo>
                    <a:lnTo>
                      <a:pt x="92060" y="1810"/>
                    </a:lnTo>
                    <a:lnTo>
                      <a:pt x="87202" y="3620"/>
                    </a:lnTo>
                    <a:lnTo>
                      <a:pt x="85297" y="4477"/>
                    </a:lnTo>
                    <a:lnTo>
                      <a:pt x="83392" y="5334"/>
                    </a:lnTo>
                    <a:lnTo>
                      <a:pt x="76248" y="9049"/>
                    </a:lnTo>
                    <a:cubicBezTo>
                      <a:pt x="73677" y="10573"/>
                      <a:pt x="71200" y="12192"/>
                      <a:pt x="68724" y="13811"/>
                    </a:cubicBezTo>
                    <a:lnTo>
                      <a:pt x="66438" y="15526"/>
                    </a:lnTo>
                    <a:lnTo>
                      <a:pt x="61485" y="19240"/>
                    </a:lnTo>
                    <a:lnTo>
                      <a:pt x="58818" y="21527"/>
                    </a:lnTo>
                    <a:cubicBezTo>
                      <a:pt x="57294" y="22765"/>
                      <a:pt x="55770" y="24003"/>
                      <a:pt x="54341" y="25337"/>
                    </a:cubicBezTo>
                    <a:lnTo>
                      <a:pt x="51674" y="27813"/>
                    </a:lnTo>
                    <a:cubicBezTo>
                      <a:pt x="51103" y="28385"/>
                      <a:pt x="50531" y="28861"/>
                      <a:pt x="50055" y="29432"/>
                    </a:cubicBezTo>
                    <a:cubicBezTo>
                      <a:pt x="49579" y="30004"/>
                      <a:pt x="48912" y="30575"/>
                      <a:pt x="48340" y="31147"/>
                    </a:cubicBezTo>
                    <a:lnTo>
                      <a:pt x="43101" y="36767"/>
                    </a:lnTo>
                    <a:lnTo>
                      <a:pt x="41482" y="38481"/>
                    </a:lnTo>
                    <a:cubicBezTo>
                      <a:pt x="41006" y="39053"/>
                      <a:pt x="40625" y="39624"/>
                      <a:pt x="40149" y="40100"/>
                    </a:cubicBezTo>
                    <a:lnTo>
                      <a:pt x="37101" y="43815"/>
                    </a:lnTo>
                    <a:lnTo>
                      <a:pt x="35100" y="46292"/>
                    </a:lnTo>
                    <a:cubicBezTo>
                      <a:pt x="34538" y="46949"/>
                      <a:pt x="34034" y="47653"/>
                      <a:pt x="33576" y="48387"/>
                    </a:cubicBezTo>
                    <a:cubicBezTo>
                      <a:pt x="32796" y="49330"/>
                      <a:pt x="32062" y="50320"/>
                      <a:pt x="31386" y="51340"/>
                    </a:cubicBezTo>
                    <a:lnTo>
                      <a:pt x="29862" y="53340"/>
                    </a:lnTo>
                    <a:lnTo>
                      <a:pt x="27480" y="56864"/>
                    </a:lnTo>
                    <a:lnTo>
                      <a:pt x="25385" y="58960"/>
                    </a:lnTo>
                    <a:cubicBezTo>
                      <a:pt x="25223" y="59312"/>
                      <a:pt x="24995" y="59636"/>
                      <a:pt x="24718" y="59912"/>
                    </a:cubicBezTo>
                    <a:lnTo>
                      <a:pt x="20718" y="66580"/>
                    </a:lnTo>
                    <a:lnTo>
                      <a:pt x="20718" y="67056"/>
                    </a:lnTo>
                    <a:lnTo>
                      <a:pt x="19956" y="68389"/>
                    </a:lnTo>
                    <a:lnTo>
                      <a:pt x="17289" y="73152"/>
                    </a:lnTo>
                    <a:lnTo>
                      <a:pt x="16146" y="75438"/>
                    </a:lnTo>
                    <a:lnTo>
                      <a:pt x="15003" y="77819"/>
                    </a:lnTo>
                    <a:cubicBezTo>
                      <a:pt x="14612" y="78467"/>
                      <a:pt x="14269" y="79134"/>
                      <a:pt x="13955" y="79820"/>
                    </a:cubicBezTo>
                    <a:cubicBezTo>
                      <a:pt x="13003" y="81725"/>
                      <a:pt x="12240" y="83534"/>
                      <a:pt x="11383" y="85439"/>
                    </a:cubicBezTo>
                    <a:cubicBezTo>
                      <a:pt x="11259" y="85773"/>
                      <a:pt x="11107" y="86096"/>
                      <a:pt x="10907" y="86392"/>
                    </a:cubicBezTo>
                    <a:lnTo>
                      <a:pt x="10907" y="86392"/>
                    </a:lnTo>
                    <a:cubicBezTo>
                      <a:pt x="9859" y="88678"/>
                      <a:pt x="8907" y="91059"/>
                      <a:pt x="8049" y="93440"/>
                    </a:cubicBezTo>
                    <a:cubicBezTo>
                      <a:pt x="8049" y="93440"/>
                      <a:pt x="8049" y="94297"/>
                      <a:pt x="8049" y="94679"/>
                    </a:cubicBezTo>
                    <a:cubicBezTo>
                      <a:pt x="8049" y="95060"/>
                      <a:pt x="7383" y="96488"/>
                      <a:pt x="7097" y="97346"/>
                    </a:cubicBezTo>
                    <a:cubicBezTo>
                      <a:pt x="6811" y="98203"/>
                      <a:pt x="6240" y="99631"/>
                      <a:pt x="5859" y="100870"/>
                    </a:cubicBezTo>
                    <a:lnTo>
                      <a:pt x="5001" y="103632"/>
                    </a:lnTo>
                    <a:cubicBezTo>
                      <a:pt x="5001" y="104680"/>
                      <a:pt x="4335" y="105728"/>
                      <a:pt x="4049" y="106775"/>
                    </a:cubicBezTo>
                    <a:cubicBezTo>
                      <a:pt x="3763" y="107823"/>
                      <a:pt x="3573" y="108109"/>
                      <a:pt x="3382" y="108871"/>
                    </a:cubicBezTo>
                    <a:lnTo>
                      <a:pt x="2525" y="112395"/>
                    </a:lnTo>
                    <a:cubicBezTo>
                      <a:pt x="2525" y="113729"/>
                      <a:pt x="1858" y="115062"/>
                      <a:pt x="1572" y="116396"/>
                    </a:cubicBezTo>
                    <a:cubicBezTo>
                      <a:pt x="1287" y="117729"/>
                      <a:pt x="1572" y="117348"/>
                      <a:pt x="1572" y="117824"/>
                    </a:cubicBezTo>
                    <a:cubicBezTo>
                      <a:pt x="1572" y="118301"/>
                      <a:pt x="1572" y="119729"/>
                      <a:pt x="1096" y="120682"/>
                    </a:cubicBezTo>
                    <a:cubicBezTo>
                      <a:pt x="620" y="121634"/>
                      <a:pt x="334" y="124873"/>
                      <a:pt x="48" y="126968"/>
                    </a:cubicBezTo>
                    <a:cubicBezTo>
                      <a:pt x="48" y="127540"/>
                      <a:pt x="48" y="128111"/>
                      <a:pt x="48" y="128683"/>
                    </a:cubicBezTo>
                    <a:cubicBezTo>
                      <a:pt x="48" y="129254"/>
                      <a:pt x="48" y="131350"/>
                      <a:pt x="48" y="132588"/>
                    </a:cubicBezTo>
                    <a:cubicBezTo>
                      <a:pt x="48" y="133826"/>
                      <a:pt x="48" y="134493"/>
                      <a:pt x="48" y="135350"/>
                    </a:cubicBezTo>
                    <a:cubicBezTo>
                      <a:pt x="48" y="138303"/>
                      <a:pt x="48" y="141161"/>
                      <a:pt x="48" y="144018"/>
                    </a:cubicBezTo>
                    <a:cubicBezTo>
                      <a:pt x="-447" y="157124"/>
                      <a:pt x="2868" y="170088"/>
                      <a:pt x="9573" y="181356"/>
                    </a:cubicBezTo>
                    <a:cubicBezTo>
                      <a:pt x="12945" y="186709"/>
                      <a:pt x="17555" y="191186"/>
                      <a:pt x="23004" y="194405"/>
                    </a:cubicBezTo>
                    <a:lnTo>
                      <a:pt x="44245" y="206788"/>
                    </a:lnTo>
                    <a:cubicBezTo>
                      <a:pt x="30243" y="198596"/>
                      <a:pt x="21480" y="181165"/>
                      <a:pt x="21384" y="156401"/>
                    </a:cubicBezTo>
                    <a:cubicBezTo>
                      <a:pt x="21384" y="153543"/>
                      <a:pt x="21384" y="150686"/>
                      <a:pt x="21384" y="1477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 rot="-3737907">
                <a:off x="6183484" y="1333464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36"/>
              <p:cNvSpPr/>
              <p:nvPr/>
            </p:nvSpPr>
            <p:spPr>
              <a:xfrm>
                <a:off x="6329121" y="1333823"/>
                <a:ext cx="51614" cy="189147"/>
              </a:xfrm>
              <a:custGeom>
                <a:avLst/>
                <a:gdLst/>
                <a:ahLst/>
                <a:cxnLst/>
                <a:rect l="l" t="t" r="r" b="b"/>
                <a:pathLst>
                  <a:path w="36671" h="121443" extrusionOk="0">
                    <a:moveTo>
                      <a:pt x="20288" y="24574"/>
                    </a:moveTo>
                    <a:lnTo>
                      <a:pt x="36671" y="15049"/>
                    </a:lnTo>
                    <a:lnTo>
                      <a:pt x="36671" y="78010"/>
                    </a:lnTo>
                    <a:lnTo>
                      <a:pt x="30004" y="81820"/>
                    </a:lnTo>
                    <a:lnTo>
                      <a:pt x="30004" y="91345"/>
                    </a:lnTo>
                    <a:lnTo>
                      <a:pt x="20479" y="96964"/>
                    </a:lnTo>
                    <a:lnTo>
                      <a:pt x="20479" y="114300"/>
                    </a:lnTo>
                    <a:lnTo>
                      <a:pt x="16097" y="121444"/>
                    </a:lnTo>
                    <a:lnTo>
                      <a:pt x="16097" y="99631"/>
                    </a:lnTo>
                    <a:lnTo>
                      <a:pt x="6572" y="105251"/>
                    </a:lnTo>
                    <a:lnTo>
                      <a:pt x="6572" y="95726"/>
                    </a:lnTo>
                    <a:lnTo>
                      <a:pt x="0" y="99536"/>
                    </a:lnTo>
                    <a:lnTo>
                      <a:pt x="0" y="36671"/>
                    </a:lnTo>
                    <a:lnTo>
                      <a:pt x="16288" y="27146"/>
                    </a:lnTo>
                    <a:lnTo>
                      <a:pt x="16288" y="19050"/>
                    </a:lnTo>
                    <a:lnTo>
                      <a:pt x="6763" y="24670"/>
                    </a:lnTo>
                    <a:lnTo>
                      <a:pt x="6763" y="14002"/>
                    </a:lnTo>
                    <a:lnTo>
                      <a:pt x="29813" y="0"/>
                    </a:lnTo>
                    <a:lnTo>
                      <a:pt x="29813" y="10668"/>
                    </a:lnTo>
                    <a:lnTo>
                      <a:pt x="20288" y="16288"/>
                    </a:lnTo>
                    <a:close/>
                    <a:moveTo>
                      <a:pt x="32195" y="40957"/>
                    </a:moveTo>
                    <a:lnTo>
                      <a:pt x="32195" y="23622"/>
                    </a:lnTo>
                    <a:lnTo>
                      <a:pt x="4191" y="39814"/>
                    </a:lnTo>
                    <a:lnTo>
                      <a:pt x="4191" y="57150"/>
                    </a:lnTo>
                    <a:lnTo>
                      <a:pt x="32195" y="4095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A2E19D8-CF7D-477E-5CE2-0A3ADD3E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73" y="1050186"/>
            <a:ext cx="5939257" cy="336557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4040D3D8-8A3C-FF75-DDDF-EB7A2C97C934}"/>
              </a:ext>
            </a:extLst>
          </p:cNvPr>
          <p:cNvSpPr txBox="1">
            <a:spLocks/>
          </p:cNvSpPr>
          <p:nvPr/>
        </p:nvSpPr>
        <p:spPr>
          <a:xfrm>
            <a:off x="410545" y="51638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defTabSz="914377">
              <a:buClr>
                <a:srgbClr val="4A86E8"/>
              </a:buClr>
            </a:pPr>
            <a:r>
              <a:rPr lang="en-US" sz="2400" b="1" dirty="0">
                <a:solidFill>
                  <a:srgbClr val="134595"/>
                </a:solidFill>
              </a:rPr>
              <a:t>…is there a duty to be AI competent?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161172-8587-CA0F-1133-53B7B211E6E1}"/>
              </a:ext>
            </a:extLst>
          </p:cNvPr>
          <p:cNvGrpSpPr/>
          <p:nvPr/>
        </p:nvGrpSpPr>
        <p:grpSpPr>
          <a:xfrm>
            <a:off x="823907" y="1142011"/>
            <a:ext cx="2027100" cy="2730056"/>
            <a:chOff x="766237" y="656656"/>
            <a:chExt cx="3369778" cy="475391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ED965B0-E15C-A9A8-993D-32AB93BC3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37" y="656656"/>
              <a:ext cx="3369778" cy="475391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40B1B7A-44A8-4133-E109-BC96C0A62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6" b="94500" l="9966" r="89982">
                          <a14:foregroundMark x1="30545" y1="11593" x2="27911" y2="15337"/>
                          <a14:foregroundMark x1="37284" y1="29202" x2="34650" y2="24322"/>
                          <a14:foregroundMark x1="65169" y1="23961" x2="65169" y2="23961"/>
                          <a14:foregroundMark x1="69274" y1="16473" x2="67777" y2="18539"/>
                          <a14:foregroundMark x1="71340" y1="19287" x2="71340" y2="19287"/>
                          <a14:foregroundMark x1="79009" y1="25458" x2="77511" y2="28634"/>
                          <a14:foregroundMark x1="78260" y1="35554" x2="78260" y2="35554"/>
                          <a14:foregroundMark x1="74697" y1="35941" x2="74697" y2="35941"/>
                          <a14:foregroundMark x1="72270" y1="37051" x2="72270" y2="37051"/>
                          <a14:foregroundMark x1="72089" y1="37051" x2="69662" y2="38368"/>
                          <a14:foregroundMark x1="73199" y1="36483" x2="75626" y2="36122"/>
                          <a14:foregroundMark x1="76194" y1="31061" x2="74877" y2="31810"/>
                          <a14:foregroundMark x1="77330" y1="31629" x2="75445" y2="31991"/>
                          <a14:foregroundMark x1="79370" y1="25458" x2="80119" y2="23573"/>
                          <a14:foregroundMark x1="33721" y1="22076" x2="32791" y2="18539"/>
                          <a14:foregroundMark x1="34650" y1="38187" x2="23315" y2="35864"/>
                          <a14:foregroundMark x1="23315" y1="35864" x2="23057" y2="38368"/>
                          <a14:foregroundMark x1="53550" y1="19468" x2="47560" y2="20217"/>
                          <a14:foregroundMark x1="47199" y1="93003" x2="48696" y2="92073"/>
                          <a14:foregroundMark x1="57475" y1="93184" x2="41028" y2="94500"/>
                          <a14:foregroundMark x1="68345" y1="57836" x2="75265" y2="55022"/>
                          <a14:foregroundMark x1="26982" y1="51459" x2="34650" y2="48851"/>
                          <a14:foregroundMark x1="44023" y1="33695" x2="38575" y2="30312"/>
                          <a14:foregroundMark x1="44203" y1="34624" x2="40279" y2="34805"/>
                          <a14:foregroundMark x1="41776" y1="39117" x2="39711" y2="43971"/>
                          <a14:foregroundMark x1="35037" y1="37800" x2="38575" y2="37051"/>
                          <a14:foregroundMark x1="35037" y1="48851" x2="40640" y2="43042"/>
                          <a14:foregroundMark x1="55048" y1="32559" x2="64601" y2="27730"/>
                          <a14:foregroundMark x1="64601" y1="27730" x2="64963" y2="27137"/>
                          <a14:foregroundMark x1="58792" y1="33488" x2="65531" y2="37800"/>
                          <a14:foregroundMark x1="64963" y1="48283" x2="60676" y2="44358"/>
                          <a14:foregroundMark x1="72270" y1="54092" x2="66460" y2="56519"/>
                          <a14:foregroundMark x1="64963" y1="38549" x2="69455" y2="37619"/>
                          <a14:foregroundMark x1="64601" y1="26749" x2="66460" y2="20578"/>
                          <a14:foregroundMark x1="52440" y1="33127" x2="48515" y2="24710"/>
                          <a14:foregroundMark x1="70772" y1="19287" x2="70772" y2="19287"/>
                          <a14:foregroundMark x1="77872" y1="28634" x2="77872" y2="28634"/>
                          <a14:foregroundMark x1="79009" y1="28634" x2="77692" y2="28634"/>
                          <a14:foregroundMark x1="33333" y1="18539" x2="32791" y2="16654"/>
                          <a14:foregroundMark x1="71340" y1="19287" x2="71340" y2="19287"/>
                          <a14:foregroundMark x1="71882" y1="19468" x2="71133" y2="1908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2184" y="859020"/>
              <a:ext cx="2160945" cy="21609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DA43F0-193E-546D-DEDB-CCC942C1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86150" cy="5143500"/>
          </a:xfrm>
          <a:prstGeom prst="rect">
            <a:avLst/>
          </a:prstGeom>
        </p:spPr>
      </p:pic>
      <p:grpSp>
        <p:nvGrpSpPr>
          <p:cNvPr id="12" name="Google Shape;537;p36">
            <a:extLst>
              <a:ext uri="{FF2B5EF4-FFF2-40B4-BE49-F238E27FC236}">
                <a16:creationId xmlns:a16="http://schemas.microsoft.com/office/drawing/2014/main" id="{3F2A9F15-2DE0-1D51-BE95-019D98EA7028}"/>
              </a:ext>
            </a:extLst>
          </p:cNvPr>
          <p:cNvGrpSpPr/>
          <p:nvPr/>
        </p:nvGrpSpPr>
        <p:grpSpPr>
          <a:xfrm>
            <a:off x="5373392" y="2138756"/>
            <a:ext cx="2330915" cy="2166393"/>
            <a:chOff x="6556461" y="1018288"/>
            <a:chExt cx="2231608" cy="2073897"/>
          </a:xfrm>
        </p:grpSpPr>
        <p:sp>
          <p:nvSpPr>
            <p:cNvPr id="13" name="Google Shape;538;p36">
              <a:extLst>
                <a:ext uri="{FF2B5EF4-FFF2-40B4-BE49-F238E27FC236}">
                  <a16:creationId xmlns:a16="http://schemas.microsoft.com/office/drawing/2014/main" id="{5D3B47AB-9728-9607-601D-075889DED91A}"/>
                </a:ext>
              </a:extLst>
            </p:cNvPr>
            <p:cNvSpPr/>
            <p:nvPr/>
          </p:nvSpPr>
          <p:spPr>
            <a:xfrm>
              <a:off x="7681764" y="2286476"/>
              <a:ext cx="1092706" cy="701589"/>
            </a:xfrm>
            <a:custGeom>
              <a:avLst/>
              <a:gdLst/>
              <a:ahLst/>
              <a:cxnLst/>
              <a:rect l="l" t="t" r="r" b="b"/>
              <a:pathLst>
                <a:path w="956417" h="554616" extrusionOk="0">
                  <a:moveTo>
                    <a:pt x="944201" y="199311"/>
                  </a:moveTo>
                  <a:cubicBezTo>
                    <a:pt x="960489" y="208836"/>
                    <a:pt x="960489" y="223885"/>
                    <a:pt x="944201" y="233220"/>
                  </a:cubicBezTo>
                  <a:lnTo>
                    <a:pt x="404134" y="547545"/>
                  </a:lnTo>
                  <a:cubicBezTo>
                    <a:pt x="385741" y="556974"/>
                    <a:pt x="363948" y="556974"/>
                    <a:pt x="345555" y="547545"/>
                  </a:cubicBezTo>
                  <a:lnTo>
                    <a:pt x="12180" y="355235"/>
                  </a:lnTo>
                  <a:cubicBezTo>
                    <a:pt x="-4012" y="345710"/>
                    <a:pt x="-4108" y="330661"/>
                    <a:pt x="12180" y="321326"/>
                  </a:cubicBezTo>
                  <a:lnTo>
                    <a:pt x="552248" y="7001"/>
                  </a:lnTo>
                  <a:cubicBezTo>
                    <a:pt x="570660" y="-2334"/>
                    <a:pt x="592415" y="-2334"/>
                    <a:pt x="610826" y="700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539;p36">
              <a:extLst>
                <a:ext uri="{FF2B5EF4-FFF2-40B4-BE49-F238E27FC236}">
                  <a16:creationId xmlns:a16="http://schemas.microsoft.com/office/drawing/2014/main" id="{871DD69A-0FEE-F32D-0E08-86D95E81BFE8}"/>
                </a:ext>
              </a:extLst>
            </p:cNvPr>
            <p:cNvGrpSpPr/>
            <p:nvPr/>
          </p:nvGrpSpPr>
          <p:grpSpPr>
            <a:xfrm>
              <a:off x="6556461" y="1641061"/>
              <a:ext cx="1962670" cy="1451124"/>
              <a:chOff x="5229636" y="1954733"/>
              <a:chExt cx="2415891" cy="1786439"/>
            </a:xfrm>
          </p:grpSpPr>
          <p:sp>
            <p:nvSpPr>
              <p:cNvPr id="60" name="Google Shape;540;p36">
                <a:extLst>
                  <a:ext uri="{FF2B5EF4-FFF2-40B4-BE49-F238E27FC236}">
                    <a16:creationId xmlns:a16="http://schemas.microsoft.com/office/drawing/2014/main" id="{EA0CAB1C-1BDC-8530-8597-46E6896335E3}"/>
                  </a:ext>
                </a:extLst>
              </p:cNvPr>
              <p:cNvSpPr/>
              <p:nvPr/>
            </p:nvSpPr>
            <p:spPr>
              <a:xfrm>
                <a:off x="5249330" y="2228184"/>
                <a:ext cx="2359264" cy="1512988"/>
              </a:xfrm>
              <a:custGeom>
                <a:avLst/>
                <a:gdLst/>
                <a:ahLst/>
                <a:cxnLst/>
                <a:rect l="l" t="t" r="r" b="b"/>
                <a:pathLst>
                  <a:path w="1676209" h="971421" extrusionOk="0">
                    <a:moveTo>
                      <a:pt x="1654778" y="349456"/>
                    </a:moveTo>
                    <a:cubicBezTo>
                      <a:pt x="1683353" y="365839"/>
                      <a:pt x="1683353" y="392509"/>
                      <a:pt x="1654778" y="408892"/>
                    </a:cubicBezTo>
                    <a:lnTo>
                      <a:pt x="708088" y="959056"/>
                    </a:lnTo>
                    <a:cubicBezTo>
                      <a:pt x="675818" y="975543"/>
                      <a:pt x="637585" y="975543"/>
                      <a:pt x="605314" y="959056"/>
                    </a:cubicBezTo>
                    <a:lnTo>
                      <a:pt x="21431" y="621966"/>
                    </a:lnTo>
                    <a:cubicBezTo>
                      <a:pt x="-7144" y="605583"/>
                      <a:pt x="-7144" y="578913"/>
                      <a:pt x="21431" y="562435"/>
                    </a:cubicBezTo>
                    <a:lnTo>
                      <a:pt x="968216" y="12366"/>
                    </a:lnTo>
                    <a:cubicBezTo>
                      <a:pt x="1000458" y="-4122"/>
                      <a:pt x="1038654" y="-4122"/>
                      <a:pt x="1070896" y="12366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541;p36">
                <a:extLst>
                  <a:ext uri="{FF2B5EF4-FFF2-40B4-BE49-F238E27FC236}">
                    <a16:creationId xmlns:a16="http://schemas.microsoft.com/office/drawing/2014/main" id="{61E587D6-A225-1355-40DE-0AF3E2615EE6}"/>
                  </a:ext>
                </a:extLst>
              </p:cNvPr>
              <p:cNvSpPr/>
              <p:nvPr/>
            </p:nvSpPr>
            <p:spPr>
              <a:xfrm>
                <a:off x="5229904" y="1954733"/>
                <a:ext cx="2415119" cy="1549205"/>
              </a:xfrm>
              <a:custGeom>
                <a:avLst/>
                <a:gdLst/>
                <a:ahLst/>
                <a:cxnLst/>
                <a:rect l="l" t="t" r="r" b="b"/>
                <a:pathLst>
                  <a:path w="1715893" h="994674" extrusionOk="0">
                    <a:moveTo>
                      <a:pt x="1693927" y="357666"/>
                    </a:moveTo>
                    <a:cubicBezTo>
                      <a:pt x="1723169" y="374525"/>
                      <a:pt x="1723264" y="401767"/>
                      <a:pt x="1693927" y="418626"/>
                    </a:cubicBezTo>
                    <a:lnTo>
                      <a:pt x="724854" y="982030"/>
                    </a:lnTo>
                    <a:cubicBezTo>
                      <a:pt x="691792" y="998889"/>
                      <a:pt x="652663" y="998889"/>
                      <a:pt x="619602" y="982030"/>
                    </a:cubicBezTo>
                    <a:lnTo>
                      <a:pt x="21718" y="636844"/>
                    </a:lnTo>
                    <a:cubicBezTo>
                      <a:pt x="-6857" y="619985"/>
                      <a:pt x="-7619" y="592743"/>
                      <a:pt x="21718" y="575884"/>
                    </a:cubicBezTo>
                    <a:lnTo>
                      <a:pt x="991172" y="12480"/>
                    </a:lnTo>
                    <a:cubicBezTo>
                      <a:pt x="1024119" y="-4160"/>
                      <a:pt x="1063000" y="-4160"/>
                      <a:pt x="1095947" y="124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542;p36">
                <a:extLst>
                  <a:ext uri="{FF2B5EF4-FFF2-40B4-BE49-F238E27FC236}">
                    <a16:creationId xmlns:a16="http://schemas.microsoft.com/office/drawing/2014/main" id="{E8C8804D-0982-45BB-CCBC-B10B1F198274}"/>
                  </a:ext>
                </a:extLst>
              </p:cNvPr>
              <p:cNvSpPr/>
              <p:nvPr/>
            </p:nvSpPr>
            <p:spPr>
              <a:xfrm>
                <a:off x="5529281" y="2038047"/>
                <a:ext cx="1970165" cy="1263382"/>
              </a:xfrm>
              <a:custGeom>
                <a:avLst/>
                <a:gdLst/>
                <a:ahLst/>
                <a:cxnLst/>
                <a:rect l="l" t="t" r="r" b="b"/>
                <a:pathLst>
                  <a:path w="1399762" h="811160" extrusionOk="0">
                    <a:moveTo>
                      <a:pt x="1392778" y="315063"/>
                    </a:moveTo>
                    <a:cubicBezTo>
                      <a:pt x="1398197" y="316940"/>
                      <a:pt x="1401064" y="322855"/>
                      <a:pt x="1399188" y="328275"/>
                    </a:cubicBezTo>
                    <a:cubicBezTo>
                      <a:pt x="1398150" y="331275"/>
                      <a:pt x="1395787" y="333647"/>
                      <a:pt x="1392778" y="334685"/>
                    </a:cubicBezTo>
                    <a:lnTo>
                      <a:pt x="579438" y="807125"/>
                    </a:lnTo>
                    <a:cubicBezTo>
                      <a:pt x="568808" y="812506"/>
                      <a:pt x="556254" y="812506"/>
                      <a:pt x="545624" y="807125"/>
                    </a:cubicBezTo>
                    <a:lnTo>
                      <a:pt x="6985" y="496134"/>
                    </a:lnTo>
                    <a:cubicBezTo>
                      <a:pt x="1565" y="494257"/>
                      <a:pt x="-1302" y="488342"/>
                      <a:pt x="575" y="482922"/>
                    </a:cubicBezTo>
                    <a:cubicBezTo>
                      <a:pt x="1613" y="479922"/>
                      <a:pt x="3975" y="477550"/>
                      <a:pt x="6985" y="476512"/>
                    </a:cubicBezTo>
                    <a:lnTo>
                      <a:pt x="820039" y="4072"/>
                    </a:lnTo>
                    <a:cubicBezTo>
                      <a:pt x="830688" y="-1357"/>
                      <a:pt x="843299" y="-1357"/>
                      <a:pt x="853948" y="40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543;p36">
                <a:extLst>
                  <a:ext uri="{FF2B5EF4-FFF2-40B4-BE49-F238E27FC236}">
                    <a16:creationId xmlns:a16="http://schemas.microsoft.com/office/drawing/2014/main" id="{73B17D69-A205-37F2-3BBE-83AC54C00092}"/>
                  </a:ext>
                </a:extLst>
              </p:cNvPr>
              <p:cNvSpPr/>
              <p:nvPr/>
            </p:nvSpPr>
            <p:spPr>
              <a:xfrm>
                <a:off x="5229636" y="2559768"/>
                <a:ext cx="2415891" cy="1056116"/>
              </a:xfrm>
              <a:custGeom>
                <a:avLst/>
                <a:gdLst/>
                <a:ahLst/>
                <a:cxnLst/>
                <a:rect l="l" t="t" r="r" b="b"/>
                <a:pathLst>
                  <a:path w="1716441" h="678084" extrusionOk="0">
                    <a:moveTo>
                      <a:pt x="1716406" y="2286"/>
                    </a:moveTo>
                    <a:cubicBezTo>
                      <a:pt x="1716454" y="3077"/>
                      <a:pt x="1716454" y="3877"/>
                      <a:pt x="1716406" y="4667"/>
                    </a:cubicBezTo>
                    <a:cubicBezTo>
                      <a:pt x="1716282" y="5305"/>
                      <a:pt x="1716120" y="5944"/>
                      <a:pt x="1715930" y="6572"/>
                    </a:cubicBezTo>
                    <a:cubicBezTo>
                      <a:pt x="1715749" y="7315"/>
                      <a:pt x="1715530" y="8049"/>
                      <a:pt x="1715263" y="8763"/>
                    </a:cubicBezTo>
                    <a:cubicBezTo>
                      <a:pt x="1715063" y="9392"/>
                      <a:pt x="1714815" y="9992"/>
                      <a:pt x="1714501" y="10573"/>
                    </a:cubicBezTo>
                    <a:cubicBezTo>
                      <a:pt x="1714501" y="11335"/>
                      <a:pt x="1713834" y="12097"/>
                      <a:pt x="1713453" y="12954"/>
                    </a:cubicBezTo>
                    <a:lnTo>
                      <a:pt x="1712501" y="14573"/>
                    </a:lnTo>
                    <a:lnTo>
                      <a:pt x="1710691" y="17145"/>
                    </a:lnTo>
                    <a:lnTo>
                      <a:pt x="1709548" y="18669"/>
                    </a:lnTo>
                    <a:cubicBezTo>
                      <a:pt x="1708595" y="19812"/>
                      <a:pt x="1707452" y="20955"/>
                      <a:pt x="1706405" y="22003"/>
                    </a:cubicBezTo>
                    <a:lnTo>
                      <a:pt x="1705071" y="23241"/>
                    </a:lnTo>
                    <a:lnTo>
                      <a:pt x="1702880" y="25146"/>
                    </a:lnTo>
                    <a:lnTo>
                      <a:pt x="1700785" y="26765"/>
                    </a:lnTo>
                    <a:cubicBezTo>
                      <a:pt x="1699899" y="27422"/>
                      <a:pt x="1698975" y="28032"/>
                      <a:pt x="1698023" y="28575"/>
                    </a:cubicBezTo>
                    <a:lnTo>
                      <a:pt x="1695260" y="30385"/>
                    </a:lnTo>
                    <a:lnTo>
                      <a:pt x="725044" y="593788"/>
                    </a:lnTo>
                    <a:cubicBezTo>
                      <a:pt x="721672" y="595627"/>
                      <a:pt x="718215" y="597284"/>
                      <a:pt x="714662" y="598742"/>
                    </a:cubicBezTo>
                    <a:lnTo>
                      <a:pt x="711804" y="599789"/>
                    </a:lnTo>
                    <a:cubicBezTo>
                      <a:pt x="709518" y="600647"/>
                      <a:pt x="707137" y="601313"/>
                      <a:pt x="704756" y="601980"/>
                    </a:cubicBezTo>
                    <a:cubicBezTo>
                      <a:pt x="702375" y="602647"/>
                      <a:pt x="699898" y="603313"/>
                      <a:pt x="697326" y="603790"/>
                    </a:cubicBezTo>
                    <a:cubicBezTo>
                      <a:pt x="694754" y="604266"/>
                      <a:pt x="691325" y="604933"/>
                      <a:pt x="688277" y="605314"/>
                    </a:cubicBezTo>
                    <a:lnTo>
                      <a:pt x="686087" y="605314"/>
                    </a:lnTo>
                    <a:cubicBezTo>
                      <a:pt x="681991" y="605314"/>
                      <a:pt x="677800" y="605885"/>
                      <a:pt x="673609" y="605980"/>
                    </a:cubicBezTo>
                    <a:lnTo>
                      <a:pt x="671609" y="605980"/>
                    </a:lnTo>
                    <a:cubicBezTo>
                      <a:pt x="667513" y="605980"/>
                      <a:pt x="663322" y="605980"/>
                      <a:pt x="659226" y="605314"/>
                    </a:cubicBezTo>
                    <a:lnTo>
                      <a:pt x="657416" y="605314"/>
                    </a:lnTo>
                    <a:cubicBezTo>
                      <a:pt x="653321" y="604742"/>
                      <a:pt x="649416" y="604076"/>
                      <a:pt x="645510" y="603218"/>
                    </a:cubicBezTo>
                    <a:lnTo>
                      <a:pt x="643319" y="602647"/>
                    </a:lnTo>
                    <a:cubicBezTo>
                      <a:pt x="639833" y="601799"/>
                      <a:pt x="636395" y="600751"/>
                      <a:pt x="633033" y="599504"/>
                    </a:cubicBezTo>
                    <a:lnTo>
                      <a:pt x="631223" y="598932"/>
                    </a:lnTo>
                    <a:cubicBezTo>
                      <a:pt x="627289" y="597427"/>
                      <a:pt x="623469" y="595646"/>
                      <a:pt x="619793" y="593598"/>
                    </a:cubicBezTo>
                    <a:lnTo>
                      <a:pt x="21908" y="248603"/>
                    </a:lnTo>
                    <a:cubicBezTo>
                      <a:pt x="7240" y="240125"/>
                      <a:pt x="-94" y="228981"/>
                      <a:pt x="1" y="217932"/>
                    </a:cubicBezTo>
                    <a:lnTo>
                      <a:pt x="1" y="290989"/>
                    </a:lnTo>
                    <a:cubicBezTo>
                      <a:pt x="1" y="302038"/>
                      <a:pt x="7240" y="313182"/>
                      <a:pt x="21908" y="321659"/>
                    </a:cubicBezTo>
                    <a:lnTo>
                      <a:pt x="619793" y="666845"/>
                    </a:lnTo>
                    <a:cubicBezTo>
                      <a:pt x="623241" y="668846"/>
                      <a:pt x="626832" y="670570"/>
                      <a:pt x="630556" y="671989"/>
                    </a:cubicBezTo>
                    <a:lnTo>
                      <a:pt x="631223" y="671989"/>
                    </a:lnTo>
                    <a:lnTo>
                      <a:pt x="633033" y="672655"/>
                    </a:lnTo>
                    <a:cubicBezTo>
                      <a:pt x="635185" y="673503"/>
                      <a:pt x="637376" y="674227"/>
                      <a:pt x="639605" y="674846"/>
                    </a:cubicBezTo>
                    <a:lnTo>
                      <a:pt x="643319" y="675799"/>
                    </a:lnTo>
                    <a:lnTo>
                      <a:pt x="645415" y="676275"/>
                    </a:lnTo>
                    <a:lnTo>
                      <a:pt x="647415" y="676751"/>
                    </a:lnTo>
                    <a:cubicBezTo>
                      <a:pt x="649796" y="677323"/>
                      <a:pt x="652273" y="677704"/>
                      <a:pt x="654750" y="678085"/>
                    </a:cubicBezTo>
                    <a:lnTo>
                      <a:pt x="657416" y="678085"/>
                    </a:lnTo>
                    <a:lnTo>
                      <a:pt x="659226" y="678085"/>
                    </a:lnTo>
                    <a:lnTo>
                      <a:pt x="661988" y="678085"/>
                    </a:lnTo>
                    <a:cubicBezTo>
                      <a:pt x="664370" y="678085"/>
                      <a:pt x="666846" y="678085"/>
                      <a:pt x="669323" y="678085"/>
                    </a:cubicBezTo>
                    <a:lnTo>
                      <a:pt x="676943" y="678085"/>
                    </a:lnTo>
                    <a:lnTo>
                      <a:pt x="685134" y="677513"/>
                    </a:lnTo>
                    <a:lnTo>
                      <a:pt x="686087" y="677513"/>
                    </a:lnTo>
                    <a:lnTo>
                      <a:pt x="688277" y="677513"/>
                    </a:lnTo>
                    <a:lnTo>
                      <a:pt x="694564" y="676561"/>
                    </a:lnTo>
                    <a:cubicBezTo>
                      <a:pt x="695516" y="676561"/>
                      <a:pt x="696374" y="676085"/>
                      <a:pt x="697326" y="675894"/>
                    </a:cubicBezTo>
                    <a:cubicBezTo>
                      <a:pt x="699803" y="675894"/>
                      <a:pt x="702279" y="674751"/>
                      <a:pt x="704756" y="674084"/>
                    </a:cubicBezTo>
                    <a:lnTo>
                      <a:pt x="708661" y="673132"/>
                    </a:lnTo>
                    <a:lnTo>
                      <a:pt x="711709" y="671894"/>
                    </a:lnTo>
                    <a:lnTo>
                      <a:pt x="714662" y="670846"/>
                    </a:lnTo>
                    <a:cubicBezTo>
                      <a:pt x="718243" y="669465"/>
                      <a:pt x="721720" y="667807"/>
                      <a:pt x="725044" y="665893"/>
                    </a:cubicBezTo>
                    <a:lnTo>
                      <a:pt x="1694499" y="102489"/>
                    </a:lnTo>
                    <a:lnTo>
                      <a:pt x="1695356" y="102013"/>
                    </a:lnTo>
                    <a:lnTo>
                      <a:pt x="1697261" y="100679"/>
                    </a:lnTo>
                    <a:lnTo>
                      <a:pt x="1699928" y="98965"/>
                    </a:lnTo>
                    <a:lnTo>
                      <a:pt x="1702023" y="97250"/>
                    </a:lnTo>
                    <a:lnTo>
                      <a:pt x="1704309" y="95440"/>
                    </a:lnTo>
                    <a:lnTo>
                      <a:pt x="1704785" y="95440"/>
                    </a:lnTo>
                    <a:lnTo>
                      <a:pt x="1705547" y="94679"/>
                    </a:lnTo>
                    <a:cubicBezTo>
                      <a:pt x="1706691" y="93536"/>
                      <a:pt x="1707738" y="92393"/>
                      <a:pt x="1708691" y="91250"/>
                    </a:cubicBezTo>
                    <a:cubicBezTo>
                      <a:pt x="1708986" y="91049"/>
                      <a:pt x="1709253" y="90792"/>
                      <a:pt x="1709453" y="90488"/>
                    </a:cubicBezTo>
                    <a:cubicBezTo>
                      <a:pt x="1709634" y="90249"/>
                      <a:pt x="1709796" y="89992"/>
                      <a:pt x="1709929" y="89726"/>
                    </a:cubicBezTo>
                    <a:cubicBezTo>
                      <a:pt x="1710567" y="88916"/>
                      <a:pt x="1711139" y="88059"/>
                      <a:pt x="1711643" y="87154"/>
                    </a:cubicBezTo>
                    <a:cubicBezTo>
                      <a:pt x="1711929" y="86830"/>
                      <a:pt x="1712186" y="86478"/>
                      <a:pt x="1712405" y="86106"/>
                    </a:cubicBezTo>
                    <a:lnTo>
                      <a:pt x="1712405" y="85535"/>
                    </a:lnTo>
                    <a:cubicBezTo>
                      <a:pt x="1712796" y="84792"/>
                      <a:pt x="1713139" y="84029"/>
                      <a:pt x="1713453" y="83248"/>
                    </a:cubicBezTo>
                    <a:lnTo>
                      <a:pt x="1714120" y="81820"/>
                    </a:lnTo>
                    <a:cubicBezTo>
                      <a:pt x="1714129" y="81658"/>
                      <a:pt x="1714129" y="81505"/>
                      <a:pt x="1714120" y="81344"/>
                    </a:cubicBezTo>
                    <a:cubicBezTo>
                      <a:pt x="1714396" y="80629"/>
                      <a:pt x="1714625" y="79896"/>
                      <a:pt x="1714787" y="79153"/>
                    </a:cubicBezTo>
                    <a:cubicBezTo>
                      <a:pt x="1714787" y="78677"/>
                      <a:pt x="1714787" y="78200"/>
                      <a:pt x="1714787" y="77629"/>
                    </a:cubicBezTo>
                    <a:cubicBezTo>
                      <a:pt x="1714787" y="77057"/>
                      <a:pt x="1714787" y="77629"/>
                      <a:pt x="1714787" y="77629"/>
                    </a:cubicBezTo>
                    <a:lnTo>
                      <a:pt x="1714787" y="75343"/>
                    </a:lnTo>
                    <a:cubicBezTo>
                      <a:pt x="1714730" y="74838"/>
                      <a:pt x="1714730" y="74324"/>
                      <a:pt x="1714787" y="73819"/>
                    </a:cubicBezTo>
                    <a:lnTo>
                      <a:pt x="1714787" y="73152"/>
                    </a:lnTo>
                    <a:lnTo>
                      <a:pt x="1714787" y="0"/>
                    </a:lnTo>
                    <a:cubicBezTo>
                      <a:pt x="1715396" y="714"/>
                      <a:pt x="1715939" y="1476"/>
                      <a:pt x="1716406" y="2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544;p36">
                <a:extLst>
                  <a:ext uri="{FF2B5EF4-FFF2-40B4-BE49-F238E27FC236}">
                    <a16:creationId xmlns:a16="http://schemas.microsoft.com/office/drawing/2014/main" id="{ABF693BE-86B6-36C7-82AB-1FCCC4059988}"/>
                  </a:ext>
                </a:extLst>
              </p:cNvPr>
              <p:cNvSpPr/>
              <p:nvPr/>
            </p:nvSpPr>
            <p:spPr>
              <a:xfrm>
                <a:off x="5685973" y="3060560"/>
                <a:ext cx="208442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48094" h="85891" extrusionOk="0">
                    <a:moveTo>
                      <a:pt x="140373" y="52030"/>
                    </a:moveTo>
                    <a:cubicBezTo>
                      <a:pt x="146345" y="54078"/>
                      <a:pt x="149526" y="60584"/>
                      <a:pt x="147469" y="66556"/>
                    </a:cubicBezTo>
                    <a:cubicBezTo>
                      <a:pt x="146326" y="69890"/>
                      <a:pt x="143706" y="72509"/>
                      <a:pt x="140373" y="73652"/>
                    </a:cubicBezTo>
                    <a:lnTo>
                      <a:pt x="126847" y="81463"/>
                    </a:lnTo>
                    <a:cubicBezTo>
                      <a:pt x="115170" y="87368"/>
                      <a:pt x="101377" y="87368"/>
                      <a:pt x="89700" y="81463"/>
                    </a:cubicBezTo>
                    <a:lnTo>
                      <a:pt x="7785" y="33838"/>
                    </a:lnTo>
                    <a:cubicBezTo>
                      <a:pt x="1841" y="31875"/>
                      <a:pt x="-1388" y="25465"/>
                      <a:pt x="574" y="19522"/>
                    </a:cubicBezTo>
                    <a:cubicBezTo>
                      <a:pt x="1698" y="16112"/>
                      <a:pt x="4375" y="13435"/>
                      <a:pt x="7785" y="12311"/>
                    </a:cubicBezTo>
                    <a:lnTo>
                      <a:pt x="21310" y="4500"/>
                    </a:lnTo>
                    <a:cubicBezTo>
                      <a:pt x="32969" y="-1500"/>
                      <a:pt x="46799" y="-1500"/>
                      <a:pt x="58458" y="4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545;p36">
                <a:extLst>
                  <a:ext uri="{FF2B5EF4-FFF2-40B4-BE49-F238E27FC236}">
                    <a16:creationId xmlns:a16="http://schemas.microsoft.com/office/drawing/2014/main" id="{209E37C1-5A18-1C41-C060-8B97251CC9CC}"/>
                  </a:ext>
                </a:extLst>
              </p:cNvPr>
              <p:cNvSpPr/>
              <p:nvPr/>
            </p:nvSpPr>
            <p:spPr>
              <a:xfrm>
                <a:off x="5936341" y="2771385"/>
                <a:ext cx="375079" cy="240441"/>
              </a:xfrm>
              <a:custGeom>
                <a:avLst/>
                <a:gdLst/>
                <a:ahLst/>
                <a:cxnLst/>
                <a:rect l="l" t="t" r="r" b="b"/>
                <a:pathLst>
                  <a:path w="266486" h="154376" extrusionOk="0">
                    <a:moveTo>
                      <a:pt x="227160" y="22610"/>
                    </a:moveTo>
                    <a:cubicBezTo>
                      <a:pt x="279357" y="52709"/>
                      <a:pt x="279643" y="101572"/>
                      <a:pt x="227731" y="131766"/>
                    </a:cubicBezTo>
                    <a:cubicBezTo>
                      <a:pt x="175820" y="161961"/>
                      <a:pt x="91524" y="161866"/>
                      <a:pt x="39327" y="131766"/>
                    </a:cubicBezTo>
                    <a:cubicBezTo>
                      <a:pt x="-12870" y="101667"/>
                      <a:pt x="-13156" y="52709"/>
                      <a:pt x="38755" y="22610"/>
                    </a:cubicBezTo>
                    <a:cubicBezTo>
                      <a:pt x="90667" y="-7489"/>
                      <a:pt x="174963" y="-7584"/>
                      <a:pt x="227160" y="22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546;p36">
                <a:extLst>
                  <a:ext uri="{FF2B5EF4-FFF2-40B4-BE49-F238E27FC236}">
                    <a16:creationId xmlns:a16="http://schemas.microsoft.com/office/drawing/2014/main" id="{2452D3EB-2B5E-64DA-E1C4-1462F2F6CEFB}"/>
                  </a:ext>
                </a:extLst>
              </p:cNvPr>
              <p:cNvSpPr/>
              <p:nvPr/>
            </p:nvSpPr>
            <p:spPr>
              <a:xfrm>
                <a:off x="6039614" y="2843581"/>
                <a:ext cx="195196" cy="70466"/>
              </a:xfrm>
              <a:custGeom>
                <a:avLst/>
                <a:gdLst/>
                <a:ahLst/>
                <a:cxnLst/>
                <a:rect l="l" t="t" r="r" b="b"/>
                <a:pathLst>
                  <a:path w="138683" h="45243" extrusionOk="0">
                    <a:moveTo>
                      <a:pt x="138589" y="19621"/>
                    </a:moveTo>
                    <a:lnTo>
                      <a:pt x="138684" y="45244"/>
                    </a:lnTo>
                    <a:lnTo>
                      <a:pt x="286" y="45244"/>
                    </a:lnTo>
                    <a:lnTo>
                      <a:pt x="0" y="0"/>
                    </a:lnTo>
                    <a:lnTo>
                      <a:pt x="44291" y="0"/>
                    </a:lnTo>
                    <a:lnTo>
                      <a:pt x="44482" y="19621"/>
                    </a:lnTo>
                    <a:lnTo>
                      <a:pt x="138589" y="19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547;p36">
                <a:extLst>
                  <a:ext uri="{FF2B5EF4-FFF2-40B4-BE49-F238E27FC236}">
                    <a16:creationId xmlns:a16="http://schemas.microsoft.com/office/drawing/2014/main" id="{BF5DC228-A523-EEAD-1227-3C7E0C60ADA2}"/>
                  </a:ext>
                </a:extLst>
              </p:cNvPr>
              <p:cNvSpPr/>
              <p:nvPr/>
            </p:nvSpPr>
            <p:spPr>
              <a:xfrm>
                <a:off x="6204164" y="2470872"/>
                <a:ext cx="587386" cy="376331"/>
              </a:xfrm>
              <a:custGeom>
                <a:avLst/>
                <a:gdLst/>
                <a:ahLst/>
                <a:cxnLst/>
                <a:rect l="l" t="t" r="r" b="b"/>
                <a:pathLst>
                  <a:path w="417326" h="241625" extrusionOk="0">
                    <a:moveTo>
                      <a:pt x="412122" y="113336"/>
                    </a:moveTo>
                    <a:cubicBezTo>
                      <a:pt x="416227" y="114831"/>
                      <a:pt x="418341" y="119365"/>
                      <a:pt x="416846" y="123470"/>
                    </a:cubicBezTo>
                    <a:cubicBezTo>
                      <a:pt x="416046" y="125661"/>
                      <a:pt x="414322" y="127395"/>
                      <a:pt x="412122" y="128195"/>
                    </a:cubicBezTo>
                    <a:lnTo>
                      <a:pt x="222193" y="238589"/>
                    </a:lnTo>
                    <a:cubicBezTo>
                      <a:pt x="214135" y="242638"/>
                      <a:pt x="204629" y="242638"/>
                      <a:pt x="196571" y="238589"/>
                    </a:cubicBezTo>
                    <a:lnTo>
                      <a:pt x="5404" y="128290"/>
                    </a:lnTo>
                    <a:cubicBezTo>
                      <a:pt x="1299" y="126956"/>
                      <a:pt x="-949" y="122556"/>
                      <a:pt x="384" y="118450"/>
                    </a:cubicBezTo>
                    <a:cubicBezTo>
                      <a:pt x="1156" y="116069"/>
                      <a:pt x="3023" y="114202"/>
                      <a:pt x="5404" y="113431"/>
                    </a:cubicBezTo>
                    <a:lnTo>
                      <a:pt x="195332" y="3036"/>
                    </a:lnTo>
                    <a:cubicBezTo>
                      <a:pt x="203391" y="-1012"/>
                      <a:pt x="212897" y="-1012"/>
                      <a:pt x="220955" y="30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548;p36">
                <a:extLst>
                  <a:ext uri="{FF2B5EF4-FFF2-40B4-BE49-F238E27FC236}">
                    <a16:creationId xmlns:a16="http://schemas.microsoft.com/office/drawing/2014/main" id="{C3911F8F-13D2-D41C-AB8D-0BE2699E1EDD}"/>
                  </a:ext>
                </a:extLst>
              </p:cNvPr>
              <p:cNvSpPr/>
              <p:nvPr/>
            </p:nvSpPr>
            <p:spPr>
              <a:xfrm>
                <a:off x="6549471" y="2705894"/>
                <a:ext cx="508402" cy="326013"/>
              </a:xfrm>
              <a:custGeom>
                <a:avLst/>
                <a:gdLst/>
                <a:ahLst/>
                <a:cxnLst/>
                <a:rect l="l" t="t" r="r" b="b"/>
                <a:pathLst>
                  <a:path w="361209" h="209318" extrusionOk="0">
                    <a:moveTo>
                      <a:pt x="220716" y="3007"/>
                    </a:moveTo>
                    <a:cubicBezTo>
                      <a:pt x="212677" y="-1002"/>
                      <a:pt x="203228" y="-1002"/>
                      <a:pt x="195189" y="3007"/>
                    </a:cubicBezTo>
                    <a:lnTo>
                      <a:pt x="5260" y="113402"/>
                    </a:lnTo>
                    <a:cubicBezTo>
                      <a:pt x="1183" y="114812"/>
                      <a:pt x="-979" y="119260"/>
                      <a:pt x="431" y="123337"/>
                    </a:cubicBezTo>
                    <a:cubicBezTo>
                      <a:pt x="1212" y="125604"/>
                      <a:pt x="2993" y="127385"/>
                      <a:pt x="5260" y="128166"/>
                    </a:cubicBezTo>
                    <a:lnTo>
                      <a:pt x="145754" y="209319"/>
                    </a:lnTo>
                    <a:lnTo>
                      <a:pt x="361209" y="840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549;p36">
                <a:extLst>
                  <a:ext uri="{FF2B5EF4-FFF2-40B4-BE49-F238E27FC236}">
                    <a16:creationId xmlns:a16="http://schemas.microsoft.com/office/drawing/2014/main" id="{3A7D323A-3965-F840-4DB5-5573D3A2972D}"/>
                  </a:ext>
                </a:extLst>
              </p:cNvPr>
              <p:cNvSpPr/>
              <p:nvPr/>
            </p:nvSpPr>
            <p:spPr>
              <a:xfrm>
                <a:off x="5967138" y="2310393"/>
                <a:ext cx="465232" cy="298568"/>
              </a:xfrm>
              <a:custGeom>
                <a:avLst/>
                <a:gdLst/>
                <a:ahLst/>
                <a:cxnLst/>
                <a:rect l="l" t="t" r="r" b="b"/>
                <a:pathLst>
                  <a:path w="330538" h="191697" extrusionOk="0">
                    <a:moveTo>
                      <a:pt x="325279" y="63437"/>
                    </a:moveTo>
                    <a:lnTo>
                      <a:pt x="215455" y="0"/>
                    </a:lnTo>
                    <a:lnTo>
                      <a:pt x="0" y="125254"/>
                    </a:lnTo>
                    <a:lnTo>
                      <a:pt x="109919" y="188690"/>
                    </a:lnTo>
                    <a:cubicBezTo>
                      <a:pt x="117958" y="192700"/>
                      <a:pt x="127406" y="192700"/>
                      <a:pt x="135446" y="188690"/>
                    </a:cubicBezTo>
                    <a:lnTo>
                      <a:pt x="325279" y="78200"/>
                    </a:lnTo>
                    <a:cubicBezTo>
                      <a:pt x="329355" y="76790"/>
                      <a:pt x="331518" y="72342"/>
                      <a:pt x="330108" y="68266"/>
                    </a:cubicBezTo>
                    <a:cubicBezTo>
                      <a:pt x="329327" y="65999"/>
                      <a:pt x="327546" y="64218"/>
                      <a:pt x="325279" y="63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550;p36">
                <a:extLst>
                  <a:ext uri="{FF2B5EF4-FFF2-40B4-BE49-F238E27FC236}">
                    <a16:creationId xmlns:a16="http://schemas.microsoft.com/office/drawing/2014/main" id="{B221B840-3312-C66B-1C7B-6C6AF4E941D2}"/>
                  </a:ext>
                </a:extLst>
              </p:cNvPr>
              <p:cNvSpPr/>
              <p:nvPr/>
            </p:nvSpPr>
            <p:spPr>
              <a:xfrm>
                <a:off x="6192321" y="2406618"/>
                <a:ext cx="611235" cy="391870"/>
              </a:xfrm>
              <a:custGeom>
                <a:avLst/>
                <a:gdLst/>
                <a:ahLst/>
                <a:cxnLst/>
                <a:rect l="l" t="t" r="r" b="b"/>
                <a:pathLst>
                  <a:path w="434270" h="251602" extrusionOk="0">
                    <a:moveTo>
                      <a:pt x="428828" y="118086"/>
                    </a:moveTo>
                    <a:cubicBezTo>
                      <a:pt x="433086" y="119610"/>
                      <a:pt x="435315" y="124296"/>
                      <a:pt x="433791" y="128554"/>
                    </a:cubicBezTo>
                    <a:cubicBezTo>
                      <a:pt x="432962" y="130869"/>
                      <a:pt x="431143" y="132688"/>
                      <a:pt x="428828" y="133517"/>
                    </a:cubicBezTo>
                    <a:lnTo>
                      <a:pt x="231090" y="248388"/>
                    </a:lnTo>
                    <a:cubicBezTo>
                      <a:pt x="222755" y="252674"/>
                      <a:pt x="212849" y="252674"/>
                      <a:pt x="204515" y="248388"/>
                    </a:cubicBezTo>
                    <a:lnTo>
                      <a:pt x="5442" y="133517"/>
                    </a:lnTo>
                    <a:cubicBezTo>
                      <a:pt x="1184" y="131993"/>
                      <a:pt x="-1044" y="127306"/>
                      <a:pt x="480" y="123049"/>
                    </a:cubicBezTo>
                    <a:cubicBezTo>
                      <a:pt x="1308" y="120734"/>
                      <a:pt x="3128" y="118915"/>
                      <a:pt x="5442" y="118086"/>
                    </a:cubicBezTo>
                    <a:lnTo>
                      <a:pt x="203276" y="3215"/>
                    </a:lnTo>
                    <a:cubicBezTo>
                      <a:pt x="211649" y="-1072"/>
                      <a:pt x="221574" y="-1072"/>
                      <a:pt x="229946" y="3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551;p36">
              <a:extLst>
                <a:ext uri="{FF2B5EF4-FFF2-40B4-BE49-F238E27FC236}">
                  <a16:creationId xmlns:a16="http://schemas.microsoft.com/office/drawing/2014/main" id="{3B820733-02E9-99A4-8101-EF6709ABBE4B}"/>
                </a:ext>
              </a:extLst>
            </p:cNvPr>
            <p:cNvSpPr/>
            <p:nvPr/>
          </p:nvSpPr>
          <p:spPr>
            <a:xfrm>
              <a:off x="7748358" y="1522558"/>
              <a:ext cx="3808" cy="32774"/>
            </a:xfrm>
            <a:custGeom>
              <a:avLst/>
              <a:gdLst/>
              <a:ahLst/>
              <a:cxnLst/>
              <a:rect l="l" t="t" r="r" b="b"/>
              <a:pathLst>
                <a:path w="3333" h="25908" extrusionOk="0">
                  <a:moveTo>
                    <a:pt x="3334" y="0"/>
                  </a:moveTo>
                  <a:cubicBezTo>
                    <a:pt x="2191" y="8477"/>
                    <a:pt x="1048" y="17526"/>
                    <a:pt x="0" y="25908"/>
                  </a:cubicBezTo>
                  <a:cubicBezTo>
                    <a:pt x="762" y="17336"/>
                    <a:pt x="1905" y="8191"/>
                    <a:pt x="3334" y="0"/>
                  </a:cubicBezTo>
                  <a:close/>
                </a:path>
              </a:pathLst>
            </a:custGeom>
            <a:solidFill>
              <a:srgbClr val="266C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552;p36">
              <a:extLst>
                <a:ext uri="{FF2B5EF4-FFF2-40B4-BE49-F238E27FC236}">
                  <a16:creationId xmlns:a16="http://schemas.microsoft.com/office/drawing/2014/main" id="{03E99170-0201-5ED4-A834-1A89E7DD3ED8}"/>
                </a:ext>
              </a:extLst>
            </p:cNvPr>
            <p:cNvGrpSpPr/>
            <p:nvPr/>
          </p:nvGrpSpPr>
          <p:grpSpPr>
            <a:xfrm>
              <a:off x="7653424" y="1018288"/>
              <a:ext cx="501221" cy="1179998"/>
              <a:chOff x="6579912" y="1188055"/>
              <a:chExt cx="616964" cy="1452663"/>
            </a:xfrm>
          </p:grpSpPr>
          <p:sp>
            <p:nvSpPr>
              <p:cNvPr id="44" name="Google Shape;553;p36">
                <a:extLst>
                  <a:ext uri="{FF2B5EF4-FFF2-40B4-BE49-F238E27FC236}">
                    <a16:creationId xmlns:a16="http://schemas.microsoft.com/office/drawing/2014/main" id="{0EA20F9A-F0E6-B88C-5697-CB27BAD3AEDC}"/>
                  </a:ext>
                </a:extLst>
              </p:cNvPr>
              <p:cNvSpPr/>
              <p:nvPr/>
            </p:nvSpPr>
            <p:spPr>
              <a:xfrm>
                <a:off x="6579912" y="1188055"/>
                <a:ext cx="616964" cy="1452663"/>
              </a:xfrm>
              <a:custGeom>
                <a:avLst/>
                <a:gdLst/>
                <a:ahLst/>
                <a:cxnLst/>
                <a:rect l="l" t="t" r="r" b="b"/>
                <a:pathLst>
                  <a:path w="438340" h="932689" extrusionOk="0">
                    <a:moveTo>
                      <a:pt x="412718" y="225934"/>
                    </a:moveTo>
                    <a:cubicBezTo>
                      <a:pt x="427872" y="235726"/>
                      <a:pt x="437407" y="252204"/>
                      <a:pt x="438340" y="270225"/>
                    </a:cubicBezTo>
                    <a:lnTo>
                      <a:pt x="436531" y="914496"/>
                    </a:lnTo>
                    <a:cubicBezTo>
                      <a:pt x="436531" y="930784"/>
                      <a:pt x="424910" y="937356"/>
                      <a:pt x="410718" y="929165"/>
                    </a:cubicBezTo>
                    <a:lnTo>
                      <a:pt x="25622" y="706756"/>
                    </a:lnTo>
                    <a:cubicBezTo>
                      <a:pt x="10458" y="696916"/>
                      <a:pt x="933" y="680419"/>
                      <a:pt x="0" y="662369"/>
                    </a:cubicBezTo>
                    <a:lnTo>
                      <a:pt x="1810" y="18193"/>
                    </a:lnTo>
                    <a:cubicBezTo>
                      <a:pt x="1810" y="1906"/>
                      <a:pt x="13430" y="-4666"/>
                      <a:pt x="27527" y="3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554;p36">
                <a:extLst>
                  <a:ext uri="{FF2B5EF4-FFF2-40B4-BE49-F238E27FC236}">
                    <a16:creationId xmlns:a16="http://schemas.microsoft.com/office/drawing/2014/main" id="{67B0B65E-449E-BF1E-EA0A-734ED2A9C777}"/>
                  </a:ext>
                </a:extLst>
              </p:cNvPr>
              <p:cNvSpPr/>
              <p:nvPr/>
            </p:nvSpPr>
            <p:spPr>
              <a:xfrm>
                <a:off x="6843563" y="1731634"/>
                <a:ext cx="89286" cy="123016"/>
              </a:xfrm>
              <a:custGeom>
                <a:avLst/>
                <a:gdLst/>
                <a:ahLst/>
                <a:cxnLst/>
                <a:rect l="l" t="t" r="r" b="b"/>
                <a:pathLst>
                  <a:path w="63436" h="78983" extrusionOk="0">
                    <a:moveTo>
                      <a:pt x="57341" y="27242"/>
                    </a:moveTo>
                    <a:cubicBezTo>
                      <a:pt x="57236" y="37700"/>
                      <a:pt x="58417" y="48130"/>
                      <a:pt x="60865" y="58293"/>
                    </a:cubicBezTo>
                    <a:cubicBezTo>
                      <a:pt x="61436" y="62484"/>
                      <a:pt x="62294" y="69152"/>
                      <a:pt x="63437" y="77343"/>
                    </a:cubicBezTo>
                    <a:cubicBezTo>
                      <a:pt x="53578" y="80534"/>
                      <a:pt x="42796" y="79020"/>
                      <a:pt x="34195" y="73247"/>
                    </a:cubicBezTo>
                    <a:cubicBezTo>
                      <a:pt x="20669" y="64313"/>
                      <a:pt x="9049" y="52788"/>
                      <a:pt x="0" y="39338"/>
                    </a:cubicBezTo>
                    <a:cubicBezTo>
                      <a:pt x="1905" y="28861"/>
                      <a:pt x="3048" y="21241"/>
                      <a:pt x="3048" y="20860"/>
                    </a:cubicBezTo>
                    <a:lnTo>
                      <a:pt x="3048" y="20860"/>
                    </a:lnTo>
                    <a:cubicBezTo>
                      <a:pt x="4667" y="14021"/>
                      <a:pt x="5505" y="7030"/>
                      <a:pt x="5525" y="0"/>
                    </a:cubicBezTo>
                    <a:cubicBezTo>
                      <a:pt x="8658" y="4706"/>
                      <a:pt x="12268" y="9077"/>
                      <a:pt x="16288" y="13049"/>
                    </a:cubicBezTo>
                    <a:cubicBezTo>
                      <a:pt x="20927" y="17802"/>
                      <a:pt x="26146" y="21965"/>
                      <a:pt x="31813" y="25432"/>
                    </a:cubicBezTo>
                    <a:cubicBezTo>
                      <a:pt x="36014" y="28051"/>
                      <a:pt x="40786" y="29623"/>
                      <a:pt x="45720" y="30004"/>
                    </a:cubicBezTo>
                    <a:cubicBezTo>
                      <a:pt x="49740" y="29871"/>
                      <a:pt x="53693" y="28928"/>
                      <a:pt x="57341" y="27242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555;p36">
                <a:extLst>
                  <a:ext uri="{FF2B5EF4-FFF2-40B4-BE49-F238E27FC236}">
                    <a16:creationId xmlns:a16="http://schemas.microsoft.com/office/drawing/2014/main" id="{69B2C7BB-99C7-B226-5EE6-6B7FF3A4420C}"/>
                  </a:ext>
                </a:extLst>
              </p:cNvPr>
              <p:cNvSpPr/>
              <p:nvPr/>
            </p:nvSpPr>
            <p:spPr>
              <a:xfrm>
                <a:off x="6691374" y="1754486"/>
                <a:ext cx="170261" cy="250426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160787" extrusionOk="0">
                    <a:moveTo>
                      <a:pt x="104680" y="1053"/>
                    </a:moveTo>
                    <a:lnTo>
                      <a:pt x="110871" y="5625"/>
                    </a:lnTo>
                    <a:cubicBezTo>
                      <a:pt x="110490" y="12035"/>
                      <a:pt x="109604" y="18408"/>
                      <a:pt x="108204" y="24675"/>
                    </a:cubicBezTo>
                    <a:cubicBezTo>
                      <a:pt x="108204" y="27533"/>
                      <a:pt x="107156" y="30581"/>
                      <a:pt x="106489" y="33629"/>
                    </a:cubicBezTo>
                    <a:cubicBezTo>
                      <a:pt x="103822" y="47345"/>
                      <a:pt x="119158" y="147929"/>
                      <a:pt x="120967" y="159644"/>
                    </a:cubicBezTo>
                    <a:lnTo>
                      <a:pt x="120967" y="160787"/>
                    </a:lnTo>
                    <a:lnTo>
                      <a:pt x="0" y="90969"/>
                    </a:lnTo>
                    <a:cubicBezTo>
                      <a:pt x="0" y="90302"/>
                      <a:pt x="1619" y="77348"/>
                      <a:pt x="3715" y="60775"/>
                    </a:cubicBezTo>
                    <a:cubicBezTo>
                      <a:pt x="4763" y="52393"/>
                      <a:pt x="5905" y="43344"/>
                      <a:pt x="7048" y="34867"/>
                    </a:cubicBezTo>
                    <a:cubicBezTo>
                      <a:pt x="8287" y="23856"/>
                      <a:pt x="10096" y="12921"/>
                      <a:pt x="12478" y="2101"/>
                    </a:cubicBezTo>
                    <a:cubicBezTo>
                      <a:pt x="15335" y="-4852"/>
                      <a:pt x="77724" y="7626"/>
                      <a:pt x="81058" y="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556;p36">
                <a:extLst>
                  <a:ext uri="{FF2B5EF4-FFF2-40B4-BE49-F238E27FC236}">
                    <a16:creationId xmlns:a16="http://schemas.microsoft.com/office/drawing/2014/main" id="{63B35D0F-82A7-6971-69EA-9DEC6217FBF4}"/>
                  </a:ext>
                </a:extLst>
              </p:cNvPr>
              <p:cNvSpPr/>
              <p:nvPr/>
            </p:nvSpPr>
            <p:spPr>
              <a:xfrm>
                <a:off x="6790700" y="1542126"/>
                <a:ext cx="31987" cy="86416"/>
              </a:xfrm>
              <a:custGeom>
                <a:avLst/>
                <a:gdLst/>
                <a:ahLst/>
                <a:cxnLst/>
                <a:rect l="l" t="t" r="r" b="b"/>
                <a:pathLst>
                  <a:path w="22726" h="55484" extrusionOk="0">
                    <a:moveTo>
                      <a:pt x="9296" y="828"/>
                    </a:moveTo>
                    <a:cubicBezTo>
                      <a:pt x="11135" y="1961"/>
                      <a:pt x="12697" y="3495"/>
                      <a:pt x="13868" y="5304"/>
                    </a:cubicBezTo>
                    <a:cubicBezTo>
                      <a:pt x="14173" y="6733"/>
                      <a:pt x="14583" y="8133"/>
                      <a:pt x="15107" y="9495"/>
                    </a:cubicBezTo>
                    <a:cubicBezTo>
                      <a:pt x="15107" y="10829"/>
                      <a:pt x="18441" y="37404"/>
                      <a:pt x="19869" y="42166"/>
                    </a:cubicBezTo>
                    <a:cubicBezTo>
                      <a:pt x="19936" y="42643"/>
                      <a:pt x="20174" y="43090"/>
                      <a:pt x="20536" y="43404"/>
                    </a:cubicBezTo>
                    <a:cubicBezTo>
                      <a:pt x="21298" y="43881"/>
                      <a:pt x="22155" y="41309"/>
                      <a:pt x="22727" y="39118"/>
                    </a:cubicBezTo>
                    <a:cubicBezTo>
                      <a:pt x="22727" y="48072"/>
                      <a:pt x="22727" y="56835"/>
                      <a:pt x="18917" y="55311"/>
                    </a:cubicBezTo>
                    <a:lnTo>
                      <a:pt x="18345" y="55311"/>
                    </a:lnTo>
                    <a:cubicBezTo>
                      <a:pt x="17583" y="54863"/>
                      <a:pt x="16907" y="54282"/>
                      <a:pt x="16345" y="53596"/>
                    </a:cubicBezTo>
                    <a:cubicBezTo>
                      <a:pt x="6820" y="43595"/>
                      <a:pt x="-7182" y="2161"/>
                      <a:pt x="4343" y="161"/>
                    </a:cubicBezTo>
                    <a:cubicBezTo>
                      <a:pt x="6020" y="-191"/>
                      <a:pt x="7773" y="37"/>
                      <a:pt x="9296" y="828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57;p36">
                <a:extLst>
                  <a:ext uri="{FF2B5EF4-FFF2-40B4-BE49-F238E27FC236}">
                    <a16:creationId xmlns:a16="http://schemas.microsoft.com/office/drawing/2014/main" id="{3F12BE62-87ED-DAED-5447-BC018FF863F7}"/>
                  </a:ext>
                </a:extLst>
              </p:cNvPr>
              <p:cNvSpPr/>
              <p:nvPr/>
            </p:nvSpPr>
            <p:spPr>
              <a:xfrm>
                <a:off x="6953008" y="1649443"/>
                <a:ext cx="32021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22750" h="45325" extrusionOk="0">
                    <a:moveTo>
                      <a:pt x="13626" y="1116"/>
                    </a:moveTo>
                    <a:cubicBezTo>
                      <a:pt x="15522" y="2355"/>
                      <a:pt x="17170" y="3936"/>
                      <a:pt x="18484" y="5783"/>
                    </a:cubicBezTo>
                    <a:cubicBezTo>
                      <a:pt x="30009" y="21119"/>
                      <a:pt x="15531" y="45979"/>
                      <a:pt x="6292" y="45312"/>
                    </a:cubicBezTo>
                    <a:cubicBezTo>
                      <a:pt x="5559" y="45236"/>
                      <a:pt x="4844" y="45007"/>
                      <a:pt x="4197" y="44646"/>
                    </a:cubicBezTo>
                    <a:cubicBezTo>
                      <a:pt x="3587" y="44245"/>
                      <a:pt x="3044" y="43769"/>
                      <a:pt x="2577" y="43217"/>
                    </a:cubicBezTo>
                    <a:cubicBezTo>
                      <a:pt x="806" y="40016"/>
                      <a:pt x="-80" y="36397"/>
                      <a:pt x="6" y="32739"/>
                    </a:cubicBezTo>
                    <a:cubicBezTo>
                      <a:pt x="177" y="33196"/>
                      <a:pt x="473" y="33587"/>
                      <a:pt x="863" y="33882"/>
                    </a:cubicBezTo>
                    <a:lnTo>
                      <a:pt x="863" y="33882"/>
                    </a:lnTo>
                    <a:cubicBezTo>
                      <a:pt x="2768" y="35025"/>
                      <a:pt x="2958" y="20166"/>
                      <a:pt x="5721" y="9879"/>
                    </a:cubicBezTo>
                    <a:cubicBezTo>
                      <a:pt x="6711" y="6755"/>
                      <a:pt x="7502" y="3574"/>
                      <a:pt x="8102" y="354"/>
                    </a:cubicBezTo>
                    <a:cubicBezTo>
                      <a:pt x="9959" y="-312"/>
                      <a:pt x="12026" y="-27"/>
                      <a:pt x="13626" y="1116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558;p36">
                <a:extLst>
                  <a:ext uri="{FF2B5EF4-FFF2-40B4-BE49-F238E27FC236}">
                    <a16:creationId xmlns:a16="http://schemas.microsoft.com/office/drawing/2014/main" id="{46D9C39B-8B3F-CBF3-E867-A7A6EFF47528}"/>
                  </a:ext>
                </a:extLst>
              </p:cNvPr>
              <p:cNvSpPr/>
              <p:nvPr/>
            </p:nvSpPr>
            <p:spPr>
              <a:xfrm>
                <a:off x="6817707" y="1490888"/>
                <a:ext cx="139158" cy="286448"/>
              </a:xfrm>
              <a:custGeom>
                <a:avLst/>
                <a:gdLst/>
                <a:ahLst/>
                <a:cxnLst/>
                <a:rect l="l" t="t" r="r" b="b"/>
                <a:pathLst>
                  <a:path w="98869" h="183915" extrusionOk="0">
                    <a:moveTo>
                      <a:pt x="76771" y="35135"/>
                    </a:moveTo>
                    <a:cubicBezTo>
                      <a:pt x="77867" y="35745"/>
                      <a:pt x="78867" y="36516"/>
                      <a:pt x="79724" y="37421"/>
                    </a:cubicBezTo>
                    <a:cubicBezTo>
                      <a:pt x="87278" y="46679"/>
                      <a:pt x="92097" y="57862"/>
                      <a:pt x="93631" y="69711"/>
                    </a:cubicBezTo>
                    <a:cubicBezTo>
                      <a:pt x="94707" y="87732"/>
                      <a:pt x="94707" y="105791"/>
                      <a:pt x="93631" y="123813"/>
                    </a:cubicBezTo>
                    <a:cubicBezTo>
                      <a:pt x="93678" y="127527"/>
                      <a:pt x="94593" y="131175"/>
                      <a:pt x="96298" y="134481"/>
                    </a:cubicBezTo>
                    <a:cubicBezTo>
                      <a:pt x="96212" y="138138"/>
                      <a:pt x="97098" y="141758"/>
                      <a:pt x="98870" y="144958"/>
                    </a:cubicBezTo>
                    <a:cubicBezTo>
                      <a:pt x="97736" y="152131"/>
                      <a:pt x="96145" y="159227"/>
                      <a:pt x="94107" y="166199"/>
                    </a:cubicBezTo>
                    <a:cubicBezTo>
                      <a:pt x="87887" y="177086"/>
                      <a:pt x="76352" y="183830"/>
                      <a:pt x="63818" y="183916"/>
                    </a:cubicBezTo>
                    <a:cubicBezTo>
                      <a:pt x="58884" y="183534"/>
                      <a:pt x="54112" y="181963"/>
                      <a:pt x="49911" y="179343"/>
                    </a:cubicBezTo>
                    <a:cubicBezTo>
                      <a:pt x="44244" y="175876"/>
                      <a:pt x="39024" y="171714"/>
                      <a:pt x="34385" y="166961"/>
                    </a:cubicBezTo>
                    <a:cubicBezTo>
                      <a:pt x="30366" y="162989"/>
                      <a:pt x="26756" y="158617"/>
                      <a:pt x="23622" y="153912"/>
                    </a:cubicBezTo>
                    <a:cubicBezTo>
                      <a:pt x="15316" y="141777"/>
                      <a:pt x="8887" y="128442"/>
                      <a:pt x="4572" y="114383"/>
                    </a:cubicBezTo>
                    <a:cubicBezTo>
                      <a:pt x="3620" y="110097"/>
                      <a:pt x="1714" y="100476"/>
                      <a:pt x="0" y="88189"/>
                    </a:cubicBezTo>
                    <a:cubicBezTo>
                      <a:pt x="3810" y="89713"/>
                      <a:pt x="4096" y="80950"/>
                      <a:pt x="3810" y="71997"/>
                    </a:cubicBezTo>
                    <a:cubicBezTo>
                      <a:pt x="3810" y="70473"/>
                      <a:pt x="4477" y="69139"/>
                      <a:pt x="4477" y="69044"/>
                    </a:cubicBezTo>
                    <a:cubicBezTo>
                      <a:pt x="4477" y="68949"/>
                      <a:pt x="4477" y="58567"/>
                      <a:pt x="4477" y="52947"/>
                    </a:cubicBezTo>
                    <a:cubicBezTo>
                      <a:pt x="4477" y="47327"/>
                      <a:pt x="-1048" y="19800"/>
                      <a:pt x="3905" y="7227"/>
                    </a:cubicBezTo>
                    <a:cubicBezTo>
                      <a:pt x="7048" y="-774"/>
                      <a:pt x="12002" y="-1822"/>
                      <a:pt x="19621" y="2559"/>
                    </a:cubicBezTo>
                    <a:cubicBezTo>
                      <a:pt x="25070" y="6074"/>
                      <a:pt x="30166" y="10094"/>
                      <a:pt x="34862" y="14561"/>
                    </a:cubicBezTo>
                    <a:cubicBezTo>
                      <a:pt x="37995" y="17447"/>
                      <a:pt x="41453" y="19971"/>
                      <a:pt x="45148" y="22086"/>
                    </a:cubicBezTo>
                    <a:cubicBezTo>
                      <a:pt x="50873" y="25248"/>
                      <a:pt x="56912" y="27839"/>
                      <a:pt x="63151" y="29801"/>
                    </a:cubicBezTo>
                    <a:cubicBezTo>
                      <a:pt x="67828" y="31211"/>
                      <a:pt x="72380" y="33001"/>
                      <a:pt x="76771" y="35135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59;p36">
                <a:extLst>
                  <a:ext uri="{FF2B5EF4-FFF2-40B4-BE49-F238E27FC236}">
                    <a16:creationId xmlns:a16="http://schemas.microsoft.com/office/drawing/2014/main" id="{04ABB43D-E480-AB80-A8CA-F09D440647CF}"/>
                  </a:ext>
                </a:extLst>
              </p:cNvPr>
              <p:cNvSpPr/>
              <p:nvPr/>
            </p:nvSpPr>
            <p:spPr>
              <a:xfrm>
                <a:off x="6803932" y="1421209"/>
                <a:ext cx="166633" cy="281118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180493" extrusionOk="0">
                    <a:moveTo>
                      <a:pt x="56371" y="13839"/>
                    </a:moveTo>
                    <a:cubicBezTo>
                      <a:pt x="75554" y="24774"/>
                      <a:pt x="92547" y="39175"/>
                      <a:pt x="106472" y="56320"/>
                    </a:cubicBezTo>
                    <a:cubicBezTo>
                      <a:pt x="113426" y="69179"/>
                      <a:pt x="112664" y="84133"/>
                      <a:pt x="116855" y="93849"/>
                    </a:cubicBezTo>
                    <a:cubicBezTo>
                      <a:pt x="120284" y="101564"/>
                      <a:pt x="117331" y="130616"/>
                      <a:pt x="114188" y="146903"/>
                    </a:cubicBezTo>
                    <a:cubicBezTo>
                      <a:pt x="113588" y="150123"/>
                      <a:pt x="112797" y="153304"/>
                      <a:pt x="111806" y="156428"/>
                    </a:cubicBezTo>
                    <a:cubicBezTo>
                      <a:pt x="109044" y="166715"/>
                      <a:pt x="108854" y="181574"/>
                      <a:pt x="106949" y="180431"/>
                    </a:cubicBezTo>
                    <a:cubicBezTo>
                      <a:pt x="106530" y="180107"/>
                      <a:pt x="106196" y="179688"/>
                      <a:pt x="105996" y="179193"/>
                    </a:cubicBezTo>
                    <a:cubicBezTo>
                      <a:pt x="104291" y="175888"/>
                      <a:pt x="103377" y="172240"/>
                      <a:pt x="103329" y="168525"/>
                    </a:cubicBezTo>
                    <a:cubicBezTo>
                      <a:pt x="104406" y="150504"/>
                      <a:pt x="104406" y="132444"/>
                      <a:pt x="103329" y="114423"/>
                    </a:cubicBezTo>
                    <a:cubicBezTo>
                      <a:pt x="101796" y="102574"/>
                      <a:pt x="96976" y="91391"/>
                      <a:pt x="89423" y="82133"/>
                    </a:cubicBezTo>
                    <a:cubicBezTo>
                      <a:pt x="88565" y="81228"/>
                      <a:pt x="87565" y="80457"/>
                      <a:pt x="86470" y="79847"/>
                    </a:cubicBezTo>
                    <a:cubicBezTo>
                      <a:pt x="82022" y="77704"/>
                      <a:pt x="77402" y="75913"/>
                      <a:pt x="72659" y="74513"/>
                    </a:cubicBezTo>
                    <a:cubicBezTo>
                      <a:pt x="66420" y="72551"/>
                      <a:pt x="60381" y="69960"/>
                      <a:pt x="54656" y="66798"/>
                    </a:cubicBezTo>
                    <a:cubicBezTo>
                      <a:pt x="50961" y="64684"/>
                      <a:pt x="47503" y="62159"/>
                      <a:pt x="44370" y="59273"/>
                    </a:cubicBezTo>
                    <a:cubicBezTo>
                      <a:pt x="39674" y="54806"/>
                      <a:pt x="34578" y="50786"/>
                      <a:pt x="29130" y="47272"/>
                    </a:cubicBezTo>
                    <a:cubicBezTo>
                      <a:pt x="21510" y="42890"/>
                      <a:pt x="16556" y="43938"/>
                      <a:pt x="13413" y="51939"/>
                    </a:cubicBezTo>
                    <a:cubicBezTo>
                      <a:pt x="8460" y="64512"/>
                      <a:pt x="13985" y="91944"/>
                      <a:pt x="13985" y="97659"/>
                    </a:cubicBezTo>
                    <a:cubicBezTo>
                      <a:pt x="13985" y="103374"/>
                      <a:pt x="13985" y="113185"/>
                      <a:pt x="13985" y="113756"/>
                    </a:cubicBezTo>
                    <a:cubicBezTo>
                      <a:pt x="13985" y="114328"/>
                      <a:pt x="13985" y="115185"/>
                      <a:pt x="13318" y="116709"/>
                    </a:cubicBezTo>
                    <a:cubicBezTo>
                      <a:pt x="12651" y="118233"/>
                      <a:pt x="11889" y="121472"/>
                      <a:pt x="11127" y="120995"/>
                    </a:cubicBezTo>
                    <a:cubicBezTo>
                      <a:pt x="10765" y="120681"/>
                      <a:pt x="10527" y="120233"/>
                      <a:pt x="10461" y="119757"/>
                    </a:cubicBezTo>
                    <a:cubicBezTo>
                      <a:pt x="9032" y="114994"/>
                      <a:pt x="5793" y="88420"/>
                      <a:pt x="5698" y="87086"/>
                    </a:cubicBezTo>
                    <a:cubicBezTo>
                      <a:pt x="5174" y="85724"/>
                      <a:pt x="4765" y="84324"/>
                      <a:pt x="4460" y="82895"/>
                    </a:cubicBezTo>
                    <a:cubicBezTo>
                      <a:pt x="-284" y="65845"/>
                      <a:pt x="-1255" y="47967"/>
                      <a:pt x="1602" y="30508"/>
                    </a:cubicBezTo>
                    <a:cubicBezTo>
                      <a:pt x="4460" y="24888"/>
                      <a:pt x="5888" y="11458"/>
                      <a:pt x="13699" y="1933"/>
                    </a:cubicBezTo>
                    <a:cubicBezTo>
                      <a:pt x="17795" y="-3116"/>
                      <a:pt x="35988" y="2028"/>
                      <a:pt x="56371" y="13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60;p36">
                <a:extLst>
                  <a:ext uri="{FF2B5EF4-FFF2-40B4-BE49-F238E27FC236}">
                    <a16:creationId xmlns:a16="http://schemas.microsoft.com/office/drawing/2014/main" id="{321DC699-F999-71BD-C73E-3F940F7F8FEA}"/>
                  </a:ext>
                </a:extLst>
              </p:cNvPr>
              <p:cNvSpPr/>
              <p:nvPr/>
            </p:nvSpPr>
            <p:spPr>
              <a:xfrm>
                <a:off x="6840447" y="1792494"/>
                <a:ext cx="94812" cy="243445"/>
              </a:xfrm>
              <a:custGeom>
                <a:avLst/>
                <a:gdLst/>
                <a:ahLst/>
                <a:cxnLst/>
                <a:rect l="l" t="t" r="r" b="b"/>
                <a:pathLst>
                  <a:path w="67362" h="156305" extrusionOk="0">
                    <a:moveTo>
                      <a:pt x="67081" y="47339"/>
                    </a:moveTo>
                    <a:cubicBezTo>
                      <a:pt x="69653" y="64103"/>
                      <a:pt x="53841" y="146590"/>
                      <a:pt x="51936" y="156305"/>
                    </a:cubicBezTo>
                    <a:lnTo>
                      <a:pt x="37648" y="148019"/>
                    </a:lnTo>
                    <a:lnTo>
                      <a:pt x="28123" y="142685"/>
                    </a:lnTo>
                    <a:lnTo>
                      <a:pt x="14788" y="134969"/>
                    </a:lnTo>
                    <a:cubicBezTo>
                      <a:pt x="12979" y="123063"/>
                      <a:pt x="-2356" y="22670"/>
                      <a:pt x="311" y="8954"/>
                    </a:cubicBezTo>
                    <a:cubicBezTo>
                      <a:pt x="977" y="5905"/>
                      <a:pt x="1549" y="2858"/>
                      <a:pt x="2025" y="0"/>
                    </a:cubicBezTo>
                    <a:cubicBezTo>
                      <a:pt x="11074" y="13449"/>
                      <a:pt x="22694" y="24975"/>
                      <a:pt x="36220" y="33909"/>
                    </a:cubicBezTo>
                    <a:cubicBezTo>
                      <a:pt x="44821" y="39681"/>
                      <a:pt x="55603" y="41196"/>
                      <a:pt x="65462" y="38005"/>
                    </a:cubicBezTo>
                    <a:cubicBezTo>
                      <a:pt x="66319" y="40958"/>
                      <a:pt x="66319" y="44101"/>
                      <a:pt x="67081" y="473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61;p36">
                <a:extLst>
                  <a:ext uri="{FF2B5EF4-FFF2-40B4-BE49-F238E27FC236}">
                    <a16:creationId xmlns:a16="http://schemas.microsoft.com/office/drawing/2014/main" id="{196B147B-DFBC-59BE-4F94-3DF59D2DA115}"/>
                  </a:ext>
                </a:extLst>
              </p:cNvPr>
              <p:cNvSpPr/>
              <p:nvPr/>
            </p:nvSpPr>
            <p:spPr>
              <a:xfrm>
                <a:off x="6913227" y="1814463"/>
                <a:ext cx="170261" cy="331713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212978" extrusionOk="0">
                    <a:moveTo>
                      <a:pt x="17240" y="3143"/>
                    </a:moveTo>
                    <a:lnTo>
                      <a:pt x="40672" y="37147"/>
                    </a:lnTo>
                    <a:cubicBezTo>
                      <a:pt x="43910" y="40291"/>
                      <a:pt x="106204" y="99822"/>
                      <a:pt x="108966" y="110014"/>
                    </a:cubicBezTo>
                    <a:cubicBezTo>
                      <a:pt x="111728" y="120205"/>
                      <a:pt x="120491" y="208312"/>
                      <a:pt x="120968" y="212979"/>
                    </a:cubicBezTo>
                    <a:lnTo>
                      <a:pt x="0" y="143161"/>
                    </a:lnTo>
                    <a:lnTo>
                      <a:pt x="0" y="142208"/>
                    </a:lnTo>
                    <a:cubicBezTo>
                      <a:pt x="1905" y="132683"/>
                      <a:pt x="17716" y="50006"/>
                      <a:pt x="15145" y="33242"/>
                    </a:cubicBezTo>
                    <a:cubicBezTo>
                      <a:pt x="14669" y="30004"/>
                      <a:pt x="14192" y="26861"/>
                      <a:pt x="13716" y="23717"/>
                    </a:cubicBezTo>
                    <a:cubicBezTo>
                      <a:pt x="12573" y="15812"/>
                      <a:pt x="11716" y="9144"/>
                      <a:pt x="11144" y="4667"/>
                    </a:cubicBezTo>
                    <a:cubicBezTo>
                      <a:pt x="10573" y="190"/>
                      <a:pt x="10573" y="95"/>
                      <a:pt x="10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62;p36">
                <a:extLst>
                  <a:ext uri="{FF2B5EF4-FFF2-40B4-BE49-F238E27FC236}">
                    <a16:creationId xmlns:a16="http://schemas.microsoft.com/office/drawing/2014/main" id="{833BD84F-7CDE-0895-E4C8-7D5ED874F833}"/>
                  </a:ext>
                </a:extLst>
              </p:cNvPr>
              <p:cNvSpPr/>
              <p:nvPr/>
            </p:nvSpPr>
            <p:spPr>
              <a:xfrm>
                <a:off x="6698475" y="2203370"/>
                <a:ext cx="85935" cy="80703"/>
              </a:xfrm>
              <a:custGeom>
                <a:avLst/>
                <a:gdLst/>
                <a:ahLst/>
                <a:cxnLst/>
                <a:rect l="l" t="t" r="r" b="b"/>
                <a:pathLst>
                  <a:path w="61055" h="51816" extrusionOk="0">
                    <a:moveTo>
                      <a:pt x="61055" y="35338"/>
                    </a:moveTo>
                    <a:lnTo>
                      <a:pt x="61055" y="51816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61055" y="35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63;p36">
                <a:extLst>
                  <a:ext uri="{FF2B5EF4-FFF2-40B4-BE49-F238E27FC236}">
                    <a16:creationId xmlns:a16="http://schemas.microsoft.com/office/drawing/2014/main" id="{083A05F5-9C44-C84A-7BB2-90DCFD32DEB9}"/>
                  </a:ext>
                </a:extLst>
              </p:cNvPr>
              <p:cNvSpPr/>
              <p:nvPr/>
            </p:nvSpPr>
            <p:spPr>
              <a:xfrm>
                <a:off x="6698743" y="2094416"/>
                <a:ext cx="182059" cy="141972"/>
              </a:xfrm>
              <a:custGeom>
                <a:avLst/>
                <a:gdLst/>
                <a:ahLst/>
                <a:cxnLst/>
                <a:rect l="l" t="t" r="r" b="b"/>
                <a:pathLst>
                  <a:path w="129349" h="91154" extrusionOk="0">
                    <a:moveTo>
                      <a:pt x="129350" y="74676"/>
                    </a:moveTo>
                    <a:lnTo>
                      <a:pt x="129254" y="9115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129350" y="746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64;p36">
                <a:extLst>
                  <a:ext uri="{FF2B5EF4-FFF2-40B4-BE49-F238E27FC236}">
                    <a16:creationId xmlns:a16="http://schemas.microsoft.com/office/drawing/2014/main" id="{004B971D-9AC1-CF84-C71F-BF54D857FE29}"/>
                  </a:ext>
                </a:extLst>
              </p:cNvPr>
              <p:cNvSpPr/>
              <p:nvPr/>
            </p:nvSpPr>
            <p:spPr>
              <a:xfrm>
                <a:off x="6699011" y="1990509"/>
                <a:ext cx="306604" cy="221637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303" extrusionOk="0">
                    <a:moveTo>
                      <a:pt x="217837" y="125730"/>
                    </a:moveTo>
                    <a:lnTo>
                      <a:pt x="217741" y="14230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5;p36">
                <a:extLst>
                  <a:ext uri="{FF2B5EF4-FFF2-40B4-BE49-F238E27FC236}">
                    <a16:creationId xmlns:a16="http://schemas.microsoft.com/office/drawing/2014/main" id="{37E30866-896D-F35C-E710-8AD93AAA8F9D}"/>
                  </a:ext>
                </a:extLst>
              </p:cNvPr>
              <p:cNvSpPr/>
              <p:nvPr/>
            </p:nvSpPr>
            <p:spPr>
              <a:xfrm>
                <a:off x="6698609" y="2139986"/>
                <a:ext cx="131517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93440" h="70484" extrusionOk="0">
                    <a:moveTo>
                      <a:pt x="93440" y="53912"/>
                    </a:moveTo>
                    <a:lnTo>
                      <a:pt x="93440" y="70485"/>
                    </a:lnTo>
                    <a:lnTo>
                      <a:pt x="0" y="16573"/>
                    </a:lnTo>
                    <a:lnTo>
                      <a:pt x="0" y="0"/>
                    </a:lnTo>
                    <a:lnTo>
                      <a:pt x="93440" y="539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66;p36">
                <a:extLst>
                  <a:ext uri="{FF2B5EF4-FFF2-40B4-BE49-F238E27FC236}">
                    <a16:creationId xmlns:a16="http://schemas.microsoft.com/office/drawing/2014/main" id="{29B9C01E-840B-04D8-4562-6AB093DE00BB}"/>
                  </a:ext>
                </a:extLst>
              </p:cNvPr>
              <p:cNvSpPr/>
              <p:nvPr/>
            </p:nvSpPr>
            <p:spPr>
              <a:xfrm>
                <a:off x="6698876" y="2042018"/>
                <a:ext cx="306604" cy="221489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208" extrusionOk="0">
                    <a:moveTo>
                      <a:pt x="217837" y="125730"/>
                    </a:moveTo>
                    <a:lnTo>
                      <a:pt x="217741" y="142208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67;p36">
                <a:extLst>
                  <a:ext uri="{FF2B5EF4-FFF2-40B4-BE49-F238E27FC236}">
                    <a16:creationId xmlns:a16="http://schemas.microsoft.com/office/drawing/2014/main" id="{A3BA0577-E247-3185-7309-5777A5710A25}"/>
                  </a:ext>
                </a:extLst>
              </p:cNvPr>
              <p:cNvSpPr/>
              <p:nvPr/>
            </p:nvSpPr>
            <p:spPr>
              <a:xfrm>
                <a:off x="6807525" y="2273284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2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61151" y="352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68;p36">
                <a:extLst>
                  <a:ext uri="{FF2B5EF4-FFF2-40B4-BE49-F238E27FC236}">
                    <a16:creationId xmlns:a16="http://schemas.microsoft.com/office/drawing/2014/main" id="{620E0E5A-7CEA-211A-C1BD-816CA0227536}"/>
                  </a:ext>
                </a:extLst>
              </p:cNvPr>
              <p:cNvSpPr/>
              <p:nvPr/>
            </p:nvSpPr>
            <p:spPr>
              <a:xfrm>
                <a:off x="6916577" y="2343049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3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95" y="0"/>
                    </a:lnTo>
                    <a:lnTo>
                      <a:pt x="61151" y="352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569;p36">
              <a:extLst>
                <a:ext uri="{FF2B5EF4-FFF2-40B4-BE49-F238E27FC236}">
                  <a16:creationId xmlns:a16="http://schemas.microsoft.com/office/drawing/2014/main" id="{BFB36D12-3AE6-B4DD-7E00-918F07133237}"/>
                </a:ext>
              </a:extLst>
            </p:cNvPr>
            <p:cNvGrpSpPr/>
            <p:nvPr/>
          </p:nvGrpSpPr>
          <p:grpSpPr>
            <a:xfrm>
              <a:off x="7739079" y="2255880"/>
              <a:ext cx="1048990" cy="667995"/>
              <a:chOff x="6685346" y="2711620"/>
              <a:chExt cx="1291224" cy="822351"/>
            </a:xfrm>
          </p:grpSpPr>
          <p:sp>
            <p:nvSpPr>
              <p:cNvPr id="35" name="Google Shape;570;p36">
                <a:extLst>
                  <a:ext uri="{FF2B5EF4-FFF2-40B4-BE49-F238E27FC236}">
                    <a16:creationId xmlns:a16="http://schemas.microsoft.com/office/drawing/2014/main" id="{6781907B-DF9D-E6C5-225B-E1DD4728EB42}"/>
                  </a:ext>
                </a:extLst>
              </p:cNvPr>
              <p:cNvSpPr/>
              <p:nvPr/>
            </p:nvSpPr>
            <p:spPr>
              <a:xfrm>
                <a:off x="6685346" y="2711620"/>
                <a:ext cx="1291224" cy="822351"/>
              </a:xfrm>
              <a:custGeom>
                <a:avLst/>
                <a:gdLst/>
                <a:ahLst/>
                <a:cxnLst/>
                <a:rect l="l" t="t" r="r" b="b"/>
                <a:pathLst>
                  <a:path w="917388" h="527994" extrusionOk="0">
                    <a:moveTo>
                      <a:pt x="905161" y="173164"/>
                    </a:moveTo>
                    <a:lnTo>
                      <a:pt x="605219" y="0"/>
                    </a:lnTo>
                    <a:lnTo>
                      <a:pt x="0" y="343948"/>
                    </a:lnTo>
                    <a:lnTo>
                      <a:pt x="306610" y="520922"/>
                    </a:lnTo>
                    <a:cubicBezTo>
                      <a:pt x="325031" y="530352"/>
                      <a:pt x="346863" y="530352"/>
                      <a:pt x="365284" y="520922"/>
                    </a:cubicBezTo>
                    <a:lnTo>
                      <a:pt x="905256" y="207073"/>
                    </a:lnTo>
                    <a:cubicBezTo>
                      <a:pt x="921449" y="197739"/>
                      <a:pt x="921449" y="182689"/>
                      <a:pt x="905161" y="1731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71;p36">
                <a:extLst>
                  <a:ext uri="{FF2B5EF4-FFF2-40B4-BE49-F238E27FC236}">
                    <a16:creationId xmlns:a16="http://schemas.microsoft.com/office/drawing/2014/main" id="{3024DE59-F10E-0302-E915-5931E6C9775D}"/>
                  </a:ext>
                </a:extLst>
              </p:cNvPr>
              <p:cNvSpPr/>
              <p:nvPr/>
            </p:nvSpPr>
            <p:spPr>
              <a:xfrm>
                <a:off x="7373193" y="2903906"/>
                <a:ext cx="278754" cy="178549"/>
              </a:xfrm>
              <a:custGeom>
                <a:avLst/>
                <a:gdLst/>
                <a:ahLst/>
                <a:cxnLst/>
                <a:rect l="l" t="t" r="r" b="b"/>
                <a:pathLst>
                  <a:path w="198049" h="114638" extrusionOk="0">
                    <a:moveTo>
                      <a:pt x="168938" y="16916"/>
                    </a:moveTo>
                    <a:cubicBezTo>
                      <a:pt x="207610" y="39300"/>
                      <a:pt x="207896" y="75495"/>
                      <a:pt x="168938" y="97879"/>
                    </a:cubicBezTo>
                    <a:cubicBezTo>
                      <a:pt x="125038" y="120224"/>
                      <a:pt x="73107" y="120224"/>
                      <a:pt x="29207" y="97879"/>
                    </a:cubicBezTo>
                    <a:cubicBezTo>
                      <a:pt x="-9560" y="75495"/>
                      <a:pt x="-9751" y="39300"/>
                      <a:pt x="28730" y="16916"/>
                    </a:cubicBezTo>
                    <a:cubicBezTo>
                      <a:pt x="72745" y="-5639"/>
                      <a:pt x="124923" y="-5639"/>
                      <a:pt x="168938" y="16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572;p36">
                <a:extLst>
                  <a:ext uri="{FF2B5EF4-FFF2-40B4-BE49-F238E27FC236}">
                    <a16:creationId xmlns:a16="http://schemas.microsoft.com/office/drawing/2014/main" id="{989A75BF-E3AD-EEDE-0C23-C6DF1567EB82}"/>
                  </a:ext>
                </a:extLst>
              </p:cNvPr>
              <p:cNvSpPr/>
              <p:nvPr/>
            </p:nvSpPr>
            <p:spPr>
              <a:xfrm>
                <a:off x="7481391" y="2752737"/>
                <a:ext cx="123267" cy="127433"/>
              </a:xfrm>
              <a:custGeom>
                <a:avLst/>
                <a:gdLst/>
                <a:ahLst/>
                <a:cxnLst/>
                <a:rect l="l" t="t" r="r" b="b"/>
                <a:pathLst>
                  <a:path w="87579" h="81819" extrusionOk="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67" y="81820"/>
                    </a:lnTo>
                    <a:lnTo>
                      <a:pt x="667" y="81820"/>
                    </a:lnTo>
                    <a:lnTo>
                      <a:pt x="48292" y="81820"/>
                    </a:lnTo>
                    <a:cubicBezTo>
                      <a:pt x="70895" y="80896"/>
                      <a:pt x="88468" y="61827"/>
                      <a:pt x="87544" y="39224"/>
                    </a:cubicBezTo>
                    <a:cubicBezTo>
                      <a:pt x="86687" y="18136"/>
                      <a:pt x="69942" y="1153"/>
                      <a:pt x="48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73;p36">
                <a:extLst>
                  <a:ext uri="{FF2B5EF4-FFF2-40B4-BE49-F238E27FC236}">
                    <a16:creationId xmlns:a16="http://schemas.microsoft.com/office/drawing/2014/main" id="{00245BEC-2601-DC58-5CFE-31C3F0832C4F}"/>
                  </a:ext>
                </a:extLst>
              </p:cNvPr>
              <p:cNvSpPr/>
              <p:nvPr/>
            </p:nvSpPr>
            <p:spPr>
              <a:xfrm>
                <a:off x="7358539" y="2751696"/>
                <a:ext cx="140628" cy="127435"/>
              </a:xfrm>
              <a:custGeom>
                <a:avLst/>
                <a:gdLst/>
                <a:ahLst/>
                <a:cxnLst/>
                <a:rect l="l" t="t" r="r" b="b"/>
                <a:pathLst>
                  <a:path w="99913" h="81820" extrusionOk="0">
                    <a:moveTo>
                      <a:pt x="1" y="40578"/>
                    </a:moveTo>
                    <a:cubicBezTo>
                      <a:pt x="-161" y="63161"/>
                      <a:pt x="17994" y="81612"/>
                      <a:pt x="40578" y="81821"/>
                    </a:cubicBezTo>
                    <a:lnTo>
                      <a:pt x="87536" y="81821"/>
                    </a:lnTo>
                    <a:cubicBezTo>
                      <a:pt x="104281" y="57046"/>
                      <a:pt x="104014" y="24500"/>
                      <a:pt x="86869" y="1"/>
                    </a:cubicBezTo>
                    <a:lnTo>
                      <a:pt x="41149" y="1"/>
                    </a:lnTo>
                    <a:cubicBezTo>
                      <a:pt x="18585" y="-161"/>
                      <a:pt x="163" y="18013"/>
                      <a:pt x="1" y="40578"/>
                    </a:cubicBezTo>
                    <a:cubicBezTo>
                      <a:pt x="1" y="40578"/>
                      <a:pt x="1" y="40578"/>
                      <a:pt x="1" y="40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574;p36">
                <a:extLst>
                  <a:ext uri="{FF2B5EF4-FFF2-40B4-BE49-F238E27FC236}">
                    <a16:creationId xmlns:a16="http://schemas.microsoft.com/office/drawing/2014/main" id="{0CFFD866-1894-D995-FB65-21DDF5750D9C}"/>
                  </a:ext>
                </a:extLst>
              </p:cNvPr>
              <p:cNvSpPr/>
              <p:nvPr/>
            </p:nvSpPr>
            <p:spPr>
              <a:xfrm>
                <a:off x="7102442" y="3074302"/>
                <a:ext cx="278083" cy="178170"/>
              </a:xfrm>
              <a:custGeom>
                <a:avLst/>
                <a:gdLst/>
                <a:ahLst/>
                <a:cxnLst/>
                <a:rect l="l" t="t" r="r" b="b"/>
                <a:pathLst>
                  <a:path w="197572" h="114395" extrusionOk="0">
                    <a:moveTo>
                      <a:pt x="168366" y="16638"/>
                    </a:moveTo>
                    <a:cubicBezTo>
                      <a:pt x="207133" y="39022"/>
                      <a:pt x="207324" y="75217"/>
                      <a:pt x="168843" y="97600"/>
                    </a:cubicBezTo>
                    <a:cubicBezTo>
                      <a:pt x="124961" y="119994"/>
                      <a:pt x="73002" y="119994"/>
                      <a:pt x="29111" y="97600"/>
                    </a:cubicBezTo>
                    <a:cubicBezTo>
                      <a:pt x="-9561" y="75217"/>
                      <a:pt x="-9846" y="39022"/>
                      <a:pt x="29111" y="16638"/>
                    </a:cubicBezTo>
                    <a:cubicBezTo>
                      <a:pt x="72878" y="-5546"/>
                      <a:pt x="124599" y="-5546"/>
                      <a:pt x="168366" y="16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575;p36">
                <a:extLst>
                  <a:ext uri="{FF2B5EF4-FFF2-40B4-BE49-F238E27FC236}">
                    <a16:creationId xmlns:a16="http://schemas.microsoft.com/office/drawing/2014/main" id="{058C56F0-51F8-B4AA-5D53-A583DA16F3E9}"/>
                  </a:ext>
                </a:extLst>
              </p:cNvPr>
              <p:cNvSpPr/>
              <p:nvPr/>
            </p:nvSpPr>
            <p:spPr>
              <a:xfrm>
                <a:off x="7209299" y="2922048"/>
                <a:ext cx="128641" cy="127589"/>
              </a:xfrm>
              <a:custGeom>
                <a:avLst/>
                <a:gdLst/>
                <a:ahLst/>
                <a:cxnLst/>
                <a:rect l="l" t="t" r="r" b="b"/>
                <a:pathLst>
                  <a:path w="91397" h="81919" extrusionOk="0">
                    <a:moveTo>
                      <a:pt x="48673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571" y="81857"/>
                    </a:lnTo>
                    <a:lnTo>
                      <a:pt x="571" y="81857"/>
                    </a:lnTo>
                    <a:lnTo>
                      <a:pt x="48196" y="81857"/>
                    </a:lnTo>
                    <a:cubicBezTo>
                      <a:pt x="70780" y="83095"/>
                      <a:pt x="90097" y="65788"/>
                      <a:pt x="91335" y="43204"/>
                    </a:cubicBezTo>
                    <a:cubicBezTo>
                      <a:pt x="92573" y="20611"/>
                      <a:pt x="75266" y="1304"/>
                      <a:pt x="52673" y="65"/>
                    </a:cubicBezTo>
                    <a:cubicBezTo>
                      <a:pt x="51378" y="-11"/>
                      <a:pt x="50073" y="-20"/>
                      <a:pt x="48768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576;p36">
                <a:extLst>
                  <a:ext uri="{FF2B5EF4-FFF2-40B4-BE49-F238E27FC236}">
                    <a16:creationId xmlns:a16="http://schemas.microsoft.com/office/drawing/2014/main" id="{0FA9B40A-1A75-6E34-76B1-CF9A4365DA95}"/>
                  </a:ext>
                </a:extLst>
              </p:cNvPr>
              <p:cNvSpPr/>
              <p:nvPr/>
            </p:nvSpPr>
            <p:spPr>
              <a:xfrm>
                <a:off x="7086984" y="2920915"/>
                <a:ext cx="140633" cy="127436"/>
              </a:xfrm>
              <a:custGeom>
                <a:avLst/>
                <a:gdLst/>
                <a:ahLst/>
                <a:cxnLst/>
                <a:rect l="l" t="t" r="r" b="b"/>
                <a:pathLst>
                  <a:path w="99917" h="81821" extrusionOk="0">
                    <a:moveTo>
                      <a:pt x="0" y="40578"/>
                    </a:moveTo>
                    <a:cubicBezTo>
                      <a:pt x="-104" y="63181"/>
                      <a:pt x="18069" y="81612"/>
                      <a:pt x="40672" y="81822"/>
                    </a:cubicBezTo>
                    <a:lnTo>
                      <a:pt x="87535" y="81822"/>
                    </a:lnTo>
                    <a:cubicBezTo>
                      <a:pt x="104252" y="57047"/>
                      <a:pt x="104023" y="24538"/>
                      <a:pt x="86964" y="2"/>
                    </a:cubicBezTo>
                    <a:lnTo>
                      <a:pt x="41244" y="2"/>
                    </a:lnTo>
                    <a:cubicBezTo>
                      <a:pt x="18679" y="-208"/>
                      <a:pt x="210" y="17918"/>
                      <a:pt x="0" y="40483"/>
                    </a:cubicBezTo>
                    <a:cubicBezTo>
                      <a:pt x="0" y="40512"/>
                      <a:pt x="0" y="40550"/>
                      <a:pt x="0" y="40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577;p36">
                <a:extLst>
                  <a:ext uri="{FF2B5EF4-FFF2-40B4-BE49-F238E27FC236}">
                    <a16:creationId xmlns:a16="http://schemas.microsoft.com/office/drawing/2014/main" id="{2C3120E6-5481-2365-BC79-A6987D30642B}"/>
                  </a:ext>
                </a:extLst>
              </p:cNvPr>
              <p:cNvSpPr/>
              <p:nvPr/>
            </p:nvSpPr>
            <p:spPr>
              <a:xfrm>
                <a:off x="6872098" y="3230410"/>
                <a:ext cx="186885" cy="119423"/>
              </a:xfrm>
              <a:custGeom>
                <a:avLst/>
                <a:gdLst/>
                <a:ahLst/>
                <a:cxnLst/>
                <a:rect l="l" t="t" r="r" b="b"/>
                <a:pathLst>
                  <a:path w="132778" h="76676" extrusionOk="0">
                    <a:moveTo>
                      <a:pt x="132779" y="65056"/>
                    </a:moveTo>
                    <a:lnTo>
                      <a:pt x="112776" y="76676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32779" y="650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578;p36">
                <a:extLst>
                  <a:ext uri="{FF2B5EF4-FFF2-40B4-BE49-F238E27FC236}">
                    <a16:creationId xmlns:a16="http://schemas.microsoft.com/office/drawing/2014/main" id="{96E648A5-DEC0-2083-870E-78FB72A07FA0}"/>
                  </a:ext>
                </a:extLst>
              </p:cNvPr>
              <p:cNvSpPr/>
              <p:nvPr/>
            </p:nvSpPr>
            <p:spPr>
              <a:xfrm>
                <a:off x="6917247" y="3201316"/>
                <a:ext cx="280864" cy="179653"/>
              </a:xfrm>
              <a:custGeom>
                <a:avLst/>
                <a:gdLst/>
                <a:ahLst/>
                <a:cxnLst/>
                <a:rect l="l" t="t" r="r" b="b"/>
                <a:pathLst>
                  <a:path w="199548" h="115347" extrusionOk="0">
                    <a:moveTo>
                      <a:pt x="199549" y="103632"/>
                    </a:moveTo>
                    <a:lnTo>
                      <a:pt x="179546" y="115348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99549" y="1036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579;p36">
              <a:extLst>
                <a:ext uri="{FF2B5EF4-FFF2-40B4-BE49-F238E27FC236}">
                  <a16:creationId xmlns:a16="http://schemas.microsoft.com/office/drawing/2014/main" id="{D83566A6-211F-A842-D71E-2E46EDFCAAC8}"/>
                </a:ext>
              </a:extLst>
            </p:cNvPr>
            <p:cNvGrpSpPr/>
            <p:nvPr/>
          </p:nvGrpSpPr>
          <p:grpSpPr>
            <a:xfrm>
              <a:off x="7452237" y="1717418"/>
              <a:ext cx="267942" cy="487264"/>
              <a:chOff x="6256068" y="2048734"/>
              <a:chExt cx="329816" cy="599858"/>
            </a:xfrm>
          </p:grpSpPr>
          <p:sp>
            <p:nvSpPr>
              <p:cNvPr id="30" name="Google Shape;580;p36">
                <a:extLst>
                  <a:ext uri="{FF2B5EF4-FFF2-40B4-BE49-F238E27FC236}">
                    <a16:creationId xmlns:a16="http://schemas.microsoft.com/office/drawing/2014/main" id="{DA80F171-9C6E-BCCF-7265-DA1C31C5ACCE}"/>
                  </a:ext>
                </a:extLst>
              </p:cNvPr>
              <p:cNvSpPr/>
              <p:nvPr/>
            </p:nvSpPr>
            <p:spPr>
              <a:xfrm>
                <a:off x="6258280" y="2236026"/>
                <a:ext cx="323363" cy="412566"/>
              </a:xfrm>
              <a:custGeom>
                <a:avLst/>
                <a:gdLst/>
                <a:ahLst/>
                <a:cxnLst/>
                <a:rect l="l" t="t" r="r" b="b"/>
                <a:pathLst>
                  <a:path w="229743" h="264890" extrusionOk="0">
                    <a:moveTo>
                      <a:pt x="222790" y="0"/>
                    </a:moveTo>
                    <a:lnTo>
                      <a:pt x="222218" y="667"/>
                    </a:lnTo>
                    <a:cubicBezTo>
                      <a:pt x="221314" y="1905"/>
                      <a:pt x="220332" y="3086"/>
                      <a:pt x="219266" y="4191"/>
                    </a:cubicBezTo>
                    <a:lnTo>
                      <a:pt x="218408" y="5048"/>
                    </a:lnTo>
                    <a:cubicBezTo>
                      <a:pt x="217570" y="5982"/>
                      <a:pt x="216675" y="6877"/>
                      <a:pt x="215741" y="7715"/>
                    </a:cubicBezTo>
                    <a:lnTo>
                      <a:pt x="214503" y="8858"/>
                    </a:lnTo>
                    <a:lnTo>
                      <a:pt x="212788" y="10287"/>
                    </a:lnTo>
                    <a:lnTo>
                      <a:pt x="211265" y="11621"/>
                    </a:lnTo>
                    <a:lnTo>
                      <a:pt x="209455" y="13049"/>
                    </a:lnTo>
                    <a:lnTo>
                      <a:pt x="207645" y="14383"/>
                    </a:lnTo>
                    <a:lnTo>
                      <a:pt x="205740" y="15716"/>
                    </a:lnTo>
                    <a:lnTo>
                      <a:pt x="203835" y="17050"/>
                    </a:lnTo>
                    <a:lnTo>
                      <a:pt x="201740" y="18383"/>
                    </a:lnTo>
                    <a:lnTo>
                      <a:pt x="199073" y="20003"/>
                    </a:lnTo>
                    <a:lnTo>
                      <a:pt x="193738" y="22860"/>
                    </a:lnTo>
                    <a:lnTo>
                      <a:pt x="192215" y="23622"/>
                    </a:lnTo>
                    <a:lnTo>
                      <a:pt x="187833" y="25718"/>
                    </a:lnTo>
                    <a:lnTo>
                      <a:pt x="186404" y="26384"/>
                    </a:lnTo>
                    <a:cubicBezTo>
                      <a:pt x="184500" y="27146"/>
                      <a:pt x="182594" y="28004"/>
                      <a:pt x="180594" y="28670"/>
                    </a:cubicBezTo>
                    <a:lnTo>
                      <a:pt x="179546" y="28670"/>
                    </a:lnTo>
                    <a:lnTo>
                      <a:pt x="174593" y="30480"/>
                    </a:lnTo>
                    <a:lnTo>
                      <a:pt x="172403" y="31147"/>
                    </a:lnTo>
                    <a:lnTo>
                      <a:pt x="169640" y="32004"/>
                    </a:lnTo>
                    <a:lnTo>
                      <a:pt x="167259" y="32671"/>
                    </a:lnTo>
                    <a:lnTo>
                      <a:pt x="164306" y="33433"/>
                    </a:lnTo>
                    <a:lnTo>
                      <a:pt x="161925" y="34099"/>
                    </a:lnTo>
                    <a:lnTo>
                      <a:pt x="158972" y="34766"/>
                    </a:lnTo>
                    <a:lnTo>
                      <a:pt x="156496" y="35338"/>
                    </a:lnTo>
                    <a:lnTo>
                      <a:pt x="153448" y="35909"/>
                    </a:lnTo>
                    <a:lnTo>
                      <a:pt x="151067" y="35909"/>
                    </a:lnTo>
                    <a:cubicBezTo>
                      <a:pt x="148971" y="36386"/>
                      <a:pt x="146780" y="36671"/>
                      <a:pt x="144590" y="36957"/>
                    </a:cubicBezTo>
                    <a:lnTo>
                      <a:pt x="143637" y="36957"/>
                    </a:lnTo>
                    <a:lnTo>
                      <a:pt x="137827" y="37624"/>
                    </a:lnTo>
                    <a:lnTo>
                      <a:pt x="135636" y="37624"/>
                    </a:lnTo>
                    <a:lnTo>
                      <a:pt x="131921" y="37624"/>
                    </a:lnTo>
                    <a:lnTo>
                      <a:pt x="129540" y="37624"/>
                    </a:lnTo>
                    <a:lnTo>
                      <a:pt x="125635" y="37624"/>
                    </a:lnTo>
                    <a:lnTo>
                      <a:pt x="111728" y="37624"/>
                    </a:lnTo>
                    <a:lnTo>
                      <a:pt x="108395" y="37624"/>
                    </a:lnTo>
                    <a:lnTo>
                      <a:pt x="106109" y="37624"/>
                    </a:lnTo>
                    <a:lnTo>
                      <a:pt x="102489" y="37624"/>
                    </a:lnTo>
                    <a:lnTo>
                      <a:pt x="100489" y="37624"/>
                    </a:lnTo>
                    <a:lnTo>
                      <a:pt x="96203" y="37624"/>
                    </a:lnTo>
                    <a:lnTo>
                      <a:pt x="94869" y="37624"/>
                    </a:lnTo>
                    <a:lnTo>
                      <a:pt x="89345" y="36957"/>
                    </a:lnTo>
                    <a:lnTo>
                      <a:pt x="88583" y="36957"/>
                    </a:lnTo>
                    <a:lnTo>
                      <a:pt x="83725" y="36195"/>
                    </a:lnTo>
                    <a:lnTo>
                      <a:pt x="81820" y="36195"/>
                    </a:lnTo>
                    <a:lnTo>
                      <a:pt x="78200" y="35528"/>
                    </a:lnTo>
                    <a:lnTo>
                      <a:pt x="76295" y="35528"/>
                    </a:lnTo>
                    <a:lnTo>
                      <a:pt x="72390" y="34576"/>
                    </a:lnTo>
                    <a:lnTo>
                      <a:pt x="70295" y="34576"/>
                    </a:lnTo>
                    <a:lnTo>
                      <a:pt x="66770" y="33623"/>
                    </a:lnTo>
                    <a:lnTo>
                      <a:pt x="64770" y="33052"/>
                    </a:lnTo>
                    <a:lnTo>
                      <a:pt x="59341" y="31337"/>
                    </a:lnTo>
                    <a:lnTo>
                      <a:pt x="58293" y="31337"/>
                    </a:lnTo>
                    <a:lnTo>
                      <a:pt x="52197" y="29051"/>
                    </a:lnTo>
                    <a:lnTo>
                      <a:pt x="49721" y="28099"/>
                    </a:lnTo>
                    <a:lnTo>
                      <a:pt x="47816" y="27337"/>
                    </a:lnTo>
                    <a:lnTo>
                      <a:pt x="45149" y="26098"/>
                    </a:lnTo>
                    <a:lnTo>
                      <a:pt x="43339" y="25241"/>
                    </a:lnTo>
                    <a:cubicBezTo>
                      <a:pt x="42386" y="25241"/>
                      <a:pt x="41434" y="24289"/>
                      <a:pt x="40481" y="23813"/>
                    </a:cubicBezTo>
                    <a:lnTo>
                      <a:pt x="39053" y="23146"/>
                    </a:lnTo>
                    <a:lnTo>
                      <a:pt x="34862" y="20860"/>
                    </a:lnTo>
                    <a:cubicBezTo>
                      <a:pt x="25737" y="15745"/>
                      <a:pt x="17659" y="8963"/>
                      <a:pt x="11049" y="857"/>
                    </a:cubicBezTo>
                    <a:lnTo>
                      <a:pt x="571" y="857"/>
                    </a:lnTo>
                    <a:lnTo>
                      <a:pt x="0" y="200882"/>
                    </a:lnTo>
                    <a:cubicBezTo>
                      <a:pt x="0" y="218218"/>
                      <a:pt x="11335" y="235553"/>
                      <a:pt x="34195" y="248507"/>
                    </a:cubicBezTo>
                    <a:lnTo>
                      <a:pt x="38386" y="250793"/>
                    </a:lnTo>
                    <a:lnTo>
                      <a:pt x="39815" y="251555"/>
                    </a:lnTo>
                    <a:lnTo>
                      <a:pt x="42767" y="252984"/>
                    </a:lnTo>
                    <a:lnTo>
                      <a:pt x="44482" y="253746"/>
                    </a:lnTo>
                    <a:lnTo>
                      <a:pt x="47244" y="254984"/>
                    </a:lnTo>
                    <a:lnTo>
                      <a:pt x="49149" y="255746"/>
                    </a:lnTo>
                    <a:lnTo>
                      <a:pt x="50959" y="256508"/>
                    </a:lnTo>
                    <a:lnTo>
                      <a:pt x="51530" y="256508"/>
                    </a:lnTo>
                    <a:lnTo>
                      <a:pt x="57721" y="258699"/>
                    </a:lnTo>
                    <a:lnTo>
                      <a:pt x="58674" y="258699"/>
                    </a:lnTo>
                    <a:cubicBezTo>
                      <a:pt x="60512" y="259394"/>
                      <a:pt x="62322" y="259966"/>
                      <a:pt x="64103" y="260413"/>
                    </a:cubicBezTo>
                    <a:lnTo>
                      <a:pt x="65056" y="260413"/>
                    </a:lnTo>
                    <a:lnTo>
                      <a:pt x="66104" y="260413"/>
                    </a:lnTo>
                    <a:lnTo>
                      <a:pt x="69628" y="261366"/>
                    </a:lnTo>
                    <a:lnTo>
                      <a:pt x="71819" y="261938"/>
                    </a:lnTo>
                    <a:lnTo>
                      <a:pt x="75724" y="262795"/>
                    </a:lnTo>
                    <a:lnTo>
                      <a:pt x="77153" y="262795"/>
                    </a:lnTo>
                    <a:lnTo>
                      <a:pt x="77153" y="262795"/>
                    </a:lnTo>
                    <a:lnTo>
                      <a:pt x="80772" y="263462"/>
                    </a:lnTo>
                    <a:lnTo>
                      <a:pt x="82677" y="263462"/>
                    </a:lnTo>
                    <a:lnTo>
                      <a:pt x="87440" y="264223"/>
                    </a:lnTo>
                    <a:lnTo>
                      <a:pt x="88297" y="264223"/>
                    </a:lnTo>
                    <a:lnTo>
                      <a:pt x="93821" y="264890"/>
                    </a:lnTo>
                    <a:lnTo>
                      <a:pt x="95155" y="264890"/>
                    </a:lnTo>
                    <a:lnTo>
                      <a:pt x="99441" y="264890"/>
                    </a:lnTo>
                    <a:lnTo>
                      <a:pt x="102203" y="264890"/>
                    </a:lnTo>
                    <a:lnTo>
                      <a:pt x="105728" y="264890"/>
                    </a:lnTo>
                    <a:lnTo>
                      <a:pt x="124778" y="264890"/>
                    </a:lnTo>
                    <a:lnTo>
                      <a:pt x="128683" y="264890"/>
                    </a:lnTo>
                    <a:lnTo>
                      <a:pt x="131064" y="264890"/>
                    </a:lnTo>
                    <a:lnTo>
                      <a:pt x="134779" y="264890"/>
                    </a:lnTo>
                    <a:lnTo>
                      <a:pt x="136112" y="264890"/>
                    </a:lnTo>
                    <a:lnTo>
                      <a:pt x="136970" y="264890"/>
                    </a:lnTo>
                    <a:lnTo>
                      <a:pt x="142780" y="264223"/>
                    </a:lnTo>
                    <a:lnTo>
                      <a:pt x="143732" y="264223"/>
                    </a:lnTo>
                    <a:lnTo>
                      <a:pt x="150304" y="263176"/>
                    </a:lnTo>
                    <a:lnTo>
                      <a:pt x="150876" y="263176"/>
                    </a:lnTo>
                    <a:lnTo>
                      <a:pt x="152591" y="263176"/>
                    </a:lnTo>
                    <a:lnTo>
                      <a:pt x="155638" y="262604"/>
                    </a:lnTo>
                    <a:lnTo>
                      <a:pt x="158115" y="262033"/>
                    </a:lnTo>
                    <a:lnTo>
                      <a:pt x="161068" y="261366"/>
                    </a:lnTo>
                    <a:lnTo>
                      <a:pt x="163544" y="260795"/>
                    </a:lnTo>
                    <a:lnTo>
                      <a:pt x="166402" y="260032"/>
                    </a:lnTo>
                    <a:lnTo>
                      <a:pt x="168783" y="259366"/>
                    </a:lnTo>
                    <a:lnTo>
                      <a:pt x="171641" y="258413"/>
                    </a:lnTo>
                    <a:lnTo>
                      <a:pt x="172879" y="258413"/>
                    </a:lnTo>
                    <a:lnTo>
                      <a:pt x="173736" y="258413"/>
                    </a:lnTo>
                    <a:lnTo>
                      <a:pt x="178784" y="256699"/>
                    </a:lnTo>
                    <a:lnTo>
                      <a:pt x="179832" y="256699"/>
                    </a:lnTo>
                    <a:lnTo>
                      <a:pt x="185547" y="254318"/>
                    </a:lnTo>
                    <a:lnTo>
                      <a:pt x="187071" y="253651"/>
                    </a:lnTo>
                    <a:lnTo>
                      <a:pt x="191357" y="251651"/>
                    </a:lnTo>
                    <a:lnTo>
                      <a:pt x="192881" y="250888"/>
                    </a:lnTo>
                    <a:cubicBezTo>
                      <a:pt x="194691" y="249936"/>
                      <a:pt x="196501" y="248984"/>
                      <a:pt x="198215" y="247936"/>
                    </a:cubicBezTo>
                    <a:lnTo>
                      <a:pt x="199644" y="247079"/>
                    </a:lnTo>
                    <a:lnTo>
                      <a:pt x="200978" y="246317"/>
                    </a:lnTo>
                    <a:lnTo>
                      <a:pt x="203073" y="244983"/>
                    </a:lnTo>
                    <a:lnTo>
                      <a:pt x="204883" y="243745"/>
                    </a:lnTo>
                    <a:lnTo>
                      <a:pt x="206883" y="242316"/>
                    </a:lnTo>
                    <a:lnTo>
                      <a:pt x="208598" y="241078"/>
                    </a:lnTo>
                    <a:lnTo>
                      <a:pt x="210407" y="239649"/>
                    </a:lnTo>
                    <a:lnTo>
                      <a:pt x="212027" y="238315"/>
                    </a:lnTo>
                    <a:lnTo>
                      <a:pt x="213646" y="236887"/>
                    </a:lnTo>
                    <a:lnTo>
                      <a:pt x="214313" y="236220"/>
                    </a:lnTo>
                    <a:lnTo>
                      <a:pt x="214979" y="235648"/>
                    </a:lnTo>
                    <a:lnTo>
                      <a:pt x="217551" y="233077"/>
                    </a:lnTo>
                    <a:lnTo>
                      <a:pt x="218408" y="232220"/>
                    </a:lnTo>
                    <a:lnTo>
                      <a:pt x="221456" y="228695"/>
                    </a:lnTo>
                    <a:lnTo>
                      <a:pt x="221456" y="228695"/>
                    </a:lnTo>
                    <a:lnTo>
                      <a:pt x="222028" y="227838"/>
                    </a:lnTo>
                    <a:cubicBezTo>
                      <a:pt x="222618" y="227152"/>
                      <a:pt x="223161" y="226419"/>
                      <a:pt x="223647" y="225647"/>
                    </a:cubicBezTo>
                    <a:lnTo>
                      <a:pt x="224504" y="224409"/>
                    </a:lnTo>
                    <a:cubicBezTo>
                      <a:pt x="224971" y="223742"/>
                      <a:pt x="225390" y="223047"/>
                      <a:pt x="225743" y="222313"/>
                    </a:cubicBezTo>
                    <a:lnTo>
                      <a:pt x="225743" y="221742"/>
                    </a:lnTo>
                    <a:lnTo>
                      <a:pt x="225743" y="220980"/>
                    </a:lnTo>
                    <a:lnTo>
                      <a:pt x="226695" y="219170"/>
                    </a:lnTo>
                    <a:lnTo>
                      <a:pt x="227362" y="217742"/>
                    </a:lnTo>
                    <a:cubicBezTo>
                      <a:pt x="227362" y="217170"/>
                      <a:pt x="227838" y="216598"/>
                      <a:pt x="228124" y="215932"/>
                    </a:cubicBezTo>
                    <a:lnTo>
                      <a:pt x="228124" y="215170"/>
                    </a:lnTo>
                    <a:lnTo>
                      <a:pt x="228124" y="214503"/>
                    </a:lnTo>
                    <a:lnTo>
                      <a:pt x="228695" y="212788"/>
                    </a:lnTo>
                    <a:cubicBezTo>
                      <a:pt x="228695" y="212312"/>
                      <a:pt x="228695" y="211741"/>
                      <a:pt x="228695" y="211264"/>
                    </a:cubicBezTo>
                    <a:cubicBezTo>
                      <a:pt x="228695" y="210788"/>
                      <a:pt x="228695" y="210121"/>
                      <a:pt x="229171" y="209550"/>
                    </a:cubicBezTo>
                    <a:cubicBezTo>
                      <a:pt x="229124" y="209264"/>
                      <a:pt x="229124" y="208979"/>
                      <a:pt x="229171" y="208693"/>
                    </a:cubicBezTo>
                    <a:cubicBezTo>
                      <a:pt x="229171" y="208693"/>
                      <a:pt x="229171" y="208217"/>
                      <a:pt x="229171" y="208026"/>
                    </a:cubicBezTo>
                    <a:lnTo>
                      <a:pt x="229171" y="206312"/>
                    </a:lnTo>
                    <a:cubicBezTo>
                      <a:pt x="229171" y="205835"/>
                      <a:pt x="229171" y="205264"/>
                      <a:pt x="229171" y="204788"/>
                    </a:cubicBezTo>
                    <a:cubicBezTo>
                      <a:pt x="229219" y="204216"/>
                      <a:pt x="229219" y="203645"/>
                      <a:pt x="229171" y="203073"/>
                    </a:cubicBezTo>
                    <a:cubicBezTo>
                      <a:pt x="229171" y="203073"/>
                      <a:pt x="229171" y="202311"/>
                      <a:pt x="229171" y="202025"/>
                    </a:cubicBezTo>
                    <a:lnTo>
                      <a:pt x="229171" y="200978"/>
                    </a:lnTo>
                    <a:lnTo>
                      <a:pt x="229743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581;p36">
                <a:extLst>
                  <a:ext uri="{FF2B5EF4-FFF2-40B4-BE49-F238E27FC236}">
                    <a16:creationId xmlns:a16="http://schemas.microsoft.com/office/drawing/2014/main" id="{5EF040E3-2AF2-0E0B-9442-EF28F2886DFC}"/>
                  </a:ext>
                </a:extLst>
              </p:cNvPr>
              <p:cNvSpPr/>
              <p:nvPr/>
            </p:nvSpPr>
            <p:spPr>
              <a:xfrm>
                <a:off x="6259217" y="2290205"/>
                <a:ext cx="213967" cy="264714"/>
              </a:xfrm>
              <a:custGeom>
                <a:avLst/>
                <a:gdLst/>
                <a:ahLst/>
                <a:cxnLst/>
                <a:rect l="l" t="t" r="r" b="b"/>
                <a:pathLst>
                  <a:path w="152019" h="169961" extrusionOk="0">
                    <a:moveTo>
                      <a:pt x="1" y="0"/>
                    </a:moveTo>
                    <a:cubicBezTo>
                      <a:pt x="1" y="17240"/>
                      <a:pt x="11335" y="34576"/>
                      <a:pt x="34195" y="47625"/>
                    </a:cubicBezTo>
                    <a:cubicBezTo>
                      <a:pt x="70505" y="66208"/>
                      <a:pt x="112024" y="71980"/>
                      <a:pt x="152020" y="64008"/>
                    </a:cubicBezTo>
                    <a:lnTo>
                      <a:pt x="152020" y="166497"/>
                    </a:lnTo>
                    <a:cubicBezTo>
                      <a:pt x="112015" y="174441"/>
                      <a:pt x="70495" y="168631"/>
                      <a:pt x="34195" y="150019"/>
                    </a:cubicBezTo>
                    <a:cubicBezTo>
                      <a:pt x="11335" y="136874"/>
                      <a:pt x="-95" y="119539"/>
                      <a:pt x="1" y="102394"/>
                    </a:cubicBez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582;p36">
                <a:extLst>
                  <a:ext uri="{FF2B5EF4-FFF2-40B4-BE49-F238E27FC236}">
                    <a16:creationId xmlns:a16="http://schemas.microsoft.com/office/drawing/2014/main" id="{1B2D2B0D-7457-DC62-F765-0E602D767354}"/>
                  </a:ext>
                </a:extLst>
              </p:cNvPr>
              <p:cNvSpPr/>
              <p:nvPr/>
            </p:nvSpPr>
            <p:spPr>
              <a:xfrm>
                <a:off x="6258280" y="21545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583;p36">
                <a:extLst>
                  <a:ext uri="{FF2B5EF4-FFF2-40B4-BE49-F238E27FC236}">
                    <a16:creationId xmlns:a16="http://schemas.microsoft.com/office/drawing/2014/main" id="{7995457E-D815-E21F-189A-86F50BF78C40}"/>
                  </a:ext>
                </a:extLst>
              </p:cNvPr>
              <p:cNvSpPr/>
              <p:nvPr/>
            </p:nvSpPr>
            <p:spPr>
              <a:xfrm>
                <a:off x="6259469" y="2048734"/>
                <a:ext cx="326415" cy="209935"/>
              </a:xfrm>
              <a:custGeom>
                <a:avLst/>
                <a:gdLst/>
                <a:ahLst/>
                <a:cxnLst/>
                <a:rect l="l" t="t" r="r" b="b"/>
                <a:pathLst>
                  <a:path w="231911" h="134790" extrusionOk="0">
                    <a:moveTo>
                      <a:pt x="197656" y="19788"/>
                    </a:moveTo>
                    <a:cubicBezTo>
                      <a:pt x="243090" y="45982"/>
                      <a:pt x="243376" y="88559"/>
                      <a:pt x="198228" y="115038"/>
                    </a:cubicBezTo>
                    <a:cubicBezTo>
                      <a:pt x="153079" y="141518"/>
                      <a:pt x="79641" y="141232"/>
                      <a:pt x="34207" y="115038"/>
                    </a:cubicBezTo>
                    <a:cubicBezTo>
                      <a:pt x="-11227" y="88844"/>
                      <a:pt x="-11418" y="46268"/>
                      <a:pt x="33731" y="19788"/>
                    </a:cubicBezTo>
                    <a:cubicBezTo>
                      <a:pt x="78880" y="-6691"/>
                      <a:pt x="152222" y="-6501"/>
                      <a:pt x="197656" y="197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584;p36">
                <a:extLst>
                  <a:ext uri="{FF2B5EF4-FFF2-40B4-BE49-F238E27FC236}">
                    <a16:creationId xmlns:a16="http://schemas.microsoft.com/office/drawing/2014/main" id="{C9DA4A77-297B-19E3-E55B-894672315110}"/>
                  </a:ext>
                </a:extLst>
              </p:cNvPr>
              <p:cNvSpPr/>
              <p:nvPr/>
            </p:nvSpPr>
            <p:spPr>
              <a:xfrm>
                <a:off x="6256068" y="21540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585;p36">
              <a:extLst>
                <a:ext uri="{FF2B5EF4-FFF2-40B4-BE49-F238E27FC236}">
                  <a16:creationId xmlns:a16="http://schemas.microsoft.com/office/drawing/2014/main" id="{39DE4827-F314-6E22-AF24-1C333A30B959}"/>
                </a:ext>
              </a:extLst>
            </p:cNvPr>
            <p:cNvGrpSpPr/>
            <p:nvPr/>
          </p:nvGrpSpPr>
          <p:grpSpPr>
            <a:xfrm>
              <a:off x="7239389" y="1301346"/>
              <a:ext cx="341252" cy="434651"/>
              <a:chOff x="6195298" y="1642964"/>
              <a:chExt cx="312731" cy="398360"/>
            </a:xfrm>
          </p:grpSpPr>
          <p:sp>
            <p:nvSpPr>
              <p:cNvPr id="25" name="Google Shape;586;p36">
                <a:extLst>
                  <a:ext uri="{FF2B5EF4-FFF2-40B4-BE49-F238E27FC236}">
                    <a16:creationId xmlns:a16="http://schemas.microsoft.com/office/drawing/2014/main" id="{F3B1BAFB-3334-FD25-B8BF-16CF4FF370F5}"/>
                  </a:ext>
                </a:extLst>
              </p:cNvPr>
              <p:cNvSpPr/>
              <p:nvPr/>
            </p:nvSpPr>
            <p:spPr>
              <a:xfrm rot="-3737907">
                <a:off x="6183278" y="1749363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587;p36">
                <a:extLst>
                  <a:ext uri="{FF2B5EF4-FFF2-40B4-BE49-F238E27FC236}">
                    <a16:creationId xmlns:a16="http://schemas.microsoft.com/office/drawing/2014/main" id="{A9540015-1257-A2D7-1901-DB5B2337A753}"/>
                  </a:ext>
                </a:extLst>
              </p:cNvPr>
              <p:cNvSpPr/>
              <p:nvPr/>
            </p:nvSpPr>
            <p:spPr>
              <a:xfrm>
                <a:off x="6215586" y="1672111"/>
                <a:ext cx="21376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1873" h="206787" extrusionOk="0">
                    <a:moveTo>
                      <a:pt x="18905" y="146018"/>
                    </a:moveTo>
                    <a:cubicBezTo>
                      <a:pt x="18905" y="144113"/>
                      <a:pt x="18905" y="142208"/>
                      <a:pt x="19571" y="140303"/>
                    </a:cubicBezTo>
                    <a:cubicBezTo>
                      <a:pt x="20238" y="138398"/>
                      <a:pt x="20238" y="136207"/>
                      <a:pt x="20619" y="134112"/>
                    </a:cubicBezTo>
                    <a:lnTo>
                      <a:pt x="21476" y="129826"/>
                    </a:lnTo>
                    <a:cubicBezTo>
                      <a:pt x="21476" y="128492"/>
                      <a:pt x="22143" y="127159"/>
                      <a:pt x="22429" y="125825"/>
                    </a:cubicBezTo>
                    <a:cubicBezTo>
                      <a:pt x="22715" y="124492"/>
                      <a:pt x="23381" y="122015"/>
                      <a:pt x="23953" y="120205"/>
                    </a:cubicBezTo>
                    <a:lnTo>
                      <a:pt x="24905" y="116967"/>
                    </a:lnTo>
                    <a:cubicBezTo>
                      <a:pt x="25572" y="114871"/>
                      <a:pt x="26334" y="112776"/>
                      <a:pt x="27001" y="110680"/>
                    </a:cubicBezTo>
                    <a:cubicBezTo>
                      <a:pt x="27668" y="108585"/>
                      <a:pt x="27668" y="108966"/>
                      <a:pt x="27953" y="108109"/>
                    </a:cubicBezTo>
                    <a:cubicBezTo>
                      <a:pt x="29001" y="105251"/>
                      <a:pt x="30144" y="102298"/>
                      <a:pt x="31478" y="99441"/>
                    </a:cubicBezTo>
                    <a:lnTo>
                      <a:pt x="31478" y="98488"/>
                    </a:lnTo>
                    <a:cubicBezTo>
                      <a:pt x="32621" y="95917"/>
                      <a:pt x="33859" y="93440"/>
                      <a:pt x="35097" y="90868"/>
                    </a:cubicBezTo>
                    <a:lnTo>
                      <a:pt x="36240" y="88582"/>
                    </a:lnTo>
                    <a:cubicBezTo>
                      <a:pt x="37478" y="86201"/>
                      <a:pt x="38812" y="83820"/>
                      <a:pt x="40145" y="81439"/>
                    </a:cubicBezTo>
                    <a:lnTo>
                      <a:pt x="40812" y="80105"/>
                    </a:lnTo>
                    <a:cubicBezTo>
                      <a:pt x="42431" y="77438"/>
                      <a:pt x="44051" y="74676"/>
                      <a:pt x="45765" y="72104"/>
                    </a:cubicBezTo>
                    <a:lnTo>
                      <a:pt x="47289" y="69818"/>
                    </a:lnTo>
                    <a:cubicBezTo>
                      <a:pt x="48623" y="67913"/>
                      <a:pt x="49861" y="66008"/>
                      <a:pt x="51194" y="64198"/>
                    </a:cubicBezTo>
                    <a:lnTo>
                      <a:pt x="53385" y="61246"/>
                    </a:lnTo>
                    <a:lnTo>
                      <a:pt x="56909" y="56769"/>
                    </a:lnTo>
                    <a:cubicBezTo>
                      <a:pt x="57957" y="55531"/>
                      <a:pt x="58909" y="54197"/>
                      <a:pt x="59957" y="53054"/>
                    </a:cubicBezTo>
                    <a:cubicBezTo>
                      <a:pt x="61005" y="51911"/>
                      <a:pt x="61958" y="50768"/>
                      <a:pt x="62910" y="49625"/>
                    </a:cubicBezTo>
                    <a:cubicBezTo>
                      <a:pt x="63863" y="48482"/>
                      <a:pt x="66434" y="45910"/>
                      <a:pt x="68149" y="44101"/>
                    </a:cubicBezTo>
                    <a:lnTo>
                      <a:pt x="71483" y="40767"/>
                    </a:lnTo>
                    <a:lnTo>
                      <a:pt x="74150" y="38290"/>
                    </a:lnTo>
                    <a:lnTo>
                      <a:pt x="78626" y="34385"/>
                    </a:lnTo>
                    <a:cubicBezTo>
                      <a:pt x="79474" y="33604"/>
                      <a:pt x="80360" y="32871"/>
                      <a:pt x="81293" y="32195"/>
                    </a:cubicBezTo>
                    <a:cubicBezTo>
                      <a:pt x="82884" y="30871"/>
                      <a:pt x="84532" y="29632"/>
                      <a:pt x="86246" y="28480"/>
                    </a:cubicBezTo>
                    <a:cubicBezTo>
                      <a:pt x="86999" y="27851"/>
                      <a:pt x="87799" y="27279"/>
                      <a:pt x="88628" y="26765"/>
                    </a:cubicBezTo>
                    <a:cubicBezTo>
                      <a:pt x="91104" y="25051"/>
                      <a:pt x="93581" y="23431"/>
                      <a:pt x="96057" y="22003"/>
                    </a:cubicBezTo>
                    <a:cubicBezTo>
                      <a:pt x="98400" y="20631"/>
                      <a:pt x="100820" y="19393"/>
                      <a:pt x="103296" y="18288"/>
                    </a:cubicBezTo>
                    <a:cubicBezTo>
                      <a:pt x="103877" y="17964"/>
                      <a:pt x="104487" y="17678"/>
                      <a:pt x="105106" y="17431"/>
                    </a:cubicBezTo>
                    <a:cubicBezTo>
                      <a:pt x="107392" y="16383"/>
                      <a:pt x="109678" y="15430"/>
                      <a:pt x="111869" y="14668"/>
                    </a:cubicBezTo>
                    <a:lnTo>
                      <a:pt x="112345" y="14668"/>
                    </a:lnTo>
                    <a:cubicBezTo>
                      <a:pt x="114250" y="14002"/>
                      <a:pt x="116155" y="13525"/>
                      <a:pt x="118060" y="13049"/>
                    </a:cubicBezTo>
                    <a:lnTo>
                      <a:pt x="121203" y="12382"/>
                    </a:lnTo>
                    <a:lnTo>
                      <a:pt x="125394" y="11716"/>
                    </a:lnTo>
                    <a:lnTo>
                      <a:pt x="127775" y="11716"/>
                    </a:lnTo>
                    <a:cubicBezTo>
                      <a:pt x="129452" y="11573"/>
                      <a:pt x="131147" y="11573"/>
                      <a:pt x="132824" y="11716"/>
                    </a:cubicBezTo>
                    <a:lnTo>
                      <a:pt x="133967" y="11716"/>
                    </a:lnTo>
                    <a:cubicBezTo>
                      <a:pt x="135910" y="11839"/>
                      <a:pt x="137853" y="12059"/>
                      <a:pt x="139777" y="12382"/>
                    </a:cubicBezTo>
                    <a:lnTo>
                      <a:pt x="141110" y="12382"/>
                    </a:lnTo>
                    <a:cubicBezTo>
                      <a:pt x="142568" y="12687"/>
                      <a:pt x="144006" y="13097"/>
                      <a:pt x="145397" y="13621"/>
                    </a:cubicBezTo>
                    <a:lnTo>
                      <a:pt x="146730" y="13621"/>
                    </a:lnTo>
                    <a:cubicBezTo>
                      <a:pt x="148511" y="14259"/>
                      <a:pt x="150235" y="15059"/>
                      <a:pt x="151874" y="16002"/>
                    </a:cubicBezTo>
                    <a:lnTo>
                      <a:pt x="130633" y="3715"/>
                    </a:lnTo>
                    <a:lnTo>
                      <a:pt x="130633" y="3715"/>
                    </a:lnTo>
                    <a:lnTo>
                      <a:pt x="126632" y="1810"/>
                    </a:lnTo>
                    <a:lnTo>
                      <a:pt x="125870" y="1810"/>
                    </a:lnTo>
                    <a:lnTo>
                      <a:pt x="124537" y="1333"/>
                    </a:lnTo>
                    <a:lnTo>
                      <a:pt x="122537" y="571"/>
                    </a:lnTo>
                    <a:lnTo>
                      <a:pt x="120251" y="571"/>
                    </a:lnTo>
                    <a:lnTo>
                      <a:pt x="118822" y="571"/>
                    </a:lnTo>
                    <a:lnTo>
                      <a:pt x="118155" y="571"/>
                    </a:lnTo>
                    <a:cubicBezTo>
                      <a:pt x="116584" y="286"/>
                      <a:pt x="114993" y="95"/>
                      <a:pt x="113393" y="0"/>
                    </a:cubicBezTo>
                    <a:lnTo>
                      <a:pt x="106916" y="0"/>
                    </a:lnTo>
                    <a:lnTo>
                      <a:pt x="104534" y="0"/>
                    </a:lnTo>
                    <a:lnTo>
                      <a:pt x="102344" y="0"/>
                    </a:lnTo>
                    <a:lnTo>
                      <a:pt x="100343" y="0"/>
                    </a:lnTo>
                    <a:lnTo>
                      <a:pt x="97200" y="667"/>
                    </a:lnTo>
                    <a:lnTo>
                      <a:pt x="95390" y="667"/>
                    </a:lnTo>
                    <a:lnTo>
                      <a:pt x="91485" y="2000"/>
                    </a:lnTo>
                    <a:lnTo>
                      <a:pt x="91485" y="2000"/>
                    </a:lnTo>
                    <a:lnTo>
                      <a:pt x="86627" y="3905"/>
                    </a:lnTo>
                    <a:lnTo>
                      <a:pt x="84722" y="4763"/>
                    </a:lnTo>
                    <a:lnTo>
                      <a:pt x="82817" y="5620"/>
                    </a:lnTo>
                    <a:cubicBezTo>
                      <a:pt x="80531" y="6763"/>
                      <a:pt x="78055" y="7906"/>
                      <a:pt x="75674" y="9334"/>
                    </a:cubicBezTo>
                    <a:cubicBezTo>
                      <a:pt x="73292" y="10763"/>
                      <a:pt x="70625" y="12382"/>
                      <a:pt x="68149" y="14097"/>
                    </a:cubicBezTo>
                    <a:lnTo>
                      <a:pt x="65863" y="15812"/>
                    </a:lnTo>
                    <a:cubicBezTo>
                      <a:pt x="64148" y="17050"/>
                      <a:pt x="62529" y="18193"/>
                      <a:pt x="60910" y="19526"/>
                    </a:cubicBezTo>
                    <a:lnTo>
                      <a:pt x="58243" y="21717"/>
                    </a:lnTo>
                    <a:lnTo>
                      <a:pt x="53766" y="25622"/>
                    </a:lnTo>
                    <a:lnTo>
                      <a:pt x="51099" y="28099"/>
                    </a:lnTo>
                    <a:lnTo>
                      <a:pt x="49480" y="29623"/>
                    </a:lnTo>
                    <a:lnTo>
                      <a:pt x="47765" y="31432"/>
                    </a:lnTo>
                    <a:cubicBezTo>
                      <a:pt x="46051" y="33242"/>
                      <a:pt x="44241" y="35052"/>
                      <a:pt x="42526" y="36957"/>
                    </a:cubicBezTo>
                    <a:cubicBezTo>
                      <a:pt x="40812" y="38862"/>
                      <a:pt x="41384" y="38195"/>
                      <a:pt x="40907" y="38767"/>
                    </a:cubicBezTo>
                    <a:cubicBezTo>
                      <a:pt x="40431" y="39338"/>
                      <a:pt x="40050" y="39814"/>
                      <a:pt x="39574" y="40386"/>
                    </a:cubicBezTo>
                    <a:lnTo>
                      <a:pt x="36526" y="44101"/>
                    </a:lnTo>
                    <a:lnTo>
                      <a:pt x="34526" y="46482"/>
                    </a:lnTo>
                    <a:lnTo>
                      <a:pt x="33001" y="48578"/>
                    </a:lnTo>
                    <a:lnTo>
                      <a:pt x="30811" y="51530"/>
                    </a:lnTo>
                    <a:cubicBezTo>
                      <a:pt x="30334" y="52292"/>
                      <a:pt x="29763" y="52959"/>
                      <a:pt x="29287" y="53626"/>
                    </a:cubicBezTo>
                    <a:lnTo>
                      <a:pt x="26906" y="57150"/>
                    </a:lnTo>
                    <a:lnTo>
                      <a:pt x="25382" y="59436"/>
                    </a:lnTo>
                    <a:cubicBezTo>
                      <a:pt x="25191" y="59779"/>
                      <a:pt x="24972" y="60093"/>
                      <a:pt x="24715" y="60388"/>
                    </a:cubicBezTo>
                    <a:lnTo>
                      <a:pt x="20714" y="67056"/>
                    </a:lnTo>
                    <a:lnTo>
                      <a:pt x="20714" y="67056"/>
                    </a:lnTo>
                    <a:cubicBezTo>
                      <a:pt x="20495" y="67551"/>
                      <a:pt x="20248" y="68028"/>
                      <a:pt x="19952" y="68485"/>
                    </a:cubicBezTo>
                    <a:lnTo>
                      <a:pt x="17285" y="73247"/>
                    </a:lnTo>
                    <a:lnTo>
                      <a:pt x="16142" y="75533"/>
                    </a:lnTo>
                    <a:lnTo>
                      <a:pt x="14999" y="77819"/>
                    </a:lnTo>
                    <a:lnTo>
                      <a:pt x="13951" y="79915"/>
                    </a:lnTo>
                    <a:cubicBezTo>
                      <a:pt x="12999" y="81724"/>
                      <a:pt x="12237" y="83629"/>
                      <a:pt x="11380" y="85439"/>
                    </a:cubicBezTo>
                    <a:cubicBezTo>
                      <a:pt x="11256" y="85801"/>
                      <a:pt x="11104" y="86153"/>
                      <a:pt x="10904" y="86487"/>
                    </a:cubicBezTo>
                    <a:lnTo>
                      <a:pt x="10904" y="86487"/>
                    </a:lnTo>
                    <a:cubicBezTo>
                      <a:pt x="9856" y="88773"/>
                      <a:pt x="8903" y="91154"/>
                      <a:pt x="8046" y="93440"/>
                    </a:cubicBezTo>
                    <a:cubicBezTo>
                      <a:pt x="8046" y="93916"/>
                      <a:pt x="8046" y="94393"/>
                      <a:pt x="8046" y="94774"/>
                    </a:cubicBezTo>
                    <a:lnTo>
                      <a:pt x="7094" y="97346"/>
                    </a:lnTo>
                    <a:cubicBezTo>
                      <a:pt x="7094" y="98584"/>
                      <a:pt x="6236" y="99727"/>
                      <a:pt x="5855" y="100870"/>
                    </a:cubicBezTo>
                    <a:lnTo>
                      <a:pt x="4998" y="103632"/>
                    </a:lnTo>
                    <a:cubicBezTo>
                      <a:pt x="4998" y="104775"/>
                      <a:pt x="4331" y="105823"/>
                      <a:pt x="4046" y="106871"/>
                    </a:cubicBezTo>
                    <a:cubicBezTo>
                      <a:pt x="3760" y="107918"/>
                      <a:pt x="3569" y="108204"/>
                      <a:pt x="3379" y="108871"/>
                    </a:cubicBezTo>
                    <a:lnTo>
                      <a:pt x="2522" y="112490"/>
                    </a:lnTo>
                    <a:cubicBezTo>
                      <a:pt x="2522" y="113824"/>
                      <a:pt x="1855" y="115157"/>
                      <a:pt x="1569" y="116491"/>
                    </a:cubicBezTo>
                    <a:cubicBezTo>
                      <a:pt x="1283" y="117824"/>
                      <a:pt x="1569" y="117443"/>
                      <a:pt x="1569" y="117920"/>
                    </a:cubicBezTo>
                    <a:cubicBezTo>
                      <a:pt x="1569" y="118396"/>
                      <a:pt x="1569" y="119824"/>
                      <a:pt x="1093" y="120777"/>
                    </a:cubicBezTo>
                    <a:cubicBezTo>
                      <a:pt x="617" y="121729"/>
                      <a:pt x="331" y="124968"/>
                      <a:pt x="45" y="127063"/>
                    </a:cubicBezTo>
                    <a:cubicBezTo>
                      <a:pt x="45" y="127635"/>
                      <a:pt x="45" y="128206"/>
                      <a:pt x="45" y="128778"/>
                    </a:cubicBezTo>
                    <a:cubicBezTo>
                      <a:pt x="45" y="129349"/>
                      <a:pt x="45" y="131350"/>
                      <a:pt x="45" y="132683"/>
                    </a:cubicBezTo>
                    <a:cubicBezTo>
                      <a:pt x="45" y="134017"/>
                      <a:pt x="45" y="134493"/>
                      <a:pt x="45" y="135446"/>
                    </a:cubicBezTo>
                    <a:cubicBezTo>
                      <a:pt x="45" y="138398"/>
                      <a:pt x="45" y="141256"/>
                      <a:pt x="45" y="144113"/>
                    </a:cubicBezTo>
                    <a:cubicBezTo>
                      <a:pt x="-431" y="157219"/>
                      <a:pt x="2874" y="170174"/>
                      <a:pt x="9570" y="181451"/>
                    </a:cubicBezTo>
                    <a:cubicBezTo>
                      <a:pt x="12980" y="186757"/>
                      <a:pt x="17581" y="191195"/>
                      <a:pt x="23000" y="194405"/>
                    </a:cubicBezTo>
                    <a:lnTo>
                      <a:pt x="44241" y="206788"/>
                    </a:lnTo>
                    <a:cubicBezTo>
                      <a:pt x="30239" y="198596"/>
                      <a:pt x="21476" y="181261"/>
                      <a:pt x="21381" y="156496"/>
                    </a:cubicBezTo>
                    <a:cubicBezTo>
                      <a:pt x="21381" y="153638"/>
                      <a:pt x="21381" y="150685"/>
                      <a:pt x="21381" y="1478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588;p36">
                <a:extLst>
                  <a:ext uri="{FF2B5EF4-FFF2-40B4-BE49-F238E27FC236}">
                    <a16:creationId xmlns:a16="http://schemas.microsoft.com/office/drawing/2014/main" id="{2D25C807-22D2-F4EB-9CD4-80383CC05916}"/>
                  </a:ext>
                </a:extLst>
              </p:cNvPr>
              <p:cNvSpPr/>
              <p:nvPr/>
            </p:nvSpPr>
            <p:spPr>
              <a:xfrm rot="-3737907">
                <a:off x="6183441" y="17493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589;p36">
                <a:extLst>
                  <a:ext uri="{FF2B5EF4-FFF2-40B4-BE49-F238E27FC236}">
                    <a16:creationId xmlns:a16="http://schemas.microsoft.com/office/drawing/2014/main" id="{2801B4FC-06C9-54F8-09DF-617FB01AA5FA}"/>
                  </a:ext>
                </a:extLst>
              </p:cNvPr>
              <p:cNvSpPr/>
              <p:nvPr/>
            </p:nvSpPr>
            <p:spPr>
              <a:xfrm>
                <a:off x="6310228" y="1785740"/>
                <a:ext cx="84197" cy="105552"/>
              </a:xfrm>
              <a:custGeom>
                <a:avLst/>
                <a:gdLst/>
                <a:ahLst/>
                <a:cxnLst/>
                <a:rect l="l" t="t" r="r" b="b"/>
                <a:pathLst>
                  <a:path w="59820" h="67770" extrusionOk="0">
                    <a:moveTo>
                      <a:pt x="31245" y="4238"/>
                    </a:moveTo>
                    <a:cubicBezTo>
                      <a:pt x="44199" y="-3191"/>
                      <a:pt x="55343" y="-524"/>
                      <a:pt x="59820" y="9667"/>
                    </a:cubicBezTo>
                    <a:lnTo>
                      <a:pt x="1432" y="67770"/>
                    </a:lnTo>
                    <a:cubicBezTo>
                      <a:pt x="442" y="64693"/>
                      <a:pt x="-44" y="61474"/>
                      <a:pt x="3" y="58245"/>
                    </a:cubicBezTo>
                    <a:cubicBezTo>
                      <a:pt x="1137" y="36271"/>
                      <a:pt x="12757" y="16173"/>
                      <a:pt x="31245" y="4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590;p36">
                <a:extLst>
                  <a:ext uri="{FF2B5EF4-FFF2-40B4-BE49-F238E27FC236}">
                    <a16:creationId xmlns:a16="http://schemas.microsoft.com/office/drawing/2014/main" id="{7957EC68-9977-3F51-BD05-4B1FB324A23D}"/>
                  </a:ext>
                </a:extLst>
              </p:cNvPr>
              <p:cNvSpPr/>
              <p:nvPr/>
            </p:nvSpPr>
            <p:spPr>
              <a:xfrm>
                <a:off x="6316260" y="1811049"/>
                <a:ext cx="81805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58121" h="63888" extrusionOk="0">
                    <a:moveTo>
                      <a:pt x="58007" y="0"/>
                    </a:moveTo>
                    <a:cubicBezTo>
                      <a:pt x="58160" y="1934"/>
                      <a:pt x="58160" y="3877"/>
                      <a:pt x="58007" y="5810"/>
                    </a:cubicBezTo>
                    <a:cubicBezTo>
                      <a:pt x="56902" y="27699"/>
                      <a:pt x="45348" y="47720"/>
                      <a:pt x="26956" y="59627"/>
                    </a:cubicBezTo>
                    <a:cubicBezTo>
                      <a:pt x="15430" y="66294"/>
                      <a:pt x="5429" y="64865"/>
                      <a:pt x="0" y="572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591;p36">
              <a:extLst>
                <a:ext uri="{FF2B5EF4-FFF2-40B4-BE49-F238E27FC236}">
                  <a16:creationId xmlns:a16="http://schemas.microsoft.com/office/drawing/2014/main" id="{DEF57263-3CED-AB70-E352-C760A9326388}"/>
                </a:ext>
              </a:extLst>
            </p:cNvPr>
            <p:cNvGrpSpPr/>
            <p:nvPr/>
          </p:nvGrpSpPr>
          <p:grpSpPr>
            <a:xfrm>
              <a:off x="6916936" y="1513566"/>
              <a:ext cx="341252" cy="434651"/>
              <a:chOff x="6195342" y="1227065"/>
              <a:chExt cx="312731" cy="398360"/>
            </a:xfrm>
          </p:grpSpPr>
          <p:sp>
            <p:nvSpPr>
              <p:cNvPr id="21" name="Google Shape;592;p36">
                <a:extLst>
                  <a:ext uri="{FF2B5EF4-FFF2-40B4-BE49-F238E27FC236}">
                    <a16:creationId xmlns:a16="http://schemas.microsoft.com/office/drawing/2014/main" id="{52BC6097-DF4A-8735-7287-3B2EB94657EC}"/>
                  </a:ext>
                </a:extLst>
              </p:cNvPr>
              <p:cNvSpPr/>
              <p:nvPr/>
            </p:nvSpPr>
            <p:spPr>
              <a:xfrm rot="-3737907">
                <a:off x="6183322" y="13334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593;p36">
                <a:extLst>
                  <a:ext uri="{FF2B5EF4-FFF2-40B4-BE49-F238E27FC236}">
                    <a16:creationId xmlns:a16="http://schemas.microsoft.com/office/drawing/2014/main" id="{8ACFB46D-A3BC-06FC-041F-0DF3CBB16DC5}"/>
                  </a:ext>
                </a:extLst>
              </p:cNvPr>
              <p:cNvSpPr/>
              <p:nvPr/>
            </p:nvSpPr>
            <p:spPr>
              <a:xfrm>
                <a:off x="6214779" y="1256783"/>
                <a:ext cx="21457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2448" h="206787" extrusionOk="0">
                    <a:moveTo>
                      <a:pt x="19479" y="145542"/>
                    </a:moveTo>
                    <a:cubicBezTo>
                      <a:pt x="19479" y="143637"/>
                      <a:pt x="19479" y="141827"/>
                      <a:pt x="20146" y="139922"/>
                    </a:cubicBezTo>
                    <a:cubicBezTo>
                      <a:pt x="20813" y="138017"/>
                      <a:pt x="20813" y="135731"/>
                      <a:pt x="21194" y="133636"/>
                    </a:cubicBezTo>
                    <a:lnTo>
                      <a:pt x="22051" y="129350"/>
                    </a:lnTo>
                    <a:cubicBezTo>
                      <a:pt x="22051" y="128016"/>
                      <a:pt x="22718" y="126682"/>
                      <a:pt x="23004" y="125349"/>
                    </a:cubicBezTo>
                    <a:cubicBezTo>
                      <a:pt x="23289" y="124015"/>
                      <a:pt x="23956" y="121634"/>
                      <a:pt x="24528" y="119729"/>
                    </a:cubicBezTo>
                    <a:cubicBezTo>
                      <a:pt x="25099" y="117824"/>
                      <a:pt x="25195" y="117634"/>
                      <a:pt x="25480" y="116491"/>
                    </a:cubicBezTo>
                    <a:cubicBezTo>
                      <a:pt x="25766" y="115348"/>
                      <a:pt x="26909" y="112300"/>
                      <a:pt x="27576" y="110204"/>
                    </a:cubicBezTo>
                    <a:cubicBezTo>
                      <a:pt x="28242" y="108109"/>
                      <a:pt x="28242" y="108490"/>
                      <a:pt x="28528" y="107632"/>
                    </a:cubicBezTo>
                    <a:cubicBezTo>
                      <a:pt x="29576" y="104775"/>
                      <a:pt x="30719" y="101918"/>
                      <a:pt x="32053" y="99060"/>
                    </a:cubicBezTo>
                    <a:cubicBezTo>
                      <a:pt x="32053" y="99060"/>
                      <a:pt x="32053" y="98393"/>
                      <a:pt x="32053" y="98012"/>
                    </a:cubicBezTo>
                    <a:cubicBezTo>
                      <a:pt x="33196" y="95440"/>
                      <a:pt x="34434" y="92964"/>
                      <a:pt x="35672" y="90488"/>
                    </a:cubicBezTo>
                    <a:lnTo>
                      <a:pt x="36815" y="88106"/>
                    </a:lnTo>
                    <a:cubicBezTo>
                      <a:pt x="38053" y="85725"/>
                      <a:pt x="39387" y="83344"/>
                      <a:pt x="40720" y="81058"/>
                    </a:cubicBezTo>
                    <a:lnTo>
                      <a:pt x="41387" y="79629"/>
                    </a:lnTo>
                    <a:cubicBezTo>
                      <a:pt x="43006" y="76962"/>
                      <a:pt x="44625" y="74295"/>
                      <a:pt x="46340" y="71628"/>
                    </a:cubicBezTo>
                    <a:cubicBezTo>
                      <a:pt x="46912" y="70866"/>
                      <a:pt x="47388" y="70104"/>
                      <a:pt x="47864" y="69342"/>
                    </a:cubicBezTo>
                    <a:lnTo>
                      <a:pt x="51769" y="63818"/>
                    </a:lnTo>
                    <a:lnTo>
                      <a:pt x="53960" y="60770"/>
                    </a:lnTo>
                    <a:lnTo>
                      <a:pt x="57484" y="56293"/>
                    </a:lnTo>
                    <a:lnTo>
                      <a:pt x="60532" y="52578"/>
                    </a:lnTo>
                    <a:lnTo>
                      <a:pt x="63485" y="49435"/>
                    </a:lnTo>
                    <a:cubicBezTo>
                      <a:pt x="65199" y="47530"/>
                      <a:pt x="67009" y="45720"/>
                      <a:pt x="68724" y="43910"/>
                    </a:cubicBezTo>
                    <a:lnTo>
                      <a:pt x="72057" y="40577"/>
                    </a:lnTo>
                    <a:lnTo>
                      <a:pt x="74724" y="38100"/>
                    </a:lnTo>
                    <a:lnTo>
                      <a:pt x="79201" y="34195"/>
                    </a:lnTo>
                    <a:lnTo>
                      <a:pt x="81868" y="32004"/>
                    </a:lnTo>
                    <a:cubicBezTo>
                      <a:pt x="83488" y="30671"/>
                      <a:pt x="85107" y="29528"/>
                      <a:pt x="86821" y="28289"/>
                    </a:cubicBezTo>
                    <a:lnTo>
                      <a:pt x="89203" y="26575"/>
                    </a:lnTo>
                    <a:cubicBezTo>
                      <a:pt x="91679" y="24860"/>
                      <a:pt x="94155" y="23241"/>
                      <a:pt x="96632" y="21812"/>
                    </a:cubicBezTo>
                    <a:cubicBezTo>
                      <a:pt x="99108" y="20384"/>
                      <a:pt x="101490" y="19240"/>
                      <a:pt x="103871" y="18097"/>
                    </a:cubicBezTo>
                    <a:lnTo>
                      <a:pt x="105681" y="17240"/>
                    </a:lnTo>
                    <a:cubicBezTo>
                      <a:pt x="107871" y="16202"/>
                      <a:pt x="110129" y="15316"/>
                      <a:pt x="112444" y="14573"/>
                    </a:cubicBezTo>
                    <a:lnTo>
                      <a:pt x="112920" y="14573"/>
                    </a:lnTo>
                    <a:cubicBezTo>
                      <a:pt x="114825" y="13906"/>
                      <a:pt x="116730" y="13430"/>
                      <a:pt x="118635" y="12954"/>
                    </a:cubicBezTo>
                    <a:lnTo>
                      <a:pt x="121778" y="12287"/>
                    </a:lnTo>
                    <a:lnTo>
                      <a:pt x="125969" y="11621"/>
                    </a:lnTo>
                    <a:lnTo>
                      <a:pt x="128350" y="11621"/>
                    </a:lnTo>
                    <a:cubicBezTo>
                      <a:pt x="130036" y="11525"/>
                      <a:pt x="131712" y="11525"/>
                      <a:pt x="133398" y="11621"/>
                    </a:cubicBezTo>
                    <a:lnTo>
                      <a:pt x="134541" y="11621"/>
                    </a:lnTo>
                    <a:cubicBezTo>
                      <a:pt x="136494" y="11725"/>
                      <a:pt x="138437" y="11982"/>
                      <a:pt x="140352" y="12382"/>
                    </a:cubicBezTo>
                    <a:lnTo>
                      <a:pt x="141685" y="12382"/>
                    </a:lnTo>
                    <a:lnTo>
                      <a:pt x="145971" y="13621"/>
                    </a:lnTo>
                    <a:lnTo>
                      <a:pt x="147305" y="14097"/>
                    </a:lnTo>
                    <a:cubicBezTo>
                      <a:pt x="149086" y="14764"/>
                      <a:pt x="150810" y="15592"/>
                      <a:pt x="152448" y="16573"/>
                    </a:cubicBezTo>
                    <a:lnTo>
                      <a:pt x="131208" y="4191"/>
                    </a:lnTo>
                    <a:lnTo>
                      <a:pt x="131208" y="4191"/>
                    </a:lnTo>
                    <a:lnTo>
                      <a:pt x="127207" y="2286"/>
                    </a:lnTo>
                    <a:lnTo>
                      <a:pt x="126445" y="2286"/>
                    </a:lnTo>
                    <a:lnTo>
                      <a:pt x="125112" y="1810"/>
                    </a:lnTo>
                    <a:lnTo>
                      <a:pt x="123112" y="1143"/>
                    </a:lnTo>
                    <a:lnTo>
                      <a:pt x="120825" y="571"/>
                    </a:lnTo>
                    <a:lnTo>
                      <a:pt x="119397" y="571"/>
                    </a:lnTo>
                    <a:lnTo>
                      <a:pt x="118730" y="571"/>
                    </a:lnTo>
                    <a:cubicBezTo>
                      <a:pt x="117158" y="286"/>
                      <a:pt x="115568" y="95"/>
                      <a:pt x="113967" y="0"/>
                    </a:cubicBezTo>
                    <a:lnTo>
                      <a:pt x="107490" y="0"/>
                    </a:lnTo>
                    <a:lnTo>
                      <a:pt x="105109" y="0"/>
                    </a:lnTo>
                    <a:lnTo>
                      <a:pt x="102919" y="0"/>
                    </a:lnTo>
                    <a:lnTo>
                      <a:pt x="100918" y="0"/>
                    </a:lnTo>
                    <a:lnTo>
                      <a:pt x="97775" y="762"/>
                    </a:lnTo>
                    <a:lnTo>
                      <a:pt x="95965" y="762"/>
                    </a:lnTo>
                    <a:lnTo>
                      <a:pt x="92060" y="1810"/>
                    </a:lnTo>
                    <a:lnTo>
                      <a:pt x="92060" y="1810"/>
                    </a:lnTo>
                    <a:lnTo>
                      <a:pt x="87202" y="3620"/>
                    </a:lnTo>
                    <a:lnTo>
                      <a:pt x="85297" y="4477"/>
                    </a:lnTo>
                    <a:lnTo>
                      <a:pt x="83392" y="5334"/>
                    </a:lnTo>
                    <a:lnTo>
                      <a:pt x="76248" y="9049"/>
                    </a:lnTo>
                    <a:cubicBezTo>
                      <a:pt x="73677" y="10573"/>
                      <a:pt x="71200" y="12192"/>
                      <a:pt x="68724" y="13811"/>
                    </a:cubicBezTo>
                    <a:lnTo>
                      <a:pt x="66438" y="15526"/>
                    </a:lnTo>
                    <a:lnTo>
                      <a:pt x="61485" y="19240"/>
                    </a:lnTo>
                    <a:lnTo>
                      <a:pt x="58818" y="21527"/>
                    </a:lnTo>
                    <a:cubicBezTo>
                      <a:pt x="57294" y="22765"/>
                      <a:pt x="55770" y="24003"/>
                      <a:pt x="54341" y="25337"/>
                    </a:cubicBezTo>
                    <a:lnTo>
                      <a:pt x="51674" y="27813"/>
                    </a:lnTo>
                    <a:cubicBezTo>
                      <a:pt x="51103" y="28385"/>
                      <a:pt x="50531" y="28861"/>
                      <a:pt x="50055" y="29432"/>
                    </a:cubicBezTo>
                    <a:cubicBezTo>
                      <a:pt x="49579" y="30004"/>
                      <a:pt x="48912" y="30575"/>
                      <a:pt x="48340" y="31147"/>
                    </a:cubicBezTo>
                    <a:lnTo>
                      <a:pt x="43101" y="36767"/>
                    </a:lnTo>
                    <a:lnTo>
                      <a:pt x="41482" y="38481"/>
                    </a:lnTo>
                    <a:cubicBezTo>
                      <a:pt x="41006" y="39053"/>
                      <a:pt x="40625" y="39624"/>
                      <a:pt x="40149" y="40100"/>
                    </a:cubicBezTo>
                    <a:lnTo>
                      <a:pt x="37101" y="43815"/>
                    </a:lnTo>
                    <a:lnTo>
                      <a:pt x="35100" y="46292"/>
                    </a:lnTo>
                    <a:cubicBezTo>
                      <a:pt x="34538" y="46949"/>
                      <a:pt x="34034" y="47653"/>
                      <a:pt x="33576" y="48387"/>
                    </a:cubicBezTo>
                    <a:cubicBezTo>
                      <a:pt x="32796" y="49330"/>
                      <a:pt x="32062" y="50320"/>
                      <a:pt x="31386" y="51340"/>
                    </a:cubicBezTo>
                    <a:lnTo>
                      <a:pt x="29862" y="53340"/>
                    </a:lnTo>
                    <a:lnTo>
                      <a:pt x="27480" y="56864"/>
                    </a:lnTo>
                    <a:lnTo>
                      <a:pt x="25385" y="58960"/>
                    </a:lnTo>
                    <a:cubicBezTo>
                      <a:pt x="25223" y="59312"/>
                      <a:pt x="24995" y="59636"/>
                      <a:pt x="24718" y="59912"/>
                    </a:cubicBezTo>
                    <a:lnTo>
                      <a:pt x="20718" y="66580"/>
                    </a:lnTo>
                    <a:lnTo>
                      <a:pt x="20718" y="67056"/>
                    </a:lnTo>
                    <a:lnTo>
                      <a:pt x="19956" y="68389"/>
                    </a:lnTo>
                    <a:lnTo>
                      <a:pt x="17289" y="73152"/>
                    </a:lnTo>
                    <a:lnTo>
                      <a:pt x="16146" y="75438"/>
                    </a:lnTo>
                    <a:lnTo>
                      <a:pt x="15003" y="77819"/>
                    </a:lnTo>
                    <a:cubicBezTo>
                      <a:pt x="14612" y="78467"/>
                      <a:pt x="14269" y="79134"/>
                      <a:pt x="13955" y="79820"/>
                    </a:cubicBezTo>
                    <a:cubicBezTo>
                      <a:pt x="13003" y="81725"/>
                      <a:pt x="12240" y="83534"/>
                      <a:pt x="11383" y="85439"/>
                    </a:cubicBezTo>
                    <a:cubicBezTo>
                      <a:pt x="11259" y="85773"/>
                      <a:pt x="11107" y="86096"/>
                      <a:pt x="10907" y="86392"/>
                    </a:cubicBezTo>
                    <a:lnTo>
                      <a:pt x="10907" y="86392"/>
                    </a:lnTo>
                    <a:cubicBezTo>
                      <a:pt x="9859" y="88678"/>
                      <a:pt x="8907" y="91059"/>
                      <a:pt x="8049" y="93440"/>
                    </a:cubicBezTo>
                    <a:cubicBezTo>
                      <a:pt x="8049" y="93440"/>
                      <a:pt x="8049" y="94297"/>
                      <a:pt x="8049" y="94679"/>
                    </a:cubicBezTo>
                    <a:cubicBezTo>
                      <a:pt x="8049" y="95060"/>
                      <a:pt x="7383" y="96488"/>
                      <a:pt x="7097" y="97346"/>
                    </a:cubicBezTo>
                    <a:cubicBezTo>
                      <a:pt x="6811" y="98203"/>
                      <a:pt x="6240" y="99631"/>
                      <a:pt x="5859" y="100870"/>
                    </a:cubicBezTo>
                    <a:lnTo>
                      <a:pt x="5001" y="103632"/>
                    </a:lnTo>
                    <a:cubicBezTo>
                      <a:pt x="5001" y="104680"/>
                      <a:pt x="4335" y="105728"/>
                      <a:pt x="4049" y="106775"/>
                    </a:cubicBezTo>
                    <a:cubicBezTo>
                      <a:pt x="3763" y="107823"/>
                      <a:pt x="3573" y="108109"/>
                      <a:pt x="3382" y="108871"/>
                    </a:cubicBezTo>
                    <a:lnTo>
                      <a:pt x="2525" y="112395"/>
                    </a:lnTo>
                    <a:cubicBezTo>
                      <a:pt x="2525" y="113729"/>
                      <a:pt x="1858" y="115062"/>
                      <a:pt x="1572" y="116396"/>
                    </a:cubicBezTo>
                    <a:cubicBezTo>
                      <a:pt x="1287" y="117729"/>
                      <a:pt x="1572" y="117348"/>
                      <a:pt x="1572" y="117824"/>
                    </a:cubicBezTo>
                    <a:cubicBezTo>
                      <a:pt x="1572" y="118301"/>
                      <a:pt x="1572" y="119729"/>
                      <a:pt x="1096" y="120682"/>
                    </a:cubicBezTo>
                    <a:cubicBezTo>
                      <a:pt x="620" y="121634"/>
                      <a:pt x="334" y="124873"/>
                      <a:pt x="48" y="126968"/>
                    </a:cubicBezTo>
                    <a:cubicBezTo>
                      <a:pt x="48" y="127540"/>
                      <a:pt x="48" y="128111"/>
                      <a:pt x="48" y="128683"/>
                    </a:cubicBezTo>
                    <a:cubicBezTo>
                      <a:pt x="48" y="129254"/>
                      <a:pt x="48" y="131350"/>
                      <a:pt x="48" y="132588"/>
                    </a:cubicBezTo>
                    <a:cubicBezTo>
                      <a:pt x="48" y="133826"/>
                      <a:pt x="48" y="134493"/>
                      <a:pt x="48" y="135350"/>
                    </a:cubicBezTo>
                    <a:cubicBezTo>
                      <a:pt x="48" y="138303"/>
                      <a:pt x="48" y="141161"/>
                      <a:pt x="48" y="144018"/>
                    </a:cubicBezTo>
                    <a:cubicBezTo>
                      <a:pt x="-447" y="157124"/>
                      <a:pt x="2868" y="170088"/>
                      <a:pt x="9573" y="181356"/>
                    </a:cubicBezTo>
                    <a:cubicBezTo>
                      <a:pt x="12945" y="186709"/>
                      <a:pt x="17555" y="191186"/>
                      <a:pt x="23004" y="194405"/>
                    </a:cubicBezTo>
                    <a:lnTo>
                      <a:pt x="44245" y="206788"/>
                    </a:lnTo>
                    <a:cubicBezTo>
                      <a:pt x="30243" y="198596"/>
                      <a:pt x="21480" y="181165"/>
                      <a:pt x="21384" y="156401"/>
                    </a:cubicBezTo>
                    <a:cubicBezTo>
                      <a:pt x="21384" y="153543"/>
                      <a:pt x="21384" y="150686"/>
                      <a:pt x="21384" y="1477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594;p36">
                <a:extLst>
                  <a:ext uri="{FF2B5EF4-FFF2-40B4-BE49-F238E27FC236}">
                    <a16:creationId xmlns:a16="http://schemas.microsoft.com/office/drawing/2014/main" id="{B67CD045-F057-8770-9A1A-1A9D0D48F449}"/>
                  </a:ext>
                </a:extLst>
              </p:cNvPr>
              <p:cNvSpPr/>
              <p:nvPr/>
            </p:nvSpPr>
            <p:spPr>
              <a:xfrm rot="-3737907">
                <a:off x="6183484" y="1333464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595;p36">
                <a:extLst>
                  <a:ext uri="{FF2B5EF4-FFF2-40B4-BE49-F238E27FC236}">
                    <a16:creationId xmlns:a16="http://schemas.microsoft.com/office/drawing/2014/main" id="{E580D48C-4394-5CF4-3388-26F5909013DC}"/>
                  </a:ext>
                </a:extLst>
              </p:cNvPr>
              <p:cNvSpPr/>
              <p:nvPr/>
            </p:nvSpPr>
            <p:spPr>
              <a:xfrm>
                <a:off x="6329121" y="1333823"/>
                <a:ext cx="51614" cy="189147"/>
              </a:xfrm>
              <a:custGeom>
                <a:avLst/>
                <a:gdLst/>
                <a:ahLst/>
                <a:cxnLst/>
                <a:rect l="l" t="t" r="r" b="b"/>
                <a:pathLst>
                  <a:path w="36671" h="121443" extrusionOk="0">
                    <a:moveTo>
                      <a:pt x="20288" y="24574"/>
                    </a:moveTo>
                    <a:lnTo>
                      <a:pt x="36671" y="15049"/>
                    </a:lnTo>
                    <a:lnTo>
                      <a:pt x="36671" y="78010"/>
                    </a:lnTo>
                    <a:lnTo>
                      <a:pt x="30004" y="81820"/>
                    </a:lnTo>
                    <a:lnTo>
                      <a:pt x="30004" y="91345"/>
                    </a:lnTo>
                    <a:lnTo>
                      <a:pt x="20479" y="96964"/>
                    </a:lnTo>
                    <a:lnTo>
                      <a:pt x="20479" y="114300"/>
                    </a:lnTo>
                    <a:lnTo>
                      <a:pt x="16097" y="121444"/>
                    </a:lnTo>
                    <a:lnTo>
                      <a:pt x="16097" y="99631"/>
                    </a:lnTo>
                    <a:lnTo>
                      <a:pt x="6572" y="105251"/>
                    </a:lnTo>
                    <a:lnTo>
                      <a:pt x="6572" y="95726"/>
                    </a:lnTo>
                    <a:lnTo>
                      <a:pt x="0" y="99536"/>
                    </a:lnTo>
                    <a:lnTo>
                      <a:pt x="0" y="36671"/>
                    </a:lnTo>
                    <a:lnTo>
                      <a:pt x="16288" y="27146"/>
                    </a:lnTo>
                    <a:lnTo>
                      <a:pt x="16288" y="19050"/>
                    </a:lnTo>
                    <a:lnTo>
                      <a:pt x="6763" y="24670"/>
                    </a:lnTo>
                    <a:lnTo>
                      <a:pt x="6763" y="14002"/>
                    </a:lnTo>
                    <a:lnTo>
                      <a:pt x="29813" y="0"/>
                    </a:lnTo>
                    <a:lnTo>
                      <a:pt x="29813" y="10668"/>
                    </a:lnTo>
                    <a:lnTo>
                      <a:pt x="20288" y="16288"/>
                    </a:lnTo>
                    <a:close/>
                    <a:moveTo>
                      <a:pt x="32195" y="40957"/>
                    </a:moveTo>
                    <a:lnTo>
                      <a:pt x="32195" y="23622"/>
                    </a:lnTo>
                    <a:lnTo>
                      <a:pt x="4191" y="39814"/>
                    </a:lnTo>
                    <a:lnTo>
                      <a:pt x="4191" y="57150"/>
                    </a:lnTo>
                    <a:lnTo>
                      <a:pt x="32195" y="4095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9170F6EF-18B6-8D69-90BE-DC540D55F23F}"/>
              </a:ext>
            </a:extLst>
          </p:cNvPr>
          <p:cNvSpPr txBox="1">
            <a:spLocks/>
          </p:cNvSpPr>
          <p:nvPr/>
        </p:nvSpPr>
        <p:spPr>
          <a:xfrm>
            <a:off x="4186150" y="68032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defTabSz="914377">
              <a:buClr>
                <a:srgbClr val="4A86E8"/>
              </a:buClr>
            </a:pPr>
            <a:r>
              <a:rPr lang="en-US" sz="2400" b="1" dirty="0">
                <a:solidFill>
                  <a:srgbClr val="134595"/>
                </a:solidFill>
              </a:rPr>
              <a:t>…is there a duty to be AI competent?</a:t>
            </a:r>
          </a:p>
        </p:txBody>
      </p:sp>
    </p:spTree>
    <p:extLst>
      <p:ext uri="{BB962C8B-B14F-4D97-AF65-F5344CB8AC3E}">
        <p14:creationId xmlns:p14="http://schemas.microsoft.com/office/powerpoint/2010/main" val="416101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82379-562A-EBAD-8DA6-6A227E84E675}"/>
              </a:ext>
            </a:extLst>
          </p:cNvPr>
          <p:cNvSpPr txBox="1"/>
          <p:nvPr/>
        </p:nvSpPr>
        <p:spPr>
          <a:xfrm>
            <a:off x="1264596" y="1481266"/>
            <a:ext cx="47081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  <a:t>1. </a:t>
            </a:r>
            <a:r>
              <a:rPr lang="en-US" b="1" dirty="0">
                <a:solidFill>
                  <a:srgbClr val="002060"/>
                </a:solidFill>
                <a:latin typeface="Albert Sans" panose="020B0604020202020204" charset="0"/>
              </a:rPr>
              <a:t>YES</a:t>
            </a:r>
          </a:p>
          <a:p>
            <a: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  <a:t>Grounded in </a:t>
            </a:r>
            <a:r>
              <a:rPr lang="en-US" b="1" dirty="0">
                <a:solidFill>
                  <a:srgbClr val="002060"/>
                </a:solidFill>
                <a:latin typeface="Albert Sans" panose="020B0604020202020204" charset="0"/>
              </a:rPr>
              <a:t>existing legal frameworks</a:t>
            </a:r>
            <a:endParaRPr lang="en-US" dirty="0">
              <a:solidFill>
                <a:srgbClr val="002060"/>
              </a:solidFill>
              <a:latin typeface="Albert Sans" panose="020B060402020202020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  <a:t>Reinforced when sources are </a:t>
            </a:r>
            <a:r>
              <a:rPr lang="en-US" b="1" dirty="0">
                <a:solidFill>
                  <a:srgbClr val="002060"/>
                </a:solidFill>
                <a:latin typeface="Albert Sans" panose="020B0604020202020204" charset="0"/>
              </a:rPr>
              <a:t>read together</a:t>
            </a:r>
            <a:endParaRPr lang="en-US" dirty="0">
              <a:solidFill>
                <a:srgbClr val="002060"/>
              </a:solidFill>
              <a:latin typeface="Albert Sans" panose="020B060402020202020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  <a:t>Natural evolution from existing competences</a:t>
            </a:r>
          </a:p>
          <a:p>
            <a: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  <a:t>Need of definition</a:t>
            </a:r>
          </a:p>
          <a:p>
            <a:endParaRPr lang="en-US" dirty="0">
              <a:solidFill>
                <a:srgbClr val="002060"/>
              </a:solidFill>
              <a:latin typeface="Albert Sans" panose="020B0604020202020204" charset="0"/>
            </a:endParaRPr>
          </a:p>
          <a:p>
            <a:b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</a:br>
            <a:b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</a:br>
            <a:b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</a:br>
            <a: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  <a:t>2. AI mediator vs AI supervisor</a:t>
            </a:r>
            <a:br>
              <a:rPr lang="en-US" dirty="0">
                <a:solidFill>
                  <a:srgbClr val="002060"/>
                </a:solidFill>
                <a:latin typeface="Albert Sans" panose="020B0604020202020204" charset="0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69000F-2FE5-222D-0F6C-BBA5858E1044}"/>
              </a:ext>
            </a:extLst>
          </p:cNvPr>
          <p:cNvSpPr txBox="1">
            <a:spLocks/>
          </p:cNvSpPr>
          <p:nvPr/>
        </p:nvSpPr>
        <p:spPr>
          <a:xfrm>
            <a:off x="4246707" y="404002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defTabSz="914377">
              <a:buClr>
                <a:srgbClr val="4A86E8"/>
              </a:buClr>
            </a:pPr>
            <a:r>
              <a:rPr lang="en-US" sz="2400" b="1" dirty="0">
                <a:solidFill>
                  <a:srgbClr val="134595"/>
                </a:solidFill>
              </a:rPr>
              <a:t>…which implementation pathways?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16FE8B-6EA8-4629-E1D9-E1ABFA5372C4}"/>
              </a:ext>
            </a:extLst>
          </p:cNvPr>
          <p:cNvSpPr txBox="1">
            <a:spLocks/>
          </p:cNvSpPr>
          <p:nvPr/>
        </p:nvSpPr>
        <p:spPr>
          <a:xfrm>
            <a:off x="1264596" y="69822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defTabSz="914377">
              <a:buClr>
                <a:srgbClr val="4A86E8"/>
              </a:buClr>
            </a:pPr>
            <a:r>
              <a:rPr lang="en-US" sz="2400" b="1" dirty="0">
                <a:solidFill>
                  <a:srgbClr val="134595"/>
                </a:solidFill>
              </a:rPr>
              <a:t>…is there a duty to be AI competent?</a:t>
            </a:r>
          </a:p>
        </p:txBody>
      </p:sp>
    </p:spTree>
    <p:extLst>
      <p:ext uri="{BB962C8B-B14F-4D97-AF65-F5344CB8AC3E}">
        <p14:creationId xmlns:p14="http://schemas.microsoft.com/office/powerpoint/2010/main" val="206055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63C012-62F3-D95A-6CB2-4A287CEB12D1}"/>
              </a:ext>
            </a:extLst>
          </p:cNvPr>
          <p:cNvSpPr/>
          <p:nvPr/>
        </p:nvSpPr>
        <p:spPr>
          <a:xfrm>
            <a:off x="0" y="0"/>
            <a:ext cx="9144000" cy="4938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5CD65E-EA07-1DD3-03BF-65E17F37A2E6}"/>
              </a:ext>
            </a:extLst>
          </p:cNvPr>
          <p:cNvSpPr/>
          <p:nvPr/>
        </p:nvSpPr>
        <p:spPr>
          <a:xfrm>
            <a:off x="4145284" y="573059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050" b="1" kern="1200" dirty="0">
                <a:solidFill>
                  <a:srgbClr val="000000"/>
                </a:solidFill>
                <a:latin typeface="UGent Panno Text" panose="02000506040000040003" pitchFamily="2" charset="0"/>
              </a:rPr>
              <a:t>Healthcare professionals</a:t>
            </a:r>
            <a:endParaRPr lang="en-US" sz="1050" b="1" kern="1200" dirty="0">
              <a:solidFill>
                <a:prstClr val="white"/>
              </a:solidFill>
              <a:latin typeface="UGent Panno Text" panose="0200050604000004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6192B-D91F-91FB-3347-928C9917B129}"/>
              </a:ext>
            </a:extLst>
          </p:cNvPr>
          <p:cNvSpPr/>
          <p:nvPr/>
        </p:nvSpPr>
        <p:spPr>
          <a:xfrm>
            <a:off x="7008892" y="58453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ALG professionals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89DAA-7FEF-17C4-5304-6662817929B6}"/>
              </a:ext>
            </a:extLst>
          </p:cNvPr>
          <p:cNvSpPr/>
          <p:nvPr/>
        </p:nvSpPr>
        <p:spPr>
          <a:xfrm>
            <a:off x="417775" y="1262737"/>
            <a:ext cx="443897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2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L 0</a:t>
            </a:r>
            <a:endParaRPr lang="en-US" sz="1200" b="1" kern="1200" dirty="0">
              <a:solidFill>
                <a:srgbClr val="002060"/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E7626-BDEB-D9E0-AE26-82179F1A042F}"/>
              </a:ext>
            </a:extLst>
          </p:cNvPr>
          <p:cNvSpPr/>
          <p:nvPr/>
        </p:nvSpPr>
        <p:spPr>
          <a:xfrm>
            <a:off x="401444" y="3296019"/>
            <a:ext cx="443897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2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L 3</a:t>
            </a:r>
            <a:endParaRPr lang="en-US" sz="1200" b="1" kern="1200" dirty="0">
              <a:solidFill>
                <a:srgbClr val="002060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A5968-0D91-8BCC-6E01-EF8522159F52}"/>
              </a:ext>
            </a:extLst>
          </p:cNvPr>
          <p:cNvSpPr/>
          <p:nvPr/>
        </p:nvSpPr>
        <p:spPr>
          <a:xfrm>
            <a:off x="401950" y="2618258"/>
            <a:ext cx="443897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2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L 2</a:t>
            </a:r>
            <a:endParaRPr lang="en-US" sz="1200" b="1" kern="1200" dirty="0">
              <a:solidFill>
                <a:srgbClr val="002060"/>
              </a:solidFill>
              <a:latin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F0979-35F2-99BD-82E2-028EB1C9E4F8}"/>
              </a:ext>
            </a:extLst>
          </p:cNvPr>
          <p:cNvSpPr/>
          <p:nvPr/>
        </p:nvSpPr>
        <p:spPr>
          <a:xfrm>
            <a:off x="417775" y="1940497"/>
            <a:ext cx="443897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2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L 1</a:t>
            </a:r>
            <a:endParaRPr lang="en-US" sz="1200" b="1" kern="1200" dirty="0">
              <a:solidFill>
                <a:srgbClr val="002060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23133-8195-922F-8998-0B39B6094F82}"/>
              </a:ext>
            </a:extLst>
          </p:cNvPr>
          <p:cNvSpPr/>
          <p:nvPr/>
        </p:nvSpPr>
        <p:spPr>
          <a:xfrm>
            <a:off x="4145285" y="1933610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technical (about the technology)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ECB8F8-B65E-5930-75C4-648182AAA19E}"/>
              </a:ext>
            </a:extLst>
          </p:cNvPr>
          <p:cNvSpPr/>
          <p:nvPr/>
        </p:nvSpPr>
        <p:spPr>
          <a:xfrm>
            <a:off x="4149502" y="2613666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tools in their field: specifics with </a:t>
            </a:r>
            <a:r>
              <a:rPr lang="en-US" sz="1050" kern="1200">
                <a:solidFill>
                  <a:prstClr val="black"/>
                </a:solidFill>
                <a:latin typeface="UGent Panno Text" panose="02000506040000040003" pitchFamily="2" charset="0"/>
              </a:rPr>
              <a:t>sector expert</a:t>
            </a:r>
            <a:endParaRPr lang="en-US" sz="1050" kern="1200" dirty="0">
              <a:solidFill>
                <a:prstClr val="black"/>
              </a:solidFill>
              <a:latin typeface="UGent Panno Text" panose="02000506040000040003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A826C4-96C7-8F92-B0B1-4515C0436863}"/>
              </a:ext>
            </a:extLst>
          </p:cNvPr>
          <p:cNvSpPr/>
          <p:nvPr/>
        </p:nvSpPr>
        <p:spPr>
          <a:xfrm>
            <a:off x="7008892" y="194049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policy and legal requirements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BABCD-9C8B-8261-9E27-3F95C80A2502}"/>
              </a:ext>
            </a:extLst>
          </p:cNvPr>
          <p:cNvSpPr/>
          <p:nvPr/>
        </p:nvSpPr>
        <p:spPr>
          <a:xfrm>
            <a:off x="7008892" y="261825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&amp; Data Governance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17D82-9788-59FD-59EE-67CC1C4FBE90}"/>
              </a:ext>
            </a:extLst>
          </p:cNvPr>
          <p:cNvSpPr/>
          <p:nvPr/>
        </p:nvSpPr>
        <p:spPr>
          <a:xfrm>
            <a:off x="7008892" y="329601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&amp; Liability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64936A-0C62-C7A4-569F-B164B5611ED3}"/>
              </a:ext>
            </a:extLst>
          </p:cNvPr>
          <p:cNvSpPr/>
          <p:nvPr/>
        </p:nvSpPr>
        <p:spPr>
          <a:xfrm>
            <a:off x="7008892" y="3973778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&amp; patients rights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37CDA2-1CA7-DBED-C66C-830FCDD57D7E}"/>
              </a:ext>
            </a:extLst>
          </p:cNvPr>
          <p:cNvSpPr/>
          <p:nvPr/>
        </p:nvSpPr>
        <p:spPr>
          <a:xfrm>
            <a:off x="4145284" y="3293722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Critical appraisal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F640CF-440E-1F49-6D59-2C9F8D7FFE67}"/>
              </a:ext>
            </a:extLst>
          </p:cNvPr>
          <p:cNvSpPr/>
          <p:nvPr/>
        </p:nvSpPr>
        <p:spPr>
          <a:xfrm>
            <a:off x="401443" y="3973778"/>
            <a:ext cx="443897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200" b="1" kern="1200" dirty="0">
                <a:solidFill>
                  <a:srgbClr val="000000"/>
                </a:solidFill>
                <a:latin typeface="Calibri" panose="020F0502020204030204" pitchFamily="34" charset="0"/>
              </a:rPr>
              <a:t>L 4</a:t>
            </a:r>
            <a:endParaRPr lang="en-US" sz="1200" b="1" kern="1200" dirty="0">
              <a:solidFill>
                <a:srgbClr val="002060"/>
              </a:solidFill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F1994-45B7-AB1D-E67F-9773CF88A7CE}"/>
              </a:ext>
            </a:extLst>
          </p:cNvPr>
          <p:cNvSpPr/>
          <p:nvPr/>
        </p:nvSpPr>
        <p:spPr>
          <a:xfrm>
            <a:off x="1281678" y="58453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b="1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IT professionals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645F59-1903-1D48-CCBB-B7339FC3BA73}"/>
              </a:ext>
            </a:extLst>
          </p:cNvPr>
          <p:cNvSpPr/>
          <p:nvPr/>
        </p:nvSpPr>
        <p:spPr>
          <a:xfrm>
            <a:off x="1281678" y="194049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AI technical (about the technology)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4C6E8-1D62-1FE2-A9B8-E06A559F5DCB}"/>
              </a:ext>
            </a:extLst>
          </p:cNvPr>
          <p:cNvSpPr/>
          <p:nvPr/>
        </p:nvSpPr>
        <p:spPr>
          <a:xfrm>
            <a:off x="1283254" y="2618257"/>
            <a:ext cx="1695035" cy="474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050" kern="1200" dirty="0">
                <a:solidFill>
                  <a:prstClr val="black"/>
                </a:solidFill>
                <a:latin typeface="UGent Panno Text" panose="02000506040000040003" pitchFamily="2" charset="0"/>
              </a:rPr>
              <a:t>Data quality and 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697FE-1109-7F90-9AF5-3C2E7C5426BC}"/>
              </a:ext>
            </a:extLst>
          </p:cNvPr>
          <p:cNvSpPr/>
          <p:nvPr/>
        </p:nvSpPr>
        <p:spPr>
          <a:xfrm>
            <a:off x="1281678" y="3296017"/>
            <a:ext cx="1695035" cy="47476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endParaRPr lang="en-US" sz="1050" kern="1200" dirty="0">
              <a:solidFill>
                <a:prstClr val="black"/>
              </a:solidFill>
              <a:latin typeface="UGent Panno Text" panose="0200050604000004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5CCFEE-C96C-DFBD-64CF-7143E864A7E6}"/>
              </a:ext>
            </a:extLst>
          </p:cNvPr>
          <p:cNvSpPr/>
          <p:nvPr/>
        </p:nvSpPr>
        <p:spPr>
          <a:xfrm>
            <a:off x="1281678" y="3973778"/>
            <a:ext cx="1695035" cy="47476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endParaRPr lang="en-US" sz="1050" kern="1200" dirty="0">
              <a:solidFill>
                <a:prstClr val="black"/>
              </a:solidFill>
              <a:latin typeface="UGent Panno Text" panose="0200050604000004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C076A0-3C76-126B-5130-D05E51826727}"/>
              </a:ext>
            </a:extLst>
          </p:cNvPr>
          <p:cNvSpPr/>
          <p:nvPr/>
        </p:nvSpPr>
        <p:spPr>
          <a:xfrm>
            <a:off x="4145284" y="3973778"/>
            <a:ext cx="1695035" cy="47476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endParaRPr lang="en-US" sz="1050" kern="1200" dirty="0">
              <a:solidFill>
                <a:prstClr val="black"/>
              </a:solidFill>
              <a:latin typeface="UGent Panno Text" panose="0200050604000004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479A77-C3B6-9694-2BA6-AC851B44E18C}"/>
              </a:ext>
            </a:extLst>
          </p:cNvPr>
          <p:cNvSpPr/>
          <p:nvPr/>
        </p:nvSpPr>
        <p:spPr>
          <a:xfrm>
            <a:off x="1281678" y="1262297"/>
            <a:ext cx="7445226" cy="475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GB" sz="1050" b="1" kern="1200" dirty="0">
                <a:solidFill>
                  <a:srgbClr val="000000"/>
                </a:solidFill>
                <a:latin typeface="UGent Panno Text" panose="02000506040000040003" pitchFamily="2" charset="0"/>
              </a:rPr>
              <a:t>Foundations on AI </a:t>
            </a:r>
            <a:endParaRPr lang="en-GB" sz="1050" kern="1200" dirty="0">
              <a:solidFill>
                <a:srgbClr val="000000"/>
              </a:solidFill>
              <a:latin typeface="UGent Panno Text" panose="02000506040000040003" pitchFamily="2" charset="0"/>
            </a:endParaRPr>
          </a:p>
          <a:p>
            <a:pPr algn="ctr" defTabSz="342900">
              <a:buClrTx/>
              <a:defRPr/>
            </a:pPr>
            <a:r>
              <a:rPr lang="en-GB" sz="1050" kern="1200" dirty="0">
                <a:solidFill>
                  <a:srgbClr val="000000"/>
                </a:solidFill>
                <a:latin typeface="UGent Panno Text" panose="02000506040000040003" pitchFamily="2" charset="0"/>
              </a:rPr>
              <a:t>Covers basic AI background, capabilities &amp; limitations, overview of Trustworthy AI and General Best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28070-6F98-45DA-822A-B77B810750AB}"/>
              </a:ext>
            </a:extLst>
          </p:cNvPr>
          <p:cNvSpPr txBox="1"/>
          <p:nvPr/>
        </p:nvSpPr>
        <p:spPr>
          <a:xfrm>
            <a:off x="401443" y="146846"/>
            <a:ext cx="5856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lbert Sans" panose="020B0604020202020204" charset="0"/>
              </a:rPr>
              <a:t>Competence building set up by healthcare institutions (ex art 4 AI Act)</a:t>
            </a:r>
          </a:p>
        </p:txBody>
      </p:sp>
    </p:spTree>
    <p:extLst>
      <p:ext uri="{BB962C8B-B14F-4D97-AF65-F5344CB8AC3E}">
        <p14:creationId xmlns:p14="http://schemas.microsoft.com/office/powerpoint/2010/main" val="14484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A18076-7ED4-9BC6-1378-ADEFAF803B7B}"/>
              </a:ext>
            </a:extLst>
          </p:cNvPr>
          <p:cNvSpPr/>
          <p:nvPr/>
        </p:nvSpPr>
        <p:spPr>
          <a:xfrm>
            <a:off x="0" y="0"/>
            <a:ext cx="9144000" cy="4938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D47B2-16CE-05E9-0C26-CBF463E6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6892"/>
            <a:ext cx="7886700" cy="54573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HCP factsheet content</a:t>
            </a:r>
            <a:endParaRPr lang="en-BE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E9D0F-3F90-C1F0-117A-BC418C7D8705}"/>
              </a:ext>
            </a:extLst>
          </p:cNvPr>
          <p:cNvSpPr txBox="1"/>
          <p:nvPr/>
        </p:nvSpPr>
        <p:spPr>
          <a:xfrm>
            <a:off x="1043588" y="931244"/>
            <a:ext cx="4454091" cy="401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The health and care objective, 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Data used for development and validation, 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Data Quality &amp; Bias Safeguards, 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AI Autonomy &amp; Supervision Safeguards, 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Evidence of effectiveness and safety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Approval obtained per jurisdiction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Technical adoption guidance, 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Clinical usage guidelines,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Disclaimers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hangingPunct="0">
              <a:buClrTx/>
            </a:pPr>
            <a:endParaRPr lang="en-BE" sz="1350" dirty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62E97-CCDB-7A7D-6C73-7BA6B584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60" y="46026"/>
            <a:ext cx="2190863" cy="333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48960-E3BC-7992-CAB0-B1CF2583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39" y="777888"/>
            <a:ext cx="2176574" cy="331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137DD-5EBD-7371-310C-77C0C769A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58" y="1416701"/>
            <a:ext cx="2176574" cy="324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A304D-FE28-702B-3796-314FB73B8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253" y="2747283"/>
            <a:ext cx="2176574" cy="27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26175-E88C-BE7D-6B5A-29841977C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7" y="3937100"/>
            <a:ext cx="326799" cy="326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9DF07-0DF7-45D5-EFE4-639DA06CC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7" y="3510952"/>
            <a:ext cx="326799" cy="326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415034-9ACF-A4E3-3829-C1DC44969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7" y="3106460"/>
            <a:ext cx="326799" cy="3267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D4971B-CABF-B219-EB20-C9C646C92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7" y="2706887"/>
            <a:ext cx="326799" cy="326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821BBA-6D6C-8B59-40AE-3427EF9D7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7" y="2289379"/>
            <a:ext cx="326799" cy="3267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5D07A9-7864-CFA7-FCAA-29A131975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87" y="1875713"/>
            <a:ext cx="326799" cy="326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0D1681-29C3-0B79-FD2B-421854F2B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86" y="1464235"/>
            <a:ext cx="326799" cy="3267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0B9F10-52FA-3F37-548A-49E485520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86" y="1061453"/>
            <a:ext cx="326799" cy="326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F53FC1-5FE0-8682-8ABC-72383C45C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29293">
            <a:off x="945586" y="4346010"/>
            <a:ext cx="326799" cy="3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9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50"/>
          <p:cNvSpPr txBox="1">
            <a:spLocks noGrp="1"/>
          </p:cNvSpPr>
          <p:nvPr>
            <p:ph type="title"/>
          </p:nvPr>
        </p:nvSpPr>
        <p:spPr>
          <a:xfrm>
            <a:off x="1281132" y="692400"/>
            <a:ext cx="3830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991" name="Google Shape;991;p50"/>
          <p:cNvSpPr txBox="1">
            <a:spLocks noGrp="1"/>
          </p:cNvSpPr>
          <p:nvPr>
            <p:ph type="subTitle" idx="1"/>
          </p:nvPr>
        </p:nvSpPr>
        <p:spPr>
          <a:xfrm>
            <a:off x="1281100" y="1626623"/>
            <a:ext cx="38301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questions?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spalmieri@law.Harvard.edu</a:t>
            </a:r>
            <a:endParaRPr dirty="0"/>
          </a:p>
        </p:txBody>
      </p:sp>
      <p:grpSp>
        <p:nvGrpSpPr>
          <p:cNvPr id="996" name="Google Shape;996;p50"/>
          <p:cNvGrpSpPr/>
          <p:nvPr/>
        </p:nvGrpSpPr>
        <p:grpSpPr>
          <a:xfrm>
            <a:off x="2444233" y="3027603"/>
            <a:ext cx="389053" cy="389053"/>
            <a:chOff x="1379798" y="1723250"/>
            <a:chExt cx="397887" cy="397887"/>
          </a:xfrm>
        </p:grpSpPr>
        <p:sp>
          <p:nvSpPr>
            <p:cNvPr id="997" name="Google Shape;997;p50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5326717" y="1164780"/>
            <a:ext cx="3027644" cy="2813773"/>
            <a:chOff x="5074309" y="1131145"/>
            <a:chExt cx="3100188" cy="2881193"/>
          </a:xfrm>
        </p:grpSpPr>
        <p:sp>
          <p:nvSpPr>
            <p:cNvPr id="1006" name="Google Shape;1006;p50"/>
            <p:cNvSpPr/>
            <p:nvPr/>
          </p:nvSpPr>
          <p:spPr>
            <a:xfrm>
              <a:off x="6637711" y="2892953"/>
              <a:ext cx="1518312" cy="974738"/>
            </a:xfrm>
            <a:custGeom>
              <a:avLst/>
              <a:gdLst/>
              <a:ahLst/>
              <a:cxnLst/>
              <a:rect l="l" t="t" r="r" b="b"/>
              <a:pathLst>
                <a:path w="956417" h="554616" extrusionOk="0">
                  <a:moveTo>
                    <a:pt x="944201" y="199311"/>
                  </a:moveTo>
                  <a:cubicBezTo>
                    <a:pt x="960489" y="208836"/>
                    <a:pt x="960489" y="223885"/>
                    <a:pt x="944201" y="233220"/>
                  </a:cubicBezTo>
                  <a:lnTo>
                    <a:pt x="404134" y="547545"/>
                  </a:lnTo>
                  <a:cubicBezTo>
                    <a:pt x="385741" y="556974"/>
                    <a:pt x="363948" y="556974"/>
                    <a:pt x="345555" y="547545"/>
                  </a:cubicBezTo>
                  <a:lnTo>
                    <a:pt x="12180" y="355235"/>
                  </a:lnTo>
                  <a:cubicBezTo>
                    <a:pt x="-4012" y="345710"/>
                    <a:pt x="-4108" y="330661"/>
                    <a:pt x="12180" y="321326"/>
                  </a:cubicBezTo>
                  <a:lnTo>
                    <a:pt x="552248" y="7001"/>
                  </a:lnTo>
                  <a:cubicBezTo>
                    <a:pt x="570660" y="-2334"/>
                    <a:pt x="592415" y="-2334"/>
                    <a:pt x="610826" y="700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7" name="Google Shape;1007;p50"/>
            <p:cNvGrpSpPr/>
            <p:nvPr/>
          </p:nvGrpSpPr>
          <p:grpSpPr>
            <a:xfrm>
              <a:off x="5074309" y="1996341"/>
              <a:ext cx="2726574" cy="2015997"/>
              <a:chOff x="5229636" y="1954733"/>
              <a:chExt cx="2415891" cy="1786439"/>
            </a:xfrm>
          </p:grpSpPr>
          <p:sp>
            <p:nvSpPr>
              <p:cNvPr id="1008" name="Google Shape;1008;p50"/>
              <p:cNvSpPr/>
              <p:nvPr/>
            </p:nvSpPr>
            <p:spPr>
              <a:xfrm>
                <a:off x="5249330" y="2228184"/>
                <a:ext cx="2359264" cy="1512988"/>
              </a:xfrm>
              <a:custGeom>
                <a:avLst/>
                <a:gdLst/>
                <a:ahLst/>
                <a:cxnLst/>
                <a:rect l="l" t="t" r="r" b="b"/>
                <a:pathLst>
                  <a:path w="1676209" h="971421" extrusionOk="0">
                    <a:moveTo>
                      <a:pt x="1654778" y="349456"/>
                    </a:moveTo>
                    <a:cubicBezTo>
                      <a:pt x="1683353" y="365839"/>
                      <a:pt x="1683353" y="392509"/>
                      <a:pt x="1654778" y="408892"/>
                    </a:cubicBezTo>
                    <a:lnTo>
                      <a:pt x="708088" y="959056"/>
                    </a:lnTo>
                    <a:cubicBezTo>
                      <a:pt x="675818" y="975543"/>
                      <a:pt x="637585" y="975543"/>
                      <a:pt x="605314" y="959056"/>
                    </a:cubicBezTo>
                    <a:lnTo>
                      <a:pt x="21431" y="621966"/>
                    </a:lnTo>
                    <a:cubicBezTo>
                      <a:pt x="-7144" y="605583"/>
                      <a:pt x="-7144" y="578913"/>
                      <a:pt x="21431" y="562435"/>
                    </a:cubicBezTo>
                    <a:lnTo>
                      <a:pt x="968216" y="12366"/>
                    </a:lnTo>
                    <a:cubicBezTo>
                      <a:pt x="1000458" y="-4122"/>
                      <a:pt x="1038654" y="-4122"/>
                      <a:pt x="1070896" y="12366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50"/>
              <p:cNvSpPr/>
              <p:nvPr/>
            </p:nvSpPr>
            <p:spPr>
              <a:xfrm>
                <a:off x="5229904" y="1954733"/>
                <a:ext cx="2415119" cy="1549205"/>
              </a:xfrm>
              <a:custGeom>
                <a:avLst/>
                <a:gdLst/>
                <a:ahLst/>
                <a:cxnLst/>
                <a:rect l="l" t="t" r="r" b="b"/>
                <a:pathLst>
                  <a:path w="1715893" h="994674" extrusionOk="0">
                    <a:moveTo>
                      <a:pt x="1693927" y="357666"/>
                    </a:moveTo>
                    <a:cubicBezTo>
                      <a:pt x="1723169" y="374525"/>
                      <a:pt x="1723264" y="401767"/>
                      <a:pt x="1693927" y="418626"/>
                    </a:cubicBezTo>
                    <a:lnTo>
                      <a:pt x="724854" y="982030"/>
                    </a:lnTo>
                    <a:cubicBezTo>
                      <a:pt x="691792" y="998889"/>
                      <a:pt x="652663" y="998889"/>
                      <a:pt x="619602" y="982030"/>
                    </a:cubicBezTo>
                    <a:lnTo>
                      <a:pt x="21718" y="636844"/>
                    </a:lnTo>
                    <a:cubicBezTo>
                      <a:pt x="-6857" y="619985"/>
                      <a:pt x="-7619" y="592743"/>
                      <a:pt x="21718" y="575884"/>
                    </a:cubicBezTo>
                    <a:lnTo>
                      <a:pt x="991172" y="12480"/>
                    </a:lnTo>
                    <a:cubicBezTo>
                      <a:pt x="1024119" y="-4160"/>
                      <a:pt x="1063000" y="-4160"/>
                      <a:pt x="1095947" y="124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50"/>
              <p:cNvSpPr/>
              <p:nvPr/>
            </p:nvSpPr>
            <p:spPr>
              <a:xfrm>
                <a:off x="5529281" y="2038047"/>
                <a:ext cx="1970165" cy="1263382"/>
              </a:xfrm>
              <a:custGeom>
                <a:avLst/>
                <a:gdLst/>
                <a:ahLst/>
                <a:cxnLst/>
                <a:rect l="l" t="t" r="r" b="b"/>
                <a:pathLst>
                  <a:path w="1399762" h="811160" extrusionOk="0">
                    <a:moveTo>
                      <a:pt x="1392778" y="315063"/>
                    </a:moveTo>
                    <a:cubicBezTo>
                      <a:pt x="1398197" y="316940"/>
                      <a:pt x="1401064" y="322855"/>
                      <a:pt x="1399188" y="328275"/>
                    </a:cubicBezTo>
                    <a:cubicBezTo>
                      <a:pt x="1398150" y="331275"/>
                      <a:pt x="1395787" y="333647"/>
                      <a:pt x="1392778" y="334685"/>
                    </a:cubicBezTo>
                    <a:lnTo>
                      <a:pt x="579438" y="807125"/>
                    </a:lnTo>
                    <a:cubicBezTo>
                      <a:pt x="568808" y="812506"/>
                      <a:pt x="556254" y="812506"/>
                      <a:pt x="545624" y="807125"/>
                    </a:cubicBezTo>
                    <a:lnTo>
                      <a:pt x="6985" y="496134"/>
                    </a:lnTo>
                    <a:cubicBezTo>
                      <a:pt x="1565" y="494257"/>
                      <a:pt x="-1302" y="488342"/>
                      <a:pt x="575" y="482922"/>
                    </a:cubicBezTo>
                    <a:cubicBezTo>
                      <a:pt x="1613" y="479922"/>
                      <a:pt x="3975" y="477550"/>
                      <a:pt x="6985" y="476512"/>
                    </a:cubicBezTo>
                    <a:lnTo>
                      <a:pt x="820039" y="4072"/>
                    </a:lnTo>
                    <a:cubicBezTo>
                      <a:pt x="830688" y="-1357"/>
                      <a:pt x="843299" y="-1357"/>
                      <a:pt x="853948" y="4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0"/>
              <p:cNvSpPr/>
              <p:nvPr/>
            </p:nvSpPr>
            <p:spPr>
              <a:xfrm>
                <a:off x="5229636" y="2559768"/>
                <a:ext cx="2415891" cy="1056116"/>
              </a:xfrm>
              <a:custGeom>
                <a:avLst/>
                <a:gdLst/>
                <a:ahLst/>
                <a:cxnLst/>
                <a:rect l="l" t="t" r="r" b="b"/>
                <a:pathLst>
                  <a:path w="1716441" h="678084" extrusionOk="0">
                    <a:moveTo>
                      <a:pt x="1716406" y="2286"/>
                    </a:moveTo>
                    <a:cubicBezTo>
                      <a:pt x="1716454" y="3077"/>
                      <a:pt x="1716454" y="3877"/>
                      <a:pt x="1716406" y="4667"/>
                    </a:cubicBezTo>
                    <a:cubicBezTo>
                      <a:pt x="1716282" y="5305"/>
                      <a:pt x="1716120" y="5944"/>
                      <a:pt x="1715930" y="6572"/>
                    </a:cubicBezTo>
                    <a:cubicBezTo>
                      <a:pt x="1715749" y="7315"/>
                      <a:pt x="1715530" y="8049"/>
                      <a:pt x="1715263" y="8763"/>
                    </a:cubicBezTo>
                    <a:cubicBezTo>
                      <a:pt x="1715063" y="9392"/>
                      <a:pt x="1714815" y="9992"/>
                      <a:pt x="1714501" y="10573"/>
                    </a:cubicBezTo>
                    <a:cubicBezTo>
                      <a:pt x="1714501" y="11335"/>
                      <a:pt x="1713834" y="12097"/>
                      <a:pt x="1713453" y="12954"/>
                    </a:cubicBezTo>
                    <a:lnTo>
                      <a:pt x="1712501" y="14573"/>
                    </a:lnTo>
                    <a:lnTo>
                      <a:pt x="1710691" y="17145"/>
                    </a:lnTo>
                    <a:lnTo>
                      <a:pt x="1709548" y="18669"/>
                    </a:lnTo>
                    <a:cubicBezTo>
                      <a:pt x="1708595" y="19812"/>
                      <a:pt x="1707452" y="20955"/>
                      <a:pt x="1706405" y="22003"/>
                    </a:cubicBezTo>
                    <a:lnTo>
                      <a:pt x="1705071" y="23241"/>
                    </a:lnTo>
                    <a:lnTo>
                      <a:pt x="1702880" y="25146"/>
                    </a:lnTo>
                    <a:lnTo>
                      <a:pt x="1700785" y="26765"/>
                    </a:lnTo>
                    <a:cubicBezTo>
                      <a:pt x="1699899" y="27422"/>
                      <a:pt x="1698975" y="28032"/>
                      <a:pt x="1698023" y="28575"/>
                    </a:cubicBezTo>
                    <a:lnTo>
                      <a:pt x="1695260" y="30385"/>
                    </a:lnTo>
                    <a:lnTo>
                      <a:pt x="725044" y="593788"/>
                    </a:lnTo>
                    <a:cubicBezTo>
                      <a:pt x="721672" y="595627"/>
                      <a:pt x="718215" y="597284"/>
                      <a:pt x="714662" y="598742"/>
                    </a:cubicBezTo>
                    <a:lnTo>
                      <a:pt x="711804" y="599789"/>
                    </a:lnTo>
                    <a:cubicBezTo>
                      <a:pt x="709518" y="600647"/>
                      <a:pt x="707137" y="601313"/>
                      <a:pt x="704756" y="601980"/>
                    </a:cubicBezTo>
                    <a:cubicBezTo>
                      <a:pt x="702375" y="602647"/>
                      <a:pt x="699898" y="603313"/>
                      <a:pt x="697326" y="603790"/>
                    </a:cubicBezTo>
                    <a:cubicBezTo>
                      <a:pt x="694754" y="604266"/>
                      <a:pt x="691325" y="604933"/>
                      <a:pt x="688277" y="605314"/>
                    </a:cubicBezTo>
                    <a:lnTo>
                      <a:pt x="686087" y="605314"/>
                    </a:lnTo>
                    <a:cubicBezTo>
                      <a:pt x="681991" y="605314"/>
                      <a:pt x="677800" y="605885"/>
                      <a:pt x="673609" y="605980"/>
                    </a:cubicBezTo>
                    <a:lnTo>
                      <a:pt x="671609" y="605980"/>
                    </a:lnTo>
                    <a:cubicBezTo>
                      <a:pt x="667513" y="605980"/>
                      <a:pt x="663322" y="605980"/>
                      <a:pt x="659226" y="605314"/>
                    </a:cubicBezTo>
                    <a:lnTo>
                      <a:pt x="657416" y="605314"/>
                    </a:lnTo>
                    <a:cubicBezTo>
                      <a:pt x="653321" y="604742"/>
                      <a:pt x="649416" y="604076"/>
                      <a:pt x="645510" y="603218"/>
                    </a:cubicBezTo>
                    <a:lnTo>
                      <a:pt x="643319" y="602647"/>
                    </a:lnTo>
                    <a:cubicBezTo>
                      <a:pt x="639833" y="601799"/>
                      <a:pt x="636395" y="600751"/>
                      <a:pt x="633033" y="599504"/>
                    </a:cubicBezTo>
                    <a:lnTo>
                      <a:pt x="631223" y="598932"/>
                    </a:lnTo>
                    <a:cubicBezTo>
                      <a:pt x="627289" y="597427"/>
                      <a:pt x="623469" y="595646"/>
                      <a:pt x="619793" y="593598"/>
                    </a:cubicBezTo>
                    <a:lnTo>
                      <a:pt x="21908" y="248603"/>
                    </a:lnTo>
                    <a:cubicBezTo>
                      <a:pt x="7240" y="240125"/>
                      <a:pt x="-94" y="228981"/>
                      <a:pt x="1" y="217932"/>
                    </a:cubicBezTo>
                    <a:lnTo>
                      <a:pt x="1" y="290989"/>
                    </a:lnTo>
                    <a:cubicBezTo>
                      <a:pt x="1" y="302038"/>
                      <a:pt x="7240" y="313182"/>
                      <a:pt x="21908" y="321659"/>
                    </a:cubicBezTo>
                    <a:lnTo>
                      <a:pt x="619793" y="666845"/>
                    </a:lnTo>
                    <a:cubicBezTo>
                      <a:pt x="623241" y="668846"/>
                      <a:pt x="626832" y="670570"/>
                      <a:pt x="630556" y="671989"/>
                    </a:cubicBezTo>
                    <a:lnTo>
                      <a:pt x="631223" y="671989"/>
                    </a:lnTo>
                    <a:lnTo>
                      <a:pt x="633033" y="672655"/>
                    </a:lnTo>
                    <a:cubicBezTo>
                      <a:pt x="635185" y="673503"/>
                      <a:pt x="637376" y="674227"/>
                      <a:pt x="639605" y="674846"/>
                    </a:cubicBezTo>
                    <a:lnTo>
                      <a:pt x="643319" y="675799"/>
                    </a:lnTo>
                    <a:lnTo>
                      <a:pt x="645415" y="676275"/>
                    </a:lnTo>
                    <a:lnTo>
                      <a:pt x="647415" y="676751"/>
                    </a:lnTo>
                    <a:cubicBezTo>
                      <a:pt x="649796" y="677323"/>
                      <a:pt x="652273" y="677704"/>
                      <a:pt x="654750" y="678085"/>
                    </a:cubicBezTo>
                    <a:lnTo>
                      <a:pt x="657416" y="678085"/>
                    </a:lnTo>
                    <a:lnTo>
                      <a:pt x="659226" y="678085"/>
                    </a:lnTo>
                    <a:lnTo>
                      <a:pt x="661988" y="678085"/>
                    </a:lnTo>
                    <a:cubicBezTo>
                      <a:pt x="664370" y="678085"/>
                      <a:pt x="666846" y="678085"/>
                      <a:pt x="669323" y="678085"/>
                    </a:cubicBezTo>
                    <a:lnTo>
                      <a:pt x="676943" y="678085"/>
                    </a:lnTo>
                    <a:lnTo>
                      <a:pt x="685134" y="677513"/>
                    </a:lnTo>
                    <a:lnTo>
                      <a:pt x="686087" y="677513"/>
                    </a:lnTo>
                    <a:lnTo>
                      <a:pt x="688277" y="677513"/>
                    </a:lnTo>
                    <a:lnTo>
                      <a:pt x="694564" y="676561"/>
                    </a:lnTo>
                    <a:cubicBezTo>
                      <a:pt x="695516" y="676561"/>
                      <a:pt x="696374" y="676085"/>
                      <a:pt x="697326" y="675894"/>
                    </a:cubicBezTo>
                    <a:cubicBezTo>
                      <a:pt x="699803" y="675894"/>
                      <a:pt x="702279" y="674751"/>
                      <a:pt x="704756" y="674084"/>
                    </a:cubicBezTo>
                    <a:lnTo>
                      <a:pt x="708661" y="673132"/>
                    </a:lnTo>
                    <a:lnTo>
                      <a:pt x="711709" y="671894"/>
                    </a:lnTo>
                    <a:lnTo>
                      <a:pt x="714662" y="670846"/>
                    </a:lnTo>
                    <a:cubicBezTo>
                      <a:pt x="718243" y="669465"/>
                      <a:pt x="721720" y="667807"/>
                      <a:pt x="725044" y="665893"/>
                    </a:cubicBezTo>
                    <a:lnTo>
                      <a:pt x="1694499" y="102489"/>
                    </a:lnTo>
                    <a:lnTo>
                      <a:pt x="1695356" y="102013"/>
                    </a:lnTo>
                    <a:lnTo>
                      <a:pt x="1697261" y="100679"/>
                    </a:lnTo>
                    <a:lnTo>
                      <a:pt x="1699928" y="98965"/>
                    </a:lnTo>
                    <a:lnTo>
                      <a:pt x="1702023" y="97250"/>
                    </a:lnTo>
                    <a:lnTo>
                      <a:pt x="1704309" y="95440"/>
                    </a:lnTo>
                    <a:lnTo>
                      <a:pt x="1704785" y="95440"/>
                    </a:lnTo>
                    <a:lnTo>
                      <a:pt x="1705547" y="94679"/>
                    </a:lnTo>
                    <a:cubicBezTo>
                      <a:pt x="1706691" y="93536"/>
                      <a:pt x="1707738" y="92393"/>
                      <a:pt x="1708691" y="91250"/>
                    </a:cubicBezTo>
                    <a:cubicBezTo>
                      <a:pt x="1708986" y="91049"/>
                      <a:pt x="1709253" y="90792"/>
                      <a:pt x="1709453" y="90488"/>
                    </a:cubicBezTo>
                    <a:cubicBezTo>
                      <a:pt x="1709634" y="90249"/>
                      <a:pt x="1709796" y="89992"/>
                      <a:pt x="1709929" y="89726"/>
                    </a:cubicBezTo>
                    <a:cubicBezTo>
                      <a:pt x="1710567" y="88916"/>
                      <a:pt x="1711139" y="88059"/>
                      <a:pt x="1711643" y="87154"/>
                    </a:cubicBezTo>
                    <a:cubicBezTo>
                      <a:pt x="1711929" y="86830"/>
                      <a:pt x="1712186" y="86478"/>
                      <a:pt x="1712405" y="86106"/>
                    </a:cubicBezTo>
                    <a:lnTo>
                      <a:pt x="1712405" y="85535"/>
                    </a:lnTo>
                    <a:cubicBezTo>
                      <a:pt x="1712796" y="84792"/>
                      <a:pt x="1713139" y="84029"/>
                      <a:pt x="1713453" y="83248"/>
                    </a:cubicBezTo>
                    <a:lnTo>
                      <a:pt x="1714120" y="81820"/>
                    </a:lnTo>
                    <a:cubicBezTo>
                      <a:pt x="1714129" y="81658"/>
                      <a:pt x="1714129" y="81505"/>
                      <a:pt x="1714120" y="81344"/>
                    </a:cubicBezTo>
                    <a:cubicBezTo>
                      <a:pt x="1714396" y="80629"/>
                      <a:pt x="1714625" y="79896"/>
                      <a:pt x="1714787" y="79153"/>
                    </a:cubicBezTo>
                    <a:cubicBezTo>
                      <a:pt x="1714787" y="78677"/>
                      <a:pt x="1714787" y="78200"/>
                      <a:pt x="1714787" y="77629"/>
                    </a:cubicBezTo>
                    <a:cubicBezTo>
                      <a:pt x="1714787" y="77057"/>
                      <a:pt x="1714787" y="77629"/>
                      <a:pt x="1714787" y="77629"/>
                    </a:cubicBezTo>
                    <a:lnTo>
                      <a:pt x="1714787" y="75343"/>
                    </a:lnTo>
                    <a:cubicBezTo>
                      <a:pt x="1714730" y="74838"/>
                      <a:pt x="1714730" y="74324"/>
                      <a:pt x="1714787" y="73819"/>
                    </a:cubicBezTo>
                    <a:lnTo>
                      <a:pt x="1714787" y="73152"/>
                    </a:lnTo>
                    <a:lnTo>
                      <a:pt x="1714787" y="0"/>
                    </a:lnTo>
                    <a:cubicBezTo>
                      <a:pt x="1715396" y="714"/>
                      <a:pt x="1715939" y="1476"/>
                      <a:pt x="1716406" y="2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50"/>
              <p:cNvSpPr/>
              <p:nvPr/>
            </p:nvSpPr>
            <p:spPr>
              <a:xfrm>
                <a:off x="5685973" y="3060560"/>
                <a:ext cx="208442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48094" h="85891" extrusionOk="0">
                    <a:moveTo>
                      <a:pt x="140373" y="52030"/>
                    </a:moveTo>
                    <a:cubicBezTo>
                      <a:pt x="146345" y="54078"/>
                      <a:pt x="149526" y="60584"/>
                      <a:pt x="147469" y="66556"/>
                    </a:cubicBezTo>
                    <a:cubicBezTo>
                      <a:pt x="146326" y="69890"/>
                      <a:pt x="143706" y="72509"/>
                      <a:pt x="140373" y="73652"/>
                    </a:cubicBezTo>
                    <a:lnTo>
                      <a:pt x="126847" y="81463"/>
                    </a:lnTo>
                    <a:cubicBezTo>
                      <a:pt x="115170" y="87368"/>
                      <a:pt x="101377" y="87368"/>
                      <a:pt x="89700" y="81463"/>
                    </a:cubicBezTo>
                    <a:lnTo>
                      <a:pt x="7785" y="33838"/>
                    </a:lnTo>
                    <a:cubicBezTo>
                      <a:pt x="1841" y="31875"/>
                      <a:pt x="-1388" y="25465"/>
                      <a:pt x="574" y="19522"/>
                    </a:cubicBezTo>
                    <a:cubicBezTo>
                      <a:pt x="1698" y="16112"/>
                      <a:pt x="4375" y="13435"/>
                      <a:pt x="7785" y="12311"/>
                    </a:cubicBezTo>
                    <a:lnTo>
                      <a:pt x="21310" y="4500"/>
                    </a:lnTo>
                    <a:cubicBezTo>
                      <a:pt x="32969" y="-1500"/>
                      <a:pt x="46799" y="-1500"/>
                      <a:pt x="58458" y="4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50"/>
              <p:cNvSpPr/>
              <p:nvPr/>
            </p:nvSpPr>
            <p:spPr>
              <a:xfrm>
                <a:off x="5936341" y="2771385"/>
                <a:ext cx="375079" cy="240441"/>
              </a:xfrm>
              <a:custGeom>
                <a:avLst/>
                <a:gdLst/>
                <a:ahLst/>
                <a:cxnLst/>
                <a:rect l="l" t="t" r="r" b="b"/>
                <a:pathLst>
                  <a:path w="266486" h="154376" extrusionOk="0">
                    <a:moveTo>
                      <a:pt x="227160" y="22610"/>
                    </a:moveTo>
                    <a:cubicBezTo>
                      <a:pt x="279357" y="52709"/>
                      <a:pt x="279643" y="101572"/>
                      <a:pt x="227731" y="131766"/>
                    </a:cubicBezTo>
                    <a:cubicBezTo>
                      <a:pt x="175820" y="161961"/>
                      <a:pt x="91524" y="161866"/>
                      <a:pt x="39327" y="131766"/>
                    </a:cubicBezTo>
                    <a:cubicBezTo>
                      <a:pt x="-12870" y="101667"/>
                      <a:pt x="-13156" y="52709"/>
                      <a:pt x="38755" y="22610"/>
                    </a:cubicBezTo>
                    <a:cubicBezTo>
                      <a:pt x="90667" y="-7489"/>
                      <a:pt x="174963" y="-7584"/>
                      <a:pt x="227160" y="226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50"/>
              <p:cNvSpPr/>
              <p:nvPr/>
            </p:nvSpPr>
            <p:spPr>
              <a:xfrm>
                <a:off x="6039614" y="2843581"/>
                <a:ext cx="195196" cy="70466"/>
              </a:xfrm>
              <a:custGeom>
                <a:avLst/>
                <a:gdLst/>
                <a:ahLst/>
                <a:cxnLst/>
                <a:rect l="l" t="t" r="r" b="b"/>
                <a:pathLst>
                  <a:path w="138683" h="45243" extrusionOk="0">
                    <a:moveTo>
                      <a:pt x="138589" y="19621"/>
                    </a:moveTo>
                    <a:lnTo>
                      <a:pt x="138684" y="45244"/>
                    </a:lnTo>
                    <a:lnTo>
                      <a:pt x="286" y="45244"/>
                    </a:lnTo>
                    <a:lnTo>
                      <a:pt x="0" y="0"/>
                    </a:lnTo>
                    <a:lnTo>
                      <a:pt x="44291" y="0"/>
                    </a:lnTo>
                    <a:lnTo>
                      <a:pt x="44482" y="19621"/>
                    </a:lnTo>
                    <a:lnTo>
                      <a:pt x="138589" y="196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50"/>
              <p:cNvSpPr/>
              <p:nvPr/>
            </p:nvSpPr>
            <p:spPr>
              <a:xfrm>
                <a:off x="6204164" y="2470872"/>
                <a:ext cx="587386" cy="376331"/>
              </a:xfrm>
              <a:custGeom>
                <a:avLst/>
                <a:gdLst/>
                <a:ahLst/>
                <a:cxnLst/>
                <a:rect l="l" t="t" r="r" b="b"/>
                <a:pathLst>
                  <a:path w="417326" h="241625" extrusionOk="0">
                    <a:moveTo>
                      <a:pt x="412122" y="113336"/>
                    </a:moveTo>
                    <a:cubicBezTo>
                      <a:pt x="416227" y="114831"/>
                      <a:pt x="418341" y="119365"/>
                      <a:pt x="416846" y="123470"/>
                    </a:cubicBezTo>
                    <a:cubicBezTo>
                      <a:pt x="416046" y="125661"/>
                      <a:pt x="414322" y="127395"/>
                      <a:pt x="412122" y="128195"/>
                    </a:cubicBezTo>
                    <a:lnTo>
                      <a:pt x="222193" y="238589"/>
                    </a:lnTo>
                    <a:cubicBezTo>
                      <a:pt x="214135" y="242638"/>
                      <a:pt x="204629" y="242638"/>
                      <a:pt x="196571" y="238589"/>
                    </a:cubicBezTo>
                    <a:lnTo>
                      <a:pt x="5404" y="128290"/>
                    </a:lnTo>
                    <a:cubicBezTo>
                      <a:pt x="1299" y="126956"/>
                      <a:pt x="-949" y="122556"/>
                      <a:pt x="384" y="118450"/>
                    </a:cubicBezTo>
                    <a:cubicBezTo>
                      <a:pt x="1156" y="116069"/>
                      <a:pt x="3023" y="114202"/>
                      <a:pt x="5404" y="113431"/>
                    </a:cubicBezTo>
                    <a:lnTo>
                      <a:pt x="195332" y="3036"/>
                    </a:lnTo>
                    <a:cubicBezTo>
                      <a:pt x="203391" y="-1012"/>
                      <a:pt x="212897" y="-1012"/>
                      <a:pt x="220955" y="30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50"/>
              <p:cNvSpPr/>
              <p:nvPr/>
            </p:nvSpPr>
            <p:spPr>
              <a:xfrm>
                <a:off x="6549471" y="2705894"/>
                <a:ext cx="508402" cy="326013"/>
              </a:xfrm>
              <a:custGeom>
                <a:avLst/>
                <a:gdLst/>
                <a:ahLst/>
                <a:cxnLst/>
                <a:rect l="l" t="t" r="r" b="b"/>
                <a:pathLst>
                  <a:path w="361209" h="209318" extrusionOk="0">
                    <a:moveTo>
                      <a:pt x="220716" y="3007"/>
                    </a:moveTo>
                    <a:cubicBezTo>
                      <a:pt x="212677" y="-1002"/>
                      <a:pt x="203228" y="-1002"/>
                      <a:pt x="195189" y="3007"/>
                    </a:cubicBezTo>
                    <a:lnTo>
                      <a:pt x="5260" y="113402"/>
                    </a:lnTo>
                    <a:cubicBezTo>
                      <a:pt x="1183" y="114812"/>
                      <a:pt x="-979" y="119260"/>
                      <a:pt x="431" y="123337"/>
                    </a:cubicBezTo>
                    <a:cubicBezTo>
                      <a:pt x="1212" y="125604"/>
                      <a:pt x="2993" y="127385"/>
                      <a:pt x="5260" y="128166"/>
                    </a:cubicBezTo>
                    <a:lnTo>
                      <a:pt x="145754" y="209319"/>
                    </a:lnTo>
                    <a:lnTo>
                      <a:pt x="361209" y="840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50"/>
              <p:cNvSpPr/>
              <p:nvPr/>
            </p:nvSpPr>
            <p:spPr>
              <a:xfrm>
                <a:off x="5967138" y="2310393"/>
                <a:ext cx="465232" cy="298568"/>
              </a:xfrm>
              <a:custGeom>
                <a:avLst/>
                <a:gdLst/>
                <a:ahLst/>
                <a:cxnLst/>
                <a:rect l="l" t="t" r="r" b="b"/>
                <a:pathLst>
                  <a:path w="330538" h="191697" extrusionOk="0">
                    <a:moveTo>
                      <a:pt x="325279" y="63437"/>
                    </a:moveTo>
                    <a:lnTo>
                      <a:pt x="215455" y="0"/>
                    </a:lnTo>
                    <a:lnTo>
                      <a:pt x="0" y="125254"/>
                    </a:lnTo>
                    <a:lnTo>
                      <a:pt x="109919" y="188690"/>
                    </a:lnTo>
                    <a:cubicBezTo>
                      <a:pt x="117958" y="192700"/>
                      <a:pt x="127406" y="192700"/>
                      <a:pt x="135446" y="188690"/>
                    </a:cubicBezTo>
                    <a:lnTo>
                      <a:pt x="325279" y="78200"/>
                    </a:lnTo>
                    <a:cubicBezTo>
                      <a:pt x="329355" y="76790"/>
                      <a:pt x="331518" y="72342"/>
                      <a:pt x="330108" y="68266"/>
                    </a:cubicBezTo>
                    <a:cubicBezTo>
                      <a:pt x="329327" y="65999"/>
                      <a:pt x="327546" y="64218"/>
                      <a:pt x="325279" y="634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50"/>
              <p:cNvSpPr/>
              <p:nvPr/>
            </p:nvSpPr>
            <p:spPr>
              <a:xfrm>
                <a:off x="6192321" y="2406618"/>
                <a:ext cx="611235" cy="391870"/>
              </a:xfrm>
              <a:custGeom>
                <a:avLst/>
                <a:gdLst/>
                <a:ahLst/>
                <a:cxnLst/>
                <a:rect l="l" t="t" r="r" b="b"/>
                <a:pathLst>
                  <a:path w="434270" h="251602" extrusionOk="0">
                    <a:moveTo>
                      <a:pt x="428828" y="118086"/>
                    </a:moveTo>
                    <a:cubicBezTo>
                      <a:pt x="433086" y="119610"/>
                      <a:pt x="435315" y="124296"/>
                      <a:pt x="433791" y="128554"/>
                    </a:cubicBezTo>
                    <a:cubicBezTo>
                      <a:pt x="432962" y="130869"/>
                      <a:pt x="431143" y="132688"/>
                      <a:pt x="428828" y="133517"/>
                    </a:cubicBezTo>
                    <a:lnTo>
                      <a:pt x="231090" y="248388"/>
                    </a:lnTo>
                    <a:cubicBezTo>
                      <a:pt x="222755" y="252674"/>
                      <a:pt x="212849" y="252674"/>
                      <a:pt x="204515" y="248388"/>
                    </a:cubicBezTo>
                    <a:lnTo>
                      <a:pt x="5442" y="133517"/>
                    </a:lnTo>
                    <a:cubicBezTo>
                      <a:pt x="1184" y="131993"/>
                      <a:pt x="-1044" y="127306"/>
                      <a:pt x="480" y="123049"/>
                    </a:cubicBezTo>
                    <a:cubicBezTo>
                      <a:pt x="1308" y="120734"/>
                      <a:pt x="3128" y="118915"/>
                      <a:pt x="5442" y="118086"/>
                    </a:cubicBezTo>
                    <a:lnTo>
                      <a:pt x="203276" y="3215"/>
                    </a:lnTo>
                    <a:cubicBezTo>
                      <a:pt x="211649" y="-1072"/>
                      <a:pt x="221574" y="-1072"/>
                      <a:pt x="229946" y="3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50"/>
            <p:cNvSpPr/>
            <p:nvPr/>
          </p:nvSpPr>
          <p:spPr>
            <a:xfrm>
              <a:off x="6730226" y="1831682"/>
              <a:ext cx="5291" cy="45533"/>
            </a:xfrm>
            <a:custGeom>
              <a:avLst/>
              <a:gdLst/>
              <a:ahLst/>
              <a:cxnLst/>
              <a:rect l="l" t="t" r="r" b="b"/>
              <a:pathLst>
                <a:path w="3333" h="25908" extrusionOk="0">
                  <a:moveTo>
                    <a:pt x="3334" y="0"/>
                  </a:moveTo>
                  <a:cubicBezTo>
                    <a:pt x="2191" y="8477"/>
                    <a:pt x="1048" y="17526"/>
                    <a:pt x="0" y="25908"/>
                  </a:cubicBezTo>
                  <a:cubicBezTo>
                    <a:pt x="762" y="17336"/>
                    <a:pt x="1905" y="8191"/>
                    <a:pt x="3334" y="0"/>
                  </a:cubicBezTo>
                  <a:close/>
                </a:path>
              </a:pathLst>
            </a:custGeom>
            <a:solidFill>
              <a:srgbClr val="266C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0" name="Google Shape;1020;p50"/>
            <p:cNvGrpSpPr/>
            <p:nvPr/>
          </p:nvGrpSpPr>
          <p:grpSpPr>
            <a:xfrm>
              <a:off x="6598230" y="1131145"/>
              <a:ext cx="696305" cy="1639330"/>
              <a:chOff x="6579912" y="1188055"/>
              <a:chExt cx="616964" cy="1452663"/>
            </a:xfrm>
          </p:grpSpPr>
          <p:sp>
            <p:nvSpPr>
              <p:cNvPr id="1021" name="Google Shape;1021;p50"/>
              <p:cNvSpPr/>
              <p:nvPr/>
            </p:nvSpPr>
            <p:spPr>
              <a:xfrm>
                <a:off x="6579912" y="1188055"/>
                <a:ext cx="616964" cy="1452663"/>
              </a:xfrm>
              <a:custGeom>
                <a:avLst/>
                <a:gdLst/>
                <a:ahLst/>
                <a:cxnLst/>
                <a:rect l="l" t="t" r="r" b="b"/>
                <a:pathLst>
                  <a:path w="438340" h="932689" extrusionOk="0">
                    <a:moveTo>
                      <a:pt x="412718" y="225934"/>
                    </a:moveTo>
                    <a:cubicBezTo>
                      <a:pt x="427872" y="235726"/>
                      <a:pt x="437407" y="252204"/>
                      <a:pt x="438340" y="270225"/>
                    </a:cubicBezTo>
                    <a:lnTo>
                      <a:pt x="436531" y="914496"/>
                    </a:lnTo>
                    <a:cubicBezTo>
                      <a:pt x="436531" y="930784"/>
                      <a:pt x="424910" y="937356"/>
                      <a:pt x="410718" y="929165"/>
                    </a:cubicBezTo>
                    <a:lnTo>
                      <a:pt x="25622" y="706756"/>
                    </a:lnTo>
                    <a:cubicBezTo>
                      <a:pt x="10458" y="696916"/>
                      <a:pt x="933" y="680419"/>
                      <a:pt x="0" y="662369"/>
                    </a:cubicBezTo>
                    <a:lnTo>
                      <a:pt x="1810" y="18193"/>
                    </a:lnTo>
                    <a:cubicBezTo>
                      <a:pt x="1810" y="1906"/>
                      <a:pt x="13430" y="-4666"/>
                      <a:pt x="27527" y="35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50"/>
              <p:cNvSpPr/>
              <p:nvPr/>
            </p:nvSpPr>
            <p:spPr>
              <a:xfrm>
                <a:off x="6843563" y="1731634"/>
                <a:ext cx="89286" cy="123016"/>
              </a:xfrm>
              <a:custGeom>
                <a:avLst/>
                <a:gdLst/>
                <a:ahLst/>
                <a:cxnLst/>
                <a:rect l="l" t="t" r="r" b="b"/>
                <a:pathLst>
                  <a:path w="63436" h="78983" extrusionOk="0">
                    <a:moveTo>
                      <a:pt x="57341" y="27242"/>
                    </a:moveTo>
                    <a:cubicBezTo>
                      <a:pt x="57236" y="37700"/>
                      <a:pt x="58417" y="48130"/>
                      <a:pt x="60865" y="58293"/>
                    </a:cubicBezTo>
                    <a:cubicBezTo>
                      <a:pt x="61436" y="62484"/>
                      <a:pt x="62294" y="69152"/>
                      <a:pt x="63437" y="77343"/>
                    </a:cubicBezTo>
                    <a:cubicBezTo>
                      <a:pt x="53578" y="80534"/>
                      <a:pt x="42796" y="79020"/>
                      <a:pt x="34195" y="73247"/>
                    </a:cubicBezTo>
                    <a:cubicBezTo>
                      <a:pt x="20669" y="64313"/>
                      <a:pt x="9049" y="52788"/>
                      <a:pt x="0" y="39338"/>
                    </a:cubicBezTo>
                    <a:cubicBezTo>
                      <a:pt x="1905" y="28861"/>
                      <a:pt x="3048" y="21241"/>
                      <a:pt x="3048" y="20860"/>
                    </a:cubicBezTo>
                    <a:lnTo>
                      <a:pt x="3048" y="20860"/>
                    </a:lnTo>
                    <a:cubicBezTo>
                      <a:pt x="4667" y="14021"/>
                      <a:pt x="5505" y="7030"/>
                      <a:pt x="5525" y="0"/>
                    </a:cubicBezTo>
                    <a:cubicBezTo>
                      <a:pt x="8658" y="4706"/>
                      <a:pt x="12268" y="9077"/>
                      <a:pt x="16288" y="13049"/>
                    </a:cubicBezTo>
                    <a:cubicBezTo>
                      <a:pt x="20927" y="17802"/>
                      <a:pt x="26146" y="21965"/>
                      <a:pt x="31813" y="25432"/>
                    </a:cubicBezTo>
                    <a:cubicBezTo>
                      <a:pt x="36014" y="28051"/>
                      <a:pt x="40786" y="29623"/>
                      <a:pt x="45720" y="30004"/>
                    </a:cubicBezTo>
                    <a:cubicBezTo>
                      <a:pt x="49740" y="29871"/>
                      <a:pt x="53693" y="28928"/>
                      <a:pt x="57341" y="27242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50"/>
              <p:cNvSpPr/>
              <p:nvPr/>
            </p:nvSpPr>
            <p:spPr>
              <a:xfrm>
                <a:off x="6691374" y="1754486"/>
                <a:ext cx="170261" cy="250426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160787" extrusionOk="0">
                    <a:moveTo>
                      <a:pt x="104680" y="1053"/>
                    </a:moveTo>
                    <a:lnTo>
                      <a:pt x="110871" y="5625"/>
                    </a:lnTo>
                    <a:cubicBezTo>
                      <a:pt x="110490" y="12035"/>
                      <a:pt x="109604" y="18408"/>
                      <a:pt x="108204" y="24675"/>
                    </a:cubicBezTo>
                    <a:cubicBezTo>
                      <a:pt x="108204" y="27533"/>
                      <a:pt x="107156" y="30581"/>
                      <a:pt x="106489" y="33629"/>
                    </a:cubicBezTo>
                    <a:cubicBezTo>
                      <a:pt x="103822" y="47345"/>
                      <a:pt x="119158" y="147929"/>
                      <a:pt x="120967" y="159644"/>
                    </a:cubicBezTo>
                    <a:lnTo>
                      <a:pt x="120967" y="160787"/>
                    </a:lnTo>
                    <a:lnTo>
                      <a:pt x="0" y="90969"/>
                    </a:lnTo>
                    <a:cubicBezTo>
                      <a:pt x="0" y="90302"/>
                      <a:pt x="1619" y="77348"/>
                      <a:pt x="3715" y="60775"/>
                    </a:cubicBezTo>
                    <a:cubicBezTo>
                      <a:pt x="4763" y="52393"/>
                      <a:pt x="5905" y="43344"/>
                      <a:pt x="7048" y="34867"/>
                    </a:cubicBezTo>
                    <a:cubicBezTo>
                      <a:pt x="8287" y="23856"/>
                      <a:pt x="10096" y="12921"/>
                      <a:pt x="12478" y="2101"/>
                    </a:cubicBezTo>
                    <a:cubicBezTo>
                      <a:pt x="15335" y="-4852"/>
                      <a:pt x="77724" y="7626"/>
                      <a:pt x="81058" y="8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50"/>
              <p:cNvSpPr/>
              <p:nvPr/>
            </p:nvSpPr>
            <p:spPr>
              <a:xfrm>
                <a:off x="6790700" y="1542126"/>
                <a:ext cx="31987" cy="86416"/>
              </a:xfrm>
              <a:custGeom>
                <a:avLst/>
                <a:gdLst/>
                <a:ahLst/>
                <a:cxnLst/>
                <a:rect l="l" t="t" r="r" b="b"/>
                <a:pathLst>
                  <a:path w="22726" h="55484" extrusionOk="0">
                    <a:moveTo>
                      <a:pt x="9296" y="828"/>
                    </a:moveTo>
                    <a:cubicBezTo>
                      <a:pt x="11135" y="1961"/>
                      <a:pt x="12697" y="3495"/>
                      <a:pt x="13868" y="5304"/>
                    </a:cubicBezTo>
                    <a:cubicBezTo>
                      <a:pt x="14173" y="6733"/>
                      <a:pt x="14583" y="8133"/>
                      <a:pt x="15107" y="9495"/>
                    </a:cubicBezTo>
                    <a:cubicBezTo>
                      <a:pt x="15107" y="10829"/>
                      <a:pt x="18441" y="37404"/>
                      <a:pt x="19869" y="42166"/>
                    </a:cubicBezTo>
                    <a:cubicBezTo>
                      <a:pt x="19936" y="42643"/>
                      <a:pt x="20174" y="43090"/>
                      <a:pt x="20536" y="43404"/>
                    </a:cubicBezTo>
                    <a:cubicBezTo>
                      <a:pt x="21298" y="43881"/>
                      <a:pt x="22155" y="41309"/>
                      <a:pt x="22727" y="39118"/>
                    </a:cubicBezTo>
                    <a:cubicBezTo>
                      <a:pt x="22727" y="48072"/>
                      <a:pt x="22727" y="56835"/>
                      <a:pt x="18917" y="55311"/>
                    </a:cubicBezTo>
                    <a:lnTo>
                      <a:pt x="18345" y="55311"/>
                    </a:lnTo>
                    <a:cubicBezTo>
                      <a:pt x="17583" y="54863"/>
                      <a:pt x="16907" y="54282"/>
                      <a:pt x="16345" y="53596"/>
                    </a:cubicBezTo>
                    <a:cubicBezTo>
                      <a:pt x="6820" y="43595"/>
                      <a:pt x="-7182" y="2161"/>
                      <a:pt x="4343" y="161"/>
                    </a:cubicBezTo>
                    <a:cubicBezTo>
                      <a:pt x="6020" y="-191"/>
                      <a:pt x="7773" y="37"/>
                      <a:pt x="9296" y="828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50"/>
              <p:cNvSpPr/>
              <p:nvPr/>
            </p:nvSpPr>
            <p:spPr>
              <a:xfrm>
                <a:off x="6953008" y="1649443"/>
                <a:ext cx="32021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22750" h="45325" extrusionOk="0">
                    <a:moveTo>
                      <a:pt x="13626" y="1116"/>
                    </a:moveTo>
                    <a:cubicBezTo>
                      <a:pt x="15522" y="2355"/>
                      <a:pt x="17170" y="3936"/>
                      <a:pt x="18484" y="5783"/>
                    </a:cubicBezTo>
                    <a:cubicBezTo>
                      <a:pt x="30009" y="21119"/>
                      <a:pt x="15531" y="45979"/>
                      <a:pt x="6292" y="45312"/>
                    </a:cubicBezTo>
                    <a:cubicBezTo>
                      <a:pt x="5559" y="45236"/>
                      <a:pt x="4844" y="45007"/>
                      <a:pt x="4197" y="44646"/>
                    </a:cubicBezTo>
                    <a:cubicBezTo>
                      <a:pt x="3587" y="44245"/>
                      <a:pt x="3044" y="43769"/>
                      <a:pt x="2577" y="43217"/>
                    </a:cubicBezTo>
                    <a:cubicBezTo>
                      <a:pt x="806" y="40016"/>
                      <a:pt x="-80" y="36397"/>
                      <a:pt x="6" y="32739"/>
                    </a:cubicBezTo>
                    <a:cubicBezTo>
                      <a:pt x="177" y="33196"/>
                      <a:pt x="473" y="33587"/>
                      <a:pt x="863" y="33882"/>
                    </a:cubicBezTo>
                    <a:lnTo>
                      <a:pt x="863" y="33882"/>
                    </a:lnTo>
                    <a:cubicBezTo>
                      <a:pt x="2768" y="35025"/>
                      <a:pt x="2958" y="20166"/>
                      <a:pt x="5721" y="9879"/>
                    </a:cubicBezTo>
                    <a:cubicBezTo>
                      <a:pt x="6711" y="6755"/>
                      <a:pt x="7502" y="3574"/>
                      <a:pt x="8102" y="354"/>
                    </a:cubicBezTo>
                    <a:cubicBezTo>
                      <a:pt x="9959" y="-312"/>
                      <a:pt x="12026" y="-27"/>
                      <a:pt x="13626" y="1116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50"/>
              <p:cNvSpPr/>
              <p:nvPr/>
            </p:nvSpPr>
            <p:spPr>
              <a:xfrm>
                <a:off x="6817707" y="1490888"/>
                <a:ext cx="139158" cy="286448"/>
              </a:xfrm>
              <a:custGeom>
                <a:avLst/>
                <a:gdLst/>
                <a:ahLst/>
                <a:cxnLst/>
                <a:rect l="l" t="t" r="r" b="b"/>
                <a:pathLst>
                  <a:path w="98869" h="183915" extrusionOk="0">
                    <a:moveTo>
                      <a:pt x="76771" y="35135"/>
                    </a:moveTo>
                    <a:cubicBezTo>
                      <a:pt x="77867" y="35745"/>
                      <a:pt x="78867" y="36516"/>
                      <a:pt x="79724" y="37421"/>
                    </a:cubicBezTo>
                    <a:cubicBezTo>
                      <a:pt x="87278" y="46679"/>
                      <a:pt x="92097" y="57862"/>
                      <a:pt x="93631" y="69711"/>
                    </a:cubicBezTo>
                    <a:cubicBezTo>
                      <a:pt x="94707" y="87732"/>
                      <a:pt x="94707" y="105791"/>
                      <a:pt x="93631" y="123813"/>
                    </a:cubicBezTo>
                    <a:cubicBezTo>
                      <a:pt x="93678" y="127527"/>
                      <a:pt x="94593" y="131175"/>
                      <a:pt x="96298" y="134481"/>
                    </a:cubicBezTo>
                    <a:cubicBezTo>
                      <a:pt x="96212" y="138138"/>
                      <a:pt x="97098" y="141758"/>
                      <a:pt x="98870" y="144958"/>
                    </a:cubicBezTo>
                    <a:cubicBezTo>
                      <a:pt x="97736" y="152131"/>
                      <a:pt x="96145" y="159227"/>
                      <a:pt x="94107" y="166199"/>
                    </a:cubicBezTo>
                    <a:cubicBezTo>
                      <a:pt x="87887" y="177086"/>
                      <a:pt x="76352" y="183830"/>
                      <a:pt x="63818" y="183916"/>
                    </a:cubicBezTo>
                    <a:cubicBezTo>
                      <a:pt x="58884" y="183534"/>
                      <a:pt x="54112" y="181963"/>
                      <a:pt x="49911" y="179343"/>
                    </a:cubicBezTo>
                    <a:cubicBezTo>
                      <a:pt x="44244" y="175876"/>
                      <a:pt x="39024" y="171714"/>
                      <a:pt x="34385" y="166961"/>
                    </a:cubicBezTo>
                    <a:cubicBezTo>
                      <a:pt x="30366" y="162989"/>
                      <a:pt x="26756" y="158617"/>
                      <a:pt x="23622" y="153912"/>
                    </a:cubicBezTo>
                    <a:cubicBezTo>
                      <a:pt x="15316" y="141777"/>
                      <a:pt x="8887" y="128442"/>
                      <a:pt x="4572" y="114383"/>
                    </a:cubicBezTo>
                    <a:cubicBezTo>
                      <a:pt x="3620" y="110097"/>
                      <a:pt x="1714" y="100476"/>
                      <a:pt x="0" y="88189"/>
                    </a:cubicBezTo>
                    <a:cubicBezTo>
                      <a:pt x="3810" y="89713"/>
                      <a:pt x="4096" y="80950"/>
                      <a:pt x="3810" y="71997"/>
                    </a:cubicBezTo>
                    <a:cubicBezTo>
                      <a:pt x="3810" y="70473"/>
                      <a:pt x="4477" y="69139"/>
                      <a:pt x="4477" y="69044"/>
                    </a:cubicBezTo>
                    <a:cubicBezTo>
                      <a:pt x="4477" y="68949"/>
                      <a:pt x="4477" y="58567"/>
                      <a:pt x="4477" y="52947"/>
                    </a:cubicBezTo>
                    <a:cubicBezTo>
                      <a:pt x="4477" y="47327"/>
                      <a:pt x="-1048" y="19800"/>
                      <a:pt x="3905" y="7227"/>
                    </a:cubicBezTo>
                    <a:cubicBezTo>
                      <a:pt x="7048" y="-774"/>
                      <a:pt x="12002" y="-1822"/>
                      <a:pt x="19621" y="2559"/>
                    </a:cubicBezTo>
                    <a:cubicBezTo>
                      <a:pt x="25070" y="6074"/>
                      <a:pt x="30166" y="10094"/>
                      <a:pt x="34862" y="14561"/>
                    </a:cubicBezTo>
                    <a:cubicBezTo>
                      <a:pt x="37995" y="17447"/>
                      <a:pt x="41453" y="19971"/>
                      <a:pt x="45148" y="22086"/>
                    </a:cubicBezTo>
                    <a:cubicBezTo>
                      <a:pt x="50873" y="25248"/>
                      <a:pt x="56912" y="27839"/>
                      <a:pt x="63151" y="29801"/>
                    </a:cubicBezTo>
                    <a:cubicBezTo>
                      <a:pt x="67828" y="31211"/>
                      <a:pt x="72380" y="33001"/>
                      <a:pt x="76771" y="35135"/>
                    </a:cubicBezTo>
                    <a:close/>
                  </a:path>
                </a:pathLst>
              </a:custGeom>
              <a:solidFill>
                <a:srgbClr val="B7806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50"/>
              <p:cNvSpPr/>
              <p:nvPr/>
            </p:nvSpPr>
            <p:spPr>
              <a:xfrm>
                <a:off x="6803932" y="1421209"/>
                <a:ext cx="166633" cy="281118"/>
              </a:xfrm>
              <a:custGeom>
                <a:avLst/>
                <a:gdLst/>
                <a:ahLst/>
                <a:cxnLst/>
                <a:rect l="l" t="t" r="r" b="b"/>
                <a:pathLst>
                  <a:path w="118389" h="180493" extrusionOk="0">
                    <a:moveTo>
                      <a:pt x="56371" y="13839"/>
                    </a:moveTo>
                    <a:cubicBezTo>
                      <a:pt x="75554" y="24774"/>
                      <a:pt x="92547" y="39175"/>
                      <a:pt x="106472" y="56320"/>
                    </a:cubicBezTo>
                    <a:cubicBezTo>
                      <a:pt x="113426" y="69179"/>
                      <a:pt x="112664" y="84133"/>
                      <a:pt x="116855" y="93849"/>
                    </a:cubicBezTo>
                    <a:cubicBezTo>
                      <a:pt x="120284" y="101564"/>
                      <a:pt x="117331" y="130616"/>
                      <a:pt x="114188" y="146903"/>
                    </a:cubicBezTo>
                    <a:cubicBezTo>
                      <a:pt x="113588" y="150123"/>
                      <a:pt x="112797" y="153304"/>
                      <a:pt x="111806" y="156428"/>
                    </a:cubicBezTo>
                    <a:cubicBezTo>
                      <a:pt x="109044" y="166715"/>
                      <a:pt x="108854" y="181574"/>
                      <a:pt x="106949" y="180431"/>
                    </a:cubicBezTo>
                    <a:cubicBezTo>
                      <a:pt x="106530" y="180107"/>
                      <a:pt x="106196" y="179688"/>
                      <a:pt x="105996" y="179193"/>
                    </a:cubicBezTo>
                    <a:cubicBezTo>
                      <a:pt x="104291" y="175888"/>
                      <a:pt x="103377" y="172240"/>
                      <a:pt x="103329" y="168525"/>
                    </a:cubicBezTo>
                    <a:cubicBezTo>
                      <a:pt x="104406" y="150504"/>
                      <a:pt x="104406" y="132444"/>
                      <a:pt x="103329" y="114423"/>
                    </a:cubicBezTo>
                    <a:cubicBezTo>
                      <a:pt x="101796" y="102574"/>
                      <a:pt x="96976" y="91391"/>
                      <a:pt x="89423" y="82133"/>
                    </a:cubicBezTo>
                    <a:cubicBezTo>
                      <a:pt x="88565" y="81228"/>
                      <a:pt x="87565" y="80457"/>
                      <a:pt x="86470" y="79847"/>
                    </a:cubicBezTo>
                    <a:cubicBezTo>
                      <a:pt x="82022" y="77704"/>
                      <a:pt x="77402" y="75913"/>
                      <a:pt x="72659" y="74513"/>
                    </a:cubicBezTo>
                    <a:cubicBezTo>
                      <a:pt x="66420" y="72551"/>
                      <a:pt x="60381" y="69960"/>
                      <a:pt x="54656" y="66798"/>
                    </a:cubicBezTo>
                    <a:cubicBezTo>
                      <a:pt x="50961" y="64684"/>
                      <a:pt x="47503" y="62159"/>
                      <a:pt x="44370" y="59273"/>
                    </a:cubicBezTo>
                    <a:cubicBezTo>
                      <a:pt x="39674" y="54806"/>
                      <a:pt x="34578" y="50786"/>
                      <a:pt x="29130" y="47272"/>
                    </a:cubicBezTo>
                    <a:cubicBezTo>
                      <a:pt x="21510" y="42890"/>
                      <a:pt x="16556" y="43938"/>
                      <a:pt x="13413" y="51939"/>
                    </a:cubicBezTo>
                    <a:cubicBezTo>
                      <a:pt x="8460" y="64512"/>
                      <a:pt x="13985" y="91944"/>
                      <a:pt x="13985" y="97659"/>
                    </a:cubicBezTo>
                    <a:cubicBezTo>
                      <a:pt x="13985" y="103374"/>
                      <a:pt x="13985" y="113185"/>
                      <a:pt x="13985" y="113756"/>
                    </a:cubicBezTo>
                    <a:cubicBezTo>
                      <a:pt x="13985" y="114328"/>
                      <a:pt x="13985" y="115185"/>
                      <a:pt x="13318" y="116709"/>
                    </a:cubicBezTo>
                    <a:cubicBezTo>
                      <a:pt x="12651" y="118233"/>
                      <a:pt x="11889" y="121472"/>
                      <a:pt x="11127" y="120995"/>
                    </a:cubicBezTo>
                    <a:cubicBezTo>
                      <a:pt x="10765" y="120681"/>
                      <a:pt x="10527" y="120233"/>
                      <a:pt x="10461" y="119757"/>
                    </a:cubicBezTo>
                    <a:cubicBezTo>
                      <a:pt x="9032" y="114994"/>
                      <a:pt x="5793" y="88420"/>
                      <a:pt x="5698" y="87086"/>
                    </a:cubicBezTo>
                    <a:cubicBezTo>
                      <a:pt x="5174" y="85724"/>
                      <a:pt x="4765" y="84324"/>
                      <a:pt x="4460" y="82895"/>
                    </a:cubicBezTo>
                    <a:cubicBezTo>
                      <a:pt x="-284" y="65845"/>
                      <a:pt x="-1255" y="47967"/>
                      <a:pt x="1602" y="30508"/>
                    </a:cubicBezTo>
                    <a:cubicBezTo>
                      <a:pt x="4460" y="24888"/>
                      <a:pt x="5888" y="11458"/>
                      <a:pt x="13699" y="1933"/>
                    </a:cubicBezTo>
                    <a:cubicBezTo>
                      <a:pt x="17795" y="-3116"/>
                      <a:pt x="35988" y="2028"/>
                      <a:pt x="56371" y="13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50"/>
              <p:cNvSpPr/>
              <p:nvPr/>
            </p:nvSpPr>
            <p:spPr>
              <a:xfrm>
                <a:off x="6840447" y="1792494"/>
                <a:ext cx="94812" cy="243445"/>
              </a:xfrm>
              <a:custGeom>
                <a:avLst/>
                <a:gdLst/>
                <a:ahLst/>
                <a:cxnLst/>
                <a:rect l="l" t="t" r="r" b="b"/>
                <a:pathLst>
                  <a:path w="67362" h="156305" extrusionOk="0">
                    <a:moveTo>
                      <a:pt x="67081" y="47339"/>
                    </a:moveTo>
                    <a:cubicBezTo>
                      <a:pt x="69653" y="64103"/>
                      <a:pt x="53841" y="146590"/>
                      <a:pt x="51936" y="156305"/>
                    </a:cubicBezTo>
                    <a:lnTo>
                      <a:pt x="37648" y="148019"/>
                    </a:lnTo>
                    <a:lnTo>
                      <a:pt x="28123" y="142685"/>
                    </a:lnTo>
                    <a:lnTo>
                      <a:pt x="14788" y="134969"/>
                    </a:lnTo>
                    <a:cubicBezTo>
                      <a:pt x="12979" y="123063"/>
                      <a:pt x="-2356" y="22670"/>
                      <a:pt x="311" y="8954"/>
                    </a:cubicBezTo>
                    <a:cubicBezTo>
                      <a:pt x="977" y="5905"/>
                      <a:pt x="1549" y="2858"/>
                      <a:pt x="2025" y="0"/>
                    </a:cubicBezTo>
                    <a:cubicBezTo>
                      <a:pt x="11074" y="13449"/>
                      <a:pt x="22694" y="24975"/>
                      <a:pt x="36220" y="33909"/>
                    </a:cubicBezTo>
                    <a:cubicBezTo>
                      <a:pt x="44821" y="39681"/>
                      <a:pt x="55603" y="41196"/>
                      <a:pt x="65462" y="38005"/>
                    </a:cubicBezTo>
                    <a:cubicBezTo>
                      <a:pt x="66319" y="40958"/>
                      <a:pt x="66319" y="44101"/>
                      <a:pt x="67081" y="473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50"/>
              <p:cNvSpPr/>
              <p:nvPr/>
            </p:nvSpPr>
            <p:spPr>
              <a:xfrm>
                <a:off x="6913227" y="1814463"/>
                <a:ext cx="170261" cy="331713"/>
              </a:xfrm>
              <a:custGeom>
                <a:avLst/>
                <a:gdLst/>
                <a:ahLst/>
                <a:cxnLst/>
                <a:rect l="l" t="t" r="r" b="b"/>
                <a:pathLst>
                  <a:path w="120967" h="212978" extrusionOk="0">
                    <a:moveTo>
                      <a:pt x="17240" y="3143"/>
                    </a:moveTo>
                    <a:lnTo>
                      <a:pt x="40672" y="37147"/>
                    </a:lnTo>
                    <a:cubicBezTo>
                      <a:pt x="43910" y="40291"/>
                      <a:pt x="106204" y="99822"/>
                      <a:pt x="108966" y="110014"/>
                    </a:cubicBezTo>
                    <a:cubicBezTo>
                      <a:pt x="111728" y="120205"/>
                      <a:pt x="120491" y="208312"/>
                      <a:pt x="120968" y="212979"/>
                    </a:cubicBezTo>
                    <a:lnTo>
                      <a:pt x="0" y="143161"/>
                    </a:lnTo>
                    <a:lnTo>
                      <a:pt x="0" y="142208"/>
                    </a:lnTo>
                    <a:cubicBezTo>
                      <a:pt x="1905" y="132683"/>
                      <a:pt x="17716" y="50006"/>
                      <a:pt x="15145" y="33242"/>
                    </a:cubicBezTo>
                    <a:cubicBezTo>
                      <a:pt x="14669" y="30004"/>
                      <a:pt x="14192" y="26861"/>
                      <a:pt x="13716" y="23717"/>
                    </a:cubicBezTo>
                    <a:cubicBezTo>
                      <a:pt x="12573" y="15812"/>
                      <a:pt x="11716" y="9144"/>
                      <a:pt x="11144" y="4667"/>
                    </a:cubicBezTo>
                    <a:cubicBezTo>
                      <a:pt x="10573" y="190"/>
                      <a:pt x="10573" y="95"/>
                      <a:pt x="10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50"/>
              <p:cNvSpPr/>
              <p:nvPr/>
            </p:nvSpPr>
            <p:spPr>
              <a:xfrm>
                <a:off x="6698475" y="2203370"/>
                <a:ext cx="85935" cy="80703"/>
              </a:xfrm>
              <a:custGeom>
                <a:avLst/>
                <a:gdLst/>
                <a:ahLst/>
                <a:cxnLst/>
                <a:rect l="l" t="t" r="r" b="b"/>
                <a:pathLst>
                  <a:path w="61055" h="51816" extrusionOk="0">
                    <a:moveTo>
                      <a:pt x="61055" y="35338"/>
                    </a:moveTo>
                    <a:lnTo>
                      <a:pt x="61055" y="51816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61055" y="35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0"/>
              <p:cNvSpPr/>
              <p:nvPr/>
            </p:nvSpPr>
            <p:spPr>
              <a:xfrm>
                <a:off x="6698743" y="2094416"/>
                <a:ext cx="182059" cy="141972"/>
              </a:xfrm>
              <a:custGeom>
                <a:avLst/>
                <a:gdLst/>
                <a:ahLst/>
                <a:cxnLst/>
                <a:rect l="l" t="t" r="r" b="b"/>
                <a:pathLst>
                  <a:path w="129349" h="91154" extrusionOk="0">
                    <a:moveTo>
                      <a:pt x="129350" y="74676"/>
                    </a:moveTo>
                    <a:lnTo>
                      <a:pt x="129254" y="9115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129350" y="746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50"/>
              <p:cNvSpPr/>
              <p:nvPr/>
            </p:nvSpPr>
            <p:spPr>
              <a:xfrm>
                <a:off x="6699011" y="1990509"/>
                <a:ext cx="306604" cy="221637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303" extrusionOk="0">
                    <a:moveTo>
                      <a:pt x="217837" y="125730"/>
                    </a:moveTo>
                    <a:lnTo>
                      <a:pt x="217741" y="142304"/>
                    </a:lnTo>
                    <a:lnTo>
                      <a:pt x="0" y="16574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50"/>
              <p:cNvSpPr/>
              <p:nvPr/>
            </p:nvSpPr>
            <p:spPr>
              <a:xfrm>
                <a:off x="6698609" y="2139986"/>
                <a:ext cx="131517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93440" h="70484" extrusionOk="0">
                    <a:moveTo>
                      <a:pt x="93440" y="53912"/>
                    </a:moveTo>
                    <a:lnTo>
                      <a:pt x="93440" y="70485"/>
                    </a:lnTo>
                    <a:lnTo>
                      <a:pt x="0" y="16573"/>
                    </a:lnTo>
                    <a:lnTo>
                      <a:pt x="0" y="0"/>
                    </a:lnTo>
                    <a:lnTo>
                      <a:pt x="93440" y="539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50"/>
              <p:cNvSpPr/>
              <p:nvPr/>
            </p:nvSpPr>
            <p:spPr>
              <a:xfrm>
                <a:off x="6698876" y="2042018"/>
                <a:ext cx="306604" cy="221489"/>
              </a:xfrm>
              <a:custGeom>
                <a:avLst/>
                <a:gdLst/>
                <a:ahLst/>
                <a:cxnLst/>
                <a:rect l="l" t="t" r="r" b="b"/>
                <a:pathLst>
                  <a:path w="217836" h="142208" extrusionOk="0">
                    <a:moveTo>
                      <a:pt x="217837" y="125730"/>
                    </a:moveTo>
                    <a:lnTo>
                      <a:pt x="217741" y="142208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217837" y="1257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50"/>
              <p:cNvSpPr/>
              <p:nvPr/>
            </p:nvSpPr>
            <p:spPr>
              <a:xfrm>
                <a:off x="6807525" y="2273284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2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0" y="0"/>
                    </a:lnTo>
                    <a:lnTo>
                      <a:pt x="61151" y="352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>
                <a:off x="6916577" y="2343049"/>
                <a:ext cx="86069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61150" h="51720" extrusionOk="0">
                    <a:moveTo>
                      <a:pt x="61151" y="35243"/>
                    </a:moveTo>
                    <a:lnTo>
                      <a:pt x="61055" y="51721"/>
                    </a:lnTo>
                    <a:lnTo>
                      <a:pt x="0" y="16478"/>
                    </a:lnTo>
                    <a:lnTo>
                      <a:pt x="95" y="0"/>
                    </a:lnTo>
                    <a:lnTo>
                      <a:pt x="61151" y="352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50"/>
            <p:cNvGrpSpPr/>
            <p:nvPr/>
          </p:nvGrpSpPr>
          <p:grpSpPr>
            <a:xfrm>
              <a:off x="6717223" y="2850488"/>
              <a:ext cx="1457275" cy="928023"/>
              <a:chOff x="6685346" y="2711620"/>
              <a:chExt cx="1291224" cy="822351"/>
            </a:xfrm>
          </p:grpSpPr>
          <p:sp>
            <p:nvSpPr>
              <p:cNvPr id="1038" name="Google Shape;1038;p50"/>
              <p:cNvSpPr/>
              <p:nvPr/>
            </p:nvSpPr>
            <p:spPr>
              <a:xfrm>
                <a:off x="6685346" y="2711620"/>
                <a:ext cx="1291224" cy="822351"/>
              </a:xfrm>
              <a:custGeom>
                <a:avLst/>
                <a:gdLst/>
                <a:ahLst/>
                <a:cxnLst/>
                <a:rect l="l" t="t" r="r" b="b"/>
                <a:pathLst>
                  <a:path w="917388" h="527994" extrusionOk="0">
                    <a:moveTo>
                      <a:pt x="905161" y="173164"/>
                    </a:moveTo>
                    <a:lnTo>
                      <a:pt x="605219" y="0"/>
                    </a:lnTo>
                    <a:lnTo>
                      <a:pt x="0" y="343948"/>
                    </a:lnTo>
                    <a:lnTo>
                      <a:pt x="306610" y="520922"/>
                    </a:lnTo>
                    <a:cubicBezTo>
                      <a:pt x="325031" y="530352"/>
                      <a:pt x="346863" y="530352"/>
                      <a:pt x="365284" y="520922"/>
                    </a:cubicBezTo>
                    <a:lnTo>
                      <a:pt x="905256" y="207073"/>
                    </a:lnTo>
                    <a:cubicBezTo>
                      <a:pt x="921449" y="197739"/>
                      <a:pt x="921449" y="182689"/>
                      <a:pt x="905161" y="17316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0"/>
              <p:cNvSpPr/>
              <p:nvPr/>
            </p:nvSpPr>
            <p:spPr>
              <a:xfrm>
                <a:off x="7373193" y="2903906"/>
                <a:ext cx="278754" cy="178549"/>
              </a:xfrm>
              <a:custGeom>
                <a:avLst/>
                <a:gdLst/>
                <a:ahLst/>
                <a:cxnLst/>
                <a:rect l="l" t="t" r="r" b="b"/>
                <a:pathLst>
                  <a:path w="198049" h="114638" extrusionOk="0">
                    <a:moveTo>
                      <a:pt x="168938" y="16916"/>
                    </a:moveTo>
                    <a:cubicBezTo>
                      <a:pt x="207610" y="39300"/>
                      <a:pt x="207896" y="75495"/>
                      <a:pt x="168938" y="97879"/>
                    </a:cubicBezTo>
                    <a:cubicBezTo>
                      <a:pt x="125038" y="120224"/>
                      <a:pt x="73107" y="120224"/>
                      <a:pt x="29207" y="97879"/>
                    </a:cubicBezTo>
                    <a:cubicBezTo>
                      <a:pt x="-9560" y="75495"/>
                      <a:pt x="-9751" y="39300"/>
                      <a:pt x="28730" y="16916"/>
                    </a:cubicBezTo>
                    <a:cubicBezTo>
                      <a:pt x="72745" y="-5639"/>
                      <a:pt x="124923" y="-5639"/>
                      <a:pt x="168938" y="169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0"/>
              <p:cNvSpPr/>
              <p:nvPr/>
            </p:nvSpPr>
            <p:spPr>
              <a:xfrm>
                <a:off x="7481391" y="2752737"/>
                <a:ext cx="123267" cy="127433"/>
              </a:xfrm>
              <a:custGeom>
                <a:avLst/>
                <a:gdLst/>
                <a:ahLst/>
                <a:cxnLst/>
                <a:rect l="l" t="t" r="r" b="b"/>
                <a:pathLst>
                  <a:path w="87579" h="81819" extrusionOk="0">
                    <a:moveTo>
                      <a:pt x="4876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67" y="81820"/>
                    </a:lnTo>
                    <a:lnTo>
                      <a:pt x="667" y="81820"/>
                    </a:lnTo>
                    <a:lnTo>
                      <a:pt x="48292" y="81820"/>
                    </a:lnTo>
                    <a:cubicBezTo>
                      <a:pt x="70895" y="80896"/>
                      <a:pt x="88468" y="61827"/>
                      <a:pt x="87544" y="39224"/>
                    </a:cubicBezTo>
                    <a:cubicBezTo>
                      <a:pt x="86687" y="18136"/>
                      <a:pt x="69942" y="1153"/>
                      <a:pt x="48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0"/>
              <p:cNvSpPr/>
              <p:nvPr/>
            </p:nvSpPr>
            <p:spPr>
              <a:xfrm>
                <a:off x="7358539" y="2751696"/>
                <a:ext cx="140628" cy="127435"/>
              </a:xfrm>
              <a:custGeom>
                <a:avLst/>
                <a:gdLst/>
                <a:ahLst/>
                <a:cxnLst/>
                <a:rect l="l" t="t" r="r" b="b"/>
                <a:pathLst>
                  <a:path w="99913" h="81820" extrusionOk="0">
                    <a:moveTo>
                      <a:pt x="1" y="40578"/>
                    </a:moveTo>
                    <a:cubicBezTo>
                      <a:pt x="-161" y="63161"/>
                      <a:pt x="17994" y="81612"/>
                      <a:pt x="40578" y="81821"/>
                    </a:cubicBezTo>
                    <a:lnTo>
                      <a:pt x="87536" y="81821"/>
                    </a:lnTo>
                    <a:cubicBezTo>
                      <a:pt x="104281" y="57046"/>
                      <a:pt x="104014" y="24500"/>
                      <a:pt x="86869" y="1"/>
                    </a:cubicBezTo>
                    <a:lnTo>
                      <a:pt x="41149" y="1"/>
                    </a:lnTo>
                    <a:cubicBezTo>
                      <a:pt x="18585" y="-161"/>
                      <a:pt x="163" y="18013"/>
                      <a:pt x="1" y="40578"/>
                    </a:cubicBezTo>
                    <a:cubicBezTo>
                      <a:pt x="1" y="40578"/>
                      <a:pt x="1" y="40578"/>
                      <a:pt x="1" y="40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7102442" y="3074302"/>
                <a:ext cx="278083" cy="178170"/>
              </a:xfrm>
              <a:custGeom>
                <a:avLst/>
                <a:gdLst/>
                <a:ahLst/>
                <a:cxnLst/>
                <a:rect l="l" t="t" r="r" b="b"/>
                <a:pathLst>
                  <a:path w="197572" h="114395" extrusionOk="0">
                    <a:moveTo>
                      <a:pt x="168366" y="16638"/>
                    </a:moveTo>
                    <a:cubicBezTo>
                      <a:pt x="207133" y="39022"/>
                      <a:pt x="207324" y="75217"/>
                      <a:pt x="168843" y="97600"/>
                    </a:cubicBezTo>
                    <a:cubicBezTo>
                      <a:pt x="124961" y="119994"/>
                      <a:pt x="73002" y="119994"/>
                      <a:pt x="29111" y="97600"/>
                    </a:cubicBezTo>
                    <a:cubicBezTo>
                      <a:pt x="-9561" y="75217"/>
                      <a:pt x="-9846" y="39022"/>
                      <a:pt x="29111" y="16638"/>
                    </a:cubicBezTo>
                    <a:cubicBezTo>
                      <a:pt x="72878" y="-5546"/>
                      <a:pt x="124599" y="-5546"/>
                      <a:pt x="168366" y="166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7209299" y="2922048"/>
                <a:ext cx="128641" cy="127589"/>
              </a:xfrm>
              <a:custGeom>
                <a:avLst/>
                <a:gdLst/>
                <a:ahLst/>
                <a:cxnLst/>
                <a:rect l="l" t="t" r="r" b="b"/>
                <a:pathLst>
                  <a:path w="91397" h="81919" extrusionOk="0">
                    <a:moveTo>
                      <a:pt x="48673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571" y="81857"/>
                    </a:lnTo>
                    <a:lnTo>
                      <a:pt x="571" y="81857"/>
                    </a:lnTo>
                    <a:lnTo>
                      <a:pt x="48196" y="81857"/>
                    </a:lnTo>
                    <a:cubicBezTo>
                      <a:pt x="70780" y="83095"/>
                      <a:pt x="90097" y="65788"/>
                      <a:pt x="91335" y="43204"/>
                    </a:cubicBezTo>
                    <a:cubicBezTo>
                      <a:pt x="92573" y="20611"/>
                      <a:pt x="75266" y="1304"/>
                      <a:pt x="52673" y="65"/>
                    </a:cubicBezTo>
                    <a:cubicBezTo>
                      <a:pt x="51378" y="-11"/>
                      <a:pt x="50073" y="-20"/>
                      <a:pt x="48768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7086984" y="2920915"/>
                <a:ext cx="140633" cy="127436"/>
              </a:xfrm>
              <a:custGeom>
                <a:avLst/>
                <a:gdLst/>
                <a:ahLst/>
                <a:cxnLst/>
                <a:rect l="l" t="t" r="r" b="b"/>
                <a:pathLst>
                  <a:path w="99917" h="81821" extrusionOk="0">
                    <a:moveTo>
                      <a:pt x="0" y="40578"/>
                    </a:moveTo>
                    <a:cubicBezTo>
                      <a:pt x="-104" y="63181"/>
                      <a:pt x="18069" y="81612"/>
                      <a:pt x="40672" y="81822"/>
                    </a:cubicBezTo>
                    <a:lnTo>
                      <a:pt x="87535" y="81822"/>
                    </a:lnTo>
                    <a:cubicBezTo>
                      <a:pt x="104252" y="57047"/>
                      <a:pt x="104023" y="24538"/>
                      <a:pt x="86964" y="2"/>
                    </a:cubicBezTo>
                    <a:lnTo>
                      <a:pt x="41244" y="2"/>
                    </a:lnTo>
                    <a:cubicBezTo>
                      <a:pt x="18679" y="-208"/>
                      <a:pt x="210" y="17918"/>
                      <a:pt x="0" y="40483"/>
                    </a:cubicBezTo>
                    <a:cubicBezTo>
                      <a:pt x="0" y="40512"/>
                      <a:pt x="0" y="40550"/>
                      <a:pt x="0" y="405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6872098" y="3230410"/>
                <a:ext cx="186885" cy="119423"/>
              </a:xfrm>
              <a:custGeom>
                <a:avLst/>
                <a:gdLst/>
                <a:ahLst/>
                <a:cxnLst/>
                <a:rect l="l" t="t" r="r" b="b"/>
                <a:pathLst>
                  <a:path w="132778" h="76676" extrusionOk="0">
                    <a:moveTo>
                      <a:pt x="132779" y="65056"/>
                    </a:moveTo>
                    <a:lnTo>
                      <a:pt x="112776" y="76676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32779" y="650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0"/>
              <p:cNvSpPr/>
              <p:nvPr/>
            </p:nvSpPr>
            <p:spPr>
              <a:xfrm>
                <a:off x="6917247" y="3201316"/>
                <a:ext cx="280864" cy="179653"/>
              </a:xfrm>
              <a:custGeom>
                <a:avLst/>
                <a:gdLst/>
                <a:ahLst/>
                <a:cxnLst/>
                <a:rect l="l" t="t" r="r" b="b"/>
                <a:pathLst>
                  <a:path w="199548" h="115347" extrusionOk="0">
                    <a:moveTo>
                      <a:pt x="199549" y="103632"/>
                    </a:moveTo>
                    <a:lnTo>
                      <a:pt x="179546" y="115348"/>
                    </a:lnTo>
                    <a:lnTo>
                      <a:pt x="0" y="11621"/>
                    </a:lnTo>
                    <a:lnTo>
                      <a:pt x="20003" y="0"/>
                    </a:lnTo>
                    <a:lnTo>
                      <a:pt x="199549" y="1036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50"/>
            <p:cNvGrpSpPr/>
            <p:nvPr/>
          </p:nvGrpSpPr>
          <p:grpSpPr>
            <a:xfrm>
              <a:off x="7344077" y="1608586"/>
              <a:ext cx="496139" cy="701213"/>
              <a:chOff x="7240772" y="1611131"/>
              <a:chExt cx="439606" cy="621368"/>
            </a:xfrm>
          </p:grpSpPr>
          <p:sp>
            <p:nvSpPr>
              <p:cNvPr id="1048" name="Google Shape;1048;p50"/>
              <p:cNvSpPr/>
              <p:nvPr/>
            </p:nvSpPr>
            <p:spPr>
              <a:xfrm>
                <a:off x="7240772" y="1611131"/>
                <a:ext cx="439606" cy="621368"/>
              </a:xfrm>
              <a:custGeom>
                <a:avLst/>
                <a:gdLst/>
                <a:ahLst/>
                <a:cxnLst/>
                <a:rect l="l" t="t" r="r" b="b"/>
                <a:pathLst>
                  <a:path w="312331" h="398952" extrusionOk="0">
                    <a:moveTo>
                      <a:pt x="312332" y="178386"/>
                    </a:moveTo>
                    <a:lnTo>
                      <a:pt x="311760" y="387936"/>
                    </a:lnTo>
                    <a:cubicBezTo>
                      <a:pt x="311951" y="393823"/>
                      <a:pt x="307331" y="398757"/>
                      <a:pt x="301444" y="398947"/>
                    </a:cubicBezTo>
                    <a:cubicBezTo>
                      <a:pt x="299416" y="399014"/>
                      <a:pt x="297406" y="398500"/>
                      <a:pt x="295663" y="397461"/>
                    </a:cubicBezTo>
                    <a:lnTo>
                      <a:pt x="166409" y="322404"/>
                    </a:lnTo>
                    <a:cubicBezTo>
                      <a:pt x="161627" y="319651"/>
                      <a:pt x="155531" y="320976"/>
                      <a:pt x="152312" y="325452"/>
                    </a:cubicBezTo>
                    <a:lnTo>
                      <a:pt x="149454" y="329548"/>
                    </a:lnTo>
                    <a:lnTo>
                      <a:pt x="149454" y="329548"/>
                    </a:lnTo>
                    <a:cubicBezTo>
                      <a:pt x="146130" y="334472"/>
                      <a:pt x="139434" y="335777"/>
                      <a:pt x="134509" y="332444"/>
                    </a:cubicBezTo>
                    <a:cubicBezTo>
                      <a:pt x="132614" y="331167"/>
                      <a:pt x="131176" y="329319"/>
                      <a:pt x="130404" y="327167"/>
                    </a:cubicBezTo>
                    <a:lnTo>
                      <a:pt x="126213" y="316308"/>
                    </a:lnTo>
                    <a:lnTo>
                      <a:pt x="119070" y="298020"/>
                    </a:lnTo>
                    <a:cubicBezTo>
                      <a:pt x="118231" y="295706"/>
                      <a:pt x="116574" y="293772"/>
                      <a:pt x="114402" y="292591"/>
                    </a:cubicBezTo>
                    <a:lnTo>
                      <a:pt x="5341" y="230012"/>
                    </a:lnTo>
                    <a:cubicBezTo>
                      <a:pt x="1921" y="228088"/>
                      <a:pt x="-136" y="224411"/>
                      <a:pt x="7" y="220487"/>
                    </a:cubicBezTo>
                    <a:lnTo>
                      <a:pt x="578" y="10937"/>
                    </a:lnTo>
                    <a:cubicBezTo>
                      <a:pt x="483" y="4993"/>
                      <a:pt x="5217" y="97"/>
                      <a:pt x="11161" y="2"/>
                    </a:cubicBezTo>
                    <a:cubicBezTo>
                      <a:pt x="13094" y="-36"/>
                      <a:pt x="14999" y="450"/>
                      <a:pt x="16676" y="1412"/>
                    </a:cubicBezTo>
                    <a:lnTo>
                      <a:pt x="306712" y="168861"/>
                    </a:lnTo>
                    <a:cubicBezTo>
                      <a:pt x="310179" y="170776"/>
                      <a:pt x="312341" y="174424"/>
                      <a:pt x="312332" y="178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7537925" y="1963607"/>
                <a:ext cx="51212" cy="7291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814" extrusionOk="0">
                    <a:moveTo>
                      <a:pt x="18097" y="44314"/>
                    </a:moveTo>
                    <a:cubicBezTo>
                      <a:pt x="7410" y="37304"/>
                      <a:pt x="695" y="25636"/>
                      <a:pt x="0" y="12882"/>
                    </a:cubicBezTo>
                    <a:cubicBezTo>
                      <a:pt x="0" y="1357"/>
                      <a:pt x="8191" y="-3311"/>
                      <a:pt x="18288" y="2500"/>
                    </a:cubicBezTo>
                    <a:cubicBezTo>
                      <a:pt x="28994" y="9482"/>
                      <a:pt x="35719" y="21169"/>
                      <a:pt x="36386" y="33932"/>
                    </a:cubicBezTo>
                    <a:cubicBezTo>
                      <a:pt x="35909" y="45458"/>
                      <a:pt x="27622" y="50125"/>
                      <a:pt x="18097" y="443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7419899" y="1888203"/>
                <a:ext cx="51212" cy="73093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930" extrusionOk="0">
                    <a:moveTo>
                      <a:pt x="18097" y="44312"/>
                    </a:moveTo>
                    <a:cubicBezTo>
                      <a:pt x="7429" y="37340"/>
                      <a:pt x="705" y="25700"/>
                      <a:pt x="0" y="12975"/>
                    </a:cubicBezTo>
                    <a:cubicBezTo>
                      <a:pt x="0" y="1354"/>
                      <a:pt x="8191" y="-3313"/>
                      <a:pt x="18288" y="2497"/>
                    </a:cubicBezTo>
                    <a:cubicBezTo>
                      <a:pt x="28975" y="9498"/>
                      <a:pt x="35690" y="21176"/>
                      <a:pt x="36385" y="33930"/>
                    </a:cubicBezTo>
                    <a:cubicBezTo>
                      <a:pt x="36385" y="45646"/>
                      <a:pt x="28194" y="50313"/>
                      <a:pt x="18097" y="443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7302542" y="1814050"/>
                <a:ext cx="51212" cy="72480"/>
              </a:xfrm>
              <a:custGeom>
                <a:avLst/>
                <a:gdLst/>
                <a:ahLst/>
                <a:cxnLst/>
                <a:rect l="l" t="t" r="r" b="b"/>
                <a:pathLst>
                  <a:path w="36385" h="46536" extrusionOk="0">
                    <a:moveTo>
                      <a:pt x="18097" y="44270"/>
                    </a:moveTo>
                    <a:cubicBezTo>
                      <a:pt x="7429" y="37298"/>
                      <a:pt x="705" y="25658"/>
                      <a:pt x="0" y="12933"/>
                    </a:cubicBezTo>
                    <a:cubicBezTo>
                      <a:pt x="0" y="1313"/>
                      <a:pt x="8192" y="-3259"/>
                      <a:pt x="18193" y="2456"/>
                    </a:cubicBezTo>
                    <a:cubicBezTo>
                      <a:pt x="28927" y="9428"/>
                      <a:pt x="35681" y="21106"/>
                      <a:pt x="36386" y="33888"/>
                    </a:cubicBezTo>
                    <a:cubicBezTo>
                      <a:pt x="36290" y="45032"/>
                      <a:pt x="28194" y="49700"/>
                      <a:pt x="18097" y="44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50"/>
            <p:cNvGrpSpPr/>
            <p:nvPr/>
          </p:nvGrpSpPr>
          <p:grpSpPr>
            <a:xfrm>
              <a:off x="5459108" y="1795649"/>
              <a:ext cx="584721" cy="751357"/>
              <a:chOff x="5459108" y="1795649"/>
              <a:chExt cx="584721" cy="751357"/>
            </a:xfrm>
          </p:grpSpPr>
          <p:sp>
            <p:nvSpPr>
              <p:cNvPr id="1053" name="Google Shape;1053;p50"/>
              <p:cNvSpPr/>
              <p:nvPr/>
            </p:nvSpPr>
            <p:spPr>
              <a:xfrm>
                <a:off x="5459108" y="1795649"/>
                <a:ext cx="512902" cy="714169"/>
              </a:xfrm>
              <a:custGeom>
                <a:avLst/>
                <a:gdLst/>
                <a:ahLst/>
                <a:cxnLst/>
                <a:rect l="l" t="t" r="r" b="b"/>
                <a:pathLst>
                  <a:path w="323088" h="406355" extrusionOk="0">
                    <a:moveTo>
                      <a:pt x="0" y="184509"/>
                    </a:moveTo>
                    <a:lnTo>
                      <a:pt x="667" y="395392"/>
                    </a:lnTo>
                    <a:cubicBezTo>
                      <a:pt x="657" y="401441"/>
                      <a:pt x="5563" y="406355"/>
                      <a:pt x="11611" y="406355"/>
                    </a:cubicBezTo>
                    <a:cubicBezTo>
                      <a:pt x="13516" y="406355"/>
                      <a:pt x="15392" y="405860"/>
                      <a:pt x="17050" y="404917"/>
                    </a:cubicBezTo>
                    <a:lnTo>
                      <a:pt x="317659" y="231372"/>
                    </a:lnTo>
                    <a:cubicBezTo>
                      <a:pt x="321012" y="229371"/>
                      <a:pt x="323069" y="225752"/>
                      <a:pt x="323088" y="221847"/>
                    </a:cubicBezTo>
                    <a:lnTo>
                      <a:pt x="322516" y="10963"/>
                    </a:lnTo>
                    <a:cubicBezTo>
                      <a:pt x="322526" y="4915"/>
                      <a:pt x="317621" y="0"/>
                      <a:pt x="311572" y="0"/>
                    </a:cubicBezTo>
                    <a:cubicBezTo>
                      <a:pt x="309667" y="0"/>
                      <a:pt x="307791" y="495"/>
                      <a:pt x="306134" y="1438"/>
                    </a:cubicBezTo>
                    <a:lnTo>
                      <a:pt x="5525" y="174984"/>
                    </a:lnTo>
                    <a:cubicBezTo>
                      <a:pt x="2124" y="176946"/>
                      <a:pt x="19" y="180575"/>
                      <a:pt x="0" y="1845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5530924" y="1832382"/>
                <a:ext cx="512905" cy="714624"/>
              </a:xfrm>
              <a:custGeom>
                <a:avLst/>
                <a:gdLst/>
                <a:ahLst/>
                <a:cxnLst/>
                <a:rect l="l" t="t" r="r" b="b"/>
                <a:pathLst>
                  <a:path w="323090" h="406614" extrusionOk="0">
                    <a:moveTo>
                      <a:pt x="2" y="184673"/>
                    </a:moveTo>
                    <a:lnTo>
                      <a:pt x="669" y="395651"/>
                    </a:lnTo>
                    <a:cubicBezTo>
                      <a:pt x="659" y="401700"/>
                      <a:pt x="5565" y="406615"/>
                      <a:pt x="11613" y="406615"/>
                    </a:cubicBezTo>
                    <a:cubicBezTo>
                      <a:pt x="13518" y="406615"/>
                      <a:pt x="15394" y="406119"/>
                      <a:pt x="17052" y="405176"/>
                    </a:cubicBezTo>
                    <a:lnTo>
                      <a:pt x="317661" y="231536"/>
                    </a:lnTo>
                    <a:cubicBezTo>
                      <a:pt x="321061" y="229574"/>
                      <a:pt x="323138" y="225935"/>
                      <a:pt x="323090" y="222011"/>
                    </a:cubicBezTo>
                    <a:lnTo>
                      <a:pt x="322518" y="11032"/>
                    </a:lnTo>
                    <a:cubicBezTo>
                      <a:pt x="322614" y="5031"/>
                      <a:pt x="317832" y="97"/>
                      <a:pt x="311841" y="2"/>
                    </a:cubicBezTo>
                    <a:cubicBezTo>
                      <a:pt x="309831" y="-36"/>
                      <a:pt x="307860" y="488"/>
                      <a:pt x="306136" y="1507"/>
                    </a:cubicBezTo>
                    <a:lnTo>
                      <a:pt x="5526" y="175053"/>
                    </a:lnTo>
                    <a:cubicBezTo>
                      <a:pt x="2050" y="176986"/>
                      <a:pt x="-74" y="180691"/>
                      <a:pt x="2" y="1846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5530927" y="2026736"/>
                <a:ext cx="512448" cy="371896"/>
              </a:xfrm>
              <a:custGeom>
                <a:avLst/>
                <a:gdLst/>
                <a:ahLst/>
                <a:cxnLst/>
                <a:rect l="l" t="t" r="r" b="b"/>
                <a:pathLst>
                  <a:path w="322802" h="211605" extrusionOk="0">
                    <a:moveTo>
                      <a:pt x="322802" y="15676"/>
                    </a:moveTo>
                    <a:lnTo>
                      <a:pt x="287274" y="36155"/>
                    </a:lnTo>
                    <a:cubicBezTo>
                      <a:pt x="286683" y="36707"/>
                      <a:pt x="285769" y="36707"/>
                      <a:pt x="285179" y="36155"/>
                    </a:cubicBezTo>
                    <a:lnTo>
                      <a:pt x="263557" y="3389"/>
                    </a:lnTo>
                    <a:cubicBezTo>
                      <a:pt x="260795" y="-612"/>
                      <a:pt x="255746" y="-1088"/>
                      <a:pt x="250317" y="2055"/>
                    </a:cubicBezTo>
                    <a:lnTo>
                      <a:pt x="248603" y="3103"/>
                    </a:lnTo>
                    <a:cubicBezTo>
                      <a:pt x="242059" y="7999"/>
                      <a:pt x="237477" y="15047"/>
                      <a:pt x="235648" y="23010"/>
                    </a:cubicBezTo>
                    <a:lnTo>
                      <a:pt x="217646" y="105782"/>
                    </a:lnTo>
                    <a:cubicBezTo>
                      <a:pt x="217370" y="107163"/>
                      <a:pt x="216494" y="108345"/>
                      <a:pt x="215265" y="109021"/>
                    </a:cubicBezTo>
                    <a:cubicBezTo>
                      <a:pt x="214408" y="109021"/>
                      <a:pt x="213360" y="109688"/>
                      <a:pt x="213074" y="108164"/>
                    </a:cubicBezTo>
                    <a:lnTo>
                      <a:pt x="210121" y="92543"/>
                    </a:lnTo>
                    <a:cubicBezTo>
                      <a:pt x="208693" y="85208"/>
                      <a:pt x="202882" y="83018"/>
                      <a:pt x="195739" y="86732"/>
                    </a:cubicBezTo>
                    <a:cubicBezTo>
                      <a:pt x="188090" y="91552"/>
                      <a:pt x="182747" y="99296"/>
                      <a:pt x="180975" y="108164"/>
                    </a:cubicBezTo>
                    <a:cubicBezTo>
                      <a:pt x="180727" y="109507"/>
                      <a:pt x="179937" y="110678"/>
                      <a:pt x="178784" y="111402"/>
                    </a:cubicBezTo>
                    <a:cubicBezTo>
                      <a:pt x="177927" y="111879"/>
                      <a:pt x="176879" y="112164"/>
                      <a:pt x="176498" y="110926"/>
                    </a:cubicBezTo>
                    <a:lnTo>
                      <a:pt x="161735" y="71207"/>
                    </a:lnTo>
                    <a:cubicBezTo>
                      <a:pt x="159639" y="65397"/>
                      <a:pt x="153924" y="64063"/>
                      <a:pt x="147542" y="67778"/>
                    </a:cubicBezTo>
                    <a:cubicBezTo>
                      <a:pt x="140351" y="72264"/>
                      <a:pt x="135198" y="79370"/>
                      <a:pt x="133160" y="87590"/>
                    </a:cubicBezTo>
                    <a:lnTo>
                      <a:pt x="114300" y="157313"/>
                    </a:lnTo>
                    <a:cubicBezTo>
                      <a:pt x="114033" y="158618"/>
                      <a:pt x="113195" y="159732"/>
                      <a:pt x="112014" y="160361"/>
                    </a:cubicBezTo>
                    <a:cubicBezTo>
                      <a:pt x="111157" y="160361"/>
                      <a:pt x="110204" y="161027"/>
                      <a:pt x="109823" y="159694"/>
                    </a:cubicBezTo>
                    <a:lnTo>
                      <a:pt x="104965" y="141787"/>
                    </a:lnTo>
                    <a:cubicBezTo>
                      <a:pt x="103251" y="135310"/>
                      <a:pt x="97631" y="133405"/>
                      <a:pt x="90869" y="136929"/>
                    </a:cubicBezTo>
                    <a:cubicBezTo>
                      <a:pt x="83506" y="141587"/>
                      <a:pt x="78191" y="148873"/>
                      <a:pt x="76010" y="157313"/>
                    </a:cubicBezTo>
                    <a:lnTo>
                      <a:pt x="72676" y="170267"/>
                    </a:lnTo>
                    <a:cubicBezTo>
                      <a:pt x="72428" y="171476"/>
                      <a:pt x="71704" y="172543"/>
                      <a:pt x="70676" y="173219"/>
                    </a:cubicBezTo>
                    <a:cubicBezTo>
                      <a:pt x="69913" y="173696"/>
                      <a:pt x="68961" y="174077"/>
                      <a:pt x="68485" y="173219"/>
                    </a:cubicBezTo>
                    <a:lnTo>
                      <a:pt x="65341" y="168457"/>
                    </a:lnTo>
                    <a:cubicBezTo>
                      <a:pt x="62674" y="164266"/>
                      <a:pt x="57531" y="163790"/>
                      <a:pt x="52006" y="167028"/>
                    </a:cubicBezTo>
                    <a:lnTo>
                      <a:pt x="0" y="196841"/>
                    </a:lnTo>
                    <a:lnTo>
                      <a:pt x="0" y="211605"/>
                    </a:lnTo>
                    <a:lnTo>
                      <a:pt x="51816" y="181697"/>
                    </a:lnTo>
                    <a:cubicBezTo>
                      <a:pt x="52673" y="181221"/>
                      <a:pt x="53530" y="181697"/>
                      <a:pt x="53912" y="181697"/>
                    </a:cubicBezTo>
                    <a:lnTo>
                      <a:pt x="56960" y="186459"/>
                    </a:lnTo>
                    <a:cubicBezTo>
                      <a:pt x="59722" y="190555"/>
                      <a:pt x="64770" y="191126"/>
                      <a:pt x="70390" y="187888"/>
                    </a:cubicBezTo>
                    <a:lnTo>
                      <a:pt x="71533" y="187126"/>
                    </a:lnTo>
                    <a:cubicBezTo>
                      <a:pt x="77981" y="182487"/>
                      <a:pt x="82629" y="175753"/>
                      <a:pt x="84677" y="168076"/>
                    </a:cubicBezTo>
                    <a:lnTo>
                      <a:pt x="87916" y="155027"/>
                    </a:lnTo>
                    <a:cubicBezTo>
                      <a:pt x="88192" y="153750"/>
                      <a:pt x="88983" y="152646"/>
                      <a:pt x="90106" y="151979"/>
                    </a:cubicBezTo>
                    <a:cubicBezTo>
                      <a:pt x="91059" y="151502"/>
                      <a:pt x="92107" y="151217"/>
                      <a:pt x="92393" y="152646"/>
                    </a:cubicBezTo>
                    <a:lnTo>
                      <a:pt x="97250" y="170457"/>
                    </a:lnTo>
                    <a:cubicBezTo>
                      <a:pt x="98965" y="177030"/>
                      <a:pt x="104489" y="178934"/>
                      <a:pt x="111252" y="175410"/>
                    </a:cubicBezTo>
                    <a:cubicBezTo>
                      <a:pt x="118681" y="170886"/>
                      <a:pt x="124044" y="163637"/>
                      <a:pt x="126206" y="155217"/>
                    </a:cubicBezTo>
                    <a:lnTo>
                      <a:pt x="144494" y="85875"/>
                    </a:lnTo>
                    <a:cubicBezTo>
                      <a:pt x="144847" y="84637"/>
                      <a:pt x="145618" y="83561"/>
                      <a:pt x="146685" y="82827"/>
                    </a:cubicBezTo>
                    <a:cubicBezTo>
                      <a:pt x="147352" y="82827"/>
                      <a:pt x="148399" y="82160"/>
                      <a:pt x="148876" y="83399"/>
                    </a:cubicBezTo>
                    <a:lnTo>
                      <a:pt x="163639" y="123118"/>
                    </a:lnTo>
                    <a:cubicBezTo>
                      <a:pt x="165830" y="128928"/>
                      <a:pt x="171450" y="130166"/>
                      <a:pt x="178022" y="126452"/>
                    </a:cubicBezTo>
                    <a:cubicBezTo>
                      <a:pt x="185556" y="121546"/>
                      <a:pt x="190805" y="113831"/>
                      <a:pt x="192596" y="105021"/>
                    </a:cubicBezTo>
                    <a:cubicBezTo>
                      <a:pt x="192834" y="103601"/>
                      <a:pt x="193710" y="102372"/>
                      <a:pt x="194977" y="101687"/>
                    </a:cubicBezTo>
                    <a:cubicBezTo>
                      <a:pt x="195834" y="101687"/>
                      <a:pt x="196787" y="101020"/>
                      <a:pt x="197168" y="102639"/>
                    </a:cubicBezTo>
                    <a:lnTo>
                      <a:pt x="200120" y="118260"/>
                    </a:lnTo>
                    <a:cubicBezTo>
                      <a:pt x="201549" y="125499"/>
                      <a:pt x="207264" y="127785"/>
                      <a:pt x="214408" y="124071"/>
                    </a:cubicBezTo>
                    <a:cubicBezTo>
                      <a:pt x="222171" y="119337"/>
                      <a:pt x="227647" y="111621"/>
                      <a:pt x="229553" y="102734"/>
                    </a:cubicBezTo>
                    <a:lnTo>
                      <a:pt x="247650" y="20057"/>
                    </a:lnTo>
                    <a:cubicBezTo>
                      <a:pt x="247907" y="18829"/>
                      <a:pt x="248621" y="17733"/>
                      <a:pt x="249650" y="17009"/>
                    </a:cubicBezTo>
                    <a:cubicBezTo>
                      <a:pt x="250603" y="16438"/>
                      <a:pt x="251365" y="16152"/>
                      <a:pt x="251936" y="17009"/>
                    </a:cubicBezTo>
                    <a:lnTo>
                      <a:pt x="273653" y="49490"/>
                    </a:lnTo>
                    <a:cubicBezTo>
                      <a:pt x="276320" y="53490"/>
                      <a:pt x="281464" y="53966"/>
                      <a:pt x="286893" y="50823"/>
                    </a:cubicBezTo>
                    <a:lnTo>
                      <a:pt x="322516" y="302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50"/>
            <p:cNvGrpSpPr/>
            <p:nvPr/>
          </p:nvGrpSpPr>
          <p:grpSpPr>
            <a:xfrm>
              <a:off x="6144313" y="1307541"/>
              <a:ext cx="352948" cy="449550"/>
              <a:chOff x="6195342" y="1227065"/>
              <a:chExt cx="312731" cy="398360"/>
            </a:xfrm>
          </p:grpSpPr>
          <p:sp>
            <p:nvSpPr>
              <p:cNvPr id="1057" name="Google Shape;1057;p50"/>
              <p:cNvSpPr/>
              <p:nvPr/>
            </p:nvSpPr>
            <p:spPr>
              <a:xfrm rot="-3737907">
                <a:off x="6183322" y="13334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6214779" y="1256783"/>
                <a:ext cx="21457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2448" h="206787" extrusionOk="0">
                    <a:moveTo>
                      <a:pt x="19479" y="145542"/>
                    </a:moveTo>
                    <a:cubicBezTo>
                      <a:pt x="19479" y="143637"/>
                      <a:pt x="19479" y="141827"/>
                      <a:pt x="20146" y="139922"/>
                    </a:cubicBezTo>
                    <a:cubicBezTo>
                      <a:pt x="20813" y="138017"/>
                      <a:pt x="20813" y="135731"/>
                      <a:pt x="21194" y="133636"/>
                    </a:cubicBezTo>
                    <a:lnTo>
                      <a:pt x="22051" y="129350"/>
                    </a:lnTo>
                    <a:cubicBezTo>
                      <a:pt x="22051" y="128016"/>
                      <a:pt x="22718" y="126682"/>
                      <a:pt x="23004" y="125349"/>
                    </a:cubicBezTo>
                    <a:cubicBezTo>
                      <a:pt x="23289" y="124015"/>
                      <a:pt x="23956" y="121634"/>
                      <a:pt x="24528" y="119729"/>
                    </a:cubicBezTo>
                    <a:cubicBezTo>
                      <a:pt x="25099" y="117824"/>
                      <a:pt x="25195" y="117634"/>
                      <a:pt x="25480" y="116491"/>
                    </a:cubicBezTo>
                    <a:cubicBezTo>
                      <a:pt x="25766" y="115348"/>
                      <a:pt x="26909" y="112300"/>
                      <a:pt x="27576" y="110204"/>
                    </a:cubicBezTo>
                    <a:cubicBezTo>
                      <a:pt x="28242" y="108109"/>
                      <a:pt x="28242" y="108490"/>
                      <a:pt x="28528" y="107632"/>
                    </a:cubicBezTo>
                    <a:cubicBezTo>
                      <a:pt x="29576" y="104775"/>
                      <a:pt x="30719" y="101918"/>
                      <a:pt x="32053" y="99060"/>
                    </a:cubicBezTo>
                    <a:cubicBezTo>
                      <a:pt x="32053" y="99060"/>
                      <a:pt x="32053" y="98393"/>
                      <a:pt x="32053" y="98012"/>
                    </a:cubicBezTo>
                    <a:cubicBezTo>
                      <a:pt x="33196" y="95440"/>
                      <a:pt x="34434" y="92964"/>
                      <a:pt x="35672" y="90488"/>
                    </a:cubicBezTo>
                    <a:lnTo>
                      <a:pt x="36815" y="88106"/>
                    </a:lnTo>
                    <a:cubicBezTo>
                      <a:pt x="38053" y="85725"/>
                      <a:pt x="39387" y="83344"/>
                      <a:pt x="40720" y="81058"/>
                    </a:cubicBezTo>
                    <a:lnTo>
                      <a:pt x="41387" y="79629"/>
                    </a:lnTo>
                    <a:cubicBezTo>
                      <a:pt x="43006" y="76962"/>
                      <a:pt x="44625" y="74295"/>
                      <a:pt x="46340" y="71628"/>
                    </a:cubicBezTo>
                    <a:cubicBezTo>
                      <a:pt x="46912" y="70866"/>
                      <a:pt x="47388" y="70104"/>
                      <a:pt x="47864" y="69342"/>
                    </a:cubicBezTo>
                    <a:lnTo>
                      <a:pt x="51769" y="63818"/>
                    </a:lnTo>
                    <a:lnTo>
                      <a:pt x="53960" y="60770"/>
                    </a:lnTo>
                    <a:lnTo>
                      <a:pt x="57484" y="56293"/>
                    </a:lnTo>
                    <a:lnTo>
                      <a:pt x="60532" y="52578"/>
                    </a:lnTo>
                    <a:lnTo>
                      <a:pt x="63485" y="49435"/>
                    </a:lnTo>
                    <a:cubicBezTo>
                      <a:pt x="65199" y="47530"/>
                      <a:pt x="67009" y="45720"/>
                      <a:pt x="68724" y="43910"/>
                    </a:cubicBezTo>
                    <a:lnTo>
                      <a:pt x="72057" y="40577"/>
                    </a:lnTo>
                    <a:lnTo>
                      <a:pt x="74724" y="38100"/>
                    </a:lnTo>
                    <a:lnTo>
                      <a:pt x="79201" y="34195"/>
                    </a:lnTo>
                    <a:lnTo>
                      <a:pt x="81868" y="32004"/>
                    </a:lnTo>
                    <a:cubicBezTo>
                      <a:pt x="83488" y="30671"/>
                      <a:pt x="85107" y="29528"/>
                      <a:pt x="86821" y="28289"/>
                    </a:cubicBezTo>
                    <a:lnTo>
                      <a:pt x="89203" y="26575"/>
                    </a:lnTo>
                    <a:cubicBezTo>
                      <a:pt x="91679" y="24860"/>
                      <a:pt x="94155" y="23241"/>
                      <a:pt x="96632" y="21812"/>
                    </a:cubicBezTo>
                    <a:cubicBezTo>
                      <a:pt x="99108" y="20384"/>
                      <a:pt x="101490" y="19240"/>
                      <a:pt x="103871" y="18097"/>
                    </a:cubicBezTo>
                    <a:lnTo>
                      <a:pt x="105681" y="17240"/>
                    </a:lnTo>
                    <a:cubicBezTo>
                      <a:pt x="107871" y="16202"/>
                      <a:pt x="110129" y="15316"/>
                      <a:pt x="112444" y="14573"/>
                    </a:cubicBezTo>
                    <a:lnTo>
                      <a:pt x="112920" y="14573"/>
                    </a:lnTo>
                    <a:cubicBezTo>
                      <a:pt x="114825" y="13906"/>
                      <a:pt x="116730" y="13430"/>
                      <a:pt x="118635" y="12954"/>
                    </a:cubicBezTo>
                    <a:lnTo>
                      <a:pt x="121778" y="12287"/>
                    </a:lnTo>
                    <a:lnTo>
                      <a:pt x="125969" y="11621"/>
                    </a:lnTo>
                    <a:lnTo>
                      <a:pt x="128350" y="11621"/>
                    </a:lnTo>
                    <a:cubicBezTo>
                      <a:pt x="130036" y="11525"/>
                      <a:pt x="131712" y="11525"/>
                      <a:pt x="133398" y="11621"/>
                    </a:cubicBezTo>
                    <a:lnTo>
                      <a:pt x="134541" y="11621"/>
                    </a:lnTo>
                    <a:cubicBezTo>
                      <a:pt x="136494" y="11725"/>
                      <a:pt x="138437" y="11982"/>
                      <a:pt x="140352" y="12382"/>
                    </a:cubicBezTo>
                    <a:lnTo>
                      <a:pt x="141685" y="12382"/>
                    </a:lnTo>
                    <a:lnTo>
                      <a:pt x="145971" y="13621"/>
                    </a:lnTo>
                    <a:lnTo>
                      <a:pt x="147305" y="14097"/>
                    </a:lnTo>
                    <a:cubicBezTo>
                      <a:pt x="149086" y="14764"/>
                      <a:pt x="150810" y="15592"/>
                      <a:pt x="152448" y="16573"/>
                    </a:cubicBezTo>
                    <a:lnTo>
                      <a:pt x="131208" y="4191"/>
                    </a:lnTo>
                    <a:lnTo>
                      <a:pt x="131208" y="4191"/>
                    </a:lnTo>
                    <a:lnTo>
                      <a:pt x="127207" y="2286"/>
                    </a:lnTo>
                    <a:lnTo>
                      <a:pt x="126445" y="2286"/>
                    </a:lnTo>
                    <a:lnTo>
                      <a:pt x="125112" y="1810"/>
                    </a:lnTo>
                    <a:lnTo>
                      <a:pt x="123112" y="1143"/>
                    </a:lnTo>
                    <a:lnTo>
                      <a:pt x="120825" y="571"/>
                    </a:lnTo>
                    <a:lnTo>
                      <a:pt x="119397" y="571"/>
                    </a:lnTo>
                    <a:lnTo>
                      <a:pt x="118730" y="571"/>
                    </a:lnTo>
                    <a:cubicBezTo>
                      <a:pt x="117158" y="286"/>
                      <a:pt x="115568" y="95"/>
                      <a:pt x="113967" y="0"/>
                    </a:cubicBezTo>
                    <a:lnTo>
                      <a:pt x="107490" y="0"/>
                    </a:lnTo>
                    <a:lnTo>
                      <a:pt x="105109" y="0"/>
                    </a:lnTo>
                    <a:lnTo>
                      <a:pt x="102919" y="0"/>
                    </a:lnTo>
                    <a:lnTo>
                      <a:pt x="100918" y="0"/>
                    </a:lnTo>
                    <a:lnTo>
                      <a:pt x="97775" y="762"/>
                    </a:lnTo>
                    <a:lnTo>
                      <a:pt x="95965" y="762"/>
                    </a:lnTo>
                    <a:lnTo>
                      <a:pt x="92060" y="1810"/>
                    </a:lnTo>
                    <a:lnTo>
                      <a:pt x="92060" y="1810"/>
                    </a:lnTo>
                    <a:lnTo>
                      <a:pt x="87202" y="3620"/>
                    </a:lnTo>
                    <a:lnTo>
                      <a:pt x="85297" y="4477"/>
                    </a:lnTo>
                    <a:lnTo>
                      <a:pt x="83392" y="5334"/>
                    </a:lnTo>
                    <a:lnTo>
                      <a:pt x="76248" y="9049"/>
                    </a:lnTo>
                    <a:cubicBezTo>
                      <a:pt x="73677" y="10573"/>
                      <a:pt x="71200" y="12192"/>
                      <a:pt x="68724" y="13811"/>
                    </a:cubicBezTo>
                    <a:lnTo>
                      <a:pt x="66438" y="15526"/>
                    </a:lnTo>
                    <a:lnTo>
                      <a:pt x="61485" y="19240"/>
                    </a:lnTo>
                    <a:lnTo>
                      <a:pt x="58818" y="21527"/>
                    </a:lnTo>
                    <a:cubicBezTo>
                      <a:pt x="57294" y="22765"/>
                      <a:pt x="55770" y="24003"/>
                      <a:pt x="54341" y="25337"/>
                    </a:cubicBezTo>
                    <a:lnTo>
                      <a:pt x="51674" y="27813"/>
                    </a:lnTo>
                    <a:cubicBezTo>
                      <a:pt x="51103" y="28385"/>
                      <a:pt x="50531" y="28861"/>
                      <a:pt x="50055" y="29432"/>
                    </a:cubicBezTo>
                    <a:cubicBezTo>
                      <a:pt x="49579" y="30004"/>
                      <a:pt x="48912" y="30575"/>
                      <a:pt x="48340" y="31147"/>
                    </a:cubicBezTo>
                    <a:lnTo>
                      <a:pt x="43101" y="36767"/>
                    </a:lnTo>
                    <a:lnTo>
                      <a:pt x="41482" y="38481"/>
                    </a:lnTo>
                    <a:cubicBezTo>
                      <a:pt x="41006" y="39053"/>
                      <a:pt x="40625" y="39624"/>
                      <a:pt x="40149" y="40100"/>
                    </a:cubicBezTo>
                    <a:lnTo>
                      <a:pt x="37101" y="43815"/>
                    </a:lnTo>
                    <a:lnTo>
                      <a:pt x="35100" y="46292"/>
                    </a:lnTo>
                    <a:cubicBezTo>
                      <a:pt x="34538" y="46949"/>
                      <a:pt x="34034" y="47653"/>
                      <a:pt x="33576" y="48387"/>
                    </a:cubicBezTo>
                    <a:cubicBezTo>
                      <a:pt x="32796" y="49330"/>
                      <a:pt x="32062" y="50320"/>
                      <a:pt x="31386" y="51340"/>
                    </a:cubicBezTo>
                    <a:lnTo>
                      <a:pt x="29862" y="53340"/>
                    </a:lnTo>
                    <a:lnTo>
                      <a:pt x="27480" y="56864"/>
                    </a:lnTo>
                    <a:lnTo>
                      <a:pt x="25385" y="58960"/>
                    </a:lnTo>
                    <a:cubicBezTo>
                      <a:pt x="25223" y="59312"/>
                      <a:pt x="24995" y="59636"/>
                      <a:pt x="24718" y="59912"/>
                    </a:cubicBezTo>
                    <a:lnTo>
                      <a:pt x="20718" y="66580"/>
                    </a:lnTo>
                    <a:lnTo>
                      <a:pt x="20718" y="67056"/>
                    </a:lnTo>
                    <a:lnTo>
                      <a:pt x="19956" y="68389"/>
                    </a:lnTo>
                    <a:lnTo>
                      <a:pt x="17289" y="73152"/>
                    </a:lnTo>
                    <a:lnTo>
                      <a:pt x="16146" y="75438"/>
                    </a:lnTo>
                    <a:lnTo>
                      <a:pt x="15003" y="77819"/>
                    </a:lnTo>
                    <a:cubicBezTo>
                      <a:pt x="14612" y="78467"/>
                      <a:pt x="14269" y="79134"/>
                      <a:pt x="13955" y="79820"/>
                    </a:cubicBezTo>
                    <a:cubicBezTo>
                      <a:pt x="13003" y="81725"/>
                      <a:pt x="12240" y="83534"/>
                      <a:pt x="11383" y="85439"/>
                    </a:cubicBezTo>
                    <a:cubicBezTo>
                      <a:pt x="11259" y="85773"/>
                      <a:pt x="11107" y="86096"/>
                      <a:pt x="10907" y="86392"/>
                    </a:cubicBezTo>
                    <a:lnTo>
                      <a:pt x="10907" y="86392"/>
                    </a:lnTo>
                    <a:cubicBezTo>
                      <a:pt x="9859" y="88678"/>
                      <a:pt x="8907" y="91059"/>
                      <a:pt x="8049" y="93440"/>
                    </a:cubicBezTo>
                    <a:cubicBezTo>
                      <a:pt x="8049" y="93440"/>
                      <a:pt x="8049" y="94297"/>
                      <a:pt x="8049" y="94679"/>
                    </a:cubicBezTo>
                    <a:cubicBezTo>
                      <a:pt x="8049" y="95060"/>
                      <a:pt x="7383" y="96488"/>
                      <a:pt x="7097" y="97346"/>
                    </a:cubicBezTo>
                    <a:cubicBezTo>
                      <a:pt x="6811" y="98203"/>
                      <a:pt x="6240" y="99631"/>
                      <a:pt x="5859" y="100870"/>
                    </a:cubicBezTo>
                    <a:lnTo>
                      <a:pt x="5001" y="103632"/>
                    </a:lnTo>
                    <a:cubicBezTo>
                      <a:pt x="5001" y="104680"/>
                      <a:pt x="4335" y="105728"/>
                      <a:pt x="4049" y="106775"/>
                    </a:cubicBezTo>
                    <a:cubicBezTo>
                      <a:pt x="3763" y="107823"/>
                      <a:pt x="3573" y="108109"/>
                      <a:pt x="3382" y="108871"/>
                    </a:cubicBezTo>
                    <a:lnTo>
                      <a:pt x="2525" y="112395"/>
                    </a:lnTo>
                    <a:cubicBezTo>
                      <a:pt x="2525" y="113729"/>
                      <a:pt x="1858" y="115062"/>
                      <a:pt x="1572" y="116396"/>
                    </a:cubicBezTo>
                    <a:cubicBezTo>
                      <a:pt x="1287" y="117729"/>
                      <a:pt x="1572" y="117348"/>
                      <a:pt x="1572" y="117824"/>
                    </a:cubicBezTo>
                    <a:cubicBezTo>
                      <a:pt x="1572" y="118301"/>
                      <a:pt x="1572" y="119729"/>
                      <a:pt x="1096" y="120682"/>
                    </a:cubicBezTo>
                    <a:cubicBezTo>
                      <a:pt x="620" y="121634"/>
                      <a:pt x="334" y="124873"/>
                      <a:pt x="48" y="126968"/>
                    </a:cubicBezTo>
                    <a:cubicBezTo>
                      <a:pt x="48" y="127540"/>
                      <a:pt x="48" y="128111"/>
                      <a:pt x="48" y="128683"/>
                    </a:cubicBezTo>
                    <a:cubicBezTo>
                      <a:pt x="48" y="129254"/>
                      <a:pt x="48" y="131350"/>
                      <a:pt x="48" y="132588"/>
                    </a:cubicBezTo>
                    <a:cubicBezTo>
                      <a:pt x="48" y="133826"/>
                      <a:pt x="48" y="134493"/>
                      <a:pt x="48" y="135350"/>
                    </a:cubicBezTo>
                    <a:cubicBezTo>
                      <a:pt x="48" y="138303"/>
                      <a:pt x="48" y="141161"/>
                      <a:pt x="48" y="144018"/>
                    </a:cubicBezTo>
                    <a:cubicBezTo>
                      <a:pt x="-447" y="157124"/>
                      <a:pt x="2868" y="170088"/>
                      <a:pt x="9573" y="181356"/>
                    </a:cubicBezTo>
                    <a:cubicBezTo>
                      <a:pt x="12945" y="186709"/>
                      <a:pt x="17555" y="191186"/>
                      <a:pt x="23004" y="194405"/>
                    </a:cubicBezTo>
                    <a:lnTo>
                      <a:pt x="44245" y="206788"/>
                    </a:lnTo>
                    <a:cubicBezTo>
                      <a:pt x="30243" y="198596"/>
                      <a:pt x="21480" y="181165"/>
                      <a:pt x="21384" y="156401"/>
                    </a:cubicBezTo>
                    <a:cubicBezTo>
                      <a:pt x="21384" y="153543"/>
                      <a:pt x="21384" y="150686"/>
                      <a:pt x="21384" y="1477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 rot="-3737907">
                <a:off x="6183484" y="1333464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6329121" y="1333823"/>
                <a:ext cx="51614" cy="189147"/>
              </a:xfrm>
              <a:custGeom>
                <a:avLst/>
                <a:gdLst/>
                <a:ahLst/>
                <a:cxnLst/>
                <a:rect l="l" t="t" r="r" b="b"/>
                <a:pathLst>
                  <a:path w="36671" h="121443" extrusionOk="0">
                    <a:moveTo>
                      <a:pt x="20288" y="24574"/>
                    </a:moveTo>
                    <a:lnTo>
                      <a:pt x="36671" y="15049"/>
                    </a:lnTo>
                    <a:lnTo>
                      <a:pt x="36671" y="78010"/>
                    </a:lnTo>
                    <a:lnTo>
                      <a:pt x="30004" y="81820"/>
                    </a:lnTo>
                    <a:lnTo>
                      <a:pt x="30004" y="91345"/>
                    </a:lnTo>
                    <a:lnTo>
                      <a:pt x="20479" y="96964"/>
                    </a:lnTo>
                    <a:lnTo>
                      <a:pt x="20479" y="114300"/>
                    </a:lnTo>
                    <a:lnTo>
                      <a:pt x="16097" y="121444"/>
                    </a:lnTo>
                    <a:lnTo>
                      <a:pt x="16097" y="99631"/>
                    </a:lnTo>
                    <a:lnTo>
                      <a:pt x="6572" y="105251"/>
                    </a:lnTo>
                    <a:lnTo>
                      <a:pt x="6572" y="95726"/>
                    </a:lnTo>
                    <a:lnTo>
                      <a:pt x="0" y="99536"/>
                    </a:lnTo>
                    <a:lnTo>
                      <a:pt x="0" y="36671"/>
                    </a:lnTo>
                    <a:lnTo>
                      <a:pt x="16288" y="27146"/>
                    </a:lnTo>
                    <a:lnTo>
                      <a:pt x="16288" y="19050"/>
                    </a:lnTo>
                    <a:lnTo>
                      <a:pt x="6763" y="24670"/>
                    </a:lnTo>
                    <a:lnTo>
                      <a:pt x="6763" y="14002"/>
                    </a:lnTo>
                    <a:lnTo>
                      <a:pt x="29813" y="0"/>
                    </a:lnTo>
                    <a:lnTo>
                      <a:pt x="29813" y="10668"/>
                    </a:lnTo>
                    <a:lnTo>
                      <a:pt x="20288" y="16288"/>
                    </a:lnTo>
                    <a:close/>
                    <a:moveTo>
                      <a:pt x="32195" y="40957"/>
                    </a:moveTo>
                    <a:lnTo>
                      <a:pt x="32195" y="23622"/>
                    </a:lnTo>
                    <a:lnTo>
                      <a:pt x="4191" y="39814"/>
                    </a:lnTo>
                    <a:lnTo>
                      <a:pt x="4191" y="57150"/>
                    </a:lnTo>
                    <a:lnTo>
                      <a:pt x="32195" y="4095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50"/>
            <p:cNvGrpSpPr/>
            <p:nvPr/>
          </p:nvGrpSpPr>
          <p:grpSpPr>
            <a:xfrm>
              <a:off x="6144306" y="1725918"/>
              <a:ext cx="352948" cy="449550"/>
              <a:chOff x="6195298" y="1642964"/>
              <a:chExt cx="312731" cy="398360"/>
            </a:xfrm>
          </p:grpSpPr>
          <p:sp>
            <p:nvSpPr>
              <p:cNvPr id="1062" name="Google Shape;1062;p50"/>
              <p:cNvSpPr/>
              <p:nvPr/>
            </p:nvSpPr>
            <p:spPr>
              <a:xfrm rot="-3737907">
                <a:off x="6183278" y="1749363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0"/>
              <p:cNvSpPr/>
              <p:nvPr/>
            </p:nvSpPr>
            <p:spPr>
              <a:xfrm>
                <a:off x="6215586" y="1672111"/>
                <a:ext cx="213761" cy="322071"/>
              </a:xfrm>
              <a:custGeom>
                <a:avLst/>
                <a:gdLst/>
                <a:ahLst/>
                <a:cxnLst/>
                <a:rect l="l" t="t" r="r" b="b"/>
                <a:pathLst>
                  <a:path w="151873" h="206787" extrusionOk="0">
                    <a:moveTo>
                      <a:pt x="18905" y="146018"/>
                    </a:moveTo>
                    <a:cubicBezTo>
                      <a:pt x="18905" y="144113"/>
                      <a:pt x="18905" y="142208"/>
                      <a:pt x="19571" y="140303"/>
                    </a:cubicBezTo>
                    <a:cubicBezTo>
                      <a:pt x="20238" y="138398"/>
                      <a:pt x="20238" y="136207"/>
                      <a:pt x="20619" y="134112"/>
                    </a:cubicBezTo>
                    <a:lnTo>
                      <a:pt x="21476" y="129826"/>
                    </a:lnTo>
                    <a:cubicBezTo>
                      <a:pt x="21476" y="128492"/>
                      <a:pt x="22143" y="127159"/>
                      <a:pt x="22429" y="125825"/>
                    </a:cubicBezTo>
                    <a:cubicBezTo>
                      <a:pt x="22715" y="124492"/>
                      <a:pt x="23381" y="122015"/>
                      <a:pt x="23953" y="120205"/>
                    </a:cubicBezTo>
                    <a:lnTo>
                      <a:pt x="24905" y="116967"/>
                    </a:lnTo>
                    <a:cubicBezTo>
                      <a:pt x="25572" y="114871"/>
                      <a:pt x="26334" y="112776"/>
                      <a:pt x="27001" y="110680"/>
                    </a:cubicBezTo>
                    <a:cubicBezTo>
                      <a:pt x="27668" y="108585"/>
                      <a:pt x="27668" y="108966"/>
                      <a:pt x="27953" y="108109"/>
                    </a:cubicBezTo>
                    <a:cubicBezTo>
                      <a:pt x="29001" y="105251"/>
                      <a:pt x="30144" y="102298"/>
                      <a:pt x="31478" y="99441"/>
                    </a:cubicBezTo>
                    <a:lnTo>
                      <a:pt x="31478" y="98488"/>
                    </a:lnTo>
                    <a:cubicBezTo>
                      <a:pt x="32621" y="95917"/>
                      <a:pt x="33859" y="93440"/>
                      <a:pt x="35097" y="90868"/>
                    </a:cubicBezTo>
                    <a:lnTo>
                      <a:pt x="36240" y="88582"/>
                    </a:lnTo>
                    <a:cubicBezTo>
                      <a:pt x="37478" y="86201"/>
                      <a:pt x="38812" y="83820"/>
                      <a:pt x="40145" y="81439"/>
                    </a:cubicBezTo>
                    <a:lnTo>
                      <a:pt x="40812" y="80105"/>
                    </a:lnTo>
                    <a:cubicBezTo>
                      <a:pt x="42431" y="77438"/>
                      <a:pt x="44051" y="74676"/>
                      <a:pt x="45765" y="72104"/>
                    </a:cubicBezTo>
                    <a:lnTo>
                      <a:pt x="47289" y="69818"/>
                    </a:lnTo>
                    <a:cubicBezTo>
                      <a:pt x="48623" y="67913"/>
                      <a:pt x="49861" y="66008"/>
                      <a:pt x="51194" y="64198"/>
                    </a:cubicBezTo>
                    <a:lnTo>
                      <a:pt x="53385" y="61246"/>
                    </a:lnTo>
                    <a:lnTo>
                      <a:pt x="56909" y="56769"/>
                    </a:lnTo>
                    <a:cubicBezTo>
                      <a:pt x="57957" y="55531"/>
                      <a:pt x="58909" y="54197"/>
                      <a:pt x="59957" y="53054"/>
                    </a:cubicBezTo>
                    <a:cubicBezTo>
                      <a:pt x="61005" y="51911"/>
                      <a:pt x="61958" y="50768"/>
                      <a:pt x="62910" y="49625"/>
                    </a:cubicBezTo>
                    <a:cubicBezTo>
                      <a:pt x="63863" y="48482"/>
                      <a:pt x="66434" y="45910"/>
                      <a:pt x="68149" y="44101"/>
                    </a:cubicBezTo>
                    <a:lnTo>
                      <a:pt x="71483" y="40767"/>
                    </a:lnTo>
                    <a:lnTo>
                      <a:pt x="74150" y="38290"/>
                    </a:lnTo>
                    <a:lnTo>
                      <a:pt x="78626" y="34385"/>
                    </a:lnTo>
                    <a:cubicBezTo>
                      <a:pt x="79474" y="33604"/>
                      <a:pt x="80360" y="32871"/>
                      <a:pt x="81293" y="32195"/>
                    </a:cubicBezTo>
                    <a:cubicBezTo>
                      <a:pt x="82884" y="30871"/>
                      <a:pt x="84532" y="29632"/>
                      <a:pt x="86246" y="28480"/>
                    </a:cubicBezTo>
                    <a:cubicBezTo>
                      <a:pt x="86999" y="27851"/>
                      <a:pt x="87799" y="27279"/>
                      <a:pt x="88628" y="26765"/>
                    </a:cubicBezTo>
                    <a:cubicBezTo>
                      <a:pt x="91104" y="25051"/>
                      <a:pt x="93581" y="23431"/>
                      <a:pt x="96057" y="22003"/>
                    </a:cubicBezTo>
                    <a:cubicBezTo>
                      <a:pt x="98400" y="20631"/>
                      <a:pt x="100820" y="19393"/>
                      <a:pt x="103296" y="18288"/>
                    </a:cubicBezTo>
                    <a:cubicBezTo>
                      <a:pt x="103877" y="17964"/>
                      <a:pt x="104487" y="17678"/>
                      <a:pt x="105106" y="17431"/>
                    </a:cubicBezTo>
                    <a:cubicBezTo>
                      <a:pt x="107392" y="16383"/>
                      <a:pt x="109678" y="15430"/>
                      <a:pt x="111869" y="14668"/>
                    </a:cubicBezTo>
                    <a:lnTo>
                      <a:pt x="112345" y="14668"/>
                    </a:lnTo>
                    <a:cubicBezTo>
                      <a:pt x="114250" y="14002"/>
                      <a:pt x="116155" y="13525"/>
                      <a:pt x="118060" y="13049"/>
                    </a:cubicBezTo>
                    <a:lnTo>
                      <a:pt x="121203" y="12382"/>
                    </a:lnTo>
                    <a:lnTo>
                      <a:pt x="125394" y="11716"/>
                    </a:lnTo>
                    <a:lnTo>
                      <a:pt x="127775" y="11716"/>
                    </a:lnTo>
                    <a:cubicBezTo>
                      <a:pt x="129452" y="11573"/>
                      <a:pt x="131147" y="11573"/>
                      <a:pt x="132824" y="11716"/>
                    </a:cubicBezTo>
                    <a:lnTo>
                      <a:pt x="133967" y="11716"/>
                    </a:lnTo>
                    <a:cubicBezTo>
                      <a:pt x="135910" y="11839"/>
                      <a:pt x="137853" y="12059"/>
                      <a:pt x="139777" y="12382"/>
                    </a:cubicBezTo>
                    <a:lnTo>
                      <a:pt x="141110" y="12382"/>
                    </a:lnTo>
                    <a:cubicBezTo>
                      <a:pt x="142568" y="12687"/>
                      <a:pt x="144006" y="13097"/>
                      <a:pt x="145397" y="13621"/>
                    </a:cubicBezTo>
                    <a:lnTo>
                      <a:pt x="146730" y="13621"/>
                    </a:lnTo>
                    <a:cubicBezTo>
                      <a:pt x="148511" y="14259"/>
                      <a:pt x="150235" y="15059"/>
                      <a:pt x="151874" y="16002"/>
                    </a:cubicBezTo>
                    <a:lnTo>
                      <a:pt x="130633" y="3715"/>
                    </a:lnTo>
                    <a:lnTo>
                      <a:pt x="130633" y="3715"/>
                    </a:lnTo>
                    <a:lnTo>
                      <a:pt x="126632" y="1810"/>
                    </a:lnTo>
                    <a:lnTo>
                      <a:pt x="125870" y="1810"/>
                    </a:lnTo>
                    <a:lnTo>
                      <a:pt x="124537" y="1333"/>
                    </a:lnTo>
                    <a:lnTo>
                      <a:pt x="122537" y="571"/>
                    </a:lnTo>
                    <a:lnTo>
                      <a:pt x="120251" y="571"/>
                    </a:lnTo>
                    <a:lnTo>
                      <a:pt x="118822" y="571"/>
                    </a:lnTo>
                    <a:lnTo>
                      <a:pt x="118155" y="571"/>
                    </a:lnTo>
                    <a:cubicBezTo>
                      <a:pt x="116584" y="286"/>
                      <a:pt x="114993" y="95"/>
                      <a:pt x="113393" y="0"/>
                    </a:cubicBezTo>
                    <a:lnTo>
                      <a:pt x="106916" y="0"/>
                    </a:lnTo>
                    <a:lnTo>
                      <a:pt x="104534" y="0"/>
                    </a:lnTo>
                    <a:lnTo>
                      <a:pt x="102344" y="0"/>
                    </a:lnTo>
                    <a:lnTo>
                      <a:pt x="100343" y="0"/>
                    </a:lnTo>
                    <a:lnTo>
                      <a:pt x="97200" y="667"/>
                    </a:lnTo>
                    <a:lnTo>
                      <a:pt x="95390" y="667"/>
                    </a:lnTo>
                    <a:lnTo>
                      <a:pt x="91485" y="2000"/>
                    </a:lnTo>
                    <a:lnTo>
                      <a:pt x="91485" y="2000"/>
                    </a:lnTo>
                    <a:lnTo>
                      <a:pt x="86627" y="3905"/>
                    </a:lnTo>
                    <a:lnTo>
                      <a:pt x="84722" y="4763"/>
                    </a:lnTo>
                    <a:lnTo>
                      <a:pt x="82817" y="5620"/>
                    </a:lnTo>
                    <a:cubicBezTo>
                      <a:pt x="80531" y="6763"/>
                      <a:pt x="78055" y="7906"/>
                      <a:pt x="75674" y="9334"/>
                    </a:cubicBezTo>
                    <a:cubicBezTo>
                      <a:pt x="73292" y="10763"/>
                      <a:pt x="70625" y="12382"/>
                      <a:pt x="68149" y="14097"/>
                    </a:cubicBezTo>
                    <a:lnTo>
                      <a:pt x="65863" y="15812"/>
                    </a:lnTo>
                    <a:cubicBezTo>
                      <a:pt x="64148" y="17050"/>
                      <a:pt x="62529" y="18193"/>
                      <a:pt x="60910" y="19526"/>
                    </a:cubicBezTo>
                    <a:lnTo>
                      <a:pt x="58243" y="21717"/>
                    </a:lnTo>
                    <a:lnTo>
                      <a:pt x="53766" y="25622"/>
                    </a:lnTo>
                    <a:lnTo>
                      <a:pt x="51099" y="28099"/>
                    </a:lnTo>
                    <a:lnTo>
                      <a:pt x="49480" y="29623"/>
                    </a:lnTo>
                    <a:lnTo>
                      <a:pt x="47765" y="31432"/>
                    </a:lnTo>
                    <a:cubicBezTo>
                      <a:pt x="46051" y="33242"/>
                      <a:pt x="44241" y="35052"/>
                      <a:pt x="42526" y="36957"/>
                    </a:cubicBezTo>
                    <a:cubicBezTo>
                      <a:pt x="40812" y="38862"/>
                      <a:pt x="41384" y="38195"/>
                      <a:pt x="40907" y="38767"/>
                    </a:cubicBezTo>
                    <a:cubicBezTo>
                      <a:pt x="40431" y="39338"/>
                      <a:pt x="40050" y="39814"/>
                      <a:pt x="39574" y="40386"/>
                    </a:cubicBezTo>
                    <a:lnTo>
                      <a:pt x="36526" y="44101"/>
                    </a:lnTo>
                    <a:lnTo>
                      <a:pt x="34526" y="46482"/>
                    </a:lnTo>
                    <a:lnTo>
                      <a:pt x="33001" y="48578"/>
                    </a:lnTo>
                    <a:lnTo>
                      <a:pt x="30811" y="51530"/>
                    </a:lnTo>
                    <a:cubicBezTo>
                      <a:pt x="30334" y="52292"/>
                      <a:pt x="29763" y="52959"/>
                      <a:pt x="29287" y="53626"/>
                    </a:cubicBezTo>
                    <a:lnTo>
                      <a:pt x="26906" y="57150"/>
                    </a:lnTo>
                    <a:lnTo>
                      <a:pt x="25382" y="59436"/>
                    </a:lnTo>
                    <a:cubicBezTo>
                      <a:pt x="25191" y="59779"/>
                      <a:pt x="24972" y="60093"/>
                      <a:pt x="24715" y="60388"/>
                    </a:cubicBezTo>
                    <a:lnTo>
                      <a:pt x="20714" y="67056"/>
                    </a:lnTo>
                    <a:lnTo>
                      <a:pt x="20714" y="67056"/>
                    </a:lnTo>
                    <a:cubicBezTo>
                      <a:pt x="20495" y="67551"/>
                      <a:pt x="20248" y="68028"/>
                      <a:pt x="19952" y="68485"/>
                    </a:cubicBezTo>
                    <a:lnTo>
                      <a:pt x="17285" y="73247"/>
                    </a:lnTo>
                    <a:lnTo>
                      <a:pt x="16142" y="75533"/>
                    </a:lnTo>
                    <a:lnTo>
                      <a:pt x="14999" y="77819"/>
                    </a:lnTo>
                    <a:lnTo>
                      <a:pt x="13951" y="79915"/>
                    </a:lnTo>
                    <a:cubicBezTo>
                      <a:pt x="12999" y="81724"/>
                      <a:pt x="12237" y="83629"/>
                      <a:pt x="11380" y="85439"/>
                    </a:cubicBezTo>
                    <a:cubicBezTo>
                      <a:pt x="11256" y="85801"/>
                      <a:pt x="11104" y="86153"/>
                      <a:pt x="10904" y="86487"/>
                    </a:cubicBezTo>
                    <a:lnTo>
                      <a:pt x="10904" y="86487"/>
                    </a:lnTo>
                    <a:cubicBezTo>
                      <a:pt x="9856" y="88773"/>
                      <a:pt x="8903" y="91154"/>
                      <a:pt x="8046" y="93440"/>
                    </a:cubicBezTo>
                    <a:cubicBezTo>
                      <a:pt x="8046" y="93916"/>
                      <a:pt x="8046" y="94393"/>
                      <a:pt x="8046" y="94774"/>
                    </a:cubicBezTo>
                    <a:lnTo>
                      <a:pt x="7094" y="97346"/>
                    </a:lnTo>
                    <a:cubicBezTo>
                      <a:pt x="7094" y="98584"/>
                      <a:pt x="6236" y="99727"/>
                      <a:pt x="5855" y="100870"/>
                    </a:cubicBezTo>
                    <a:lnTo>
                      <a:pt x="4998" y="103632"/>
                    </a:lnTo>
                    <a:cubicBezTo>
                      <a:pt x="4998" y="104775"/>
                      <a:pt x="4331" y="105823"/>
                      <a:pt x="4046" y="106871"/>
                    </a:cubicBezTo>
                    <a:cubicBezTo>
                      <a:pt x="3760" y="107918"/>
                      <a:pt x="3569" y="108204"/>
                      <a:pt x="3379" y="108871"/>
                    </a:cubicBezTo>
                    <a:lnTo>
                      <a:pt x="2522" y="112490"/>
                    </a:lnTo>
                    <a:cubicBezTo>
                      <a:pt x="2522" y="113824"/>
                      <a:pt x="1855" y="115157"/>
                      <a:pt x="1569" y="116491"/>
                    </a:cubicBezTo>
                    <a:cubicBezTo>
                      <a:pt x="1283" y="117824"/>
                      <a:pt x="1569" y="117443"/>
                      <a:pt x="1569" y="117920"/>
                    </a:cubicBezTo>
                    <a:cubicBezTo>
                      <a:pt x="1569" y="118396"/>
                      <a:pt x="1569" y="119824"/>
                      <a:pt x="1093" y="120777"/>
                    </a:cubicBezTo>
                    <a:cubicBezTo>
                      <a:pt x="617" y="121729"/>
                      <a:pt x="331" y="124968"/>
                      <a:pt x="45" y="127063"/>
                    </a:cubicBezTo>
                    <a:cubicBezTo>
                      <a:pt x="45" y="127635"/>
                      <a:pt x="45" y="128206"/>
                      <a:pt x="45" y="128778"/>
                    </a:cubicBezTo>
                    <a:cubicBezTo>
                      <a:pt x="45" y="129349"/>
                      <a:pt x="45" y="131350"/>
                      <a:pt x="45" y="132683"/>
                    </a:cubicBezTo>
                    <a:cubicBezTo>
                      <a:pt x="45" y="134017"/>
                      <a:pt x="45" y="134493"/>
                      <a:pt x="45" y="135446"/>
                    </a:cubicBezTo>
                    <a:cubicBezTo>
                      <a:pt x="45" y="138398"/>
                      <a:pt x="45" y="141256"/>
                      <a:pt x="45" y="144113"/>
                    </a:cubicBezTo>
                    <a:cubicBezTo>
                      <a:pt x="-431" y="157219"/>
                      <a:pt x="2874" y="170174"/>
                      <a:pt x="9570" y="181451"/>
                    </a:cubicBezTo>
                    <a:cubicBezTo>
                      <a:pt x="12980" y="186757"/>
                      <a:pt x="17581" y="191195"/>
                      <a:pt x="23000" y="194405"/>
                    </a:cubicBezTo>
                    <a:lnTo>
                      <a:pt x="44241" y="206788"/>
                    </a:lnTo>
                    <a:cubicBezTo>
                      <a:pt x="30239" y="198596"/>
                      <a:pt x="21476" y="181261"/>
                      <a:pt x="21381" y="156496"/>
                    </a:cubicBezTo>
                    <a:cubicBezTo>
                      <a:pt x="21381" y="153638"/>
                      <a:pt x="21381" y="150685"/>
                      <a:pt x="21381" y="1478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50"/>
              <p:cNvSpPr/>
              <p:nvPr/>
            </p:nvSpPr>
            <p:spPr>
              <a:xfrm rot="-3737907">
                <a:off x="6183441" y="1749376"/>
                <a:ext cx="336608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221170" h="128206" extrusionOk="0">
                    <a:moveTo>
                      <a:pt x="221171" y="64103"/>
                    </a:moveTo>
                    <a:cubicBezTo>
                      <a:pt x="221171" y="99507"/>
                      <a:pt x="171660" y="128207"/>
                      <a:pt x="110585" y="128207"/>
                    </a:cubicBezTo>
                    <a:cubicBezTo>
                      <a:pt x="49511" y="128207"/>
                      <a:pt x="0" y="99507"/>
                      <a:pt x="0" y="64103"/>
                    </a:cubicBezTo>
                    <a:cubicBezTo>
                      <a:pt x="0" y="28700"/>
                      <a:pt x="49511" y="0"/>
                      <a:pt x="110585" y="0"/>
                    </a:cubicBezTo>
                    <a:cubicBezTo>
                      <a:pt x="171660" y="0"/>
                      <a:pt x="221171" y="28700"/>
                      <a:pt x="221171" y="6410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50"/>
              <p:cNvSpPr/>
              <p:nvPr/>
            </p:nvSpPr>
            <p:spPr>
              <a:xfrm>
                <a:off x="6310228" y="1785740"/>
                <a:ext cx="84197" cy="105552"/>
              </a:xfrm>
              <a:custGeom>
                <a:avLst/>
                <a:gdLst/>
                <a:ahLst/>
                <a:cxnLst/>
                <a:rect l="l" t="t" r="r" b="b"/>
                <a:pathLst>
                  <a:path w="59820" h="67770" extrusionOk="0">
                    <a:moveTo>
                      <a:pt x="31245" y="4238"/>
                    </a:moveTo>
                    <a:cubicBezTo>
                      <a:pt x="44199" y="-3191"/>
                      <a:pt x="55343" y="-524"/>
                      <a:pt x="59820" y="9667"/>
                    </a:cubicBezTo>
                    <a:lnTo>
                      <a:pt x="1432" y="67770"/>
                    </a:lnTo>
                    <a:cubicBezTo>
                      <a:pt x="442" y="64693"/>
                      <a:pt x="-44" y="61474"/>
                      <a:pt x="3" y="58245"/>
                    </a:cubicBezTo>
                    <a:cubicBezTo>
                      <a:pt x="1137" y="36271"/>
                      <a:pt x="12757" y="16173"/>
                      <a:pt x="31245" y="4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0"/>
              <p:cNvSpPr/>
              <p:nvPr/>
            </p:nvSpPr>
            <p:spPr>
              <a:xfrm>
                <a:off x="6316260" y="1811049"/>
                <a:ext cx="81805" cy="99506"/>
              </a:xfrm>
              <a:custGeom>
                <a:avLst/>
                <a:gdLst/>
                <a:ahLst/>
                <a:cxnLst/>
                <a:rect l="l" t="t" r="r" b="b"/>
                <a:pathLst>
                  <a:path w="58121" h="63888" extrusionOk="0">
                    <a:moveTo>
                      <a:pt x="58007" y="0"/>
                    </a:moveTo>
                    <a:cubicBezTo>
                      <a:pt x="58160" y="1934"/>
                      <a:pt x="58160" y="3877"/>
                      <a:pt x="58007" y="5810"/>
                    </a:cubicBezTo>
                    <a:cubicBezTo>
                      <a:pt x="56902" y="27699"/>
                      <a:pt x="45348" y="47720"/>
                      <a:pt x="26956" y="59627"/>
                    </a:cubicBezTo>
                    <a:cubicBezTo>
                      <a:pt x="15430" y="66294"/>
                      <a:pt x="5429" y="64865"/>
                      <a:pt x="0" y="572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7" name="Google Shape;1067;p50"/>
            <p:cNvGrpSpPr/>
            <p:nvPr/>
          </p:nvGrpSpPr>
          <p:grpSpPr>
            <a:xfrm>
              <a:off x="6318739" y="2102422"/>
              <a:ext cx="372230" cy="676940"/>
              <a:chOff x="6256068" y="2048734"/>
              <a:chExt cx="329816" cy="599858"/>
            </a:xfrm>
          </p:grpSpPr>
          <p:sp>
            <p:nvSpPr>
              <p:cNvPr id="1068" name="Google Shape;1068;p50"/>
              <p:cNvSpPr/>
              <p:nvPr/>
            </p:nvSpPr>
            <p:spPr>
              <a:xfrm>
                <a:off x="6258280" y="2236026"/>
                <a:ext cx="323363" cy="412566"/>
              </a:xfrm>
              <a:custGeom>
                <a:avLst/>
                <a:gdLst/>
                <a:ahLst/>
                <a:cxnLst/>
                <a:rect l="l" t="t" r="r" b="b"/>
                <a:pathLst>
                  <a:path w="229743" h="264890" extrusionOk="0">
                    <a:moveTo>
                      <a:pt x="222790" y="0"/>
                    </a:moveTo>
                    <a:lnTo>
                      <a:pt x="222218" y="667"/>
                    </a:lnTo>
                    <a:cubicBezTo>
                      <a:pt x="221314" y="1905"/>
                      <a:pt x="220332" y="3086"/>
                      <a:pt x="219266" y="4191"/>
                    </a:cubicBezTo>
                    <a:lnTo>
                      <a:pt x="218408" y="5048"/>
                    </a:lnTo>
                    <a:cubicBezTo>
                      <a:pt x="217570" y="5982"/>
                      <a:pt x="216675" y="6877"/>
                      <a:pt x="215741" y="7715"/>
                    </a:cubicBezTo>
                    <a:lnTo>
                      <a:pt x="214503" y="8858"/>
                    </a:lnTo>
                    <a:lnTo>
                      <a:pt x="212788" y="10287"/>
                    </a:lnTo>
                    <a:lnTo>
                      <a:pt x="211265" y="11621"/>
                    </a:lnTo>
                    <a:lnTo>
                      <a:pt x="209455" y="13049"/>
                    </a:lnTo>
                    <a:lnTo>
                      <a:pt x="207645" y="14383"/>
                    </a:lnTo>
                    <a:lnTo>
                      <a:pt x="205740" y="15716"/>
                    </a:lnTo>
                    <a:lnTo>
                      <a:pt x="203835" y="17050"/>
                    </a:lnTo>
                    <a:lnTo>
                      <a:pt x="201740" y="18383"/>
                    </a:lnTo>
                    <a:lnTo>
                      <a:pt x="199073" y="20003"/>
                    </a:lnTo>
                    <a:lnTo>
                      <a:pt x="193738" y="22860"/>
                    </a:lnTo>
                    <a:lnTo>
                      <a:pt x="192215" y="23622"/>
                    </a:lnTo>
                    <a:lnTo>
                      <a:pt x="187833" y="25718"/>
                    </a:lnTo>
                    <a:lnTo>
                      <a:pt x="186404" y="26384"/>
                    </a:lnTo>
                    <a:cubicBezTo>
                      <a:pt x="184500" y="27146"/>
                      <a:pt x="182594" y="28004"/>
                      <a:pt x="180594" y="28670"/>
                    </a:cubicBezTo>
                    <a:lnTo>
                      <a:pt x="179546" y="28670"/>
                    </a:lnTo>
                    <a:lnTo>
                      <a:pt x="174593" y="30480"/>
                    </a:lnTo>
                    <a:lnTo>
                      <a:pt x="172403" y="31147"/>
                    </a:lnTo>
                    <a:lnTo>
                      <a:pt x="169640" y="32004"/>
                    </a:lnTo>
                    <a:lnTo>
                      <a:pt x="167259" y="32671"/>
                    </a:lnTo>
                    <a:lnTo>
                      <a:pt x="164306" y="33433"/>
                    </a:lnTo>
                    <a:lnTo>
                      <a:pt x="161925" y="34099"/>
                    </a:lnTo>
                    <a:lnTo>
                      <a:pt x="158972" y="34766"/>
                    </a:lnTo>
                    <a:lnTo>
                      <a:pt x="156496" y="35338"/>
                    </a:lnTo>
                    <a:lnTo>
                      <a:pt x="153448" y="35909"/>
                    </a:lnTo>
                    <a:lnTo>
                      <a:pt x="151067" y="35909"/>
                    </a:lnTo>
                    <a:cubicBezTo>
                      <a:pt x="148971" y="36386"/>
                      <a:pt x="146780" y="36671"/>
                      <a:pt x="144590" y="36957"/>
                    </a:cubicBezTo>
                    <a:lnTo>
                      <a:pt x="143637" y="36957"/>
                    </a:lnTo>
                    <a:lnTo>
                      <a:pt x="137827" y="37624"/>
                    </a:lnTo>
                    <a:lnTo>
                      <a:pt x="135636" y="37624"/>
                    </a:lnTo>
                    <a:lnTo>
                      <a:pt x="131921" y="37624"/>
                    </a:lnTo>
                    <a:lnTo>
                      <a:pt x="129540" y="37624"/>
                    </a:lnTo>
                    <a:lnTo>
                      <a:pt x="125635" y="37624"/>
                    </a:lnTo>
                    <a:lnTo>
                      <a:pt x="111728" y="37624"/>
                    </a:lnTo>
                    <a:lnTo>
                      <a:pt x="108395" y="37624"/>
                    </a:lnTo>
                    <a:lnTo>
                      <a:pt x="106109" y="37624"/>
                    </a:lnTo>
                    <a:lnTo>
                      <a:pt x="102489" y="37624"/>
                    </a:lnTo>
                    <a:lnTo>
                      <a:pt x="100489" y="37624"/>
                    </a:lnTo>
                    <a:lnTo>
                      <a:pt x="96203" y="37624"/>
                    </a:lnTo>
                    <a:lnTo>
                      <a:pt x="94869" y="37624"/>
                    </a:lnTo>
                    <a:lnTo>
                      <a:pt x="89345" y="36957"/>
                    </a:lnTo>
                    <a:lnTo>
                      <a:pt x="88583" y="36957"/>
                    </a:lnTo>
                    <a:lnTo>
                      <a:pt x="83725" y="36195"/>
                    </a:lnTo>
                    <a:lnTo>
                      <a:pt x="81820" y="36195"/>
                    </a:lnTo>
                    <a:lnTo>
                      <a:pt x="78200" y="35528"/>
                    </a:lnTo>
                    <a:lnTo>
                      <a:pt x="76295" y="35528"/>
                    </a:lnTo>
                    <a:lnTo>
                      <a:pt x="72390" y="34576"/>
                    </a:lnTo>
                    <a:lnTo>
                      <a:pt x="70295" y="34576"/>
                    </a:lnTo>
                    <a:lnTo>
                      <a:pt x="66770" y="33623"/>
                    </a:lnTo>
                    <a:lnTo>
                      <a:pt x="64770" y="33052"/>
                    </a:lnTo>
                    <a:lnTo>
                      <a:pt x="59341" y="31337"/>
                    </a:lnTo>
                    <a:lnTo>
                      <a:pt x="58293" y="31337"/>
                    </a:lnTo>
                    <a:lnTo>
                      <a:pt x="52197" y="29051"/>
                    </a:lnTo>
                    <a:lnTo>
                      <a:pt x="49721" y="28099"/>
                    </a:lnTo>
                    <a:lnTo>
                      <a:pt x="47816" y="27337"/>
                    </a:lnTo>
                    <a:lnTo>
                      <a:pt x="45149" y="26098"/>
                    </a:lnTo>
                    <a:lnTo>
                      <a:pt x="43339" y="25241"/>
                    </a:lnTo>
                    <a:cubicBezTo>
                      <a:pt x="42386" y="25241"/>
                      <a:pt x="41434" y="24289"/>
                      <a:pt x="40481" y="23813"/>
                    </a:cubicBezTo>
                    <a:lnTo>
                      <a:pt x="39053" y="23146"/>
                    </a:lnTo>
                    <a:lnTo>
                      <a:pt x="34862" y="20860"/>
                    </a:lnTo>
                    <a:cubicBezTo>
                      <a:pt x="25737" y="15745"/>
                      <a:pt x="17659" y="8963"/>
                      <a:pt x="11049" y="857"/>
                    </a:cubicBezTo>
                    <a:lnTo>
                      <a:pt x="571" y="857"/>
                    </a:lnTo>
                    <a:lnTo>
                      <a:pt x="0" y="200882"/>
                    </a:lnTo>
                    <a:cubicBezTo>
                      <a:pt x="0" y="218218"/>
                      <a:pt x="11335" y="235553"/>
                      <a:pt x="34195" y="248507"/>
                    </a:cubicBezTo>
                    <a:lnTo>
                      <a:pt x="38386" y="250793"/>
                    </a:lnTo>
                    <a:lnTo>
                      <a:pt x="39815" y="251555"/>
                    </a:lnTo>
                    <a:lnTo>
                      <a:pt x="42767" y="252984"/>
                    </a:lnTo>
                    <a:lnTo>
                      <a:pt x="44482" y="253746"/>
                    </a:lnTo>
                    <a:lnTo>
                      <a:pt x="47244" y="254984"/>
                    </a:lnTo>
                    <a:lnTo>
                      <a:pt x="49149" y="255746"/>
                    </a:lnTo>
                    <a:lnTo>
                      <a:pt x="50959" y="256508"/>
                    </a:lnTo>
                    <a:lnTo>
                      <a:pt x="51530" y="256508"/>
                    </a:lnTo>
                    <a:lnTo>
                      <a:pt x="57721" y="258699"/>
                    </a:lnTo>
                    <a:lnTo>
                      <a:pt x="58674" y="258699"/>
                    </a:lnTo>
                    <a:cubicBezTo>
                      <a:pt x="60512" y="259394"/>
                      <a:pt x="62322" y="259966"/>
                      <a:pt x="64103" y="260413"/>
                    </a:cubicBezTo>
                    <a:lnTo>
                      <a:pt x="65056" y="260413"/>
                    </a:lnTo>
                    <a:lnTo>
                      <a:pt x="66104" y="260413"/>
                    </a:lnTo>
                    <a:lnTo>
                      <a:pt x="69628" y="261366"/>
                    </a:lnTo>
                    <a:lnTo>
                      <a:pt x="71819" y="261938"/>
                    </a:lnTo>
                    <a:lnTo>
                      <a:pt x="75724" y="262795"/>
                    </a:lnTo>
                    <a:lnTo>
                      <a:pt x="77153" y="262795"/>
                    </a:lnTo>
                    <a:lnTo>
                      <a:pt x="77153" y="262795"/>
                    </a:lnTo>
                    <a:lnTo>
                      <a:pt x="80772" y="263462"/>
                    </a:lnTo>
                    <a:lnTo>
                      <a:pt x="82677" y="263462"/>
                    </a:lnTo>
                    <a:lnTo>
                      <a:pt x="87440" y="264223"/>
                    </a:lnTo>
                    <a:lnTo>
                      <a:pt x="88297" y="264223"/>
                    </a:lnTo>
                    <a:lnTo>
                      <a:pt x="93821" y="264890"/>
                    </a:lnTo>
                    <a:lnTo>
                      <a:pt x="95155" y="264890"/>
                    </a:lnTo>
                    <a:lnTo>
                      <a:pt x="99441" y="264890"/>
                    </a:lnTo>
                    <a:lnTo>
                      <a:pt x="102203" y="264890"/>
                    </a:lnTo>
                    <a:lnTo>
                      <a:pt x="105728" y="264890"/>
                    </a:lnTo>
                    <a:lnTo>
                      <a:pt x="124778" y="264890"/>
                    </a:lnTo>
                    <a:lnTo>
                      <a:pt x="128683" y="264890"/>
                    </a:lnTo>
                    <a:lnTo>
                      <a:pt x="131064" y="264890"/>
                    </a:lnTo>
                    <a:lnTo>
                      <a:pt x="134779" y="264890"/>
                    </a:lnTo>
                    <a:lnTo>
                      <a:pt x="136112" y="264890"/>
                    </a:lnTo>
                    <a:lnTo>
                      <a:pt x="136970" y="264890"/>
                    </a:lnTo>
                    <a:lnTo>
                      <a:pt x="142780" y="264223"/>
                    </a:lnTo>
                    <a:lnTo>
                      <a:pt x="143732" y="264223"/>
                    </a:lnTo>
                    <a:lnTo>
                      <a:pt x="150304" y="263176"/>
                    </a:lnTo>
                    <a:lnTo>
                      <a:pt x="150876" y="263176"/>
                    </a:lnTo>
                    <a:lnTo>
                      <a:pt x="152591" y="263176"/>
                    </a:lnTo>
                    <a:lnTo>
                      <a:pt x="155638" y="262604"/>
                    </a:lnTo>
                    <a:lnTo>
                      <a:pt x="158115" y="262033"/>
                    </a:lnTo>
                    <a:lnTo>
                      <a:pt x="161068" y="261366"/>
                    </a:lnTo>
                    <a:lnTo>
                      <a:pt x="163544" y="260795"/>
                    </a:lnTo>
                    <a:lnTo>
                      <a:pt x="166402" y="260032"/>
                    </a:lnTo>
                    <a:lnTo>
                      <a:pt x="168783" y="259366"/>
                    </a:lnTo>
                    <a:lnTo>
                      <a:pt x="171641" y="258413"/>
                    </a:lnTo>
                    <a:lnTo>
                      <a:pt x="172879" y="258413"/>
                    </a:lnTo>
                    <a:lnTo>
                      <a:pt x="173736" y="258413"/>
                    </a:lnTo>
                    <a:lnTo>
                      <a:pt x="178784" y="256699"/>
                    </a:lnTo>
                    <a:lnTo>
                      <a:pt x="179832" y="256699"/>
                    </a:lnTo>
                    <a:lnTo>
                      <a:pt x="185547" y="254318"/>
                    </a:lnTo>
                    <a:lnTo>
                      <a:pt x="187071" y="253651"/>
                    </a:lnTo>
                    <a:lnTo>
                      <a:pt x="191357" y="251651"/>
                    </a:lnTo>
                    <a:lnTo>
                      <a:pt x="192881" y="250888"/>
                    </a:lnTo>
                    <a:cubicBezTo>
                      <a:pt x="194691" y="249936"/>
                      <a:pt x="196501" y="248984"/>
                      <a:pt x="198215" y="247936"/>
                    </a:cubicBezTo>
                    <a:lnTo>
                      <a:pt x="199644" y="247079"/>
                    </a:lnTo>
                    <a:lnTo>
                      <a:pt x="200978" y="246317"/>
                    </a:lnTo>
                    <a:lnTo>
                      <a:pt x="203073" y="244983"/>
                    </a:lnTo>
                    <a:lnTo>
                      <a:pt x="204883" y="243745"/>
                    </a:lnTo>
                    <a:lnTo>
                      <a:pt x="206883" y="242316"/>
                    </a:lnTo>
                    <a:lnTo>
                      <a:pt x="208598" y="241078"/>
                    </a:lnTo>
                    <a:lnTo>
                      <a:pt x="210407" y="239649"/>
                    </a:lnTo>
                    <a:lnTo>
                      <a:pt x="212027" y="238315"/>
                    </a:lnTo>
                    <a:lnTo>
                      <a:pt x="213646" y="236887"/>
                    </a:lnTo>
                    <a:lnTo>
                      <a:pt x="214313" y="236220"/>
                    </a:lnTo>
                    <a:lnTo>
                      <a:pt x="214979" y="235648"/>
                    </a:lnTo>
                    <a:lnTo>
                      <a:pt x="217551" y="233077"/>
                    </a:lnTo>
                    <a:lnTo>
                      <a:pt x="218408" y="232220"/>
                    </a:lnTo>
                    <a:lnTo>
                      <a:pt x="221456" y="228695"/>
                    </a:lnTo>
                    <a:lnTo>
                      <a:pt x="221456" y="228695"/>
                    </a:lnTo>
                    <a:lnTo>
                      <a:pt x="222028" y="227838"/>
                    </a:lnTo>
                    <a:cubicBezTo>
                      <a:pt x="222618" y="227152"/>
                      <a:pt x="223161" y="226419"/>
                      <a:pt x="223647" y="225647"/>
                    </a:cubicBezTo>
                    <a:lnTo>
                      <a:pt x="224504" y="224409"/>
                    </a:lnTo>
                    <a:cubicBezTo>
                      <a:pt x="224971" y="223742"/>
                      <a:pt x="225390" y="223047"/>
                      <a:pt x="225743" y="222313"/>
                    </a:cubicBezTo>
                    <a:lnTo>
                      <a:pt x="225743" y="221742"/>
                    </a:lnTo>
                    <a:lnTo>
                      <a:pt x="225743" y="220980"/>
                    </a:lnTo>
                    <a:lnTo>
                      <a:pt x="226695" y="219170"/>
                    </a:lnTo>
                    <a:lnTo>
                      <a:pt x="227362" y="217742"/>
                    </a:lnTo>
                    <a:cubicBezTo>
                      <a:pt x="227362" y="217170"/>
                      <a:pt x="227838" y="216598"/>
                      <a:pt x="228124" y="215932"/>
                    </a:cubicBezTo>
                    <a:lnTo>
                      <a:pt x="228124" y="215170"/>
                    </a:lnTo>
                    <a:lnTo>
                      <a:pt x="228124" y="214503"/>
                    </a:lnTo>
                    <a:lnTo>
                      <a:pt x="228695" y="212788"/>
                    </a:lnTo>
                    <a:cubicBezTo>
                      <a:pt x="228695" y="212312"/>
                      <a:pt x="228695" y="211741"/>
                      <a:pt x="228695" y="211264"/>
                    </a:cubicBezTo>
                    <a:cubicBezTo>
                      <a:pt x="228695" y="210788"/>
                      <a:pt x="228695" y="210121"/>
                      <a:pt x="229171" y="209550"/>
                    </a:cubicBezTo>
                    <a:cubicBezTo>
                      <a:pt x="229124" y="209264"/>
                      <a:pt x="229124" y="208979"/>
                      <a:pt x="229171" y="208693"/>
                    </a:cubicBezTo>
                    <a:cubicBezTo>
                      <a:pt x="229171" y="208693"/>
                      <a:pt x="229171" y="208217"/>
                      <a:pt x="229171" y="208026"/>
                    </a:cubicBezTo>
                    <a:lnTo>
                      <a:pt x="229171" y="206312"/>
                    </a:lnTo>
                    <a:cubicBezTo>
                      <a:pt x="229171" y="205835"/>
                      <a:pt x="229171" y="205264"/>
                      <a:pt x="229171" y="204788"/>
                    </a:cubicBezTo>
                    <a:cubicBezTo>
                      <a:pt x="229219" y="204216"/>
                      <a:pt x="229219" y="203645"/>
                      <a:pt x="229171" y="203073"/>
                    </a:cubicBezTo>
                    <a:cubicBezTo>
                      <a:pt x="229171" y="203073"/>
                      <a:pt x="229171" y="202311"/>
                      <a:pt x="229171" y="202025"/>
                    </a:cubicBezTo>
                    <a:lnTo>
                      <a:pt x="229171" y="200978"/>
                    </a:lnTo>
                    <a:lnTo>
                      <a:pt x="229743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0"/>
              <p:cNvSpPr/>
              <p:nvPr/>
            </p:nvSpPr>
            <p:spPr>
              <a:xfrm>
                <a:off x="6259217" y="2290205"/>
                <a:ext cx="213967" cy="264714"/>
              </a:xfrm>
              <a:custGeom>
                <a:avLst/>
                <a:gdLst/>
                <a:ahLst/>
                <a:cxnLst/>
                <a:rect l="l" t="t" r="r" b="b"/>
                <a:pathLst>
                  <a:path w="152019" h="169961" extrusionOk="0">
                    <a:moveTo>
                      <a:pt x="1" y="0"/>
                    </a:moveTo>
                    <a:cubicBezTo>
                      <a:pt x="1" y="17240"/>
                      <a:pt x="11335" y="34576"/>
                      <a:pt x="34195" y="47625"/>
                    </a:cubicBezTo>
                    <a:cubicBezTo>
                      <a:pt x="70505" y="66208"/>
                      <a:pt x="112024" y="71980"/>
                      <a:pt x="152020" y="64008"/>
                    </a:cubicBezTo>
                    <a:lnTo>
                      <a:pt x="152020" y="166497"/>
                    </a:lnTo>
                    <a:cubicBezTo>
                      <a:pt x="112015" y="174441"/>
                      <a:pt x="70495" y="168631"/>
                      <a:pt x="34195" y="150019"/>
                    </a:cubicBezTo>
                    <a:cubicBezTo>
                      <a:pt x="11335" y="136874"/>
                      <a:pt x="-95" y="119539"/>
                      <a:pt x="1" y="102394"/>
                    </a:cubicBez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0"/>
              <p:cNvSpPr/>
              <p:nvPr/>
            </p:nvSpPr>
            <p:spPr>
              <a:xfrm>
                <a:off x="6258280" y="21545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0"/>
              <p:cNvSpPr/>
              <p:nvPr/>
            </p:nvSpPr>
            <p:spPr>
              <a:xfrm>
                <a:off x="6259469" y="2048734"/>
                <a:ext cx="326415" cy="209935"/>
              </a:xfrm>
              <a:custGeom>
                <a:avLst/>
                <a:gdLst/>
                <a:ahLst/>
                <a:cxnLst/>
                <a:rect l="l" t="t" r="r" b="b"/>
                <a:pathLst>
                  <a:path w="231911" h="134790" extrusionOk="0">
                    <a:moveTo>
                      <a:pt x="197656" y="19788"/>
                    </a:moveTo>
                    <a:cubicBezTo>
                      <a:pt x="243090" y="45982"/>
                      <a:pt x="243376" y="88559"/>
                      <a:pt x="198228" y="115038"/>
                    </a:cubicBezTo>
                    <a:cubicBezTo>
                      <a:pt x="153079" y="141518"/>
                      <a:pt x="79641" y="141232"/>
                      <a:pt x="34207" y="115038"/>
                    </a:cubicBezTo>
                    <a:cubicBezTo>
                      <a:pt x="-11227" y="88844"/>
                      <a:pt x="-11418" y="46268"/>
                      <a:pt x="33731" y="19788"/>
                    </a:cubicBezTo>
                    <a:cubicBezTo>
                      <a:pt x="78880" y="-6691"/>
                      <a:pt x="152222" y="-6501"/>
                      <a:pt x="197656" y="197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0"/>
              <p:cNvSpPr/>
              <p:nvPr/>
            </p:nvSpPr>
            <p:spPr>
              <a:xfrm>
                <a:off x="6256068" y="2154034"/>
                <a:ext cx="327569" cy="186328"/>
              </a:xfrm>
              <a:custGeom>
                <a:avLst/>
                <a:gdLst/>
                <a:ahLst/>
                <a:cxnLst/>
                <a:rect l="l" t="t" r="r" b="b"/>
                <a:pathLst>
                  <a:path w="232731" h="119633" extrusionOk="0">
                    <a:moveTo>
                      <a:pt x="232696" y="1714"/>
                    </a:moveTo>
                    <a:cubicBezTo>
                      <a:pt x="232696" y="2286"/>
                      <a:pt x="232696" y="2953"/>
                      <a:pt x="232696" y="3524"/>
                    </a:cubicBezTo>
                    <a:cubicBezTo>
                      <a:pt x="232648" y="4029"/>
                      <a:pt x="232648" y="4543"/>
                      <a:pt x="232696" y="5048"/>
                    </a:cubicBezTo>
                    <a:lnTo>
                      <a:pt x="232696" y="6763"/>
                    </a:lnTo>
                    <a:cubicBezTo>
                      <a:pt x="232743" y="7268"/>
                      <a:pt x="232743" y="7782"/>
                      <a:pt x="232696" y="8287"/>
                    </a:cubicBezTo>
                    <a:cubicBezTo>
                      <a:pt x="232743" y="8858"/>
                      <a:pt x="232743" y="9430"/>
                      <a:pt x="232696" y="10001"/>
                    </a:cubicBezTo>
                    <a:cubicBezTo>
                      <a:pt x="232572" y="10516"/>
                      <a:pt x="232410" y="11030"/>
                      <a:pt x="232220" y="11525"/>
                    </a:cubicBezTo>
                    <a:cubicBezTo>
                      <a:pt x="232115" y="12078"/>
                      <a:pt x="231962" y="12620"/>
                      <a:pt x="231743" y="13145"/>
                    </a:cubicBezTo>
                    <a:lnTo>
                      <a:pt x="231172" y="14668"/>
                    </a:lnTo>
                    <a:cubicBezTo>
                      <a:pt x="231172" y="15240"/>
                      <a:pt x="231172" y="15812"/>
                      <a:pt x="230410" y="16478"/>
                    </a:cubicBezTo>
                    <a:lnTo>
                      <a:pt x="229743" y="17907"/>
                    </a:lnTo>
                    <a:cubicBezTo>
                      <a:pt x="229467" y="18497"/>
                      <a:pt x="229143" y="19069"/>
                      <a:pt x="228791" y="19621"/>
                    </a:cubicBezTo>
                    <a:cubicBezTo>
                      <a:pt x="228572" y="20117"/>
                      <a:pt x="228324" y="20593"/>
                      <a:pt x="228029" y="21050"/>
                    </a:cubicBezTo>
                    <a:cubicBezTo>
                      <a:pt x="228029" y="21717"/>
                      <a:pt x="227171" y="22384"/>
                      <a:pt x="226790" y="23146"/>
                    </a:cubicBezTo>
                    <a:lnTo>
                      <a:pt x="225933" y="24384"/>
                    </a:lnTo>
                    <a:cubicBezTo>
                      <a:pt x="225457" y="25146"/>
                      <a:pt x="224885" y="25813"/>
                      <a:pt x="224314" y="26575"/>
                    </a:cubicBezTo>
                    <a:lnTo>
                      <a:pt x="223552" y="27527"/>
                    </a:lnTo>
                    <a:cubicBezTo>
                      <a:pt x="222647" y="28765"/>
                      <a:pt x="221666" y="29946"/>
                      <a:pt x="220599" y="31051"/>
                    </a:cubicBezTo>
                    <a:lnTo>
                      <a:pt x="219742" y="32004"/>
                    </a:lnTo>
                    <a:lnTo>
                      <a:pt x="217075" y="34576"/>
                    </a:lnTo>
                    <a:lnTo>
                      <a:pt x="215837" y="35719"/>
                    </a:lnTo>
                    <a:lnTo>
                      <a:pt x="214122" y="37243"/>
                    </a:lnTo>
                    <a:lnTo>
                      <a:pt x="212598" y="38576"/>
                    </a:lnTo>
                    <a:lnTo>
                      <a:pt x="210788" y="40005"/>
                    </a:lnTo>
                    <a:lnTo>
                      <a:pt x="208979" y="41243"/>
                    </a:lnTo>
                    <a:lnTo>
                      <a:pt x="207074" y="42672"/>
                    </a:lnTo>
                    <a:lnTo>
                      <a:pt x="205169" y="43910"/>
                    </a:lnTo>
                    <a:lnTo>
                      <a:pt x="203073" y="45244"/>
                    </a:lnTo>
                    <a:lnTo>
                      <a:pt x="200406" y="46863"/>
                    </a:lnTo>
                    <a:cubicBezTo>
                      <a:pt x="198682" y="47911"/>
                      <a:pt x="196901" y="48863"/>
                      <a:pt x="195072" y="49721"/>
                    </a:cubicBezTo>
                    <a:lnTo>
                      <a:pt x="193548" y="50578"/>
                    </a:lnTo>
                    <a:lnTo>
                      <a:pt x="189167" y="52578"/>
                    </a:lnTo>
                    <a:lnTo>
                      <a:pt x="187738" y="53245"/>
                    </a:lnTo>
                    <a:lnTo>
                      <a:pt x="181928" y="55626"/>
                    </a:lnTo>
                    <a:lnTo>
                      <a:pt x="180880" y="55626"/>
                    </a:lnTo>
                    <a:lnTo>
                      <a:pt x="175927" y="57340"/>
                    </a:lnTo>
                    <a:lnTo>
                      <a:pt x="173736" y="58007"/>
                    </a:lnTo>
                    <a:lnTo>
                      <a:pt x="170974" y="58864"/>
                    </a:lnTo>
                    <a:lnTo>
                      <a:pt x="168593" y="59531"/>
                    </a:lnTo>
                    <a:lnTo>
                      <a:pt x="165640" y="60388"/>
                    </a:lnTo>
                    <a:lnTo>
                      <a:pt x="163259" y="60960"/>
                    </a:lnTo>
                    <a:lnTo>
                      <a:pt x="160306" y="61627"/>
                    </a:lnTo>
                    <a:lnTo>
                      <a:pt x="157829" y="62198"/>
                    </a:lnTo>
                    <a:lnTo>
                      <a:pt x="154781" y="62770"/>
                    </a:lnTo>
                    <a:lnTo>
                      <a:pt x="152400" y="63246"/>
                    </a:lnTo>
                    <a:lnTo>
                      <a:pt x="145923" y="64294"/>
                    </a:lnTo>
                    <a:lnTo>
                      <a:pt x="144971" y="64294"/>
                    </a:lnTo>
                    <a:lnTo>
                      <a:pt x="139160" y="64960"/>
                    </a:lnTo>
                    <a:lnTo>
                      <a:pt x="136970" y="64960"/>
                    </a:lnTo>
                    <a:lnTo>
                      <a:pt x="133255" y="64960"/>
                    </a:lnTo>
                    <a:lnTo>
                      <a:pt x="130874" y="64960"/>
                    </a:lnTo>
                    <a:lnTo>
                      <a:pt x="126968" y="64960"/>
                    </a:lnTo>
                    <a:lnTo>
                      <a:pt x="111728" y="64960"/>
                    </a:lnTo>
                    <a:lnTo>
                      <a:pt x="108395" y="64960"/>
                    </a:lnTo>
                    <a:lnTo>
                      <a:pt x="106109" y="64960"/>
                    </a:lnTo>
                    <a:lnTo>
                      <a:pt x="102489" y="64960"/>
                    </a:lnTo>
                    <a:lnTo>
                      <a:pt x="100489" y="64960"/>
                    </a:lnTo>
                    <a:lnTo>
                      <a:pt x="96203" y="64960"/>
                    </a:lnTo>
                    <a:lnTo>
                      <a:pt x="94869" y="64960"/>
                    </a:lnTo>
                    <a:lnTo>
                      <a:pt x="89345" y="64198"/>
                    </a:lnTo>
                    <a:lnTo>
                      <a:pt x="88583" y="64198"/>
                    </a:lnTo>
                    <a:lnTo>
                      <a:pt x="83725" y="63437"/>
                    </a:lnTo>
                    <a:lnTo>
                      <a:pt x="81820" y="63437"/>
                    </a:lnTo>
                    <a:lnTo>
                      <a:pt x="78200" y="62770"/>
                    </a:lnTo>
                    <a:lnTo>
                      <a:pt x="76295" y="62770"/>
                    </a:lnTo>
                    <a:lnTo>
                      <a:pt x="72390" y="61817"/>
                    </a:lnTo>
                    <a:lnTo>
                      <a:pt x="70295" y="61341"/>
                    </a:lnTo>
                    <a:lnTo>
                      <a:pt x="66770" y="60388"/>
                    </a:lnTo>
                    <a:lnTo>
                      <a:pt x="64770" y="59817"/>
                    </a:lnTo>
                    <a:lnTo>
                      <a:pt x="59341" y="58103"/>
                    </a:lnTo>
                    <a:lnTo>
                      <a:pt x="58293" y="58103"/>
                    </a:lnTo>
                    <a:cubicBezTo>
                      <a:pt x="56293" y="57436"/>
                      <a:pt x="54197" y="56674"/>
                      <a:pt x="52197" y="55816"/>
                    </a:cubicBezTo>
                    <a:lnTo>
                      <a:pt x="49721" y="54864"/>
                    </a:lnTo>
                    <a:lnTo>
                      <a:pt x="47816" y="54102"/>
                    </a:lnTo>
                    <a:lnTo>
                      <a:pt x="45149" y="52864"/>
                    </a:lnTo>
                    <a:lnTo>
                      <a:pt x="43339" y="52102"/>
                    </a:lnTo>
                    <a:lnTo>
                      <a:pt x="40481" y="50673"/>
                    </a:lnTo>
                    <a:lnTo>
                      <a:pt x="39053" y="49911"/>
                    </a:lnTo>
                    <a:lnTo>
                      <a:pt x="34862" y="47625"/>
                    </a:lnTo>
                    <a:cubicBezTo>
                      <a:pt x="12002" y="34385"/>
                      <a:pt x="571" y="17050"/>
                      <a:pt x="667" y="0"/>
                    </a:cubicBezTo>
                    <a:lnTo>
                      <a:pt x="0" y="55531"/>
                    </a:lnTo>
                    <a:cubicBezTo>
                      <a:pt x="0" y="72866"/>
                      <a:pt x="11335" y="90202"/>
                      <a:pt x="34195" y="103156"/>
                    </a:cubicBezTo>
                    <a:lnTo>
                      <a:pt x="38386" y="105442"/>
                    </a:lnTo>
                    <a:lnTo>
                      <a:pt x="39815" y="106204"/>
                    </a:lnTo>
                    <a:lnTo>
                      <a:pt x="42767" y="107632"/>
                    </a:lnTo>
                    <a:lnTo>
                      <a:pt x="44482" y="108395"/>
                    </a:lnTo>
                    <a:lnTo>
                      <a:pt x="47244" y="109633"/>
                    </a:lnTo>
                    <a:lnTo>
                      <a:pt x="49149" y="110395"/>
                    </a:lnTo>
                    <a:lnTo>
                      <a:pt x="50959" y="111157"/>
                    </a:lnTo>
                    <a:lnTo>
                      <a:pt x="51530" y="111157"/>
                    </a:lnTo>
                    <a:lnTo>
                      <a:pt x="57721" y="113347"/>
                    </a:lnTo>
                    <a:lnTo>
                      <a:pt x="58674" y="113347"/>
                    </a:lnTo>
                    <a:lnTo>
                      <a:pt x="64103" y="115062"/>
                    </a:lnTo>
                    <a:lnTo>
                      <a:pt x="65056" y="115062"/>
                    </a:lnTo>
                    <a:lnTo>
                      <a:pt x="66104" y="115062"/>
                    </a:lnTo>
                    <a:lnTo>
                      <a:pt x="69628" y="116014"/>
                    </a:lnTo>
                    <a:lnTo>
                      <a:pt x="71819" y="116586"/>
                    </a:lnTo>
                    <a:lnTo>
                      <a:pt x="75724" y="117443"/>
                    </a:lnTo>
                    <a:lnTo>
                      <a:pt x="77153" y="117443"/>
                    </a:lnTo>
                    <a:lnTo>
                      <a:pt x="77153" y="117443"/>
                    </a:lnTo>
                    <a:lnTo>
                      <a:pt x="80772" y="118110"/>
                    </a:lnTo>
                    <a:lnTo>
                      <a:pt x="82677" y="118110"/>
                    </a:lnTo>
                    <a:lnTo>
                      <a:pt x="87440" y="118872"/>
                    </a:lnTo>
                    <a:lnTo>
                      <a:pt x="88297" y="118872"/>
                    </a:lnTo>
                    <a:lnTo>
                      <a:pt x="93821" y="119634"/>
                    </a:lnTo>
                    <a:lnTo>
                      <a:pt x="95155" y="119634"/>
                    </a:lnTo>
                    <a:lnTo>
                      <a:pt x="99441" y="119634"/>
                    </a:lnTo>
                    <a:lnTo>
                      <a:pt x="102203" y="119634"/>
                    </a:lnTo>
                    <a:lnTo>
                      <a:pt x="105728" y="119634"/>
                    </a:lnTo>
                    <a:lnTo>
                      <a:pt x="124778" y="119634"/>
                    </a:lnTo>
                    <a:lnTo>
                      <a:pt x="128683" y="119634"/>
                    </a:lnTo>
                    <a:lnTo>
                      <a:pt x="131064" y="119634"/>
                    </a:lnTo>
                    <a:lnTo>
                      <a:pt x="134779" y="119634"/>
                    </a:lnTo>
                    <a:lnTo>
                      <a:pt x="136112" y="119634"/>
                    </a:lnTo>
                    <a:lnTo>
                      <a:pt x="136970" y="119634"/>
                    </a:lnTo>
                    <a:lnTo>
                      <a:pt x="142780" y="118967"/>
                    </a:lnTo>
                    <a:lnTo>
                      <a:pt x="143732" y="118967"/>
                    </a:lnTo>
                    <a:lnTo>
                      <a:pt x="150304" y="117920"/>
                    </a:lnTo>
                    <a:lnTo>
                      <a:pt x="150876" y="117920"/>
                    </a:lnTo>
                    <a:lnTo>
                      <a:pt x="152591" y="117920"/>
                    </a:lnTo>
                    <a:lnTo>
                      <a:pt x="155638" y="117348"/>
                    </a:lnTo>
                    <a:lnTo>
                      <a:pt x="158115" y="116776"/>
                    </a:lnTo>
                    <a:lnTo>
                      <a:pt x="161068" y="116110"/>
                    </a:lnTo>
                    <a:lnTo>
                      <a:pt x="163544" y="115538"/>
                    </a:lnTo>
                    <a:lnTo>
                      <a:pt x="166402" y="114776"/>
                    </a:lnTo>
                    <a:lnTo>
                      <a:pt x="168783" y="114014"/>
                    </a:lnTo>
                    <a:lnTo>
                      <a:pt x="171641" y="113157"/>
                    </a:lnTo>
                    <a:lnTo>
                      <a:pt x="172879" y="113157"/>
                    </a:lnTo>
                    <a:lnTo>
                      <a:pt x="173736" y="113157"/>
                    </a:lnTo>
                    <a:lnTo>
                      <a:pt x="178784" y="111442"/>
                    </a:lnTo>
                    <a:lnTo>
                      <a:pt x="179832" y="111442"/>
                    </a:lnTo>
                    <a:lnTo>
                      <a:pt x="185547" y="109061"/>
                    </a:lnTo>
                    <a:lnTo>
                      <a:pt x="187071" y="108395"/>
                    </a:lnTo>
                    <a:lnTo>
                      <a:pt x="191357" y="106394"/>
                    </a:lnTo>
                    <a:lnTo>
                      <a:pt x="192881" y="105632"/>
                    </a:lnTo>
                    <a:cubicBezTo>
                      <a:pt x="194691" y="104680"/>
                      <a:pt x="196501" y="103727"/>
                      <a:pt x="198215" y="102679"/>
                    </a:cubicBezTo>
                    <a:lnTo>
                      <a:pt x="199644" y="101822"/>
                    </a:lnTo>
                    <a:lnTo>
                      <a:pt x="200978" y="101060"/>
                    </a:lnTo>
                    <a:lnTo>
                      <a:pt x="203073" y="99727"/>
                    </a:lnTo>
                    <a:lnTo>
                      <a:pt x="204883" y="98488"/>
                    </a:lnTo>
                    <a:lnTo>
                      <a:pt x="206883" y="97060"/>
                    </a:lnTo>
                    <a:lnTo>
                      <a:pt x="208598" y="95821"/>
                    </a:lnTo>
                    <a:lnTo>
                      <a:pt x="210407" y="94393"/>
                    </a:lnTo>
                    <a:lnTo>
                      <a:pt x="212027" y="93059"/>
                    </a:lnTo>
                    <a:lnTo>
                      <a:pt x="213646" y="91630"/>
                    </a:lnTo>
                    <a:lnTo>
                      <a:pt x="214313" y="90964"/>
                    </a:lnTo>
                    <a:lnTo>
                      <a:pt x="214979" y="90392"/>
                    </a:lnTo>
                    <a:lnTo>
                      <a:pt x="217551" y="87821"/>
                    </a:lnTo>
                    <a:lnTo>
                      <a:pt x="218408" y="86868"/>
                    </a:lnTo>
                    <a:lnTo>
                      <a:pt x="221456" y="83439"/>
                    </a:lnTo>
                    <a:lnTo>
                      <a:pt x="221456" y="83439"/>
                    </a:lnTo>
                    <a:lnTo>
                      <a:pt x="222028" y="82582"/>
                    </a:lnTo>
                    <a:cubicBezTo>
                      <a:pt x="222618" y="81886"/>
                      <a:pt x="223161" y="81162"/>
                      <a:pt x="223647" y="80391"/>
                    </a:cubicBezTo>
                    <a:lnTo>
                      <a:pt x="224504" y="79153"/>
                    </a:lnTo>
                    <a:cubicBezTo>
                      <a:pt x="224952" y="78476"/>
                      <a:pt x="225362" y="77771"/>
                      <a:pt x="225743" y="77057"/>
                    </a:cubicBezTo>
                    <a:lnTo>
                      <a:pt x="225743" y="76486"/>
                    </a:lnTo>
                    <a:cubicBezTo>
                      <a:pt x="225781" y="76200"/>
                      <a:pt x="225781" y="75914"/>
                      <a:pt x="225743" y="75629"/>
                    </a:cubicBezTo>
                    <a:cubicBezTo>
                      <a:pt x="226095" y="75076"/>
                      <a:pt x="226419" y="74504"/>
                      <a:pt x="226695" y="73914"/>
                    </a:cubicBezTo>
                    <a:lnTo>
                      <a:pt x="227362" y="72485"/>
                    </a:lnTo>
                    <a:cubicBezTo>
                      <a:pt x="227362" y="71914"/>
                      <a:pt x="227838" y="71342"/>
                      <a:pt x="228124" y="70675"/>
                    </a:cubicBezTo>
                    <a:lnTo>
                      <a:pt x="228124" y="69913"/>
                    </a:lnTo>
                    <a:lnTo>
                      <a:pt x="228124" y="69247"/>
                    </a:lnTo>
                    <a:lnTo>
                      <a:pt x="228695" y="67532"/>
                    </a:lnTo>
                    <a:cubicBezTo>
                      <a:pt x="228695" y="67056"/>
                      <a:pt x="228695" y="66484"/>
                      <a:pt x="228695" y="66008"/>
                    </a:cubicBezTo>
                    <a:cubicBezTo>
                      <a:pt x="228695" y="65532"/>
                      <a:pt x="228695" y="64865"/>
                      <a:pt x="229171" y="64294"/>
                    </a:cubicBezTo>
                    <a:cubicBezTo>
                      <a:pt x="229124" y="64008"/>
                      <a:pt x="229124" y="63722"/>
                      <a:pt x="229171" y="63437"/>
                    </a:cubicBezTo>
                    <a:cubicBezTo>
                      <a:pt x="229171" y="63437"/>
                      <a:pt x="229171" y="63437"/>
                      <a:pt x="229171" y="62770"/>
                    </a:cubicBezTo>
                    <a:lnTo>
                      <a:pt x="229171" y="61055"/>
                    </a:lnTo>
                    <a:cubicBezTo>
                      <a:pt x="229171" y="61055"/>
                      <a:pt x="229171" y="60007"/>
                      <a:pt x="229171" y="59531"/>
                    </a:cubicBezTo>
                    <a:cubicBezTo>
                      <a:pt x="229219" y="58931"/>
                      <a:pt x="229219" y="58321"/>
                      <a:pt x="229171" y="57721"/>
                    </a:cubicBezTo>
                    <a:cubicBezTo>
                      <a:pt x="229171" y="57721"/>
                      <a:pt x="229171" y="57055"/>
                      <a:pt x="229171" y="56769"/>
                    </a:cubicBezTo>
                    <a:lnTo>
                      <a:pt x="229171" y="55721"/>
                    </a:lnTo>
                    <a:lnTo>
                      <a:pt x="229838" y="190"/>
                    </a:lnTo>
                    <a:cubicBezTo>
                      <a:pt x="232791" y="381"/>
                      <a:pt x="232696" y="1048"/>
                      <a:pt x="232696" y="17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elecare for the Elderly Project Proposal by Slidesgo">
  <a:themeElements>
    <a:clrScheme name="Simple Light">
      <a:dk1>
        <a:srgbClr val="2E2E2E"/>
      </a:dk1>
      <a:lt1>
        <a:srgbClr val="FFFFFF"/>
      </a:lt1>
      <a:dk2>
        <a:srgbClr val="EFEFEF"/>
      </a:dk2>
      <a:lt2>
        <a:srgbClr val="434343"/>
      </a:lt2>
      <a:accent1>
        <a:srgbClr val="F7D5B1"/>
      </a:accent1>
      <a:accent2>
        <a:srgbClr val="E9AE6C"/>
      </a:accent2>
      <a:accent3>
        <a:srgbClr val="E46C7D"/>
      </a:accent3>
      <a:accent4>
        <a:srgbClr val="96C1E1"/>
      </a:accent4>
      <a:accent5>
        <a:srgbClr val="6BA0D0"/>
      </a:accent5>
      <a:accent6>
        <a:srgbClr val="A1C690"/>
      </a:accent6>
      <a:hlink>
        <a:srgbClr val="2E2E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On-screen Show (16:9)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Pompiere</vt:lpstr>
      <vt:lpstr>UGent Panno Text</vt:lpstr>
      <vt:lpstr>Lato Light</vt:lpstr>
      <vt:lpstr>Arial</vt:lpstr>
      <vt:lpstr>Albert Sans</vt:lpstr>
      <vt:lpstr>Asap</vt:lpstr>
      <vt:lpstr>Anaheim</vt:lpstr>
      <vt:lpstr>Raleway</vt:lpstr>
      <vt:lpstr>Telecare for the Elderly Project Proposal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HCP factsheet content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Palmieri, Sofia</cp:lastModifiedBy>
  <cp:revision>1</cp:revision>
  <dcterms:modified xsi:type="dcterms:W3CDTF">2026-05-29T17:50:48Z</dcterms:modified>
</cp:coreProperties>
</file>