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Avenir" panose="02000503020000020003" pitchFamily="2" charset="0"/>
      <p:regular r:id="rId30"/>
      <p:italic r:id="rId31"/>
    </p:embeddedFont>
    <p:embeddedFont>
      <p:font typeface="Besley" pitchFamily="2" charset="77"/>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Montserrat" pitchFamily="2" charset="77"/>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Trebuchet MS" panose="020B0703020202090204" pitchFamily="34" charset="0"/>
      <p:regular r:id="rId56"/>
      <p:bold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376"/>
  </p:normalViewPr>
  <p:slideViewPr>
    <p:cSldViewPr snapToGrid="0">
      <p:cViewPr varScale="1">
        <p:scale>
          <a:sx n="107" d="100"/>
          <a:sy n="107" d="100"/>
        </p:scale>
        <p:origin x="17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38c9409177_0_4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38c940917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e4e17a6887_0_46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e4e17a6887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ed25448a6e_0_2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ed25448a6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e4e17a6887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e4e17a6887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Lato"/>
                <a:ea typeface="Lato"/>
                <a:cs typeface="Lato"/>
                <a:sym typeface="Lato"/>
              </a:rPr>
              <a:t> </a:t>
            </a:r>
            <a:endParaRPr sz="1200" dirty="0">
              <a:solidFill>
                <a:schemeClr val="dk1"/>
              </a:solidFill>
              <a:latin typeface="Lato"/>
              <a:ea typeface="Lato"/>
              <a:cs typeface="Lato"/>
              <a:sym typeface="Lato"/>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ed25448a6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ed25448a6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e51bba805e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e51bba80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ed25448a6e_0_2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ed25448a6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e51bba80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e51bba80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ed25448a6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ed25448a6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15000"/>
              </a:lnSpc>
              <a:spcBef>
                <a:spcPts val="0"/>
              </a:spcBef>
              <a:spcAft>
                <a:spcPts val="0"/>
              </a:spcAft>
              <a:buClr>
                <a:schemeClr val="dk1"/>
              </a:buClr>
              <a:buSzPts val="1400"/>
              <a:buChar char="○"/>
            </a:pPr>
            <a:endParaRPr dirty="0">
              <a:solidFill>
                <a:schemeClr val="dk1"/>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e51bba805e_2_1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e51bba805e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e51bba805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e51bba805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dde9e1f8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dde9e1f8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e51bba805e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e51bba805e_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ed25448a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ed25448a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444746"/>
              </a:solidFill>
              <a:highlight>
                <a:schemeClr val="lt1"/>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e5e6d1eb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e5e6d1eb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444746"/>
              </a:solidFill>
              <a:highlight>
                <a:schemeClr val="lt1"/>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8b3c78668c_0_11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8b3c78668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e51bba805e_0_1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e51bba805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e5354e17b3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e5354e17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b3c78668c_0_11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b3c78668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e50a9c55c4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e50a9c55c4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dde9e1f86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dde9e1f86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e50a9c55c4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e50a9c55c4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ed25448a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ed25448a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ed25448a6e_0_1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ed25448a6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dde9e1f869_0_1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dde9e1f86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dde9e1f86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dde9e1f86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amp;C Title Slide">
  <p:cSld name="C&amp;C 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title="3.png"/>
          <p:cNvPicPr preferRelativeResize="0"/>
          <p:nvPr/>
        </p:nvPicPr>
        <p:blipFill>
          <a:blip r:embed="rId2">
            <a:alphaModFix/>
          </a:blip>
          <a:stretch>
            <a:fillRect/>
          </a:stretch>
        </p:blipFill>
        <p:spPr>
          <a:xfrm>
            <a:off x="6" y="6"/>
            <a:ext cx="9144000" cy="5143495"/>
          </a:xfrm>
          <a:prstGeom prst="rect">
            <a:avLst/>
          </a:prstGeom>
          <a:noFill/>
          <a:ln>
            <a:noFill/>
          </a:ln>
        </p:spPr>
      </p:pic>
      <p:pic>
        <p:nvPicPr>
          <p:cNvPr id="10" name="Google Shape;10;p2" title="REFRESH LOGO NO TAG white.png"/>
          <p:cNvPicPr preferRelativeResize="0"/>
          <p:nvPr/>
        </p:nvPicPr>
        <p:blipFill>
          <a:blip r:embed="rId3">
            <a:alphaModFix/>
          </a:blip>
          <a:stretch>
            <a:fillRect/>
          </a:stretch>
        </p:blipFill>
        <p:spPr>
          <a:xfrm>
            <a:off x="284250" y="196800"/>
            <a:ext cx="3401700" cy="1091300"/>
          </a:xfrm>
          <a:prstGeom prst="rect">
            <a:avLst/>
          </a:prstGeom>
          <a:noFill/>
          <a:ln>
            <a:noFill/>
          </a:ln>
        </p:spPr>
      </p:pic>
      <p:sp>
        <p:nvSpPr>
          <p:cNvPr id="11" name="Google Shape;11;p2"/>
          <p:cNvSpPr/>
          <p:nvPr/>
        </p:nvSpPr>
        <p:spPr>
          <a:xfrm>
            <a:off x="0" y="2780500"/>
            <a:ext cx="5658600" cy="23631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 name="Google Shape;12;p2"/>
          <p:cNvSpPr txBox="1">
            <a:spLocks noGrp="1"/>
          </p:cNvSpPr>
          <p:nvPr>
            <p:ph type="ctrTitle"/>
          </p:nvPr>
        </p:nvSpPr>
        <p:spPr>
          <a:xfrm>
            <a:off x="262950" y="3104775"/>
            <a:ext cx="5221800" cy="1190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300"/>
              <a:buFont typeface="Besley"/>
              <a:buNone/>
              <a:defRPr sz="35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13" name="Google Shape;13;p2"/>
          <p:cNvSpPr txBox="1">
            <a:spLocks noGrp="1"/>
          </p:cNvSpPr>
          <p:nvPr>
            <p:ph type="subTitle" idx="1"/>
          </p:nvPr>
        </p:nvSpPr>
        <p:spPr>
          <a:xfrm>
            <a:off x="262950" y="4357300"/>
            <a:ext cx="5221800" cy="462000"/>
          </a:xfrm>
          <a:prstGeom prst="rect">
            <a:avLst/>
          </a:prstGeom>
          <a:noFill/>
          <a:ln>
            <a:noFill/>
          </a:ln>
        </p:spPr>
        <p:txBody>
          <a:bodyPr spcFirstLastPara="1" wrap="square" lIns="0" tIns="0" rIns="0" bIns="0" anchor="t" anchorCtr="0">
            <a:normAutofit/>
          </a:bodyPr>
          <a:lstStyle>
            <a:lvl1pPr marR="0" lvl="0" algn="l">
              <a:spcBef>
                <a:spcPts val="0"/>
              </a:spcBef>
              <a:spcAft>
                <a:spcPts val="0"/>
              </a:spcAft>
              <a:buClr>
                <a:srgbClr val="1D9DBB"/>
              </a:buClr>
              <a:buSzPts val="1800"/>
              <a:buNone/>
              <a:defRPr sz="1800" i="0" u="none" strike="noStrike" cap="none">
                <a:solidFill>
                  <a:srgbClr val="1D9DBB"/>
                </a:solidFill>
              </a:defRPr>
            </a:lvl1pPr>
            <a:lvl2pPr marR="0" lvl="1"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2pPr>
            <a:lvl3pPr marR="0" lvl="2" algn="ctr">
              <a:spcBef>
                <a:spcPts val="360"/>
              </a:spcBef>
              <a:spcAft>
                <a:spcPts val="0"/>
              </a:spcAft>
              <a:buClr>
                <a:srgbClr val="888E9B"/>
              </a:buClr>
              <a:buSzPts val="1800"/>
              <a:buFont typeface="Arial"/>
              <a:buNone/>
              <a:defRPr sz="1800" b="0" i="0" u="none" strike="noStrike" cap="none">
                <a:solidFill>
                  <a:srgbClr val="888E9B"/>
                </a:solidFill>
                <a:latin typeface="Arial"/>
                <a:ea typeface="Arial"/>
                <a:cs typeface="Arial"/>
                <a:sym typeface="Arial"/>
              </a:defRPr>
            </a:lvl3pPr>
            <a:lvl4pPr marR="0" lvl="3" algn="ctr">
              <a:spcBef>
                <a:spcPts val="320"/>
              </a:spcBef>
              <a:spcAft>
                <a:spcPts val="0"/>
              </a:spcAft>
              <a:buClr>
                <a:srgbClr val="888E9B"/>
              </a:buClr>
              <a:buSzPts val="1600"/>
              <a:buFont typeface="Arial"/>
              <a:buNone/>
              <a:defRPr sz="1600" b="0" i="0" u="none" strike="noStrike" cap="none">
                <a:solidFill>
                  <a:srgbClr val="888E9B"/>
                </a:solidFill>
                <a:latin typeface="Arial"/>
                <a:ea typeface="Arial"/>
                <a:cs typeface="Arial"/>
                <a:sym typeface="Arial"/>
              </a:defRPr>
            </a:lvl4pPr>
            <a:lvl5pPr marR="0" lvl="4" algn="ctr">
              <a:spcBef>
                <a:spcPts val="240"/>
              </a:spcBef>
              <a:spcAft>
                <a:spcPts val="0"/>
              </a:spcAft>
              <a:buClr>
                <a:srgbClr val="888E9B"/>
              </a:buClr>
              <a:buSzPts val="1200"/>
              <a:buFont typeface="Arial"/>
              <a:buNone/>
              <a:defRPr sz="1200" b="0" i="0" u="none" strike="noStrike" cap="none">
                <a:solidFill>
                  <a:srgbClr val="888E9B"/>
                </a:solidFill>
                <a:latin typeface="Avenir"/>
                <a:ea typeface="Avenir"/>
                <a:cs typeface="Avenir"/>
                <a:sym typeface="Avenir"/>
              </a:defRPr>
            </a:lvl5pPr>
            <a:lvl6pPr marR="0" lvl="5"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6pPr>
            <a:lvl7pPr marR="0" lvl="6"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7pPr>
            <a:lvl8pPr marR="0" lvl="7"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8pPr>
            <a:lvl9pPr marR="0" lvl="8"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 Section Header ">
  <p:cSld name="Sub Section Header_1_1">
    <p:bg>
      <p:bgPr>
        <a:solidFill>
          <a:schemeClr val="accent1"/>
        </a:solidFill>
        <a:effectLst/>
      </p:bgPr>
    </p:bg>
    <p:spTree>
      <p:nvGrpSpPr>
        <p:cNvPr id="1" name="Shape 64"/>
        <p:cNvGrpSpPr/>
        <p:nvPr/>
      </p:nvGrpSpPr>
      <p:grpSpPr>
        <a:xfrm>
          <a:off x="0" y="0"/>
          <a:ext cx="0" cy="0"/>
          <a:chOff x="0" y="0"/>
          <a:chExt cx="0" cy="0"/>
        </a:xfrm>
      </p:grpSpPr>
      <p:pic>
        <p:nvPicPr>
          <p:cNvPr id="65" name="Google Shape;65;p11" title="Background graphics_blue white - slide.png"/>
          <p:cNvPicPr preferRelativeResize="0"/>
          <p:nvPr/>
        </p:nvPicPr>
        <p:blipFill>
          <a:blip r:embed="rId2">
            <a:alphaModFix/>
          </a:blip>
          <a:stretch>
            <a:fillRect/>
          </a:stretch>
        </p:blipFill>
        <p:spPr>
          <a:xfrm>
            <a:off x="-3987" y="0"/>
            <a:ext cx="9151964" cy="5143500"/>
          </a:xfrm>
          <a:prstGeom prst="rect">
            <a:avLst/>
          </a:prstGeom>
          <a:noFill/>
          <a:ln>
            <a:noFill/>
          </a:ln>
        </p:spPr>
      </p:pic>
      <p:sp>
        <p:nvSpPr>
          <p:cNvPr id="66" name="Google Shape;66;p11"/>
          <p:cNvSpPr txBox="1">
            <a:spLocks noGrp="1"/>
          </p:cNvSpPr>
          <p:nvPr>
            <p:ph type="title"/>
          </p:nvPr>
        </p:nvSpPr>
        <p:spPr>
          <a:xfrm>
            <a:off x="609600" y="3714750"/>
            <a:ext cx="8001000" cy="423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200"/>
              <a:buFont typeface="Besley"/>
              <a:buNone/>
              <a:defRPr sz="3800" i="0" u="none" strike="noStrike" cap="none">
                <a:solidFill>
                  <a:schemeClr val="dk1"/>
                </a:solidFill>
                <a:latin typeface="Besley"/>
                <a:ea typeface="Besley"/>
                <a:cs typeface="Besley"/>
                <a:sym typeface="Besley"/>
              </a:defRPr>
            </a:lvl1pPr>
            <a:lvl2pPr marR="0" lvl="1"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 Section Header  1">
  <p:cSld name="Sub Section Header_1_1_2">
    <p:bg>
      <p:bgPr>
        <a:solidFill>
          <a:schemeClr val="accent1"/>
        </a:solidFill>
        <a:effectLst/>
      </p:bgPr>
    </p:bg>
    <p:spTree>
      <p:nvGrpSpPr>
        <p:cNvPr id="1" name="Shape 67"/>
        <p:cNvGrpSpPr/>
        <p:nvPr/>
      </p:nvGrpSpPr>
      <p:grpSpPr>
        <a:xfrm>
          <a:off x="0" y="0"/>
          <a:ext cx="0" cy="0"/>
          <a:chOff x="0" y="0"/>
          <a:chExt cx="0" cy="0"/>
        </a:xfrm>
      </p:grpSpPr>
      <p:pic>
        <p:nvPicPr>
          <p:cNvPr id="68" name="Google Shape;68;p12" title="Background graphics_yellow - slide.png"/>
          <p:cNvPicPr preferRelativeResize="0"/>
          <p:nvPr/>
        </p:nvPicPr>
        <p:blipFill rotWithShape="1">
          <a:blip r:embed="rId2">
            <a:alphaModFix/>
          </a:blip>
          <a:srcRect/>
          <a:stretch/>
        </p:blipFill>
        <p:spPr>
          <a:xfrm>
            <a:off x="-3987" y="0"/>
            <a:ext cx="9151964" cy="5143500"/>
          </a:xfrm>
          <a:prstGeom prst="rect">
            <a:avLst/>
          </a:prstGeom>
          <a:noFill/>
          <a:ln>
            <a:noFill/>
          </a:ln>
        </p:spPr>
      </p:pic>
      <p:sp>
        <p:nvSpPr>
          <p:cNvPr id="69" name="Google Shape;69;p12"/>
          <p:cNvSpPr txBox="1">
            <a:spLocks noGrp="1"/>
          </p:cNvSpPr>
          <p:nvPr>
            <p:ph type="title"/>
          </p:nvPr>
        </p:nvSpPr>
        <p:spPr>
          <a:xfrm>
            <a:off x="609600" y="3714750"/>
            <a:ext cx="8001000" cy="423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200"/>
              <a:buFont typeface="Besley"/>
              <a:buNone/>
              <a:defRPr sz="3800" i="0" u="none" strike="noStrike" cap="none">
                <a:solidFill>
                  <a:schemeClr val="dk1"/>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d slide">
  <p:cSld name="Sub Section Header_1_1_1">
    <p:bg>
      <p:bgPr>
        <a:solidFill>
          <a:schemeClr val="lt1"/>
        </a:solidFill>
        <a:effectLst/>
      </p:bgPr>
    </p:bg>
    <p:spTree>
      <p:nvGrpSpPr>
        <p:cNvPr id="1" name="Shape 70"/>
        <p:cNvGrpSpPr/>
        <p:nvPr/>
      </p:nvGrpSpPr>
      <p:grpSpPr>
        <a:xfrm>
          <a:off x="0" y="0"/>
          <a:ext cx="0" cy="0"/>
          <a:chOff x="0" y="0"/>
          <a:chExt cx="0" cy="0"/>
        </a:xfrm>
      </p:grpSpPr>
      <p:sp>
        <p:nvSpPr>
          <p:cNvPr id="71" name="Google Shape;71;p13"/>
          <p:cNvSpPr txBox="1"/>
          <p:nvPr/>
        </p:nvSpPr>
        <p:spPr>
          <a:xfrm>
            <a:off x="0" y="3690500"/>
            <a:ext cx="9144000" cy="8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dk1"/>
                </a:solidFill>
                <a:latin typeface="Lato"/>
                <a:ea typeface="Lato"/>
                <a:cs typeface="Lato"/>
                <a:sym typeface="Lato"/>
              </a:rPr>
              <a:t>CompassionAndChoices.org</a:t>
            </a:r>
            <a:endParaRPr sz="3200" b="1">
              <a:solidFill>
                <a:schemeClr val="dk1"/>
              </a:solidFill>
              <a:latin typeface="Lato"/>
              <a:ea typeface="Lato"/>
              <a:cs typeface="Lato"/>
              <a:sym typeface="Lato"/>
            </a:endParaRPr>
          </a:p>
        </p:txBody>
      </p:sp>
      <p:pic>
        <p:nvPicPr>
          <p:cNvPr id="72" name="Google Shape;72;p13"/>
          <p:cNvPicPr preferRelativeResize="0"/>
          <p:nvPr/>
        </p:nvPicPr>
        <p:blipFill>
          <a:blip r:embed="rId2">
            <a:alphaModFix/>
          </a:blip>
          <a:stretch>
            <a:fillRect/>
          </a:stretch>
        </p:blipFill>
        <p:spPr>
          <a:xfrm>
            <a:off x="1428750" y="562550"/>
            <a:ext cx="6333250" cy="23655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nate">
  <p:cSld name="CUSTOM_2">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2">
            <a:alphaModFix/>
          </a:blip>
          <a:srcRect l="46618" t="2105" r="7803"/>
          <a:stretch/>
        </p:blipFill>
        <p:spPr>
          <a:xfrm>
            <a:off x="5551849" y="0"/>
            <a:ext cx="3592148" cy="5143498"/>
          </a:xfrm>
          <a:prstGeom prst="rect">
            <a:avLst/>
          </a:prstGeom>
          <a:noFill/>
          <a:ln>
            <a:noFill/>
          </a:ln>
        </p:spPr>
      </p:pic>
      <p:sp>
        <p:nvSpPr>
          <p:cNvPr id="75" name="Google Shape;75;p14"/>
          <p:cNvSpPr txBox="1"/>
          <p:nvPr/>
        </p:nvSpPr>
        <p:spPr>
          <a:xfrm>
            <a:off x="375050" y="140750"/>
            <a:ext cx="4998900" cy="466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300" b="1">
                <a:solidFill>
                  <a:schemeClr val="accent1"/>
                </a:solidFill>
                <a:highlight>
                  <a:schemeClr val="lt1"/>
                </a:highlight>
                <a:latin typeface="Besley"/>
                <a:ea typeface="Besley"/>
                <a:cs typeface="Besley"/>
                <a:sym typeface="Besley"/>
              </a:rPr>
              <a:t>Compassion &amp; Choices is funded almost exclusively </a:t>
            </a:r>
            <a:br>
              <a:rPr lang="en" sz="2300" b="1">
                <a:solidFill>
                  <a:schemeClr val="accent1"/>
                </a:solidFill>
                <a:highlight>
                  <a:schemeClr val="lt1"/>
                </a:highlight>
                <a:latin typeface="Besley"/>
                <a:ea typeface="Besley"/>
                <a:cs typeface="Besley"/>
                <a:sym typeface="Besley"/>
              </a:rPr>
            </a:br>
            <a:r>
              <a:rPr lang="en" sz="2300" b="1">
                <a:solidFill>
                  <a:schemeClr val="accent1"/>
                </a:solidFill>
                <a:highlight>
                  <a:schemeClr val="lt1"/>
                </a:highlight>
                <a:latin typeface="Besley"/>
                <a:ea typeface="Besley"/>
                <a:cs typeface="Besley"/>
                <a:sym typeface="Besley"/>
              </a:rPr>
              <a:t>by individual donors like you.</a:t>
            </a:r>
            <a:endParaRPr sz="2300" b="1">
              <a:solidFill>
                <a:schemeClr val="accent1"/>
              </a:solidFill>
              <a:highlight>
                <a:schemeClr val="lt1"/>
              </a:highlight>
              <a:latin typeface="Besley"/>
              <a:ea typeface="Besley"/>
              <a:cs typeface="Besley"/>
              <a:sym typeface="Besley"/>
            </a:endParaRPr>
          </a:p>
          <a:p>
            <a:pPr marL="0" lvl="0" indent="0" algn="l" rtl="0">
              <a:lnSpc>
                <a:spcPct val="100000"/>
              </a:lnSpc>
              <a:spcBef>
                <a:spcPts val="0"/>
              </a:spcBef>
              <a:spcAft>
                <a:spcPts val="0"/>
              </a:spcAft>
              <a:buNone/>
            </a:pPr>
            <a:r>
              <a:rPr lang="en" sz="2500" b="1">
                <a:solidFill>
                  <a:schemeClr val="accent1"/>
                </a:solidFill>
                <a:highlight>
                  <a:schemeClr val="lt1"/>
                </a:highlight>
                <a:latin typeface="Besley"/>
                <a:ea typeface="Besley"/>
                <a:cs typeface="Besley"/>
                <a:sym typeface="Besley"/>
              </a:rPr>
              <a:t> </a:t>
            </a:r>
            <a:endParaRPr sz="1400">
              <a:solidFill>
                <a:srgbClr val="00446D"/>
              </a:solidFill>
              <a:highlight>
                <a:schemeClr val="lt1"/>
              </a:highlight>
              <a:latin typeface="Lato"/>
              <a:ea typeface="Lato"/>
              <a:cs typeface="Lato"/>
              <a:sym typeface="Lato"/>
            </a:endParaRPr>
          </a:p>
          <a:p>
            <a:pPr marL="0" lvl="0" indent="0" algn="l" rtl="0">
              <a:spcBef>
                <a:spcPts val="0"/>
              </a:spcBef>
              <a:spcAft>
                <a:spcPts val="0"/>
              </a:spcAft>
              <a:buNone/>
            </a:pPr>
            <a:r>
              <a:rPr lang="en" sz="1900">
                <a:solidFill>
                  <a:schemeClr val="dk1"/>
                </a:solidFill>
                <a:highlight>
                  <a:schemeClr val="lt1"/>
                </a:highlight>
                <a:latin typeface="Lato"/>
                <a:ea typeface="Lato"/>
                <a:cs typeface="Lato"/>
                <a:sym typeface="Lato"/>
              </a:rPr>
              <a:t>With sufficient resources we can realize end-of-life choices in every state. Every donation — of any amount — makes a difference.</a:t>
            </a:r>
            <a:r>
              <a:rPr lang="en" sz="1900">
                <a:solidFill>
                  <a:srgbClr val="003F63"/>
                </a:solidFill>
                <a:highlight>
                  <a:schemeClr val="lt1"/>
                </a:highlight>
                <a:latin typeface="Lato"/>
                <a:ea typeface="Lato"/>
                <a:cs typeface="Lato"/>
                <a:sym typeface="Lato"/>
              </a:rPr>
              <a:t> </a:t>
            </a:r>
            <a:endParaRPr sz="1900">
              <a:solidFill>
                <a:srgbClr val="003F63"/>
              </a:solidFill>
              <a:highlight>
                <a:schemeClr val="lt1"/>
              </a:highlight>
              <a:latin typeface="Lato"/>
              <a:ea typeface="Lato"/>
              <a:cs typeface="Lato"/>
              <a:sym typeface="Lato"/>
            </a:endParaRPr>
          </a:p>
          <a:p>
            <a:pPr marL="0" lvl="0" indent="0" algn="l" rtl="0">
              <a:spcBef>
                <a:spcPts val="0"/>
              </a:spcBef>
              <a:spcAft>
                <a:spcPts val="0"/>
              </a:spcAft>
              <a:buNone/>
            </a:pPr>
            <a:endParaRPr>
              <a:solidFill>
                <a:srgbClr val="00446D"/>
              </a:solidFill>
              <a:highlight>
                <a:schemeClr val="lt1"/>
              </a:highlight>
              <a:latin typeface="Lato"/>
              <a:ea typeface="Lato"/>
              <a:cs typeface="Lato"/>
              <a:sym typeface="Lato"/>
            </a:endParaRPr>
          </a:p>
          <a:p>
            <a:pPr marL="0" lvl="0" indent="0" algn="l" rtl="0">
              <a:spcBef>
                <a:spcPts val="0"/>
              </a:spcBef>
              <a:spcAft>
                <a:spcPts val="0"/>
              </a:spcAft>
              <a:buNone/>
            </a:pPr>
            <a:endParaRPr>
              <a:solidFill>
                <a:srgbClr val="00446D"/>
              </a:solidFill>
              <a:highlight>
                <a:schemeClr val="lt1"/>
              </a:highlight>
              <a:latin typeface="Lato"/>
              <a:ea typeface="Lato"/>
              <a:cs typeface="Lato"/>
              <a:sym typeface="Lato"/>
            </a:endParaRPr>
          </a:p>
          <a:p>
            <a:pPr marL="0" lvl="0" indent="0" algn="l" rtl="0">
              <a:spcBef>
                <a:spcPts val="0"/>
              </a:spcBef>
              <a:spcAft>
                <a:spcPts val="0"/>
              </a:spcAft>
              <a:buNone/>
            </a:pPr>
            <a:r>
              <a:rPr lang="en" sz="2000" b="1">
                <a:solidFill>
                  <a:schemeClr val="accent1"/>
                </a:solidFill>
                <a:highlight>
                  <a:schemeClr val="lt1"/>
                </a:highlight>
                <a:latin typeface="Lato"/>
                <a:ea typeface="Lato"/>
                <a:cs typeface="Lato"/>
                <a:sym typeface="Lato"/>
              </a:rPr>
              <a:t>Please consider making a donation today.</a:t>
            </a:r>
            <a:r>
              <a:rPr lang="en" sz="2300" b="1">
                <a:solidFill>
                  <a:schemeClr val="accent1"/>
                </a:solidFill>
                <a:highlight>
                  <a:schemeClr val="lt1"/>
                </a:highlight>
                <a:latin typeface="Lato"/>
                <a:ea typeface="Lato"/>
                <a:cs typeface="Lato"/>
                <a:sym typeface="Lato"/>
              </a:rPr>
              <a:t> </a:t>
            </a:r>
            <a:endParaRPr sz="800" b="1">
              <a:solidFill>
                <a:srgbClr val="00446D"/>
              </a:solidFill>
              <a:highlight>
                <a:schemeClr val="lt1"/>
              </a:highlight>
              <a:latin typeface="Lato"/>
              <a:ea typeface="Lato"/>
              <a:cs typeface="Lato"/>
              <a:sym typeface="Lato"/>
            </a:endParaRPr>
          </a:p>
          <a:p>
            <a:pPr marL="0" lvl="0" indent="0" algn="l" rtl="0">
              <a:spcBef>
                <a:spcPts val="0"/>
              </a:spcBef>
              <a:spcAft>
                <a:spcPts val="0"/>
              </a:spcAft>
              <a:buNone/>
            </a:pPr>
            <a:br>
              <a:rPr lang="en" sz="1400">
                <a:solidFill>
                  <a:schemeClr val="accent1"/>
                </a:solidFill>
                <a:highlight>
                  <a:schemeClr val="lt1"/>
                </a:highlight>
                <a:latin typeface="Lato"/>
                <a:ea typeface="Lato"/>
                <a:cs typeface="Lato"/>
                <a:sym typeface="Lato"/>
              </a:rPr>
            </a:br>
            <a:r>
              <a:rPr lang="en" sz="2300" i="1">
                <a:solidFill>
                  <a:schemeClr val="dk1"/>
                </a:solidFill>
                <a:highlight>
                  <a:schemeClr val="lt1"/>
                </a:highlight>
                <a:latin typeface="Lato"/>
                <a:ea typeface="Lato"/>
                <a:cs typeface="Lato"/>
                <a:sym typeface="Lato"/>
              </a:rPr>
              <a:t>CompassionAndChoices.org/donate</a:t>
            </a:r>
            <a:endParaRPr sz="2700">
              <a:solidFill>
                <a:schemeClr val="dk1"/>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nate 1">
  <p:cSld name="CUSTOM_2_1">
    <p:spTree>
      <p:nvGrpSpPr>
        <p:cNvPr id="1" name="Shape 76"/>
        <p:cNvGrpSpPr/>
        <p:nvPr/>
      </p:nvGrpSpPr>
      <p:grpSpPr>
        <a:xfrm>
          <a:off x="0" y="0"/>
          <a:ext cx="0" cy="0"/>
          <a:chOff x="0" y="0"/>
          <a:chExt cx="0" cy="0"/>
        </a:xfrm>
      </p:grpSpPr>
      <p:pic>
        <p:nvPicPr>
          <p:cNvPr id="77" name="Google Shape;77;p15" title="2.png"/>
          <p:cNvPicPr preferRelativeResize="0"/>
          <p:nvPr/>
        </p:nvPicPr>
        <p:blipFill rotWithShape="1">
          <a:blip r:embed="rId2">
            <a:alphaModFix/>
          </a:blip>
          <a:srcRect l="8112" r="52604"/>
          <a:stretch/>
        </p:blipFill>
        <p:spPr>
          <a:xfrm>
            <a:off x="5551849" y="0"/>
            <a:ext cx="3592147" cy="5143497"/>
          </a:xfrm>
          <a:prstGeom prst="rect">
            <a:avLst/>
          </a:prstGeom>
          <a:noFill/>
          <a:ln>
            <a:noFill/>
          </a:ln>
        </p:spPr>
      </p:pic>
      <p:sp>
        <p:nvSpPr>
          <p:cNvPr id="78" name="Google Shape;78;p15"/>
          <p:cNvSpPr txBox="1">
            <a:spLocks noGrp="1"/>
          </p:cNvSpPr>
          <p:nvPr>
            <p:ph type="title"/>
          </p:nvPr>
        </p:nvSpPr>
        <p:spPr>
          <a:xfrm>
            <a:off x="471550" y="470725"/>
            <a:ext cx="4344000" cy="423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chemeClr val="dk1"/>
              </a:buClr>
              <a:buSzPts val="1200"/>
              <a:buFont typeface="Besley"/>
              <a:buNone/>
              <a:defRPr sz="3800" i="0" u="none" strike="noStrike" cap="none">
                <a:solidFill>
                  <a:schemeClr val="dk1"/>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79" name="Google Shape;79;p15"/>
          <p:cNvSpPr txBox="1">
            <a:spLocks noGrp="1"/>
          </p:cNvSpPr>
          <p:nvPr>
            <p:ph type="subTitle" idx="1"/>
          </p:nvPr>
        </p:nvSpPr>
        <p:spPr>
          <a:xfrm>
            <a:off x="579775" y="2153475"/>
            <a:ext cx="4195500" cy="2139600"/>
          </a:xfrm>
          <a:prstGeom prst="rect">
            <a:avLst/>
          </a:prstGeom>
        </p:spPr>
        <p:txBody>
          <a:bodyPr spcFirstLastPara="1" wrap="square" lIns="0" tIns="0" rIns="0" bIns="0" anchor="t" anchorCtr="0">
            <a:noAutofit/>
          </a:bodyPr>
          <a:lstStyle>
            <a:lvl1pPr lvl="0">
              <a:spcBef>
                <a:spcPts val="480"/>
              </a:spcBef>
              <a:spcAft>
                <a:spcPts val="0"/>
              </a:spcAft>
              <a:buClr>
                <a:schemeClr val="dk1"/>
              </a:buClr>
              <a:buSzPts val="2300"/>
              <a:buNone/>
              <a:defRPr sz="2300">
                <a:solidFill>
                  <a:schemeClr val="dk1"/>
                </a:solidFill>
              </a:defRPr>
            </a:lvl1pPr>
            <a:lvl2pPr lvl="1">
              <a:spcBef>
                <a:spcPts val="400"/>
              </a:spcBef>
              <a:spcAft>
                <a:spcPts val="0"/>
              </a:spcAft>
              <a:buClr>
                <a:schemeClr val="dk1"/>
              </a:buClr>
              <a:buSzPts val="1900"/>
              <a:buNone/>
              <a:defRPr sz="1900">
                <a:solidFill>
                  <a:schemeClr val="dk1"/>
                </a:solidFill>
              </a:defRPr>
            </a:lvl2pPr>
            <a:lvl3pPr lvl="2">
              <a:spcBef>
                <a:spcPts val="360"/>
              </a:spcBef>
              <a:spcAft>
                <a:spcPts val="0"/>
              </a:spcAft>
              <a:buClr>
                <a:schemeClr val="dk1"/>
              </a:buClr>
              <a:buSzPts val="1700"/>
              <a:buNone/>
              <a:defRPr sz="1700">
                <a:solidFill>
                  <a:schemeClr val="dk1"/>
                </a:solidFill>
              </a:defRPr>
            </a:lvl3pPr>
            <a:lvl4pPr lvl="3">
              <a:spcBef>
                <a:spcPts val="320"/>
              </a:spcBef>
              <a:spcAft>
                <a:spcPts val="0"/>
              </a:spcAft>
              <a:buClr>
                <a:schemeClr val="dk1"/>
              </a:buClr>
              <a:buSzPts val="1500"/>
              <a:buNone/>
              <a:defRPr sz="1500">
                <a:solidFill>
                  <a:schemeClr val="dk1"/>
                </a:solidFill>
              </a:defRPr>
            </a:lvl4pPr>
            <a:lvl5pPr lvl="4">
              <a:spcBef>
                <a:spcPts val="240"/>
              </a:spcBef>
              <a:spcAft>
                <a:spcPts val="0"/>
              </a:spcAft>
              <a:buClr>
                <a:schemeClr val="dk1"/>
              </a:buClr>
              <a:buSzPts val="1100"/>
              <a:buNone/>
              <a:defRPr sz="1100">
                <a:solidFill>
                  <a:schemeClr val="dk1"/>
                </a:solidFill>
              </a:defRPr>
            </a:lvl5pPr>
            <a:lvl6pPr lvl="5">
              <a:spcBef>
                <a:spcPts val="400"/>
              </a:spcBef>
              <a:spcAft>
                <a:spcPts val="0"/>
              </a:spcAft>
              <a:buClr>
                <a:schemeClr val="dk1"/>
              </a:buClr>
              <a:buSzPts val="1900"/>
              <a:buNone/>
              <a:defRPr sz="1900">
                <a:solidFill>
                  <a:schemeClr val="dk1"/>
                </a:solidFill>
              </a:defRPr>
            </a:lvl6pPr>
            <a:lvl7pPr lvl="6">
              <a:spcBef>
                <a:spcPts val="400"/>
              </a:spcBef>
              <a:spcAft>
                <a:spcPts val="0"/>
              </a:spcAft>
              <a:buClr>
                <a:schemeClr val="dk1"/>
              </a:buClr>
              <a:buSzPts val="1900"/>
              <a:buNone/>
              <a:defRPr sz="1900">
                <a:solidFill>
                  <a:schemeClr val="dk1"/>
                </a:solidFill>
              </a:defRPr>
            </a:lvl7pPr>
            <a:lvl8pPr lvl="7">
              <a:spcBef>
                <a:spcPts val="400"/>
              </a:spcBef>
              <a:spcAft>
                <a:spcPts val="0"/>
              </a:spcAft>
              <a:buClr>
                <a:schemeClr val="dk1"/>
              </a:buClr>
              <a:buSzPts val="1900"/>
              <a:buNone/>
              <a:defRPr sz="1900">
                <a:solidFill>
                  <a:schemeClr val="dk1"/>
                </a:solidFill>
              </a:defRPr>
            </a:lvl8pPr>
            <a:lvl9pPr lvl="8">
              <a:spcBef>
                <a:spcPts val="400"/>
              </a:spcBef>
              <a:spcAft>
                <a:spcPts val="0"/>
              </a:spcAft>
              <a:buClr>
                <a:schemeClr val="dk1"/>
              </a:buClr>
              <a:buSzPts val="1900"/>
              <a:buNone/>
              <a:defRPr sz="1900">
                <a:solidFill>
                  <a:schemeClr val="dk1"/>
                </a:solidFill>
              </a:defRPr>
            </a:lvl9pPr>
          </a:lstStyle>
          <a:p>
            <a:endParaRPr/>
          </a:p>
        </p:txBody>
      </p:sp>
      <p:sp>
        <p:nvSpPr>
          <p:cNvPr id="80" name="Google Shape;80;p15"/>
          <p:cNvSpPr>
            <a:spLocks noGrp="1"/>
          </p:cNvSpPr>
          <p:nvPr>
            <p:ph type="pic" idx="2"/>
          </p:nvPr>
        </p:nvSpPr>
        <p:spPr>
          <a:xfrm>
            <a:off x="5935875" y="579775"/>
            <a:ext cx="2871300" cy="4044600"/>
          </a:xfrm>
          <a:prstGeom prst="roundRect">
            <a:avLst>
              <a:gd name="adj" fmla="val 16667"/>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57200" y="285750"/>
            <a:ext cx="8305800" cy="381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6"/>
          <p:cNvSpPr/>
          <p:nvPr/>
        </p:nvSpPr>
        <p:spPr>
          <a:xfrm>
            <a:off x="3297500" y="11657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16"/>
          <p:cNvGrpSpPr/>
          <p:nvPr/>
        </p:nvGrpSpPr>
        <p:grpSpPr>
          <a:xfrm>
            <a:off x="1680836" y="1315124"/>
            <a:ext cx="1931633" cy="669600"/>
            <a:chOff x="1680836" y="1315124"/>
            <a:chExt cx="1931633" cy="669600"/>
          </a:xfrm>
        </p:grpSpPr>
        <p:cxnSp>
          <p:nvCxnSpPr>
            <p:cNvPr id="85" name="Google Shape;85;p16"/>
            <p:cNvCxnSpPr/>
            <p:nvPr/>
          </p:nvCxnSpPr>
          <p:spPr>
            <a:xfrm>
              <a:off x="3178969" y="1638300"/>
              <a:ext cx="433500" cy="252300"/>
            </a:xfrm>
            <a:prstGeom prst="straightConnector1">
              <a:avLst/>
            </a:prstGeom>
            <a:noFill/>
            <a:ln w="19050" cap="flat" cmpd="sng">
              <a:solidFill>
                <a:srgbClr val="65F0AC"/>
              </a:solidFill>
              <a:prstDash val="solid"/>
              <a:round/>
              <a:headEnd type="oval" w="med" len="med"/>
              <a:tailEnd type="none" w="sm" len="sm"/>
            </a:ln>
          </p:spPr>
        </p:cxnSp>
        <p:sp>
          <p:nvSpPr>
            <p:cNvPr id="86" name="Google Shape;86;p16"/>
            <p:cNvSpPr txBox="1"/>
            <p:nvPr/>
          </p:nvSpPr>
          <p:spPr>
            <a:xfrm>
              <a:off x="1680836" y="1315124"/>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b="1">
                  <a:latin typeface="Lato"/>
                  <a:ea typeface="Lato"/>
                  <a:cs typeface="Lato"/>
                  <a:sym typeface="Lato"/>
                </a:rPr>
                <a:t>LOREM 3</a:t>
              </a:r>
              <a:endParaRPr b="1">
                <a:latin typeface="Lato"/>
                <a:ea typeface="Lato"/>
                <a:cs typeface="Lato"/>
                <a:sym typeface="Lato"/>
              </a:endParaRPr>
            </a:p>
            <a:p>
              <a:pPr marL="0" lvl="0" indent="0" algn="r" rtl="0">
                <a:lnSpc>
                  <a:spcPct val="115000"/>
                </a:lnSpc>
                <a:spcBef>
                  <a:spcPts val="0"/>
                </a:spcBef>
                <a:spcAft>
                  <a:spcPts val="0"/>
                </a:spcAft>
                <a:buNone/>
              </a:pPr>
              <a:endParaRPr sz="600">
                <a:latin typeface="Lato"/>
                <a:ea typeface="Lato"/>
                <a:cs typeface="Lato"/>
                <a:sym typeface="Lato"/>
              </a:endParaRPr>
            </a:p>
            <a:p>
              <a:pPr marL="0" lvl="0" indent="0" algn="r" rtl="0">
                <a:lnSpc>
                  <a:spcPct val="115000"/>
                </a:lnSpc>
                <a:spcBef>
                  <a:spcPts val="0"/>
                </a:spcBef>
                <a:spcAft>
                  <a:spcPts val="0"/>
                </a:spcAft>
                <a:buNone/>
              </a:pPr>
              <a:r>
                <a:rPr lang="en">
                  <a:latin typeface="Lato"/>
                  <a:ea typeface="Lato"/>
                  <a:cs typeface="Lato"/>
                  <a:sym typeface="Lato"/>
                </a:rPr>
                <a:t>Vestibulum nec congue tempus lorem ipsum</a:t>
              </a:r>
              <a:endParaRPr>
                <a:latin typeface="Lato"/>
                <a:ea typeface="Lato"/>
                <a:cs typeface="Lato"/>
                <a:sym typeface="Lato"/>
              </a:endParaRPr>
            </a:p>
          </p:txBody>
        </p:sp>
      </p:grpSp>
      <p:grpSp>
        <p:nvGrpSpPr>
          <p:cNvPr id="87" name="Google Shape;87;p16"/>
          <p:cNvGrpSpPr/>
          <p:nvPr/>
        </p:nvGrpSpPr>
        <p:grpSpPr>
          <a:xfrm>
            <a:off x="5517319" y="1315124"/>
            <a:ext cx="1940006" cy="669600"/>
            <a:chOff x="5517319" y="1315124"/>
            <a:chExt cx="1940006" cy="669600"/>
          </a:xfrm>
        </p:grpSpPr>
        <p:cxnSp>
          <p:nvCxnSpPr>
            <p:cNvPr id="88" name="Google Shape;88;p16"/>
            <p:cNvCxnSpPr/>
            <p:nvPr/>
          </p:nvCxnSpPr>
          <p:spPr>
            <a:xfrm flipH="1">
              <a:off x="5517319" y="1638300"/>
              <a:ext cx="433500" cy="252300"/>
            </a:xfrm>
            <a:prstGeom prst="straightConnector1">
              <a:avLst/>
            </a:prstGeom>
            <a:noFill/>
            <a:ln w="19050" cap="flat" cmpd="sng">
              <a:solidFill>
                <a:srgbClr val="085630"/>
              </a:solidFill>
              <a:prstDash val="solid"/>
              <a:round/>
              <a:headEnd type="oval" w="med" len="med"/>
              <a:tailEnd type="none" w="sm" len="sm"/>
            </a:ln>
          </p:spPr>
        </p:cxnSp>
        <p:sp>
          <p:nvSpPr>
            <p:cNvPr id="89" name="Google Shape;89;p16"/>
            <p:cNvSpPr txBox="1"/>
            <p:nvPr/>
          </p:nvSpPr>
          <p:spPr>
            <a:xfrm>
              <a:off x="5962125" y="1315124"/>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Lato"/>
                  <a:ea typeface="Lato"/>
                  <a:cs typeface="Lato"/>
                  <a:sym typeface="Lato"/>
                </a:rPr>
                <a:t>LOREM 1</a:t>
              </a:r>
              <a:endParaRPr b="1">
                <a:latin typeface="Lato"/>
                <a:ea typeface="Lato"/>
                <a:cs typeface="Lato"/>
                <a:sym typeface="Lato"/>
              </a:endParaRPr>
            </a:p>
            <a:p>
              <a:pPr marL="0" lvl="0" indent="0" algn="l" rtl="0">
                <a:lnSpc>
                  <a:spcPct val="115000"/>
                </a:lnSpc>
                <a:spcBef>
                  <a:spcPts val="0"/>
                </a:spcBef>
                <a:spcAft>
                  <a:spcPts val="0"/>
                </a:spcAft>
                <a:buNone/>
              </a:pPr>
              <a:endParaRPr sz="1200">
                <a:latin typeface="Lato"/>
                <a:ea typeface="Lato"/>
                <a:cs typeface="Lato"/>
                <a:sym typeface="Lato"/>
              </a:endParaRPr>
            </a:p>
            <a:p>
              <a:pPr marL="0" lvl="0" indent="0" algn="l" rtl="0">
                <a:lnSpc>
                  <a:spcPct val="115000"/>
                </a:lnSpc>
                <a:spcBef>
                  <a:spcPts val="0"/>
                </a:spcBef>
                <a:spcAft>
                  <a:spcPts val="0"/>
                </a:spcAft>
                <a:buNone/>
              </a:pPr>
              <a:r>
                <a:rPr lang="en">
                  <a:latin typeface="Lato"/>
                  <a:ea typeface="Lato"/>
                  <a:cs typeface="Lato"/>
                  <a:sym typeface="Lato"/>
                </a:rPr>
                <a:t>Vestibulum nec congue tempus lorem ipsum</a:t>
              </a:r>
              <a:endParaRPr>
                <a:latin typeface="Lato"/>
                <a:ea typeface="Lato"/>
                <a:cs typeface="Lato"/>
                <a:sym typeface="Lato"/>
              </a:endParaRPr>
            </a:p>
          </p:txBody>
        </p:sp>
      </p:grpSp>
      <p:grpSp>
        <p:nvGrpSpPr>
          <p:cNvPr id="90" name="Google Shape;90;p16"/>
          <p:cNvGrpSpPr/>
          <p:nvPr/>
        </p:nvGrpSpPr>
        <p:grpSpPr>
          <a:xfrm>
            <a:off x="1631899" y="3369525"/>
            <a:ext cx="2187900" cy="669600"/>
            <a:chOff x="707399" y="3650275"/>
            <a:chExt cx="2187900" cy="669600"/>
          </a:xfrm>
        </p:grpSpPr>
        <p:cxnSp>
          <p:nvCxnSpPr>
            <p:cNvPr id="91" name="Google Shape;91;p16"/>
            <p:cNvCxnSpPr>
              <a:stCxn id="92" idx="3"/>
            </p:cNvCxnSpPr>
            <p:nvPr/>
          </p:nvCxnSpPr>
          <p:spPr>
            <a:xfrm rot="10800000" flipH="1">
              <a:off x="2736899" y="3664075"/>
              <a:ext cx="158400" cy="321000"/>
            </a:xfrm>
            <a:prstGeom prst="straightConnector1">
              <a:avLst/>
            </a:prstGeom>
            <a:noFill/>
            <a:ln w="19050" cap="flat" cmpd="sng">
              <a:solidFill>
                <a:srgbClr val="0E9453"/>
              </a:solidFill>
              <a:prstDash val="solid"/>
              <a:round/>
              <a:headEnd type="oval" w="med" len="med"/>
              <a:tailEnd type="none" w="sm" len="sm"/>
            </a:ln>
          </p:spPr>
        </p:cxnSp>
        <p:sp>
          <p:nvSpPr>
            <p:cNvPr id="92" name="Google Shape;92;p16"/>
            <p:cNvSpPr txBox="1"/>
            <p:nvPr/>
          </p:nvSpPr>
          <p:spPr>
            <a:xfrm>
              <a:off x="707399" y="3650275"/>
              <a:ext cx="20295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b="1">
                  <a:latin typeface="Lato"/>
                  <a:ea typeface="Lato"/>
                  <a:cs typeface="Lato"/>
                  <a:sym typeface="Lato"/>
                </a:rPr>
                <a:t>LOREM 2</a:t>
              </a:r>
              <a:endParaRPr b="1">
                <a:latin typeface="Lato"/>
                <a:ea typeface="Lato"/>
                <a:cs typeface="Lato"/>
                <a:sym typeface="Lato"/>
              </a:endParaRPr>
            </a:p>
            <a:p>
              <a:pPr marL="0" lvl="0" indent="0" algn="r" rtl="0">
                <a:lnSpc>
                  <a:spcPct val="115000"/>
                </a:lnSpc>
                <a:spcBef>
                  <a:spcPts val="0"/>
                </a:spcBef>
                <a:spcAft>
                  <a:spcPts val="0"/>
                </a:spcAft>
                <a:buNone/>
              </a:pPr>
              <a:endParaRPr>
                <a:latin typeface="Lato"/>
                <a:ea typeface="Lato"/>
                <a:cs typeface="Lato"/>
                <a:sym typeface="Lato"/>
              </a:endParaRPr>
            </a:p>
            <a:p>
              <a:pPr marL="0" lvl="0" indent="0" algn="r" rtl="0">
                <a:lnSpc>
                  <a:spcPct val="115000"/>
                </a:lnSpc>
                <a:spcBef>
                  <a:spcPts val="0"/>
                </a:spcBef>
                <a:spcAft>
                  <a:spcPts val="0"/>
                </a:spcAft>
                <a:buNone/>
              </a:pPr>
              <a:r>
                <a:rPr lang="en">
                  <a:latin typeface="Lato"/>
                  <a:ea typeface="Lato"/>
                  <a:cs typeface="Lato"/>
                  <a:sym typeface="Lato"/>
                </a:rPr>
                <a:t>Vestibulum nec congue tempus lorem ipsum</a:t>
              </a:r>
              <a:endParaRPr>
                <a:latin typeface="Lato"/>
                <a:ea typeface="Lato"/>
                <a:cs typeface="Lato"/>
                <a:sym typeface="Lato"/>
              </a:endParaRPr>
            </a:p>
          </p:txBody>
        </p:sp>
      </p:grpSp>
      <p:sp>
        <p:nvSpPr>
          <p:cNvPr id="93" name="Google Shape;93;p16"/>
          <p:cNvSpPr txBox="1"/>
          <p:nvPr/>
        </p:nvSpPr>
        <p:spPr>
          <a:xfrm>
            <a:off x="3845784" y="2056460"/>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a:solidFill>
                  <a:schemeClr val="dk1"/>
                </a:solidFill>
                <a:latin typeface="Besley"/>
                <a:ea typeface="Besley"/>
                <a:cs typeface="Besley"/>
                <a:sym typeface="Besley"/>
              </a:rPr>
              <a:t>Chart</a:t>
            </a:r>
            <a:endParaRPr sz="1800" b="1">
              <a:solidFill>
                <a:schemeClr val="dk1"/>
              </a:solidFill>
              <a:latin typeface="Besley"/>
              <a:ea typeface="Besley"/>
              <a:cs typeface="Besley"/>
              <a:sym typeface="Besley"/>
            </a:endParaRPr>
          </a:p>
        </p:txBody>
      </p:sp>
      <p:sp>
        <p:nvSpPr>
          <p:cNvPr id="94" name="Google Shape;94;p16"/>
          <p:cNvSpPr/>
          <p:nvPr/>
        </p:nvSpPr>
        <p:spPr>
          <a:xfrm rot="1800047">
            <a:off x="3219843" y="1086434"/>
            <a:ext cx="2690936" cy="2690936"/>
          </a:xfrm>
          <a:prstGeom prst="blockArc">
            <a:avLst>
              <a:gd name="adj1" fmla="val 14414370"/>
              <a:gd name="adj2" fmla="val 694"/>
              <a:gd name="adj3" fmla="val 9562"/>
            </a:avLst>
          </a:prstGeom>
          <a:solidFill>
            <a:schemeClr val="dk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rot="-1800047" flipH="1">
            <a:off x="3221956" y="1086434"/>
            <a:ext cx="2690936" cy="2690936"/>
          </a:xfrm>
          <a:prstGeom prst="blockArc">
            <a:avLst>
              <a:gd name="adj1" fmla="val 14348563"/>
              <a:gd name="adj2" fmla="val 21472873"/>
              <a:gd name="adj3" fmla="val 9381"/>
            </a:avLst>
          </a:prstGeom>
          <a:solidFill>
            <a:srgbClr val="A8DEEB"/>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rot="-8100000">
            <a:off x="4382715" y="1027393"/>
            <a:ext cx="363170" cy="363170"/>
          </a:xfrm>
          <a:prstGeom prst="rtTriangle">
            <a:avLst/>
          </a:prstGeom>
          <a:solidFill>
            <a:srgbClr val="A8D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rot="-9000757" flipH="1">
            <a:off x="3220953" y="1084808"/>
            <a:ext cx="2690226" cy="2690226"/>
          </a:xfrm>
          <a:prstGeom prst="blockArc">
            <a:avLst>
              <a:gd name="adj1" fmla="val 14316164"/>
              <a:gd name="adj2" fmla="val 21502663"/>
              <a:gd name="adj3" fmla="val 9415"/>
            </a:avLst>
          </a:prstGeom>
          <a:solidFill>
            <a:srgbClr val="1D9DBB"/>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p:nvPr/>
        </p:nvSpPr>
        <p:spPr>
          <a:xfrm rot="-1027861">
            <a:off x="5485874" y="2849832"/>
            <a:ext cx="312672" cy="312672"/>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rot="6359841">
            <a:off x="3315801" y="2847762"/>
            <a:ext cx="363580" cy="363580"/>
          </a:xfrm>
          <a:prstGeom prst="rtTriangle">
            <a:avLst/>
          </a:prstGeom>
          <a:solidFill>
            <a:srgbClr val="1D9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16" title="2.png"/>
          <p:cNvPicPr preferRelativeResize="0"/>
          <p:nvPr/>
        </p:nvPicPr>
        <p:blipFill rotWithShape="1">
          <a:blip r:embed="rId2">
            <a:alphaModFix/>
          </a:blip>
          <a:srcRect t="46116" b="46116"/>
          <a:stretch/>
        </p:blipFill>
        <p:spPr>
          <a:xfrm>
            <a:off x="0" y="4743450"/>
            <a:ext cx="9156451" cy="400051"/>
          </a:xfrm>
          <a:prstGeom prst="rect">
            <a:avLst/>
          </a:prstGeom>
          <a:noFill/>
          <a:ln>
            <a:noFill/>
          </a:ln>
        </p:spPr>
      </p:pic>
      <p:sp>
        <p:nvSpPr>
          <p:cNvPr id="101" name="Google Shape;101;p16"/>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102" name="Google Shape;102;p16"/>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457200" y="285750"/>
            <a:ext cx="8305800" cy="3810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5" name="Google Shape;105;p17"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106" name="Google Shape;106;p17"/>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107" name="Google Shape;107;p17"/>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3">
  <p:cSld name="CUSTOM_5">
    <p:spTree>
      <p:nvGrpSpPr>
        <p:cNvPr id="1" name="Shape 10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amp;C Title Slide 2">
  <p:cSld name="C&amp;C Title Slide_2">
    <p:bg>
      <p:bgPr>
        <a:blipFill rotWithShape="1">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9"/>
          <p:cNvSpPr txBox="1">
            <a:spLocks noGrp="1"/>
          </p:cNvSpPr>
          <p:nvPr>
            <p:ph type="ctrTitle"/>
          </p:nvPr>
        </p:nvSpPr>
        <p:spPr>
          <a:xfrm>
            <a:off x="457200" y="3657600"/>
            <a:ext cx="5715000" cy="7548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111" name="Google Shape;111;p19"/>
          <p:cNvSpPr txBox="1">
            <a:spLocks noGrp="1"/>
          </p:cNvSpPr>
          <p:nvPr>
            <p:ph type="subTitle" idx="1"/>
          </p:nvPr>
        </p:nvSpPr>
        <p:spPr>
          <a:xfrm>
            <a:off x="457200" y="4514850"/>
            <a:ext cx="5715000" cy="230700"/>
          </a:xfrm>
          <a:prstGeom prst="rect">
            <a:avLst/>
          </a:prstGeom>
          <a:noFill/>
          <a:ln>
            <a:noFill/>
          </a:ln>
        </p:spPr>
        <p:txBody>
          <a:bodyPr spcFirstLastPara="1" wrap="square" lIns="0" tIns="0" rIns="0" bIns="0" anchor="t" anchorCtr="0">
            <a:noAutofit/>
          </a:bodyPr>
          <a:lstStyle>
            <a:lvl1pPr marR="0" lvl="0" algn="l">
              <a:spcBef>
                <a:spcPts val="0"/>
              </a:spcBef>
              <a:spcAft>
                <a:spcPts val="0"/>
              </a:spcAft>
              <a:buClr>
                <a:srgbClr val="1D9DBB"/>
              </a:buClr>
              <a:buSzPts val="2000"/>
              <a:buFont typeface="Arial"/>
              <a:buNone/>
              <a:defRPr sz="2000" b="1" i="0" u="none" strike="noStrike" cap="none">
                <a:solidFill>
                  <a:srgbClr val="1D9DBB"/>
                </a:solidFill>
                <a:latin typeface="Arial"/>
                <a:ea typeface="Arial"/>
                <a:cs typeface="Arial"/>
                <a:sym typeface="Arial"/>
              </a:defRPr>
            </a:lvl1pPr>
            <a:lvl2pPr marR="0" lvl="1"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2pPr>
            <a:lvl3pPr marR="0" lvl="2" algn="ctr">
              <a:spcBef>
                <a:spcPts val="360"/>
              </a:spcBef>
              <a:spcAft>
                <a:spcPts val="0"/>
              </a:spcAft>
              <a:buClr>
                <a:srgbClr val="888E9B"/>
              </a:buClr>
              <a:buSzPts val="1800"/>
              <a:buFont typeface="Arial"/>
              <a:buNone/>
              <a:defRPr sz="1800" b="0" i="0" u="none" strike="noStrike" cap="none">
                <a:solidFill>
                  <a:srgbClr val="888E9B"/>
                </a:solidFill>
                <a:latin typeface="Arial"/>
                <a:ea typeface="Arial"/>
                <a:cs typeface="Arial"/>
                <a:sym typeface="Arial"/>
              </a:defRPr>
            </a:lvl3pPr>
            <a:lvl4pPr marR="0" lvl="3" algn="ctr">
              <a:spcBef>
                <a:spcPts val="320"/>
              </a:spcBef>
              <a:spcAft>
                <a:spcPts val="0"/>
              </a:spcAft>
              <a:buClr>
                <a:srgbClr val="888E9B"/>
              </a:buClr>
              <a:buSzPts val="1600"/>
              <a:buFont typeface="Arial"/>
              <a:buNone/>
              <a:defRPr sz="1600" b="0" i="0" u="none" strike="noStrike" cap="none">
                <a:solidFill>
                  <a:srgbClr val="888E9B"/>
                </a:solidFill>
                <a:latin typeface="Arial"/>
                <a:ea typeface="Arial"/>
                <a:cs typeface="Arial"/>
                <a:sym typeface="Arial"/>
              </a:defRPr>
            </a:lvl4pPr>
            <a:lvl5pPr marR="0" lvl="4" algn="ctr">
              <a:spcBef>
                <a:spcPts val="240"/>
              </a:spcBef>
              <a:spcAft>
                <a:spcPts val="0"/>
              </a:spcAft>
              <a:buClr>
                <a:srgbClr val="888E9B"/>
              </a:buClr>
              <a:buSzPts val="1200"/>
              <a:buFont typeface="Arial"/>
              <a:buNone/>
              <a:defRPr sz="1200" b="0" i="0" u="none" strike="noStrike" cap="none">
                <a:solidFill>
                  <a:srgbClr val="888E9B"/>
                </a:solidFill>
                <a:latin typeface="Avenir"/>
                <a:ea typeface="Avenir"/>
                <a:cs typeface="Avenir"/>
                <a:sym typeface="Avenir"/>
              </a:defRPr>
            </a:lvl5pPr>
            <a:lvl6pPr marR="0" lvl="5"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6pPr>
            <a:lvl7pPr marR="0" lvl="6"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7pPr>
            <a:lvl8pPr marR="0" lvl="7"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8pPr>
            <a:lvl9pPr marR="0" lvl="8"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57200" y="285750"/>
            <a:ext cx="8305800" cy="3810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 name="Google Shape;114;p20"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115" name="Google Shape;115;p20"/>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116" name="Google Shape;116;p20"/>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amp;C Title Slide 1">
  <p:cSld name="C&amp;C Title Slide_1">
    <p:bg>
      <p:bgPr>
        <a:blipFill>
          <a:blip r:embed="rId2">
            <a:alphaModFix/>
          </a:blip>
          <a:stretch>
            <a:fillRect/>
          </a:stretch>
        </a:blipFill>
        <a:effectLst/>
      </p:bgPr>
    </p:bg>
    <p:spTree>
      <p:nvGrpSpPr>
        <p:cNvPr id="1" name="Shape 14"/>
        <p:cNvGrpSpPr/>
        <p:nvPr/>
      </p:nvGrpSpPr>
      <p:grpSpPr>
        <a:xfrm>
          <a:off x="0" y="0"/>
          <a:ext cx="0" cy="0"/>
          <a:chOff x="0" y="0"/>
          <a:chExt cx="0" cy="0"/>
        </a:xfrm>
      </p:grpSpPr>
      <p:pic>
        <p:nvPicPr>
          <p:cNvPr id="15" name="Google Shape;15;p3" title="1.png"/>
          <p:cNvPicPr preferRelativeResize="0"/>
          <p:nvPr/>
        </p:nvPicPr>
        <p:blipFill>
          <a:blip r:embed="rId2">
            <a:alphaModFix/>
          </a:blip>
          <a:stretch>
            <a:fillRect/>
          </a:stretch>
        </p:blipFill>
        <p:spPr>
          <a:xfrm>
            <a:off x="8" y="0"/>
            <a:ext cx="9143995" cy="5143500"/>
          </a:xfrm>
          <a:prstGeom prst="rect">
            <a:avLst/>
          </a:prstGeom>
          <a:noFill/>
          <a:ln>
            <a:noFill/>
          </a:ln>
        </p:spPr>
      </p:pic>
      <p:sp>
        <p:nvSpPr>
          <p:cNvPr id="16" name="Google Shape;16;p3"/>
          <p:cNvSpPr/>
          <p:nvPr/>
        </p:nvSpPr>
        <p:spPr>
          <a:xfrm>
            <a:off x="647800" y="2095325"/>
            <a:ext cx="5658600" cy="23631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 name="Google Shape;17;p3"/>
          <p:cNvSpPr txBox="1">
            <a:spLocks noGrp="1"/>
          </p:cNvSpPr>
          <p:nvPr>
            <p:ph type="ctrTitle"/>
          </p:nvPr>
        </p:nvSpPr>
        <p:spPr>
          <a:xfrm>
            <a:off x="910750" y="2419600"/>
            <a:ext cx="5221800" cy="1190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300"/>
              <a:buFont typeface="Besley"/>
              <a:buNone/>
              <a:defRPr sz="35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18" name="Google Shape;18;p3"/>
          <p:cNvSpPr txBox="1">
            <a:spLocks noGrp="1"/>
          </p:cNvSpPr>
          <p:nvPr>
            <p:ph type="subTitle" idx="1"/>
          </p:nvPr>
        </p:nvSpPr>
        <p:spPr>
          <a:xfrm>
            <a:off x="910750" y="3672125"/>
            <a:ext cx="5221800" cy="462000"/>
          </a:xfrm>
          <a:prstGeom prst="rect">
            <a:avLst/>
          </a:prstGeom>
          <a:noFill/>
          <a:ln>
            <a:noFill/>
          </a:ln>
        </p:spPr>
        <p:txBody>
          <a:bodyPr spcFirstLastPara="1" wrap="square" lIns="0" tIns="0" rIns="0" bIns="0" anchor="t" anchorCtr="0">
            <a:normAutofit/>
          </a:bodyPr>
          <a:lstStyle>
            <a:lvl1pPr marR="0" lvl="0" algn="l">
              <a:spcBef>
                <a:spcPts val="0"/>
              </a:spcBef>
              <a:spcAft>
                <a:spcPts val="0"/>
              </a:spcAft>
              <a:buClr>
                <a:srgbClr val="1D9DBB"/>
              </a:buClr>
              <a:buSzPts val="1800"/>
              <a:buNone/>
              <a:defRPr sz="1800" i="0" u="none" strike="noStrike" cap="none">
                <a:solidFill>
                  <a:srgbClr val="1D9DBB"/>
                </a:solidFill>
              </a:defRPr>
            </a:lvl1pPr>
            <a:lvl2pPr marR="0" lvl="1"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2pPr>
            <a:lvl3pPr marR="0" lvl="2" algn="ctr">
              <a:spcBef>
                <a:spcPts val="360"/>
              </a:spcBef>
              <a:spcAft>
                <a:spcPts val="0"/>
              </a:spcAft>
              <a:buClr>
                <a:srgbClr val="888E9B"/>
              </a:buClr>
              <a:buSzPts val="1800"/>
              <a:buFont typeface="Arial"/>
              <a:buNone/>
              <a:defRPr sz="1800" b="0" i="0" u="none" strike="noStrike" cap="none">
                <a:solidFill>
                  <a:srgbClr val="888E9B"/>
                </a:solidFill>
                <a:latin typeface="Arial"/>
                <a:ea typeface="Arial"/>
                <a:cs typeface="Arial"/>
                <a:sym typeface="Arial"/>
              </a:defRPr>
            </a:lvl3pPr>
            <a:lvl4pPr marR="0" lvl="3" algn="ctr">
              <a:spcBef>
                <a:spcPts val="320"/>
              </a:spcBef>
              <a:spcAft>
                <a:spcPts val="0"/>
              </a:spcAft>
              <a:buClr>
                <a:srgbClr val="888E9B"/>
              </a:buClr>
              <a:buSzPts val="1600"/>
              <a:buFont typeface="Arial"/>
              <a:buNone/>
              <a:defRPr sz="1600" b="0" i="0" u="none" strike="noStrike" cap="none">
                <a:solidFill>
                  <a:srgbClr val="888E9B"/>
                </a:solidFill>
                <a:latin typeface="Arial"/>
                <a:ea typeface="Arial"/>
                <a:cs typeface="Arial"/>
                <a:sym typeface="Arial"/>
              </a:defRPr>
            </a:lvl4pPr>
            <a:lvl5pPr marR="0" lvl="4" algn="ctr">
              <a:spcBef>
                <a:spcPts val="240"/>
              </a:spcBef>
              <a:spcAft>
                <a:spcPts val="0"/>
              </a:spcAft>
              <a:buClr>
                <a:srgbClr val="888E9B"/>
              </a:buClr>
              <a:buSzPts val="1200"/>
              <a:buFont typeface="Arial"/>
              <a:buNone/>
              <a:defRPr sz="1200" b="0" i="0" u="none" strike="noStrike" cap="none">
                <a:solidFill>
                  <a:srgbClr val="888E9B"/>
                </a:solidFill>
                <a:latin typeface="Avenir"/>
                <a:ea typeface="Avenir"/>
                <a:cs typeface="Avenir"/>
                <a:sym typeface="Avenir"/>
              </a:defRPr>
            </a:lvl5pPr>
            <a:lvl6pPr marR="0" lvl="5"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6pPr>
            <a:lvl7pPr marR="0" lvl="6"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7pPr>
            <a:lvl8pPr marR="0" lvl="7"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8pPr>
            <a:lvl9pPr marR="0" lvl="8"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9pPr>
          </a:lstStyle>
          <a:p>
            <a:endParaRPr/>
          </a:p>
        </p:txBody>
      </p:sp>
      <p:pic>
        <p:nvPicPr>
          <p:cNvPr id="19" name="Google Shape;19;p3" title="REFRESH LOGO NO TAG white.png"/>
          <p:cNvPicPr preferRelativeResize="0"/>
          <p:nvPr/>
        </p:nvPicPr>
        <p:blipFill>
          <a:blip r:embed="rId3">
            <a:alphaModFix/>
          </a:blip>
          <a:stretch>
            <a:fillRect/>
          </a:stretch>
        </p:blipFill>
        <p:spPr>
          <a:xfrm>
            <a:off x="5446300" y="196800"/>
            <a:ext cx="3401700" cy="10913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with subhead">
  <p:cSld name="headline with subhead">
    <p:spTree>
      <p:nvGrpSpPr>
        <p:cNvPr id="1" name="Shape 117"/>
        <p:cNvGrpSpPr/>
        <p:nvPr/>
      </p:nvGrpSpPr>
      <p:grpSpPr>
        <a:xfrm>
          <a:off x="0" y="0"/>
          <a:ext cx="0" cy="0"/>
          <a:chOff x="0" y="0"/>
          <a:chExt cx="0" cy="0"/>
        </a:xfrm>
      </p:grpSpPr>
      <p:sp>
        <p:nvSpPr>
          <p:cNvPr id="118" name="Google Shape;118;p21"/>
          <p:cNvSpPr txBox="1">
            <a:spLocks noGrp="1"/>
          </p:cNvSpPr>
          <p:nvPr>
            <p:ph type="body" idx="1"/>
          </p:nvPr>
        </p:nvSpPr>
        <p:spPr>
          <a:xfrm>
            <a:off x="762000" y="1085850"/>
            <a:ext cx="7924800" cy="320040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2"/>
              </a:buClr>
              <a:buSzPts val="1600"/>
              <a:buFont typeface="Avenir"/>
              <a:buNone/>
              <a:defRPr sz="1600" b="0" i="0">
                <a:solidFill>
                  <a:schemeClr val="dk2"/>
                </a:solidFill>
                <a:latin typeface="Avenir"/>
                <a:ea typeface="Avenir"/>
                <a:cs typeface="Avenir"/>
                <a:sym typeface="Avenir"/>
              </a:defRPr>
            </a:lvl1pPr>
            <a:lvl2pPr marL="914400" lvl="1" indent="-228600" algn="l">
              <a:spcBef>
                <a:spcPts val="480"/>
              </a:spcBef>
              <a:spcAft>
                <a:spcPts val="0"/>
              </a:spcAft>
              <a:buClr>
                <a:schemeClr val="lt1"/>
              </a:buClr>
              <a:buSzPts val="2400"/>
              <a:buFont typeface="Avenir"/>
              <a:buNone/>
              <a:defRPr sz="2400">
                <a:solidFill>
                  <a:schemeClr val="lt1"/>
                </a:solidFill>
              </a:defRPr>
            </a:lvl2pPr>
            <a:lvl3pPr marL="1371600" lvl="2" indent="-228600" algn="l">
              <a:spcBef>
                <a:spcPts val="400"/>
              </a:spcBef>
              <a:spcAft>
                <a:spcPts val="0"/>
              </a:spcAft>
              <a:buClr>
                <a:schemeClr val="lt1"/>
              </a:buClr>
              <a:buSzPts val="2000"/>
              <a:buFont typeface="Avenir"/>
              <a:buNone/>
              <a:defRPr sz="2000">
                <a:solidFill>
                  <a:schemeClr val="lt1"/>
                </a:solidFill>
              </a:defRPr>
            </a:lvl3pPr>
            <a:lvl4pPr marL="1828800" lvl="3" indent="-228600" algn="l">
              <a:spcBef>
                <a:spcPts val="360"/>
              </a:spcBef>
              <a:spcAft>
                <a:spcPts val="0"/>
              </a:spcAft>
              <a:buClr>
                <a:schemeClr val="lt1"/>
              </a:buClr>
              <a:buSzPts val="1800"/>
              <a:buFont typeface="Avenir"/>
              <a:buNone/>
              <a:defRPr sz="1800">
                <a:solidFill>
                  <a:schemeClr val="lt1"/>
                </a:solidFill>
              </a:defRPr>
            </a:lvl4pPr>
            <a:lvl5pPr marL="2286000" lvl="4" indent="-228600" algn="l">
              <a:spcBef>
                <a:spcPts val="360"/>
              </a:spcBef>
              <a:spcAft>
                <a:spcPts val="0"/>
              </a:spcAft>
              <a:buClr>
                <a:schemeClr val="lt1"/>
              </a:buClr>
              <a:buSzPts val="1800"/>
              <a:buFont typeface="Avenir"/>
              <a:buNone/>
              <a:defRPr sz="18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9" name="Google Shape;119;p21"/>
          <p:cNvSpPr txBox="1">
            <a:spLocks noGrp="1"/>
          </p:cNvSpPr>
          <p:nvPr>
            <p:ph type="sldNum" idx="12"/>
          </p:nvPr>
        </p:nvSpPr>
        <p:spPr>
          <a:xfrm>
            <a:off x="8153400" y="4696822"/>
            <a:ext cx="533400" cy="13860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1200" b="0" i="0" u="none" strike="noStrike" cap="none">
                <a:solidFill>
                  <a:srgbClr val="888E9B"/>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888E9B"/>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888E9B"/>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888E9B"/>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888E9B"/>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888E9B"/>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888E9B"/>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888E9B"/>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888E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21"/>
          <p:cNvSpPr txBox="1">
            <a:spLocks noGrp="1"/>
          </p:cNvSpPr>
          <p:nvPr>
            <p:ph type="title"/>
          </p:nvPr>
        </p:nvSpPr>
        <p:spPr>
          <a:xfrm>
            <a:off x="762000" y="342900"/>
            <a:ext cx="7924800" cy="38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
        <p:cNvGrpSpPr/>
        <p:nvPr/>
      </p:nvGrpSpPr>
      <p:grpSpPr>
        <a:xfrm>
          <a:off x="0" y="0"/>
          <a:ext cx="0" cy="0"/>
          <a:chOff x="0" y="0"/>
          <a:chExt cx="0" cy="0"/>
        </a:xfrm>
      </p:grpSpPr>
      <p:sp>
        <p:nvSpPr>
          <p:cNvPr id="126" name="Google Shape;126;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7" name="Google Shape;127;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8" name="Google Shape;12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1" name="Google Shape;13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 name="Google Shape;13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5" name="Google Shape;13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 name="Google Shape;138;p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9" name="Google Shape;139;p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0" name="Google Shape;14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6" name="Google Shape;146;p2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7" name="Google Shape;14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0" name="Google Shape;15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1"/>
        <p:cNvGrpSpPr/>
        <p:nvPr/>
      </p:nvGrpSpPr>
      <p:grpSpPr>
        <a:xfrm>
          <a:off x="0" y="0"/>
          <a:ext cx="0" cy="0"/>
          <a:chOff x="0" y="0"/>
          <a:chExt cx="0" cy="0"/>
        </a:xfrm>
      </p:grpSpPr>
      <p:sp>
        <p:nvSpPr>
          <p:cNvPr id="152" name="Google Shape;152;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4" name="Google Shape;154;p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5" name="Google Shape;155;p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56" name="Google Shape;15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3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59" name="Google Shape;15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amp;C Title Slide 1 1">
  <p:cSld name="C&amp;C Title Slide_1_1">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4" title="2.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 name="Google Shape;22;p4"/>
          <p:cNvSpPr txBox="1">
            <a:spLocks noGrp="1"/>
          </p:cNvSpPr>
          <p:nvPr>
            <p:ph type="ctrTitle"/>
          </p:nvPr>
        </p:nvSpPr>
        <p:spPr>
          <a:xfrm>
            <a:off x="401575" y="3197000"/>
            <a:ext cx="6180900" cy="11292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lt1"/>
              </a:buClr>
              <a:buSzPts val="1300"/>
              <a:buFont typeface="Besley"/>
              <a:buNone/>
              <a:defRPr sz="3500" i="0" u="none" strike="noStrike" cap="none">
                <a:solidFill>
                  <a:schemeClr val="lt1"/>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23" name="Google Shape;23;p4"/>
          <p:cNvSpPr txBox="1">
            <a:spLocks noGrp="1"/>
          </p:cNvSpPr>
          <p:nvPr>
            <p:ph type="subTitle" idx="1"/>
          </p:nvPr>
        </p:nvSpPr>
        <p:spPr>
          <a:xfrm>
            <a:off x="401575" y="4326175"/>
            <a:ext cx="5221800" cy="630900"/>
          </a:xfrm>
          <a:prstGeom prst="rect">
            <a:avLst/>
          </a:prstGeom>
          <a:noFill/>
          <a:ln>
            <a:noFill/>
          </a:ln>
        </p:spPr>
        <p:txBody>
          <a:bodyPr spcFirstLastPara="1" wrap="square" lIns="0" tIns="0" rIns="0" bIns="0" anchor="t" anchorCtr="0">
            <a:normAutofit/>
          </a:bodyPr>
          <a:lstStyle>
            <a:lvl1pPr marR="0" lvl="0" algn="l">
              <a:spcBef>
                <a:spcPts val="0"/>
              </a:spcBef>
              <a:spcAft>
                <a:spcPts val="0"/>
              </a:spcAft>
              <a:buClr>
                <a:schemeClr val="accent4"/>
              </a:buClr>
              <a:buSzPts val="1800"/>
              <a:buNone/>
              <a:defRPr sz="1800" i="0" u="none" strike="noStrike" cap="none">
                <a:solidFill>
                  <a:schemeClr val="accent4"/>
                </a:solidFill>
              </a:defRPr>
            </a:lvl1pPr>
            <a:lvl2pPr marR="0" lvl="1"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2pPr>
            <a:lvl3pPr marR="0" lvl="2" algn="ctr">
              <a:spcBef>
                <a:spcPts val="360"/>
              </a:spcBef>
              <a:spcAft>
                <a:spcPts val="0"/>
              </a:spcAft>
              <a:buClr>
                <a:srgbClr val="888E9B"/>
              </a:buClr>
              <a:buSzPts val="1800"/>
              <a:buFont typeface="Arial"/>
              <a:buNone/>
              <a:defRPr sz="1800" b="0" i="0" u="none" strike="noStrike" cap="none">
                <a:solidFill>
                  <a:srgbClr val="888E9B"/>
                </a:solidFill>
                <a:latin typeface="Arial"/>
                <a:ea typeface="Arial"/>
                <a:cs typeface="Arial"/>
                <a:sym typeface="Arial"/>
              </a:defRPr>
            </a:lvl3pPr>
            <a:lvl4pPr marR="0" lvl="3" algn="ctr">
              <a:spcBef>
                <a:spcPts val="320"/>
              </a:spcBef>
              <a:spcAft>
                <a:spcPts val="0"/>
              </a:spcAft>
              <a:buClr>
                <a:srgbClr val="888E9B"/>
              </a:buClr>
              <a:buSzPts val="1600"/>
              <a:buFont typeface="Arial"/>
              <a:buNone/>
              <a:defRPr sz="1600" b="0" i="0" u="none" strike="noStrike" cap="none">
                <a:solidFill>
                  <a:srgbClr val="888E9B"/>
                </a:solidFill>
                <a:latin typeface="Arial"/>
                <a:ea typeface="Arial"/>
                <a:cs typeface="Arial"/>
                <a:sym typeface="Arial"/>
              </a:defRPr>
            </a:lvl4pPr>
            <a:lvl5pPr marR="0" lvl="4" algn="ctr">
              <a:spcBef>
                <a:spcPts val="240"/>
              </a:spcBef>
              <a:spcAft>
                <a:spcPts val="0"/>
              </a:spcAft>
              <a:buClr>
                <a:srgbClr val="888E9B"/>
              </a:buClr>
              <a:buSzPts val="1200"/>
              <a:buFont typeface="Arial"/>
              <a:buNone/>
              <a:defRPr sz="1200" b="0" i="0" u="none" strike="noStrike" cap="none">
                <a:solidFill>
                  <a:srgbClr val="888E9B"/>
                </a:solidFill>
                <a:latin typeface="Avenir"/>
                <a:ea typeface="Avenir"/>
                <a:cs typeface="Avenir"/>
                <a:sym typeface="Avenir"/>
              </a:defRPr>
            </a:lvl5pPr>
            <a:lvl6pPr marR="0" lvl="5"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6pPr>
            <a:lvl7pPr marR="0" lvl="6"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7pPr>
            <a:lvl8pPr marR="0" lvl="7"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8pPr>
            <a:lvl9pPr marR="0" lvl="8"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9pPr>
          </a:lstStyle>
          <a:p>
            <a:endParaRPr/>
          </a:p>
        </p:txBody>
      </p:sp>
      <p:pic>
        <p:nvPicPr>
          <p:cNvPr id="24" name="Google Shape;24;p4" title="REFRESH LOGO NO TAG white.png"/>
          <p:cNvPicPr preferRelativeResize="0"/>
          <p:nvPr/>
        </p:nvPicPr>
        <p:blipFill>
          <a:blip r:embed="rId3">
            <a:alphaModFix/>
          </a:blip>
          <a:stretch>
            <a:fillRect/>
          </a:stretch>
        </p:blipFill>
        <p:spPr>
          <a:xfrm>
            <a:off x="5446300" y="196800"/>
            <a:ext cx="3401700" cy="10913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0"/>
        <p:cNvGrpSpPr/>
        <p:nvPr/>
      </p:nvGrpSpPr>
      <p:grpSpPr>
        <a:xfrm>
          <a:off x="0" y="0"/>
          <a:ext cx="0" cy="0"/>
          <a:chOff x="0" y="0"/>
          <a:chExt cx="0" cy="0"/>
        </a:xfrm>
      </p:grpSpPr>
      <p:sp>
        <p:nvSpPr>
          <p:cNvPr id="161" name="Google Shape;161;p3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 name="Google Shape;162;p3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63" name="Google Shape;16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slide 1">
  <p:cSld name="main slide_1">
    <p:spTree>
      <p:nvGrpSpPr>
        <p:cNvPr id="1" name="Shape 166"/>
        <p:cNvGrpSpPr/>
        <p:nvPr/>
      </p:nvGrpSpPr>
      <p:grpSpPr>
        <a:xfrm>
          <a:off x="0" y="0"/>
          <a:ext cx="0" cy="0"/>
          <a:chOff x="0" y="0"/>
          <a:chExt cx="0" cy="0"/>
        </a:xfrm>
      </p:grpSpPr>
      <p:sp>
        <p:nvSpPr>
          <p:cNvPr id="167" name="Google Shape;167;p34"/>
          <p:cNvSpPr txBox="1">
            <a:spLocks noGrp="1"/>
          </p:cNvSpPr>
          <p:nvPr>
            <p:ph type="body" idx="1"/>
          </p:nvPr>
        </p:nvSpPr>
        <p:spPr>
          <a:xfrm>
            <a:off x="762000" y="1200150"/>
            <a:ext cx="8001000" cy="3372000"/>
          </a:xfrm>
          <a:prstGeom prst="rect">
            <a:avLst/>
          </a:prstGeom>
          <a:noFill/>
          <a:ln>
            <a:noFill/>
          </a:ln>
        </p:spPr>
        <p:txBody>
          <a:bodyPr spcFirstLastPara="1" wrap="square" lIns="91425" tIns="91425" rIns="91425" bIns="91425" anchor="t" anchorCtr="0">
            <a:normAutofit/>
          </a:bodyPr>
          <a:lstStyle>
            <a:lvl1pPr marL="457200" marR="0" lvl="0" indent="-228600" algn="l">
              <a:lnSpc>
                <a:spcPct val="120000"/>
              </a:lnSpc>
              <a:spcBef>
                <a:spcPts val="0"/>
              </a:spcBef>
              <a:spcAft>
                <a:spcPts val="0"/>
              </a:spcAft>
              <a:buClr>
                <a:schemeClr val="dk2"/>
              </a:buClr>
              <a:buSzPts val="1600"/>
              <a:buFont typeface="Arial"/>
              <a:buNone/>
              <a:defRPr sz="1600" b="0" i="0" u="none" strike="noStrike" cap="none">
                <a:solidFill>
                  <a:schemeClr val="dk2"/>
                </a:solidFill>
                <a:latin typeface="Avenir"/>
                <a:ea typeface="Avenir"/>
                <a:cs typeface="Avenir"/>
                <a:sym typeface="Avenir"/>
              </a:defRPr>
            </a:lvl1pPr>
            <a:lvl2pPr marL="914400" marR="0" lvl="1" indent="-228600" algn="l">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a:spcBef>
                <a:spcPts val="36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5pPr>
            <a:lvl6pPr marL="2743200" marR="0" lvl="5" indent="-342900" algn="l">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8" name="Google Shape;168;p34"/>
          <p:cNvSpPr txBox="1">
            <a:spLocks noGrp="1"/>
          </p:cNvSpPr>
          <p:nvPr>
            <p:ph type="title"/>
          </p:nvPr>
        </p:nvSpPr>
        <p:spPr>
          <a:xfrm>
            <a:off x="762000" y="285750"/>
            <a:ext cx="8001000" cy="381000"/>
          </a:xfrm>
          <a:prstGeom prst="rect">
            <a:avLst/>
          </a:prstGeom>
          <a:noFill/>
          <a:ln>
            <a:noFill/>
          </a:ln>
        </p:spPr>
        <p:txBody>
          <a:bodyPr spcFirstLastPara="1" wrap="square" lIns="91425" tIns="91425" rIns="91425" bIns="91425" anchor="t" anchorCtr="0">
            <a:normAutofit/>
          </a:bodyPr>
          <a:lstStyle>
            <a:lvl1pPr marR="0" lvl="0"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169" name="Google Shape;169;p34"/>
          <p:cNvSpPr txBox="1"/>
          <p:nvPr/>
        </p:nvSpPr>
        <p:spPr>
          <a:xfrm>
            <a:off x="8305800" y="480060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b="0" i="0" u="none" strike="noStrike" cap="none">
                <a:solidFill>
                  <a:srgbClr val="003A5B"/>
                </a:solidFill>
                <a:latin typeface="Arial"/>
                <a:ea typeface="Arial"/>
                <a:cs typeface="Arial"/>
                <a:sym typeface="Arial"/>
              </a:rPr>
              <a:t>‹#›</a:t>
            </a:fld>
            <a:endParaRPr sz="1400" b="0" i="0" u="none" strike="noStrike" cap="none">
              <a:solidFill>
                <a:srgbClr val="003A5B"/>
              </a:solidFill>
              <a:latin typeface="Arial"/>
              <a:ea typeface="Arial"/>
              <a:cs typeface="Arial"/>
              <a:sym typeface="Arial"/>
            </a:endParaRPr>
          </a:p>
        </p:txBody>
      </p:sp>
      <p:sp>
        <p:nvSpPr>
          <p:cNvPr id="170" name="Google Shape;170;p34"/>
          <p:cNvSpPr/>
          <p:nvPr/>
        </p:nvSpPr>
        <p:spPr>
          <a:xfrm>
            <a:off x="0" y="0"/>
            <a:ext cx="381000" cy="5143500"/>
          </a:xfrm>
          <a:prstGeom prst="rect">
            <a:avLst/>
          </a:prstGeom>
          <a:solidFill>
            <a:srgbClr val="003A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71" name="Google Shape;171;p34" descr="Untitled-1.png"/>
          <p:cNvPicPr preferRelativeResize="0"/>
          <p:nvPr/>
        </p:nvPicPr>
        <p:blipFill rotWithShape="1">
          <a:blip r:embed="rId2">
            <a:alphaModFix/>
          </a:blip>
          <a:srcRect/>
          <a:stretch/>
        </p:blipFill>
        <p:spPr>
          <a:xfrm>
            <a:off x="762001" y="4857750"/>
            <a:ext cx="1543050" cy="158606"/>
          </a:xfrm>
          <a:prstGeom prst="rect">
            <a:avLst/>
          </a:prstGeom>
          <a:noFill/>
          <a:ln>
            <a:noFill/>
          </a:ln>
        </p:spPr>
      </p:pic>
      <p:cxnSp>
        <p:nvCxnSpPr>
          <p:cNvPr id="172" name="Google Shape;172;p34"/>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cxnSp>
        <p:nvCxnSpPr>
          <p:cNvPr id="173" name="Google Shape;173;p34"/>
          <p:cNvCxnSpPr/>
          <p:nvPr/>
        </p:nvCxnSpPr>
        <p:spPr>
          <a:xfrm rot="10800000" flipH="1">
            <a:off x="8153400" y="4743450"/>
            <a:ext cx="228600" cy="228600"/>
          </a:xfrm>
          <a:prstGeom prst="straightConnector1">
            <a:avLst/>
          </a:prstGeom>
          <a:noFill/>
          <a:ln w="9525" cap="flat" cmpd="sng">
            <a:solidFill>
              <a:srgbClr val="A5A5A5"/>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slide">
  <p:cSld name="main slide_2">
    <p:spTree>
      <p:nvGrpSpPr>
        <p:cNvPr id="1" name="Shape 174"/>
        <p:cNvGrpSpPr/>
        <p:nvPr/>
      </p:nvGrpSpPr>
      <p:grpSpPr>
        <a:xfrm>
          <a:off x="0" y="0"/>
          <a:ext cx="0" cy="0"/>
          <a:chOff x="0" y="0"/>
          <a:chExt cx="0" cy="0"/>
        </a:xfrm>
      </p:grpSpPr>
      <p:sp>
        <p:nvSpPr>
          <p:cNvPr id="175" name="Google Shape;175;p35"/>
          <p:cNvSpPr txBox="1">
            <a:spLocks noGrp="1"/>
          </p:cNvSpPr>
          <p:nvPr>
            <p:ph type="body" idx="1"/>
          </p:nvPr>
        </p:nvSpPr>
        <p:spPr>
          <a:xfrm>
            <a:off x="762000" y="1200150"/>
            <a:ext cx="8001000" cy="3372000"/>
          </a:xfrm>
          <a:prstGeom prst="rect">
            <a:avLst/>
          </a:prstGeom>
          <a:noFill/>
          <a:ln>
            <a:noFill/>
          </a:ln>
        </p:spPr>
        <p:txBody>
          <a:bodyPr spcFirstLastPara="1" wrap="square" lIns="91425" tIns="45700" rIns="91425" bIns="45700" anchor="t" anchorCtr="0">
            <a:normAutofit/>
          </a:bodyPr>
          <a:lstStyle>
            <a:lvl1pPr marL="457200" marR="0" lvl="0" indent="-228600" algn="l">
              <a:lnSpc>
                <a:spcPct val="120000"/>
              </a:lnSpc>
              <a:spcBef>
                <a:spcPts val="0"/>
              </a:spcBef>
              <a:spcAft>
                <a:spcPts val="0"/>
              </a:spcAft>
              <a:buClr>
                <a:schemeClr val="dk2"/>
              </a:buClr>
              <a:buSzPts val="1600"/>
              <a:buFont typeface="Arial"/>
              <a:buNone/>
              <a:defRPr sz="1600" b="0" i="0" u="none" strike="noStrike" cap="none">
                <a:solidFill>
                  <a:schemeClr val="dk2"/>
                </a:solidFill>
                <a:latin typeface="Avenir"/>
                <a:ea typeface="Avenir"/>
                <a:cs typeface="Avenir"/>
                <a:sym typeface="Avenir"/>
              </a:defRPr>
            </a:lvl1pPr>
            <a:lvl2pPr marL="914400" marR="0" lvl="1" indent="-228600" algn="l">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a:spcBef>
                <a:spcPts val="36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5pPr>
            <a:lvl6pPr marL="2743200" marR="0" lvl="5" indent="-342900" algn="l">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p35"/>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177" name="Google Shape;177;p35"/>
          <p:cNvSpPr txBox="1"/>
          <p:nvPr/>
        </p:nvSpPr>
        <p:spPr>
          <a:xfrm>
            <a:off x="8305800" y="480060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b="0" i="0" u="none" strike="noStrike" cap="none">
                <a:solidFill>
                  <a:srgbClr val="003A5B"/>
                </a:solidFill>
                <a:latin typeface="Arial"/>
                <a:ea typeface="Arial"/>
                <a:cs typeface="Arial"/>
                <a:sym typeface="Arial"/>
              </a:rPr>
              <a:t>‹#›</a:t>
            </a:fld>
            <a:endParaRPr sz="1400" b="0" i="0" u="none" strike="noStrike" cap="none">
              <a:solidFill>
                <a:srgbClr val="003A5B"/>
              </a:solidFill>
              <a:latin typeface="Arial"/>
              <a:ea typeface="Arial"/>
              <a:cs typeface="Arial"/>
              <a:sym typeface="Arial"/>
            </a:endParaRPr>
          </a:p>
        </p:txBody>
      </p:sp>
      <p:sp>
        <p:nvSpPr>
          <p:cNvPr id="178" name="Google Shape;178;p35"/>
          <p:cNvSpPr/>
          <p:nvPr/>
        </p:nvSpPr>
        <p:spPr>
          <a:xfrm>
            <a:off x="0" y="0"/>
            <a:ext cx="381000" cy="5143500"/>
          </a:xfrm>
          <a:prstGeom prst="rect">
            <a:avLst/>
          </a:prstGeom>
          <a:solidFill>
            <a:srgbClr val="003A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79" name="Google Shape;179;p35" descr="Untitled-1.png"/>
          <p:cNvPicPr preferRelativeResize="0"/>
          <p:nvPr/>
        </p:nvPicPr>
        <p:blipFill rotWithShape="1">
          <a:blip r:embed="rId2">
            <a:alphaModFix/>
          </a:blip>
          <a:srcRect/>
          <a:stretch/>
        </p:blipFill>
        <p:spPr>
          <a:xfrm>
            <a:off x="762001" y="4857750"/>
            <a:ext cx="1543050" cy="158606"/>
          </a:xfrm>
          <a:prstGeom prst="rect">
            <a:avLst/>
          </a:prstGeom>
          <a:noFill/>
          <a:ln>
            <a:noFill/>
          </a:ln>
        </p:spPr>
      </p:pic>
      <p:cxnSp>
        <p:nvCxnSpPr>
          <p:cNvPr id="180" name="Google Shape;180;p35"/>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cxnSp>
        <p:nvCxnSpPr>
          <p:cNvPr id="181" name="Google Shape;181;p35"/>
          <p:cNvCxnSpPr/>
          <p:nvPr/>
        </p:nvCxnSpPr>
        <p:spPr>
          <a:xfrm rot="10800000" flipH="1">
            <a:off x="8153400" y="4743450"/>
            <a:ext cx="228600" cy="228600"/>
          </a:xfrm>
          <a:prstGeom prst="straightConnector1">
            <a:avLst/>
          </a:prstGeom>
          <a:noFill/>
          <a:ln w="9525" cap="flat" cmpd="sng">
            <a:solidFill>
              <a:srgbClr val="A5A5A5"/>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slide 1 1">
  <p:cSld name="main slide_2_1">
    <p:spTree>
      <p:nvGrpSpPr>
        <p:cNvPr id="1" name="Shape 182"/>
        <p:cNvGrpSpPr/>
        <p:nvPr/>
      </p:nvGrpSpPr>
      <p:grpSpPr>
        <a:xfrm>
          <a:off x="0" y="0"/>
          <a:ext cx="0" cy="0"/>
          <a:chOff x="0" y="0"/>
          <a:chExt cx="0" cy="0"/>
        </a:xfrm>
      </p:grpSpPr>
      <p:pic>
        <p:nvPicPr>
          <p:cNvPr id="183" name="Google Shape;183;p36"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184" name="Google Shape;184;p36"/>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185" name="Google Shape;185;p36"/>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cxnSp>
        <p:nvCxnSpPr>
          <p:cNvPr id="186" name="Google Shape;186;p36"/>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187" name="Google Shape;187;p36"/>
          <p:cNvSpPr txBox="1">
            <a:spLocks noGrp="1"/>
          </p:cNvSpPr>
          <p:nvPr>
            <p:ph type="body" idx="1"/>
          </p:nvPr>
        </p:nvSpPr>
        <p:spPr>
          <a:xfrm>
            <a:off x="762000" y="1158575"/>
            <a:ext cx="7971600" cy="346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8" name="Google Shape;188;p36"/>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slide 1 1 1">
  <p:cSld name="main slide 1">
    <p:spTree>
      <p:nvGrpSpPr>
        <p:cNvPr id="1" name="Shape 189"/>
        <p:cNvGrpSpPr/>
        <p:nvPr/>
      </p:nvGrpSpPr>
      <p:grpSpPr>
        <a:xfrm>
          <a:off x="0" y="0"/>
          <a:ext cx="0" cy="0"/>
          <a:chOff x="0" y="0"/>
          <a:chExt cx="0" cy="0"/>
        </a:xfrm>
      </p:grpSpPr>
      <p:sp>
        <p:nvSpPr>
          <p:cNvPr id="190" name="Google Shape;190;p37"/>
          <p:cNvSpPr txBox="1">
            <a:spLocks noGrp="1"/>
          </p:cNvSpPr>
          <p:nvPr>
            <p:ph type="body" idx="1"/>
          </p:nvPr>
        </p:nvSpPr>
        <p:spPr>
          <a:xfrm>
            <a:off x="762000" y="1200150"/>
            <a:ext cx="8001000" cy="3372000"/>
          </a:xfrm>
          <a:prstGeom prst="rect">
            <a:avLst/>
          </a:prstGeom>
          <a:noFill/>
          <a:ln>
            <a:noFill/>
          </a:ln>
        </p:spPr>
        <p:txBody>
          <a:bodyPr spcFirstLastPara="1" wrap="square" lIns="91425" tIns="91425" rIns="91425" bIns="91425" anchor="t" anchorCtr="0">
            <a:normAutofit/>
          </a:bodyPr>
          <a:lstStyle>
            <a:lvl1pPr marL="457200" marR="0" lvl="0" indent="-381000" algn="l">
              <a:lnSpc>
                <a:spcPct val="120000"/>
              </a:lnSpc>
              <a:spcBef>
                <a:spcPts val="0"/>
              </a:spcBef>
              <a:spcAft>
                <a:spcPts val="0"/>
              </a:spcAft>
              <a:buClr>
                <a:srgbClr val="3F3F42"/>
              </a:buClr>
              <a:buSzPts val="2400"/>
              <a:buFont typeface="Avenir"/>
              <a:buChar char="●"/>
              <a:defRPr sz="2400" i="0" u="none" strike="noStrike" cap="none">
                <a:solidFill>
                  <a:srgbClr val="3F3F42"/>
                </a:solidFill>
                <a:latin typeface="Avenir"/>
                <a:ea typeface="Avenir"/>
                <a:cs typeface="Avenir"/>
                <a:sym typeface="Avenir"/>
              </a:defRPr>
            </a:lvl1pPr>
            <a:lvl2pPr marL="914400" marR="0" lvl="1" indent="-342900" algn="l">
              <a:lnSpc>
                <a:spcPct val="100000"/>
              </a:lnSpc>
              <a:spcBef>
                <a:spcPts val="48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2pPr>
            <a:lvl3pPr marL="1371600" marR="0" lvl="2" indent="-342900" algn="l">
              <a:lnSpc>
                <a:spcPct val="100000"/>
              </a:lnSpc>
              <a:spcBef>
                <a:spcPts val="40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3pPr>
            <a:lvl4pPr marL="1828800" marR="0" lvl="3"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4pPr>
            <a:lvl5pPr marL="2286000" marR="0" lvl="4"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5pPr>
            <a:lvl6pPr marL="2743200" marR="0" lvl="5"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6pPr>
            <a:lvl7pPr marL="3200400" marR="0" lvl="6"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7pPr>
            <a:lvl8pPr marL="3657600" marR="0" lvl="7"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8pPr>
            <a:lvl9pPr marL="4114800" marR="0" lvl="8" indent="-342900" algn="l">
              <a:lnSpc>
                <a:spcPct val="100000"/>
              </a:lnSpc>
              <a:spcBef>
                <a:spcPts val="360"/>
              </a:spcBef>
              <a:spcAft>
                <a:spcPts val="0"/>
              </a:spcAft>
              <a:buClr>
                <a:srgbClr val="3F3F42"/>
              </a:buClr>
              <a:buSzPts val="1800"/>
              <a:buFont typeface="Avenir"/>
              <a:buChar char="■"/>
              <a:defRPr sz="1800" i="0" u="none" strike="noStrike" cap="none">
                <a:solidFill>
                  <a:srgbClr val="3F3F42"/>
                </a:solidFill>
                <a:latin typeface="Avenir"/>
                <a:ea typeface="Avenir"/>
                <a:cs typeface="Avenir"/>
                <a:sym typeface="Avenir"/>
              </a:defRPr>
            </a:lvl9pPr>
          </a:lstStyle>
          <a:p>
            <a:endParaRPr/>
          </a:p>
        </p:txBody>
      </p:sp>
      <p:sp>
        <p:nvSpPr>
          <p:cNvPr id="191" name="Google Shape;191;p37"/>
          <p:cNvSpPr txBox="1">
            <a:spLocks noGrp="1"/>
          </p:cNvSpPr>
          <p:nvPr>
            <p:ph type="title"/>
          </p:nvPr>
        </p:nvSpPr>
        <p:spPr>
          <a:xfrm>
            <a:off x="762000" y="285750"/>
            <a:ext cx="8001000" cy="381000"/>
          </a:xfrm>
          <a:prstGeom prst="rect">
            <a:avLst/>
          </a:prstGeom>
          <a:noFill/>
          <a:ln>
            <a:noFill/>
          </a:ln>
        </p:spPr>
        <p:txBody>
          <a:bodyPr spcFirstLastPara="1" wrap="square" lIns="91425" tIns="91425" rIns="91425" bIns="91425" anchor="t" anchorCtr="0">
            <a:normAutofit/>
          </a:bodyPr>
          <a:lstStyle>
            <a:lvl1pPr marR="0" lvl="0" algn="l">
              <a:lnSpc>
                <a:spcPct val="90000"/>
              </a:lnSpc>
              <a:spcBef>
                <a:spcPts val="0"/>
              </a:spcBef>
              <a:spcAft>
                <a:spcPts val="0"/>
              </a:spcAft>
              <a:buClr>
                <a:srgbClr val="00446D"/>
              </a:buClr>
              <a:buSzPts val="3600"/>
              <a:buFont typeface="Georgia"/>
              <a:buNone/>
              <a:defRPr sz="3600" b="1" i="0" u="none" strike="noStrike" cap="none">
                <a:solidFill>
                  <a:srgbClr val="00446D"/>
                </a:solidFill>
                <a:latin typeface="Georgia"/>
                <a:ea typeface="Georgia"/>
                <a:cs typeface="Georgia"/>
                <a:sym typeface="Georgia"/>
              </a:defRPr>
            </a:lvl1pPr>
            <a:lvl2pPr marR="0" lvl="1" algn="l">
              <a:lnSpc>
                <a:spcPct val="90000"/>
              </a:lnSpc>
              <a:spcBef>
                <a:spcPts val="0"/>
              </a:spcBef>
              <a:spcAft>
                <a:spcPts val="0"/>
              </a:spcAft>
              <a:buClr>
                <a:srgbClr val="00446D"/>
              </a:buClr>
              <a:buSzPts val="3600"/>
              <a:buFont typeface="Georgia"/>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Clr>
                <a:srgbClr val="00446D"/>
              </a:buClr>
              <a:buSzPts val="3600"/>
              <a:buFont typeface="Georgia"/>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Clr>
                <a:srgbClr val="00446D"/>
              </a:buClr>
              <a:buSzPts val="3600"/>
              <a:buFont typeface="Georgia"/>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Clr>
                <a:srgbClr val="00446D"/>
              </a:buClr>
              <a:buSzPts val="3600"/>
              <a:buFont typeface="Georgia"/>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Clr>
                <a:srgbClr val="003F63"/>
              </a:buClr>
              <a:buSzPts val="3600"/>
              <a:buFont typeface="Avenir"/>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Clr>
                <a:srgbClr val="003F63"/>
              </a:buClr>
              <a:buSzPts val="3600"/>
              <a:buFont typeface="Avenir"/>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Clr>
                <a:srgbClr val="003F63"/>
              </a:buClr>
              <a:buSzPts val="3600"/>
              <a:buFont typeface="Avenir"/>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Clr>
                <a:srgbClr val="003F63"/>
              </a:buClr>
              <a:buSzPts val="3600"/>
              <a:buFont typeface="Avenir"/>
              <a:buNone/>
              <a:defRPr sz="3600" b="0" i="0" u="none" strike="noStrike" cap="none">
                <a:solidFill>
                  <a:srgbClr val="003F63"/>
                </a:solidFill>
                <a:latin typeface="Avenir"/>
                <a:ea typeface="Avenir"/>
                <a:cs typeface="Avenir"/>
                <a:sym typeface="Avenir"/>
              </a:defRPr>
            </a:lvl9pPr>
          </a:lstStyle>
          <a:p>
            <a:endParaRPr/>
          </a:p>
        </p:txBody>
      </p:sp>
      <p:sp>
        <p:nvSpPr>
          <p:cNvPr id="192" name="Google Shape;192;p37"/>
          <p:cNvSpPr txBox="1"/>
          <p:nvPr/>
        </p:nvSpPr>
        <p:spPr>
          <a:xfrm>
            <a:off x="8305800" y="4800600"/>
            <a:ext cx="533400" cy="27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5B"/>
              </a:buClr>
              <a:buSzPts val="350"/>
              <a:buFont typeface="Arial"/>
              <a:buNone/>
            </a:pPr>
            <a:fld id="{00000000-1234-1234-1234-123412341234}" type="slidenum">
              <a:rPr lang="en" sz="1400" b="0" i="0" u="none" strike="noStrike" cap="none">
                <a:solidFill>
                  <a:srgbClr val="003A5B"/>
                </a:solidFill>
                <a:latin typeface="Arial"/>
                <a:ea typeface="Arial"/>
                <a:cs typeface="Arial"/>
                <a:sym typeface="Arial"/>
              </a:rPr>
              <a:t>‹#›</a:t>
            </a:fld>
            <a:endParaRPr sz="1400" b="0" i="0" u="none" strike="noStrike" cap="none">
              <a:solidFill>
                <a:srgbClr val="003A5B"/>
              </a:solidFill>
              <a:latin typeface="Arial"/>
              <a:ea typeface="Arial"/>
              <a:cs typeface="Arial"/>
              <a:sym typeface="Arial"/>
            </a:endParaRPr>
          </a:p>
        </p:txBody>
      </p:sp>
      <p:sp>
        <p:nvSpPr>
          <p:cNvPr id="193" name="Google Shape;193;p37"/>
          <p:cNvSpPr/>
          <p:nvPr/>
        </p:nvSpPr>
        <p:spPr>
          <a:xfrm>
            <a:off x="0" y="0"/>
            <a:ext cx="381000" cy="5143500"/>
          </a:xfrm>
          <a:prstGeom prst="rect">
            <a:avLst/>
          </a:prstGeom>
          <a:solidFill>
            <a:srgbClr val="003A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Arial"/>
              <a:ea typeface="Arial"/>
              <a:cs typeface="Arial"/>
              <a:sym typeface="Arial"/>
            </a:endParaRPr>
          </a:p>
        </p:txBody>
      </p:sp>
      <p:pic>
        <p:nvPicPr>
          <p:cNvPr id="194" name="Google Shape;194;p37" descr="Untitled-1.png"/>
          <p:cNvPicPr preferRelativeResize="0"/>
          <p:nvPr/>
        </p:nvPicPr>
        <p:blipFill rotWithShape="1">
          <a:blip r:embed="rId2">
            <a:alphaModFix/>
          </a:blip>
          <a:srcRect/>
          <a:stretch/>
        </p:blipFill>
        <p:spPr>
          <a:xfrm>
            <a:off x="762000" y="4857750"/>
            <a:ext cx="1543050" cy="158625"/>
          </a:xfrm>
          <a:prstGeom prst="rect">
            <a:avLst/>
          </a:prstGeom>
          <a:noFill/>
          <a:ln>
            <a:noFill/>
          </a:ln>
        </p:spPr>
      </p:pic>
      <p:cxnSp>
        <p:nvCxnSpPr>
          <p:cNvPr id="195" name="Google Shape;195;p37"/>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cxnSp>
        <p:nvCxnSpPr>
          <p:cNvPr id="196" name="Google Shape;196;p37"/>
          <p:cNvCxnSpPr/>
          <p:nvPr/>
        </p:nvCxnSpPr>
        <p:spPr>
          <a:xfrm rot="10800000" flipH="1">
            <a:off x="8153400" y="4743450"/>
            <a:ext cx="228600" cy="228600"/>
          </a:xfrm>
          <a:prstGeom prst="straightConnector1">
            <a:avLst/>
          </a:prstGeom>
          <a:noFill/>
          <a:ln w="9525" cap="flat" cmpd="sng">
            <a:solidFill>
              <a:srgbClr val="A5A5A5"/>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slide 2">
  <p:cSld name="main slide_3">
    <p:spTree>
      <p:nvGrpSpPr>
        <p:cNvPr id="1" name="Shape 197"/>
        <p:cNvGrpSpPr/>
        <p:nvPr/>
      </p:nvGrpSpPr>
      <p:grpSpPr>
        <a:xfrm>
          <a:off x="0" y="0"/>
          <a:ext cx="0" cy="0"/>
          <a:chOff x="0" y="0"/>
          <a:chExt cx="0" cy="0"/>
        </a:xfrm>
      </p:grpSpPr>
      <p:sp>
        <p:nvSpPr>
          <p:cNvPr id="198" name="Google Shape;198;p38"/>
          <p:cNvSpPr txBox="1">
            <a:spLocks noGrp="1"/>
          </p:cNvSpPr>
          <p:nvPr>
            <p:ph type="body" idx="1"/>
          </p:nvPr>
        </p:nvSpPr>
        <p:spPr>
          <a:xfrm>
            <a:off x="762000" y="1200150"/>
            <a:ext cx="8001000" cy="3372000"/>
          </a:xfrm>
          <a:prstGeom prst="rect">
            <a:avLst/>
          </a:prstGeom>
          <a:noFill/>
          <a:ln>
            <a:noFill/>
          </a:ln>
        </p:spPr>
        <p:txBody>
          <a:bodyPr spcFirstLastPara="1" wrap="square" lIns="91425" tIns="45700" rIns="91425" bIns="45700" anchor="t" anchorCtr="0">
            <a:normAutofit/>
          </a:bodyPr>
          <a:lstStyle>
            <a:lvl1pPr marL="457200" marR="0" lvl="0" indent="-228600" algn="l">
              <a:lnSpc>
                <a:spcPct val="120000"/>
              </a:lnSpc>
              <a:spcBef>
                <a:spcPts val="0"/>
              </a:spcBef>
              <a:spcAft>
                <a:spcPts val="0"/>
              </a:spcAft>
              <a:buClr>
                <a:schemeClr val="dk2"/>
              </a:buClr>
              <a:buSzPts val="1600"/>
              <a:buFont typeface="Arial"/>
              <a:buNone/>
              <a:defRPr sz="1600" b="0" i="0" u="none" strike="noStrike" cap="none">
                <a:solidFill>
                  <a:schemeClr val="dk2"/>
                </a:solidFill>
                <a:latin typeface="Avenir"/>
                <a:ea typeface="Avenir"/>
                <a:cs typeface="Avenir"/>
                <a:sym typeface="Avenir"/>
              </a:defRPr>
            </a:lvl1pPr>
            <a:lvl2pPr marL="914400" marR="0" lvl="1" indent="-228600" algn="l">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a:spcBef>
                <a:spcPts val="360"/>
              </a:spcBef>
              <a:spcAft>
                <a:spcPts val="0"/>
              </a:spcAft>
              <a:buClr>
                <a:schemeClr val="lt1"/>
              </a:buClr>
              <a:buSzPts val="1800"/>
              <a:buFont typeface="Arial"/>
              <a:buNone/>
              <a:defRPr sz="1800" b="0" i="0" u="none" strike="noStrike" cap="none">
                <a:solidFill>
                  <a:schemeClr val="lt1"/>
                </a:solidFill>
                <a:latin typeface="Avenir"/>
                <a:ea typeface="Avenir"/>
                <a:cs typeface="Avenir"/>
                <a:sym typeface="Avenir"/>
              </a:defRPr>
            </a:lvl5pPr>
            <a:lvl6pPr marL="2743200" marR="0" lvl="5" indent="-342900" algn="l">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spcBef>
                <a:spcPts val="1200"/>
              </a:spcBef>
              <a:spcAft>
                <a:spcPts val="12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 name="Google Shape;199;p38"/>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00" name="Google Shape;200;p38"/>
          <p:cNvSpPr txBox="1"/>
          <p:nvPr/>
        </p:nvSpPr>
        <p:spPr>
          <a:xfrm>
            <a:off x="8305800" y="480060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400" b="0" i="0" u="none" strike="noStrike" cap="none">
                <a:solidFill>
                  <a:srgbClr val="003A5B"/>
                </a:solidFill>
                <a:latin typeface="Arial"/>
                <a:ea typeface="Arial"/>
                <a:cs typeface="Arial"/>
                <a:sym typeface="Arial"/>
              </a:rPr>
              <a:t>‹#›</a:t>
            </a:fld>
            <a:endParaRPr sz="1400" b="0" i="0" u="none" strike="noStrike" cap="none">
              <a:solidFill>
                <a:srgbClr val="003A5B"/>
              </a:solidFill>
              <a:latin typeface="Arial"/>
              <a:ea typeface="Arial"/>
              <a:cs typeface="Arial"/>
              <a:sym typeface="Arial"/>
            </a:endParaRPr>
          </a:p>
        </p:txBody>
      </p:sp>
      <p:sp>
        <p:nvSpPr>
          <p:cNvPr id="201" name="Google Shape;201;p38"/>
          <p:cNvSpPr/>
          <p:nvPr/>
        </p:nvSpPr>
        <p:spPr>
          <a:xfrm>
            <a:off x="0" y="0"/>
            <a:ext cx="381000" cy="5143500"/>
          </a:xfrm>
          <a:prstGeom prst="rect">
            <a:avLst/>
          </a:prstGeom>
          <a:solidFill>
            <a:srgbClr val="003A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202" name="Google Shape;202;p38" descr="Untitled-1.png"/>
          <p:cNvPicPr preferRelativeResize="0"/>
          <p:nvPr/>
        </p:nvPicPr>
        <p:blipFill rotWithShape="1">
          <a:blip r:embed="rId2">
            <a:alphaModFix/>
          </a:blip>
          <a:srcRect/>
          <a:stretch/>
        </p:blipFill>
        <p:spPr>
          <a:xfrm>
            <a:off x="762001" y="4857750"/>
            <a:ext cx="1543050" cy="158606"/>
          </a:xfrm>
          <a:prstGeom prst="rect">
            <a:avLst/>
          </a:prstGeom>
          <a:noFill/>
          <a:ln>
            <a:noFill/>
          </a:ln>
        </p:spPr>
      </p:pic>
      <p:cxnSp>
        <p:nvCxnSpPr>
          <p:cNvPr id="203" name="Google Shape;203;p38"/>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cxnSp>
        <p:nvCxnSpPr>
          <p:cNvPr id="204" name="Google Shape;204;p38"/>
          <p:cNvCxnSpPr/>
          <p:nvPr/>
        </p:nvCxnSpPr>
        <p:spPr>
          <a:xfrm rot="10800000" flipH="1">
            <a:off x="8153400" y="4743450"/>
            <a:ext cx="228600" cy="228600"/>
          </a:xfrm>
          <a:prstGeom prst="straightConnector1">
            <a:avLst/>
          </a:prstGeom>
          <a:noFill/>
          <a:ln w="9525" cap="flat" cmpd="sng">
            <a:solidFill>
              <a:srgbClr val="A5A5A5"/>
            </a:solidFill>
            <a:prstDash val="solid"/>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CUSTOM_22_1">
    <p:spTree>
      <p:nvGrpSpPr>
        <p:cNvPr id="1" name="Shape 205"/>
        <p:cNvGrpSpPr/>
        <p:nvPr/>
      </p:nvGrpSpPr>
      <p:grpSpPr>
        <a:xfrm>
          <a:off x="0" y="0"/>
          <a:ext cx="0" cy="0"/>
          <a:chOff x="0" y="0"/>
          <a:chExt cx="0" cy="0"/>
        </a:xfrm>
      </p:grpSpPr>
      <p:sp>
        <p:nvSpPr>
          <p:cNvPr id="206" name="Google Shape;206;p39"/>
          <p:cNvSpPr txBox="1">
            <a:spLocks noGrp="1"/>
          </p:cNvSpPr>
          <p:nvPr>
            <p:ph type="subTitle" idx="1"/>
          </p:nvPr>
        </p:nvSpPr>
        <p:spPr>
          <a:xfrm>
            <a:off x="1244988" y="1897175"/>
            <a:ext cx="3008700" cy="4428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800"/>
              <a:buNone/>
              <a:defRPr sz="1800">
                <a:solidFill>
                  <a:schemeClr val="dk2"/>
                </a:solidFill>
              </a:defRPr>
            </a:lvl1pPr>
            <a:lvl2pPr lvl="1" algn="ctr">
              <a:spcBef>
                <a:spcPts val="0"/>
              </a:spcBef>
              <a:spcAft>
                <a:spcPts val="0"/>
              </a:spcAft>
              <a:buClr>
                <a:schemeClr val="dk2"/>
              </a:buClr>
              <a:buSzPts val="1800"/>
              <a:buNone/>
              <a:defRPr sz="1800">
                <a:solidFill>
                  <a:schemeClr val="dk2"/>
                </a:solidFill>
              </a:defRPr>
            </a:lvl2pPr>
            <a:lvl3pPr lvl="2" algn="ctr">
              <a:spcBef>
                <a:spcPts val="0"/>
              </a:spcBef>
              <a:spcAft>
                <a:spcPts val="0"/>
              </a:spcAft>
              <a:buClr>
                <a:schemeClr val="dk2"/>
              </a:buClr>
              <a:buSzPts val="1800"/>
              <a:buNone/>
              <a:defRPr sz="1800">
                <a:solidFill>
                  <a:schemeClr val="dk2"/>
                </a:solidFill>
              </a:defRPr>
            </a:lvl3pPr>
            <a:lvl4pPr lvl="3" algn="ctr">
              <a:spcBef>
                <a:spcPts val="0"/>
              </a:spcBef>
              <a:spcAft>
                <a:spcPts val="0"/>
              </a:spcAft>
              <a:buClr>
                <a:schemeClr val="dk2"/>
              </a:buClr>
              <a:buSzPts val="1800"/>
              <a:buNone/>
              <a:defRPr sz="1800">
                <a:solidFill>
                  <a:schemeClr val="dk2"/>
                </a:solidFill>
              </a:defRPr>
            </a:lvl4pPr>
            <a:lvl5pPr lvl="4" algn="ctr">
              <a:spcBef>
                <a:spcPts val="0"/>
              </a:spcBef>
              <a:spcAft>
                <a:spcPts val="0"/>
              </a:spcAft>
              <a:buClr>
                <a:schemeClr val="dk2"/>
              </a:buClr>
              <a:buSzPts val="1800"/>
              <a:buNone/>
              <a:defRPr sz="1800">
                <a:solidFill>
                  <a:schemeClr val="dk2"/>
                </a:solidFill>
              </a:defRPr>
            </a:lvl5pPr>
            <a:lvl6pPr lvl="5" algn="ctr">
              <a:spcBef>
                <a:spcPts val="0"/>
              </a:spcBef>
              <a:spcAft>
                <a:spcPts val="0"/>
              </a:spcAft>
              <a:buClr>
                <a:schemeClr val="dk2"/>
              </a:buClr>
              <a:buSzPts val="1800"/>
              <a:buNone/>
              <a:defRPr sz="1800">
                <a:solidFill>
                  <a:schemeClr val="dk2"/>
                </a:solidFill>
              </a:defRPr>
            </a:lvl6pPr>
            <a:lvl7pPr lvl="6" algn="ctr">
              <a:spcBef>
                <a:spcPts val="0"/>
              </a:spcBef>
              <a:spcAft>
                <a:spcPts val="0"/>
              </a:spcAft>
              <a:buClr>
                <a:schemeClr val="dk2"/>
              </a:buClr>
              <a:buSzPts val="1800"/>
              <a:buNone/>
              <a:defRPr sz="1800">
                <a:solidFill>
                  <a:schemeClr val="dk2"/>
                </a:solidFill>
              </a:defRPr>
            </a:lvl7pPr>
            <a:lvl8pPr lvl="7" algn="ctr">
              <a:spcBef>
                <a:spcPts val="0"/>
              </a:spcBef>
              <a:spcAft>
                <a:spcPts val="0"/>
              </a:spcAft>
              <a:buClr>
                <a:schemeClr val="dk2"/>
              </a:buClr>
              <a:buSzPts val="1800"/>
              <a:buNone/>
              <a:defRPr sz="1800">
                <a:solidFill>
                  <a:schemeClr val="dk2"/>
                </a:solidFill>
              </a:defRPr>
            </a:lvl8pPr>
            <a:lvl9pPr lvl="8" algn="ctr">
              <a:spcBef>
                <a:spcPts val="0"/>
              </a:spcBef>
              <a:spcAft>
                <a:spcPts val="0"/>
              </a:spcAft>
              <a:buClr>
                <a:schemeClr val="dk2"/>
              </a:buClr>
              <a:buSzPts val="1800"/>
              <a:buNone/>
              <a:defRPr sz="1800">
                <a:solidFill>
                  <a:schemeClr val="dk2"/>
                </a:solidFill>
              </a:defRPr>
            </a:lvl9pPr>
          </a:lstStyle>
          <a:p>
            <a:endParaRPr/>
          </a:p>
        </p:txBody>
      </p:sp>
      <p:sp>
        <p:nvSpPr>
          <p:cNvPr id="207" name="Google Shape;207;p39"/>
          <p:cNvSpPr txBox="1">
            <a:spLocks noGrp="1"/>
          </p:cNvSpPr>
          <p:nvPr>
            <p:ph type="subTitle" idx="2"/>
          </p:nvPr>
        </p:nvSpPr>
        <p:spPr>
          <a:xfrm>
            <a:off x="1238525" y="2595325"/>
            <a:ext cx="3008700" cy="123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1400"/>
              <a:buNone/>
              <a:defRPr sz="1400">
                <a:solidFill>
                  <a:schemeClr val="dk1"/>
                </a:solidFill>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a:endParaRPr/>
          </a:p>
        </p:txBody>
      </p:sp>
      <p:sp>
        <p:nvSpPr>
          <p:cNvPr id="208" name="Google Shape;208;p39"/>
          <p:cNvSpPr txBox="1">
            <a:spLocks noGrp="1"/>
          </p:cNvSpPr>
          <p:nvPr>
            <p:ph type="subTitle" idx="3"/>
          </p:nvPr>
        </p:nvSpPr>
        <p:spPr>
          <a:xfrm>
            <a:off x="4893617" y="1897175"/>
            <a:ext cx="3005400" cy="4428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800"/>
              <a:buNone/>
              <a:defRPr sz="1800">
                <a:solidFill>
                  <a:schemeClr val="dk2"/>
                </a:solidFill>
              </a:defRPr>
            </a:lvl1pPr>
            <a:lvl2pPr lvl="1" algn="ctr">
              <a:spcBef>
                <a:spcPts val="0"/>
              </a:spcBef>
              <a:spcAft>
                <a:spcPts val="0"/>
              </a:spcAft>
              <a:buClr>
                <a:schemeClr val="dk2"/>
              </a:buClr>
              <a:buSzPts val="1800"/>
              <a:buNone/>
              <a:defRPr sz="1800">
                <a:solidFill>
                  <a:schemeClr val="dk2"/>
                </a:solidFill>
              </a:defRPr>
            </a:lvl2pPr>
            <a:lvl3pPr lvl="2" algn="ctr">
              <a:spcBef>
                <a:spcPts val="0"/>
              </a:spcBef>
              <a:spcAft>
                <a:spcPts val="0"/>
              </a:spcAft>
              <a:buClr>
                <a:schemeClr val="dk2"/>
              </a:buClr>
              <a:buSzPts val="1800"/>
              <a:buNone/>
              <a:defRPr sz="1800">
                <a:solidFill>
                  <a:schemeClr val="dk2"/>
                </a:solidFill>
              </a:defRPr>
            </a:lvl3pPr>
            <a:lvl4pPr lvl="3" algn="ctr">
              <a:spcBef>
                <a:spcPts val="0"/>
              </a:spcBef>
              <a:spcAft>
                <a:spcPts val="0"/>
              </a:spcAft>
              <a:buClr>
                <a:schemeClr val="dk2"/>
              </a:buClr>
              <a:buSzPts val="1800"/>
              <a:buNone/>
              <a:defRPr sz="1800">
                <a:solidFill>
                  <a:schemeClr val="dk2"/>
                </a:solidFill>
              </a:defRPr>
            </a:lvl4pPr>
            <a:lvl5pPr lvl="4" algn="ctr">
              <a:spcBef>
                <a:spcPts val="0"/>
              </a:spcBef>
              <a:spcAft>
                <a:spcPts val="0"/>
              </a:spcAft>
              <a:buClr>
                <a:schemeClr val="dk2"/>
              </a:buClr>
              <a:buSzPts val="1800"/>
              <a:buNone/>
              <a:defRPr sz="1800">
                <a:solidFill>
                  <a:schemeClr val="dk2"/>
                </a:solidFill>
              </a:defRPr>
            </a:lvl5pPr>
            <a:lvl6pPr lvl="5" algn="ctr">
              <a:spcBef>
                <a:spcPts val="0"/>
              </a:spcBef>
              <a:spcAft>
                <a:spcPts val="0"/>
              </a:spcAft>
              <a:buClr>
                <a:schemeClr val="dk2"/>
              </a:buClr>
              <a:buSzPts val="1800"/>
              <a:buNone/>
              <a:defRPr sz="1800">
                <a:solidFill>
                  <a:schemeClr val="dk2"/>
                </a:solidFill>
              </a:defRPr>
            </a:lvl6pPr>
            <a:lvl7pPr lvl="6" algn="ctr">
              <a:spcBef>
                <a:spcPts val="0"/>
              </a:spcBef>
              <a:spcAft>
                <a:spcPts val="0"/>
              </a:spcAft>
              <a:buClr>
                <a:schemeClr val="dk2"/>
              </a:buClr>
              <a:buSzPts val="1800"/>
              <a:buNone/>
              <a:defRPr sz="1800">
                <a:solidFill>
                  <a:schemeClr val="dk2"/>
                </a:solidFill>
              </a:defRPr>
            </a:lvl7pPr>
            <a:lvl8pPr lvl="7" algn="ctr">
              <a:spcBef>
                <a:spcPts val="0"/>
              </a:spcBef>
              <a:spcAft>
                <a:spcPts val="0"/>
              </a:spcAft>
              <a:buClr>
                <a:schemeClr val="dk2"/>
              </a:buClr>
              <a:buSzPts val="1800"/>
              <a:buNone/>
              <a:defRPr sz="1800">
                <a:solidFill>
                  <a:schemeClr val="dk2"/>
                </a:solidFill>
              </a:defRPr>
            </a:lvl8pPr>
            <a:lvl9pPr lvl="8" algn="ctr">
              <a:spcBef>
                <a:spcPts val="0"/>
              </a:spcBef>
              <a:spcAft>
                <a:spcPts val="0"/>
              </a:spcAft>
              <a:buClr>
                <a:schemeClr val="dk2"/>
              </a:buClr>
              <a:buSzPts val="1800"/>
              <a:buNone/>
              <a:defRPr sz="1800">
                <a:solidFill>
                  <a:schemeClr val="dk2"/>
                </a:solidFill>
              </a:defRPr>
            </a:lvl9pPr>
          </a:lstStyle>
          <a:p>
            <a:endParaRPr/>
          </a:p>
        </p:txBody>
      </p:sp>
      <p:sp>
        <p:nvSpPr>
          <p:cNvPr id="209" name="Google Shape;209;p39"/>
          <p:cNvSpPr txBox="1">
            <a:spLocks noGrp="1"/>
          </p:cNvSpPr>
          <p:nvPr>
            <p:ph type="subTitle" idx="4"/>
          </p:nvPr>
        </p:nvSpPr>
        <p:spPr>
          <a:xfrm>
            <a:off x="4886911" y="2595325"/>
            <a:ext cx="3008700" cy="123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1400"/>
              <a:buNone/>
              <a:defRPr sz="1400">
                <a:solidFill>
                  <a:schemeClr val="dk1"/>
                </a:solidFill>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a:endParaRPr/>
          </a:p>
        </p:txBody>
      </p:sp>
      <p:sp>
        <p:nvSpPr>
          <p:cNvPr id="210" name="Google Shape;210;p39"/>
          <p:cNvSpPr/>
          <p:nvPr/>
        </p:nvSpPr>
        <p:spPr>
          <a:xfrm>
            <a:off x="-32400" y="-28700"/>
            <a:ext cx="92088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9"/>
          <p:cNvSpPr/>
          <p:nvPr/>
        </p:nvSpPr>
        <p:spPr>
          <a:xfrm rot="10800000">
            <a:off x="-79050" y="4606700"/>
            <a:ext cx="9302100" cy="56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9"/>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rmAutofit/>
          </a:bodyPr>
          <a:lstStyle>
            <a:lvl1pPr lvl="0" algn="ctr">
              <a:spcBef>
                <a:spcPts val="0"/>
              </a:spcBef>
              <a:spcAft>
                <a:spcPts val="0"/>
              </a:spcAft>
              <a:buSzPts val="2100"/>
              <a:buNone/>
              <a:defRPr sz="2500" b="1"/>
            </a:lvl1pPr>
            <a:lvl2pPr lvl="1" algn="ctr">
              <a:spcBef>
                <a:spcPts val="0"/>
              </a:spcBef>
              <a:spcAft>
                <a:spcPts val="0"/>
              </a:spcAft>
              <a:buSzPts val="2100"/>
              <a:buFont typeface="Montserrat"/>
              <a:buNone/>
              <a:defRPr sz="2100" b="1">
                <a:latin typeface="Montserrat"/>
                <a:ea typeface="Montserrat"/>
                <a:cs typeface="Montserrat"/>
                <a:sym typeface="Montserrat"/>
              </a:defRPr>
            </a:lvl2pPr>
            <a:lvl3pPr lvl="2" algn="ctr">
              <a:spcBef>
                <a:spcPts val="0"/>
              </a:spcBef>
              <a:spcAft>
                <a:spcPts val="0"/>
              </a:spcAft>
              <a:buSzPts val="2100"/>
              <a:buFont typeface="Montserrat"/>
              <a:buNone/>
              <a:defRPr sz="2100" b="1">
                <a:latin typeface="Montserrat"/>
                <a:ea typeface="Montserrat"/>
                <a:cs typeface="Montserrat"/>
                <a:sym typeface="Montserrat"/>
              </a:defRPr>
            </a:lvl3pPr>
            <a:lvl4pPr lvl="3" algn="ctr">
              <a:spcBef>
                <a:spcPts val="0"/>
              </a:spcBef>
              <a:spcAft>
                <a:spcPts val="0"/>
              </a:spcAft>
              <a:buSzPts val="2100"/>
              <a:buFont typeface="Montserrat"/>
              <a:buNone/>
              <a:defRPr sz="2100" b="1">
                <a:latin typeface="Montserrat"/>
                <a:ea typeface="Montserrat"/>
                <a:cs typeface="Montserrat"/>
                <a:sym typeface="Montserrat"/>
              </a:defRPr>
            </a:lvl4pPr>
            <a:lvl5pPr lvl="4" algn="ctr">
              <a:spcBef>
                <a:spcPts val="0"/>
              </a:spcBef>
              <a:spcAft>
                <a:spcPts val="0"/>
              </a:spcAft>
              <a:buSzPts val="2100"/>
              <a:buFont typeface="Montserrat"/>
              <a:buNone/>
              <a:defRPr sz="2100" b="1">
                <a:latin typeface="Montserrat"/>
                <a:ea typeface="Montserrat"/>
                <a:cs typeface="Montserrat"/>
                <a:sym typeface="Montserrat"/>
              </a:defRPr>
            </a:lvl5pPr>
            <a:lvl6pPr lvl="5" algn="ctr">
              <a:spcBef>
                <a:spcPts val="0"/>
              </a:spcBef>
              <a:spcAft>
                <a:spcPts val="0"/>
              </a:spcAft>
              <a:buSzPts val="2100"/>
              <a:buFont typeface="Montserrat"/>
              <a:buNone/>
              <a:defRPr sz="2100" b="1">
                <a:latin typeface="Montserrat"/>
                <a:ea typeface="Montserrat"/>
                <a:cs typeface="Montserrat"/>
                <a:sym typeface="Montserrat"/>
              </a:defRPr>
            </a:lvl6pPr>
            <a:lvl7pPr lvl="6" algn="ctr">
              <a:spcBef>
                <a:spcPts val="0"/>
              </a:spcBef>
              <a:spcAft>
                <a:spcPts val="0"/>
              </a:spcAft>
              <a:buSzPts val="2100"/>
              <a:buFont typeface="Montserrat"/>
              <a:buNone/>
              <a:defRPr sz="2100" b="1">
                <a:latin typeface="Montserrat"/>
                <a:ea typeface="Montserrat"/>
                <a:cs typeface="Montserrat"/>
                <a:sym typeface="Montserrat"/>
              </a:defRPr>
            </a:lvl7pPr>
            <a:lvl8pPr lvl="7" algn="ctr">
              <a:spcBef>
                <a:spcPts val="0"/>
              </a:spcBef>
              <a:spcAft>
                <a:spcPts val="0"/>
              </a:spcAft>
              <a:buSzPts val="2100"/>
              <a:buFont typeface="Montserrat"/>
              <a:buNone/>
              <a:defRPr sz="2100" b="1">
                <a:latin typeface="Montserrat"/>
                <a:ea typeface="Montserrat"/>
                <a:cs typeface="Montserrat"/>
                <a:sym typeface="Montserrat"/>
              </a:defRPr>
            </a:lvl8pPr>
            <a:lvl9pPr lvl="8" algn="ctr">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amp;C Title Slide 1 1">
  <p:cSld name="C&amp;C Title Slide_1_1">
    <p:bg>
      <p:bgPr>
        <a:blipFill>
          <a:blip r:embed="rId2">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40" title="2.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5" name="Google Shape;215;p40"/>
          <p:cNvSpPr txBox="1">
            <a:spLocks noGrp="1"/>
          </p:cNvSpPr>
          <p:nvPr>
            <p:ph type="ctrTitle"/>
          </p:nvPr>
        </p:nvSpPr>
        <p:spPr>
          <a:xfrm>
            <a:off x="401575" y="3197000"/>
            <a:ext cx="6180900" cy="11292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lt1"/>
              </a:buClr>
              <a:buSzPts val="1300"/>
              <a:buFont typeface="Besley"/>
              <a:buNone/>
              <a:defRPr sz="3500" i="0" u="none" strike="noStrike" cap="none">
                <a:solidFill>
                  <a:schemeClr val="lt1"/>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16" name="Google Shape;216;p40"/>
          <p:cNvSpPr txBox="1">
            <a:spLocks noGrp="1"/>
          </p:cNvSpPr>
          <p:nvPr>
            <p:ph type="subTitle" idx="1"/>
          </p:nvPr>
        </p:nvSpPr>
        <p:spPr>
          <a:xfrm>
            <a:off x="401575" y="4326175"/>
            <a:ext cx="5221800" cy="630900"/>
          </a:xfrm>
          <a:prstGeom prst="rect">
            <a:avLst/>
          </a:prstGeom>
          <a:noFill/>
          <a:ln>
            <a:noFill/>
          </a:ln>
        </p:spPr>
        <p:txBody>
          <a:bodyPr spcFirstLastPara="1" wrap="square" lIns="91425" tIns="91425" rIns="91425" bIns="91425" anchor="t" anchorCtr="0">
            <a:normAutofit/>
          </a:bodyPr>
          <a:lstStyle>
            <a:lvl1pPr marR="0" lvl="0" algn="l">
              <a:spcBef>
                <a:spcPts val="0"/>
              </a:spcBef>
              <a:spcAft>
                <a:spcPts val="0"/>
              </a:spcAft>
              <a:buClr>
                <a:schemeClr val="accent4"/>
              </a:buClr>
              <a:buSzPts val="1800"/>
              <a:buNone/>
              <a:defRPr sz="1800" i="0" u="none" strike="noStrike" cap="none">
                <a:solidFill>
                  <a:schemeClr val="accent4"/>
                </a:solidFill>
              </a:defRPr>
            </a:lvl1pPr>
            <a:lvl2pPr marR="0" lvl="1"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2pPr>
            <a:lvl3pPr marR="0" lvl="2" algn="ctr">
              <a:spcBef>
                <a:spcPts val="360"/>
              </a:spcBef>
              <a:spcAft>
                <a:spcPts val="0"/>
              </a:spcAft>
              <a:buClr>
                <a:srgbClr val="888E9B"/>
              </a:buClr>
              <a:buSzPts val="1800"/>
              <a:buFont typeface="Arial"/>
              <a:buNone/>
              <a:defRPr sz="1800" b="0" i="0" u="none" strike="noStrike" cap="none">
                <a:solidFill>
                  <a:srgbClr val="888E9B"/>
                </a:solidFill>
                <a:latin typeface="Arial"/>
                <a:ea typeface="Arial"/>
                <a:cs typeface="Arial"/>
                <a:sym typeface="Arial"/>
              </a:defRPr>
            </a:lvl3pPr>
            <a:lvl4pPr marR="0" lvl="3" algn="ctr">
              <a:spcBef>
                <a:spcPts val="320"/>
              </a:spcBef>
              <a:spcAft>
                <a:spcPts val="0"/>
              </a:spcAft>
              <a:buClr>
                <a:srgbClr val="888E9B"/>
              </a:buClr>
              <a:buSzPts val="1600"/>
              <a:buFont typeface="Arial"/>
              <a:buNone/>
              <a:defRPr sz="1600" b="0" i="0" u="none" strike="noStrike" cap="none">
                <a:solidFill>
                  <a:srgbClr val="888E9B"/>
                </a:solidFill>
                <a:latin typeface="Arial"/>
                <a:ea typeface="Arial"/>
                <a:cs typeface="Arial"/>
                <a:sym typeface="Arial"/>
              </a:defRPr>
            </a:lvl4pPr>
            <a:lvl5pPr marR="0" lvl="4" algn="ctr">
              <a:spcBef>
                <a:spcPts val="240"/>
              </a:spcBef>
              <a:spcAft>
                <a:spcPts val="0"/>
              </a:spcAft>
              <a:buClr>
                <a:srgbClr val="888E9B"/>
              </a:buClr>
              <a:buSzPts val="1200"/>
              <a:buFont typeface="Arial"/>
              <a:buNone/>
              <a:defRPr sz="1200" b="0" i="0" u="none" strike="noStrike" cap="none">
                <a:solidFill>
                  <a:srgbClr val="888E9B"/>
                </a:solidFill>
                <a:latin typeface="Avenir"/>
                <a:ea typeface="Avenir"/>
                <a:cs typeface="Avenir"/>
                <a:sym typeface="Avenir"/>
              </a:defRPr>
            </a:lvl5pPr>
            <a:lvl6pPr marR="0" lvl="5" algn="ctr">
              <a:spcBef>
                <a:spcPts val="4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6pPr>
            <a:lvl7pPr marR="0" lvl="6" algn="ctr">
              <a:spcBef>
                <a:spcPts val="12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7pPr>
            <a:lvl8pPr marR="0" lvl="7" algn="ctr">
              <a:spcBef>
                <a:spcPts val="1200"/>
              </a:spcBef>
              <a:spcAft>
                <a:spcPts val="0"/>
              </a:spcAft>
              <a:buClr>
                <a:srgbClr val="888E9B"/>
              </a:buClr>
              <a:buSzPts val="2000"/>
              <a:buFont typeface="Arial"/>
              <a:buNone/>
              <a:defRPr sz="2000" b="0" i="0" u="none" strike="noStrike" cap="none">
                <a:solidFill>
                  <a:srgbClr val="888E9B"/>
                </a:solidFill>
                <a:latin typeface="Arial"/>
                <a:ea typeface="Arial"/>
                <a:cs typeface="Arial"/>
                <a:sym typeface="Arial"/>
              </a:defRPr>
            </a:lvl8pPr>
            <a:lvl9pPr marR="0" lvl="8" algn="ctr">
              <a:spcBef>
                <a:spcPts val="1200"/>
              </a:spcBef>
              <a:spcAft>
                <a:spcPts val="1200"/>
              </a:spcAft>
              <a:buClr>
                <a:srgbClr val="888E9B"/>
              </a:buClr>
              <a:buSzPts val="2000"/>
              <a:buFont typeface="Arial"/>
              <a:buNone/>
              <a:defRPr sz="2000" b="0" i="0" u="none" strike="noStrike" cap="none">
                <a:solidFill>
                  <a:srgbClr val="888E9B"/>
                </a:solidFill>
                <a:latin typeface="Arial"/>
                <a:ea typeface="Arial"/>
                <a:cs typeface="Arial"/>
                <a:sym typeface="Arial"/>
              </a:defRPr>
            </a:lvl9pPr>
          </a:lstStyle>
          <a:p>
            <a:endParaRPr/>
          </a:p>
        </p:txBody>
      </p:sp>
      <p:pic>
        <p:nvPicPr>
          <p:cNvPr id="217" name="Google Shape;217;p40" title="REFRESH LOGO NO TAG white.png"/>
          <p:cNvPicPr preferRelativeResize="0"/>
          <p:nvPr/>
        </p:nvPicPr>
        <p:blipFill>
          <a:blip r:embed="rId3">
            <a:alphaModFix/>
          </a:blip>
          <a:stretch>
            <a:fillRect/>
          </a:stretch>
        </p:blipFill>
        <p:spPr>
          <a:xfrm>
            <a:off x="5446300" y="196800"/>
            <a:ext cx="3401700" cy="10913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onate 1">
  <p:cSld name="CUSTOM_2_1">
    <p:spTree>
      <p:nvGrpSpPr>
        <p:cNvPr id="1" name="Shape 218"/>
        <p:cNvGrpSpPr/>
        <p:nvPr/>
      </p:nvGrpSpPr>
      <p:grpSpPr>
        <a:xfrm>
          <a:off x="0" y="0"/>
          <a:ext cx="0" cy="0"/>
          <a:chOff x="0" y="0"/>
          <a:chExt cx="0" cy="0"/>
        </a:xfrm>
      </p:grpSpPr>
      <p:pic>
        <p:nvPicPr>
          <p:cNvPr id="219" name="Google Shape;219;p41" title="2.png"/>
          <p:cNvPicPr preferRelativeResize="0"/>
          <p:nvPr/>
        </p:nvPicPr>
        <p:blipFill rotWithShape="1">
          <a:blip r:embed="rId2">
            <a:alphaModFix/>
          </a:blip>
          <a:srcRect l="8112" r="52604"/>
          <a:stretch/>
        </p:blipFill>
        <p:spPr>
          <a:xfrm>
            <a:off x="5551849" y="0"/>
            <a:ext cx="3592147" cy="5143497"/>
          </a:xfrm>
          <a:prstGeom prst="rect">
            <a:avLst/>
          </a:prstGeom>
          <a:noFill/>
          <a:ln>
            <a:noFill/>
          </a:ln>
        </p:spPr>
      </p:pic>
      <p:sp>
        <p:nvSpPr>
          <p:cNvPr id="220" name="Google Shape;220;p41"/>
          <p:cNvSpPr txBox="1">
            <a:spLocks noGrp="1"/>
          </p:cNvSpPr>
          <p:nvPr>
            <p:ph type="title"/>
          </p:nvPr>
        </p:nvSpPr>
        <p:spPr>
          <a:xfrm>
            <a:off x="471550" y="470725"/>
            <a:ext cx="4344000" cy="423300"/>
          </a:xfrm>
          <a:prstGeom prst="rect">
            <a:avLst/>
          </a:prstGeom>
          <a:noFill/>
          <a:ln>
            <a:noFill/>
          </a:ln>
        </p:spPr>
        <p:txBody>
          <a:bodyPr spcFirstLastPara="1" wrap="square" lIns="91425" tIns="91425" rIns="91425" bIns="91425" anchor="t" anchorCtr="0">
            <a:normAutofit/>
          </a:bodyPr>
          <a:lstStyle>
            <a:lvl1pPr marR="0" lvl="0" algn="l">
              <a:lnSpc>
                <a:spcPct val="90000"/>
              </a:lnSpc>
              <a:spcBef>
                <a:spcPts val="0"/>
              </a:spcBef>
              <a:spcAft>
                <a:spcPts val="0"/>
              </a:spcAft>
              <a:buClr>
                <a:schemeClr val="dk1"/>
              </a:buClr>
              <a:buSzPts val="1200"/>
              <a:buFont typeface="Besley"/>
              <a:buNone/>
              <a:defRPr sz="3800" i="0" u="none" strike="noStrike" cap="none">
                <a:solidFill>
                  <a:schemeClr val="dk1"/>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21" name="Google Shape;221;p41"/>
          <p:cNvSpPr txBox="1">
            <a:spLocks noGrp="1"/>
          </p:cNvSpPr>
          <p:nvPr>
            <p:ph type="subTitle" idx="1"/>
          </p:nvPr>
        </p:nvSpPr>
        <p:spPr>
          <a:xfrm>
            <a:off x="579775" y="2153475"/>
            <a:ext cx="4195500" cy="213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300"/>
              <a:buNone/>
              <a:defRPr sz="2300">
                <a:solidFill>
                  <a:schemeClr val="dk1"/>
                </a:solidFill>
              </a:defRPr>
            </a:lvl1pPr>
            <a:lvl2pPr lvl="1">
              <a:spcBef>
                <a:spcPts val="0"/>
              </a:spcBef>
              <a:spcAft>
                <a:spcPts val="0"/>
              </a:spcAft>
              <a:buClr>
                <a:schemeClr val="dk1"/>
              </a:buClr>
              <a:buSzPts val="1900"/>
              <a:buNone/>
              <a:defRPr sz="1900">
                <a:solidFill>
                  <a:schemeClr val="dk1"/>
                </a:solidFill>
              </a:defRPr>
            </a:lvl2pPr>
            <a:lvl3pPr lvl="2">
              <a:spcBef>
                <a:spcPts val="0"/>
              </a:spcBef>
              <a:spcAft>
                <a:spcPts val="0"/>
              </a:spcAft>
              <a:buClr>
                <a:schemeClr val="dk1"/>
              </a:buClr>
              <a:buSzPts val="1700"/>
              <a:buNone/>
              <a:defRPr sz="1700">
                <a:solidFill>
                  <a:schemeClr val="dk1"/>
                </a:solidFill>
              </a:defRPr>
            </a:lvl3pPr>
            <a:lvl4pPr lvl="3">
              <a:spcBef>
                <a:spcPts val="0"/>
              </a:spcBef>
              <a:spcAft>
                <a:spcPts val="0"/>
              </a:spcAft>
              <a:buClr>
                <a:schemeClr val="dk1"/>
              </a:buClr>
              <a:buSzPts val="1500"/>
              <a:buNone/>
              <a:defRPr sz="1500">
                <a:solidFill>
                  <a:schemeClr val="dk1"/>
                </a:solidFill>
              </a:defRPr>
            </a:lvl4pPr>
            <a:lvl5pPr lvl="4">
              <a:spcBef>
                <a:spcPts val="0"/>
              </a:spcBef>
              <a:spcAft>
                <a:spcPts val="0"/>
              </a:spcAft>
              <a:buClr>
                <a:schemeClr val="dk1"/>
              </a:buClr>
              <a:buSzPts val="1100"/>
              <a:buNone/>
              <a:defRPr sz="1100">
                <a:solidFill>
                  <a:schemeClr val="dk1"/>
                </a:solidFill>
              </a:defRPr>
            </a:lvl5pPr>
            <a:lvl6pPr lvl="5">
              <a:spcBef>
                <a:spcPts val="0"/>
              </a:spcBef>
              <a:spcAft>
                <a:spcPts val="0"/>
              </a:spcAft>
              <a:buClr>
                <a:schemeClr val="dk1"/>
              </a:buClr>
              <a:buSzPts val="1900"/>
              <a:buNone/>
              <a:defRPr sz="1900">
                <a:solidFill>
                  <a:schemeClr val="dk1"/>
                </a:solidFill>
              </a:defRPr>
            </a:lvl6pPr>
            <a:lvl7pPr lvl="6">
              <a:spcBef>
                <a:spcPts val="0"/>
              </a:spcBef>
              <a:spcAft>
                <a:spcPts val="0"/>
              </a:spcAft>
              <a:buClr>
                <a:schemeClr val="dk1"/>
              </a:buClr>
              <a:buSzPts val="1900"/>
              <a:buNone/>
              <a:defRPr sz="1900">
                <a:solidFill>
                  <a:schemeClr val="dk1"/>
                </a:solidFill>
              </a:defRPr>
            </a:lvl7pPr>
            <a:lvl8pPr lvl="7">
              <a:spcBef>
                <a:spcPts val="0"/>
              </a:spcBef>
              <a:spcAft>
                <a:spcPts val="0"/>
              </a:spcAft>
              <a:buClr>
                <a:schemeClr val="dk1"/>
              </a:buClr>
              <a:buSzPts val="1900"/>
              <a:buNone/>
              <a:defRPr sz="1900">
                <a:solidFill>
                  <a:schemeClr val="dk1"/>
                </a:solidFill>
              </a:defRPr>
            </a:lvl8pPr>
            <a:lvl9pPr lvl="8">
              <a:spcBef>
                <a:spcPts val="0"/>
              </a:spcBef>
              <a:spcAft>
                <a:spcPts val="0"/>
              </a:spcAft>
              <a:buClr>
                <a:schemeClr val="dk1"/>
              </a:buClr>
              <a:buSzPts val="1900"/>
              <a:buNone/>
              <a:defRPr sz="1900">
                <a:solidFill>
                  <a:schemeClr val="dk1"/>
                </a:solidFill>
              </a:defRPr>
            </a:lvl9pPr>
          </a:lstStyle>
          <a:p>
            <a:endParaRPr/>
          </a:p>
        </p:txBody>
      </p:sp>
      <p:sp>
        <p:nvSpPr>
          <p:cNvPr id="222" name="Google Shape;222;p41"/>
          <p:cNvSpPr>
            <a:spLocks noGrp="1"/>
          </p:cNvSpPr>
          <p:nvPr>
            <p:ph type="pic" idx="2"/>
          </p:nvPr>
        </p:nvSpPr>
        <p:spPr>
          <a:xfrm>
            <a:off x="5935875" y="579775"/>
            <a:ext cx="2871300" cy="4044600"/>
          </a:xfrm>
          <a:prstGeom prst="roundRect">
            <a:avLst>
              <a:gd name="adj" fmla="val 16667"/>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slide">
  <p:cSld name="main slide">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27" name="Google Shape;27;p5"/>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cxnSp>
        <p:nvCxnSpPr>
          <p:cNvPr id="28" name="Google Shape;28;p5"/>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29" name="Google Shape;29;p5"/>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lvl1pPr marL="457200" lvl="0" indent="-381000">
              <a:spcBef>
                <a:spcPts val="480"/>
              </a:spcBef>
              <a:spcAft>
                <a:spcPts val="0"/>
              </a:spcAft>
              <a:buSzPts val="2400"/>
              <a:buChar char="•"/>
              <a:defRPr/>
            </a:lvl1pPr>
            <a:lvl2pPr marL="914400" lvl="1" indent="-355600">
              <a:spcBef>
                <a:spcPts val="400"/>
              </a:spcBef>
              <a:spcAft>
                <a:spcPts val="0"/>
              </a:spcAft>
              <a:buSzPts val="2000"/>
              <a:buChar char="–"/>
              <a:defRPr/>
            </a:lvl2pPr>
            <a:lvl3pPr marL="1371600" lvl="2" indent="-342900">
              <a:spcBef>
                <a:spcPts val="360"/>
              </a:spcBef>
              <a:spcAft>
                <a:spcPts val="0"/>
              </a:spcAft>
              <a:buSzPts val="1800"/>
              <a:buChar char="•"/>
              <a:defRPr/>
            </a:lvl3pPr>
            <a:lvl4pPr marL="1828800" lvl="3" indent="-330200">
              <a:spcBef>
                <a:spcPts val="320"/>
              </a:spcBef>
              <a:spcAft>
                <a:spcPts val="0"/>
              </a:spcAft>
              <a:buSzPts val="1600"/>
              <a:buChar char="–"/>
              <a:defRPr/>
            </a:lvl4pPr>
            <a:lvl5pPr marL="2286000" lvl="4" indent="-304800">
              <a:spcBef>
                <a:spcPts val="240"/>
              </a:spcBef>
              <a:spcAft>
                <a:spcPts val="0"/>
              </a:spcAft>
              <a:buSzPts val="12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30" name="Google Shape;30;p5"/>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pic>
        <p:nvPicPr>
          <p:cNvPr id="31" name="Google Shape;31;p5"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32" name="Google Shape;32;p5"/>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33" name="Google Shape;33;p5"/>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 Section Header">
  <p:cSld name="Sub Section Header">
    <p:bg>
      <p:bgPr>
        <a:solidFill>
          <a:srgbClr val="003A5B"/>
        </a:solidFill>
        <a:effectLst/>
      </p:bgPr>
    </p:bg>
    <p:spTree>
      <p:nvGrpSpPr>
        <p:cNvPr id="1" name="Shape 223"/>
        <p:cNvGrpSpPr/>
        <p:nvPr/>
      </p:nvGrpSpPr>
      <p:grpSpPr>
        <a:xfrm>
          <a:off x="0" y="0"/>
          <a:ext cx="0" cy="0"/>
          <a:chOff x="0" y="0"/>
          <a:chExt cx="0" cy="0"/>
        </a:xfrm>
      </p:grpSpPr>
      <p:sp>
        <p:nvSpPr>
          <p:cNvPr id="224" name="Google Shape;224;p42"/>
          <p:cNvSpPr txBox="1">
            <a:spLocks noGrp="1"/>
          </p:cNvSpPr>
          <p:nvPr>
            <p:ph type="title"/>
          </p:nvPr>
        </p:nvSpPr>
        <p:spPr>
          <a:xfrm>
            <a:off x="609600" y="3714750"/>
            <a:ext cx="8001000" cy="423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400"/>
              <a:buNone/>
              <a:defRPr sz="4000" b="1" i="0" u="none" strike="noStrike" cap="none">
                <a:solidFill>
                  <a:srgbClr val="FFFFFF"/>
                </a:solidFill>
                <a:latin typeface="Georgia"/>
                <a:ea typeface="Georgia"/>
                <a:cs typeface="Georgia"/>
                <a:sym typeface="Georgia"/>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slide 3">
  <p:cSld name="main slide_4">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27" name="Google Shape;227;p43"/>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cxnSp>
        <p:nvCxnSpPr>
          <p:cNvPr id="228" name="Google Shape;228;p43"/>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229" name="Google Shape;229;p43"/>
          <p:cNvSpPr txBox="1">
            <a:spLocks noGrp="1"/>
          </p:cNvSpPr>
          <p:nvPr>
            <p:ph type="body" idx="1"/>
          </p:nvPr>
        </p:nvSpPr>
        <p:spPr>
          <a:xfrm>
            <a:off x="762000" y="1158575"/>
            <a:ext cx="7971600" cy="346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0" name="Google Shape;230;p43"/>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pic>
        <p:nvPicPr>
          <p:cNvPr id="231" name="Google Shape;231;p43"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232" name="Google Shape;232;p43"/>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233" name="Google Shape;233;p43"/>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eadline with subhead">
  <p:cSld name="headline with subhead">
    <p:spTree>
      <p:nvGrpSpPr>
        <p:cNvPr id="1" name="Shape 234"/>
        <p:cNvGrpSpPr/>
        <p:nvPr/>
      </p:nvGrpSpPr>
      <p:grpSpPr>
        <a:xfrm>
          <a:off x="0" y="0"/>
          <a:ext cx="0" cy="0"/>
          <a:chOff x="0" y="0"/>
          <a:chExt cx="0" cy="0"/>
        </a:xfrm>
      </p:grpSpPr>
      <p:sp>
        <p:nvSpPr>
          <p:cNvPr id="235" name="Google Shape;235;p44"/>
          <p:cNvSpPr txBox="1">
            <a:spLocks noGrp="1"/>
          </p:cNvSpPr>
          <p:nvPr>
            <p:ph type="body" idx="1"/>
          </p:nvPr>
        </p:nvSpPr>
        <p:spPr>
          <a:xfrm>
            <a:off x="762000" y="1085850"/>
            <a:ext cx="7924800" cy="3200400"/>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0"/>
              </a:spcBef>
              <a:spcAft>
                <a:spcPts val="0"/>
              </a:spcAft>
              <a:buClr>
                <a:schemeClr val="dk2"/>
              </a:buClr>
              <a:buSzPts val="1600"/>
              <a:buFont typeface="Avenir"/>
              <a:buNone/>
              <a:defRPr sz="1600" b="0" i="0">
                <a:solidFill>
                  <a:schemeClr val="dk2"/>
                </a:solidFill>
                <a:latin typeface="Avenir"/>
                <a:ea typeface="Avenir"/>
                <a:cs typeface="Avenir"/>
                <a:sym typeface="Avenir"/>
              </a:defRPr>
            </a:lvl1pPr>
            <a:lvl2pPr marL="914400" lvl="1" indent="-228600" algn="l">
              <a:lnSpc>
                <a:spcPct val="100000"/>
              </a:lnSpc>
              <a:spcBef>
                <a:spcPts val="480"/>
              </a:spcBef>
              <a:spcAft>
                <a:spcPts val="0"/>
              </a:spcAft>
              <a:buClr>
                <a:schemeClr val="lt1"/>
              </a:buClr>
              <a:buSzPts val="2400"/>
              <a:buFont typeface="Avenir"/>
              <a:buNone/>
              <a:defRPr sz="2400">
                <a:solidFill>
                  <a:schemeClr val="lt1"/>
                </a:solidFill>
              </a:defRPr>
            </a:lvl2pPr>
            <a:lvl3pPr marL="1371600" lvl="2" indent="-228600" algn="l">
              <a:lnSpc>
                <a:spcPct val="100000"/>
              </a:lnSpc>
              <a:spcBef>
                <a:spcPts val="400"/>
              </a:spcBef>
              <a:spcAft>
                <a:spcPts val="0"/>
              </a:spcAft>
              <a:buClr>
                <a:schemeClr val="lt1"/>
              </a:buClr>
              <a:buSzPts val="2000"/>
              <a:buFont typeface="Avenir"/>
              <a:buNone/>
              <a:defRPr sz="2000">
                <a:solidFill>
                  <a:schemeClr val="lt1"/>
                </a:solidFill>
              </a:defRPr>
            </a:lvl3pPr>
            <a:lvl4pPr marL="1828800" lvl="3" indent="-228600" algn="l">
              <a:lnSpc>
                <a:spcPct val="100000"/>
              </a:lnSpc>
              <a:spcBef>
                <a:spcPts val="360"/>
              </a:spcBef>
              <a:spcAft>
                <a:spcPts val="0"/>
              </a:spcAft>
              <a:buClr>
                <a:schemeClr val="lt1"/>
              </a:buClr>
              <a:buSzPts val="1800"/>
              <a:buFont typeface="Avenir"/>
              <a:buNone/>
              <a:defRPr sz="1800">
                <a:solidFill>
                  <a:schemeClr val="lt1"/>
                </a:solidFill>
              </a:defRPr>
            </a:lvl4pPr>
            <a:lvl5pPr marL="2286000" lvl="4" indent="-228600" algn="l">
              <a:lnSpc>
                <a:spcPct val="100000"/>
              </a:lnSpc>
              <a:spcBef>
                <a:spcPts val="360"/>
              </a:spcBef>
              <a:spcAft>
                <a:spcPts val="0"/>
              </a:spcAft>
              <a:buClr>
                <a:schemeClr val="lt1"/>
              </a:buClr>
              <a:buSzPts val="1800"/>
              <a:buFont typeface="Avenir"/>
              <a:buNone/>
              <a:defRPr sz="1800">
                <a:solidFill>
                  <a:schemeClr val="lt1"/>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36" name="Google Shape;236;p44"/>
          <p:cNvSpPr txBox="1">
            <a:spLocks noGrp="1"/>
          </p:cNvSpPr>
          <p:nvPr>
            <p:ph type="sldNum" idx="12"/>
          </p:nvPr>
        </p:nvSpPr>
        <p:spPr>
          <a:xfrm>
            <a:off x="8153400" y="4696822"/>
            <a:ext cx="533400" cy="138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E9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44"/>
          <p:cNvSpPr txBox="1">
            <a:spLocks noGrp="1"/>
          </p:cNvSpPr>
          <p:nvPr>
            <p:ph type="title"/>
          </p:nvPr>
        </p:nvSpPr>
        <p:spPr>
          <a:xfrm>
            <a:off x="762000" y="342900"/>
            <a:ext cx="7924800" cy="38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slide 4">
  <p:cSld name="main slide_5">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40" name="Google Shape;240;p45"/>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cxnSp>
        <p:nvCxnSpPr>
          <p:cNvPr id="241" name="Google Shape;241;p45"/>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242" name="Google Shape;242;p45"/>
          <p:cNvSpPr txBox="1">
            <a:spLocks noGrp="1"/>
          </p:cNvSpPr>
          <p:nvPr>
            <p:ph type="body" idx="1"/>
          </p:nvPr>
        </p:nvSpPr>
        <p:spPr>
          <a:xfrm>
            <a:off x="762000" y="1158575"/>
            <a:ext cx="7971600" cy="346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3" name="Google Shape;243;p45"/>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pic>
        <p:nvPicPr>
          <p:cNvPr id="244" name="Google Shape;244;p45"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245" name="Google Shape;245;p45"/>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246" name="Google Shape;246;p45"/>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slide 5">
  <p:cSld name="main slide_6">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49" name="Google Shape;249;p46"/>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cxnSp>
        <p:nvCxnSpPr>
          <p:cNvPr id="250" name="Google Shape;250;p46"/>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251" name="Google Shape;251;p46"/>
          <p:cNvSpPr txBox="1">
            <a:spLocks noGrp="1"/>
          </p:cNvSpPr>
          <p:nvPr>
            <p:ph type="body" idx="1"/>
          </p:nvPr>
        </p:nvSpPr>
        <p:spPr>
          <a:xfrm>
            <a:off x="762000" y="1158575"/>
            <a:ext cx="7971600" cy="346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2" name="Google Shape;252;p46"/>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pic>
        <p:nvPicPr>
          <p:cNvPr id="253" name="Google Shape;253;p46"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254" name="Google Shape;254;p46"/>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255" name="Google Shape;255;p46"/>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slide 6">
  <p:cSld name="main slide_7">
    <p:spTree>
      <p:nvGrpSpPr>
        <p:cNvPr id="1" name="Shape 256"/>
        <p:cNvGrpSpPr/>
        <p:nvPr/>
      </p:nvGrpSpPr>
      <p:grpSpPr>
        <a:xfrm>
          <a:off x="0" y="0"/>
          <a:ext cx="0" cy="0"/>
          <a:chOff x="0" y="0"/>
          <a:chExt cx="0" cy="0"/>
        </a:xfrm>
      </p:grpSpPr>
      <p:sp>
        <p:nvSpPr>
          <p:cNvPr id="257" name="Google Shape;257;p47"/>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28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2800"/>
              <a:buNone/>
              <a:defRPr sz="3600" b="0" i="0" u="none" strike="noStrike" cap="none">
                <a:solidFill>
                  <a:srgbClr val="003F63"/>
                </a:solidFill>
                <a:latin typeface="Avenir"/>
                <a:ea typeface="Avenir"/>
                <a:cs typeface="Avenir"/>
                <a:sym typeface="Avenir"/>
              </a:defRPr>
            </a:lvl9pPr>
          </a:lstStyle>
          <a:p>
            <a:endParaRPr/>
          </a:p>
        </p:txBody>
      </p:sp>
      <p:sp>
        <p:nvSpPr>
          <p:cNvPr id="258" name="Google Shape;258;p47"/>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cxnSp>
        <p:nvCxnSpPr>
          <p:cNvPr id="259" name="Google Shape;259;p47"/>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260" name="Google Shape;260;p47"/>
          <p:cNvSpPr txBox="1">
            <a:spLocks noGrp="1"/>
          </p:cNvSpPr>
          <p:nvPr>
            <p:ph type="body" idx="1"/>
          </p:nvPr>
        </p:nvSpPr>
        <p:spPr>
          <a:xfrm>
            <a:off x="762000" y="1158575"/>
            <a:ext cx="7971600" cy="346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1" name="Google Shape;261;p47"/>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pic>
        <p:nvPicPr>
          <p:cNvPr id="262" name="Google Shape;262;p47"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263" name="Google Shape;263;p47"/>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sp>
        <p:nvSpPr>
          <p:cNvPr id="264" name="Google Shape;264;p47"/>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slide 1 1">
  <p:cSld name="main slide_2_1">
    <p:spTree>
      <p:nvGrpSpPr>
        <p:cNvPr id="1" name="Shape 34"/>
        <p:cNvGrpSpPr/>
        <p:nvPr/>
      </p:nvGrpSpPr>
      <p:grpSpPr>
        <a:xfrm>
          <a:off x="0" y="0"/>
          <a:ext cx="0" cy="0"/>
          <a:chOff x="0" y="0"/>
          <a:chExt cx="0" cy="0"/>
        </a:xfrm>
      </p:grpSpPr>
      <p:pic>
        <p:nvPicPr>
          <p:cNvPr id="35" name="Google Shape;35;p6" title="Background graphics_purple - slide.png"/>
          <p:cNvPicPr preferRelativeResize="0"/>
          <p:nvPr/>
        </p:nvPicPr>
        <p:blipFill rotWithShape="1">
          <a:blip r:embed="rId2">
            <a:alphaModFix/>
          </a:blip>
          <a:srcRect b="92215"/>
          <a:stretch/>
        </p:blipFill>
        <p:spPr>
          <a:xfrm>
            <a:off x="0" y="4743450"/>
            <a:ext cx="9156449" cy="400050"/>
          </a:xfrm>
          <a:prstGeom prst="rect">
            <a:avLst/>
          </a:prstGeom>
          <a:noFill/>
          <a:ln>
            <a:noFill/>
          </a:ln>
        </p:spPr>
      </p:pic>
      <p:sp>
        <p:nvSpPr>
          <p:cNvPr id="36" name="Google Shape;36;p6"/>
          <p:cNvSpPr txBox="1">
            <a:spLocks noGrp="1"/>
          </p:cNvSpPr>
          <p:nvPr>
            <p:ph type="title"/>
          </p:nvPr>
        </p:nvSpPr>
        <p:spPr>
          <a:xfrm>
            <a:off x="762000" y="285750"/>
            <a:ext cx="8001000" cy="381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200"/>
              <a:buFont typeface="Besley"/>
              <a:buNone/>
              <a:defRPr sz="3400" i="0" u="none" strike="noStrike" cap="none">
                <a:solidFill>
                  <a:srgbClr val="00446D"/>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
        <p:nvSpPr>
          <p:cNvPr id="37" name="Google Shape;37;p6"/>
          <p:cNvSpPr txBox="1"/>
          <p:nvPr/>
        </p:nvSpPr>
        <p:spPr>
          <a:xfrm>
            <a:off x="8364875" y="4809731"/>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1" i="0" u="none" strike="noStrike" cap="none">
                <a:solidFill>
                  <a:schemeClr val="lt1"/>
                </a:solidFill>
              </a:rPr>
              <a:t>‹#›</a:t>
            </a:fld>
            <a:endParaRPr sz="1300" b="1" i="0" u="none" strike="noStrike" cap="none">
              <a:solidFill>
                <a:schemeClr val="lt1"/>
              </a:solidFill>
            </a:endParaRPr>
          </a:p>
        </p:txBody>
      </p:sp>
      <p:cxnSp>
        <p:nvCxnSpPr>
          <p:cNvPr id="38" name="Google Shape;38;p6"/>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sp>
        <p:nvSpPr>
          <p:cNvPr id="39" name="Google Shape;39;p6"/>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lvl1pPr marL="457200" lvl="0" indent="-381000">
              <a:spcBef>
                <a:spcPts val="480"/>
              </a:spcBef>
              <a:spcAft>
                <a:spcPts val="0"/>
              </a:spcAft>
              <a:buSzPts val="2400"/>
              <a:buChar char="•"/>
              <a:defRPr/>
            </a:lvl1pPr>
            <a:lvl2pPr marL="914400" lvl="1" indent="-355600">
              <a:spcBef>
                <a:spcPts val="400"/>
              </a:spcBef>
              <a:spcAft>
                <a:spcPts val="0"/>
              </a:spcAft>
              <a:buSzPts val="2000"/>
              <a:buChar char="–"/>
              <a:defRPr/>
            </a:lvl2pPr>
            <a:lvl3pPr marL="1371600" lvl="2" indent="-342900">
              <a:spcBef>
                <a:spcPts val="360"/>
              </a:spcBef>
              <a:spcAft>
                <a:spcPts val="0"/>
              </a:spcAft>
              <a:buSzPts val="1800"/>
              <a:buChar char="•"/>
              <a:defRPr/>
            </a:lvl3pPr>
            <a:lvl4pPr marL="1828800" lvl="3" indent="-330200">
              <a:spcBef>
                <a:spcPts val="320"/>
              </a:spcBef>
              <a:spcAft>
                <a:spcPts val="0"/>
              </a:spcAft>
              <a:buSzPts val="1600"/>
              <a:buChar char="–"/>
              <a:defRPr/>
            </a:lvl4pPr>
            <a:lvl5pPr marL="2286000" lvl="4" indent="-304800">
              <a:spcBef>
                <a:spcPts val="240"/>
              </a:spcBef>
              <a:spcAft>
                <a:spcPts val="0"/>
              </a:spcAft>
              <a:buSzPts val="12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40" name="Google Shape;40;p6"/>
          <p:cNvSpPr txBox="1"/>
          <p:nvPr/>
        </p:nvSpPr>
        <p:spPr>
          <a:xfrm>
            <a:off x="537775" y="4765988"/>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lt1"/>
                </a:solidFill>
                <a:latin typeface="Lato"/>
                <a:ea typeface="Lato"/>
                <a:cs typeface="Lato"/>
                <a:sym typeface="Lato"/>
              </a:rPr>
              <a:t>Compassion &amp; Choices</a:t>
            </a:r>
            <a:endParaRPr sz="1100" b="1">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cial media">
  <p:cSld name="main slide_1">
    <p:spTree>
      <p:nvGrpSpPr>
        <p:cNvPr id="1" name="Shape 41"/>
        <p:cNvGrpSpPr/>
        <p:nvPr/>
      </p:nvGrpSpPr>
      <p:grpSpPr>
        <a:xfrm>
          <a:off x="0" y="0"/>
          <a:ext cx="0" cy="0"/>
          <a:chOff x="0" y="0"/>
          <a:chExt cx="0" cy="0"/>
        </a:xfrm>
      </p:grpSpPr>
      <p:cxnSp>
        <p:nvCxnSpPr>
          <p:cNvPr id="42" name="Google Shape;42;p7"/>
          <p:cNvCxnSpPr/>
          <p:nvPr/>
        </p:nvCxnSpPr>
        <p:spPr>
          <a:xfrm>
            <a:off x="762000" y="4743450"/>
            <a:ext cx="8001000" cy="0"/>
          </a:xfrm>
          <a:prstGeom prst="straightConnector1">
            <a:avLst/>
          </a:prstGeom>
          <a:noFill/>
          <a:ln w="9525" cap="flat" cmpd="sng">
            <a:solidFill>
              <a:srgbClr val="A5A5A5"/>
            </a:solidFill>
            <a:prstDash val="solid"/>
            <a:round/>
            <a:headEnd type="none" w="sm" len="sm"/>
            <a:tailEnd type="none" w="sm" len="sm"/>
          </a:ln>
        </p:spPr>
      </p:cxnSp>
      <p:pic>
        <p:nvPicPr>
          <p:cNvPr id="43" name="Google Shape;43;p7"/>
          <p:cNvPicPr preferRelativeResize="0"/>
          <p:nvPr/>
        </p:nvPicPr>
        <p:blipFill>
          <a:blip r:embed="rId2">
            <a:alphaModFix/>
          </a:blip>
          <a:stretch>
            <a:fillRect/>
          </a:stretch>
        </p:blipFill>
        <p:spPr>
          <a:xfrm>
            <a:off x="769399" y="3304202"/>
            <a:ext cx="738150" cy="741268"/>
          </a:xfrm>
          <a:prstGeom prst="rect">
            <a:avLst/>
          </a:prstGeom>
          <a:noFill/>
          <a:ln>
            <a:noFill/>
          </a:ln>
        </p:spPr>
      </p:pic>
      <p:pic>
        <p:nvPicPr>
          <p:cNvPr id="44" name="Google Shape;44;p7"/>
          <p:cNvPicPr preferRelativeResize="0"/>
          <p:nvPr/>
        </p:nvPicPr>
        <p:blipFill>
          <a:blip r:embed="rId3">
            <a:alphaModFix/>
          </a:blip>
          <a:stretch>
            <a:fillRect/>
          </a:stretch>
        </p:blipFill>
        <p:spPr>
          <a:xfrm>
            <a:off x="4944625" y="3304202"/>
            <a:ext cx="738150" cy="741268"/>
          </a:xfrm>
          <a:prstGeom prst="rect">
            <a:avLst/>
          </a:prstGeom>
          <a:noFill/>
          <a:ln>
            <a:noFill/>
          </a:ln>
        </p:spPr>
      </p:pic>
      <p:pic>
        <p:nvPicPr>
          <p:cNvPr id="45" name="Google Shape;45;p7"/>
          <p:cNvPicPr preferRelativeResize="0"/>
          <p:nvPr/>
        </p:nvPicPr>
        <p:blipFill>
          <a:blip r:embed="rId4">
            <a:alphaModFix/>
          </a:blip>
          <a:stretch>
            <a:fillRect/>
          </a:stretch>
        </p:blipFill>
        <p:spPr>
          <a:xfrm>
            <a:off x="4919000" y="1523990"/>
            <a:ext cx="738150" cy="741268"/>
          </a:xfrm>
          <a:prstGeom prst="rect">
            <a:avLst/>
          </a:prstGeom>
          <a:noFill/>
          <a:ln>
            <a:noFill/>
          </a:ln>
        </p:spPr>
      </p:pic>
      <p:pic>
        <p:nvPicPr>
          <p:cNvPr id="46" name="Google Shape;46;p7"/>
          <p:cNvPicPr preferRelativeResize="0"/>
          <p:nvPr/>
        </p:nvPicPr>
        <p:blipFill>
          <a:blip r:embed="rId5">
            <a:alphaModFix/>
          </a:blip>
          <a:stretch>
            <a:fillRect/>
          </a:stretch>
        </p:blipFill>
        <p:spPr>
          <a:xfrm>
            <a:off x="769399" y="1523975"/>
            <a:ext cx="738152" cy="741300"/>
          </a:xfrm>
          <a:prstGeom prst="rect">
            <a:avLst/>
          </a:prstGeom>
          <a:noFill/>
          <a:ln>
            <a:noFill/>
          </a:ln>
        </p:spPr>
      </p:pic>
      <p:sp>
        <p:nvSpPr>
          <p:cNvPr id="47" name="Google Shape;47;p7"/>
          <p:cNvSpPr txBox="1"/>
          <p:nvPr/>
        </p:nvSpPr>
        <p:spPr>
          <a:xfrm>
            <a:off x="1528150" y="1456500"/>
            <a:ext cx="2840700" cy="7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Lato"/>
                <a:ea typeface="Lato"/>
                <a:cs typeface="Lato"/>
                <a:sym typeface="Lato"/>
              </a:rPr>
              <a:t>Twitter</a:t>
            </a:r>
            <a:r>
              <a:rPr lang="en" sz="2600" b="1">
                <a:solidFill>
                  <a:schemeClr val="accent1"/>
                </a:solidFill>
                <a:latin typeface="Lato"/>
                <a:ea typeface="Lato"/>
                <a:cs typeface="Lato"/>
                <a:sym typeface="Lato"/>
              </a:rPr>
              <a:t> </a:t>
            </a:r>
            <a:endParaRPr sz="2600" b="1">
              <a:solidFill>
                <a:schemeClr val="accent1"/>
              </a:solidFill>
              <a:latin typeface="Lato"/>
              <a:ea typeface="Lato"/>
              <a:cs typeface="Lato"/>
              <a:sym typeface="Lato"/>
            </a:endParaRPr>
          </a:p>
          <a:p>
            <a:pPr marL="0" lvl="0" indent="0" algn="l" rtl="0">
              <a:spcBef>
                <a:spcPts val="0"/>
              </a:spcBef>
              <a:spcAft>
                <a:spcPts val="0"/>
              </a:spcAft>
              <a:buNone/>
            </a:pPr>
            <a:r>
              <a:rPr lang="en" sz="2000" b="1">
                <a:solidFill>
                  <a:schemeClr val="dk2"/>
                </a:solidFill>
                <a:latin typeface="Lato"/>
                <a:ea typeface="Lato"/>
                <a:cs typeface="Lato"/>
                <a:sym typeface="Lato"/>
              </a:rPr>
              <a:t>@CompAndChoices</a:t>
            </a:r>
            <a:endParaRPr sz="2000">
              <a:latin typeface="Lato"/>
              <a:ea typeface="Lato"/>
              <a:cs typeface="Lato"/>
              <a:sym typeface="Lato"/>
            </a:endParaRPr>
          </a:p>
        </p:txBody>
      </p:sp>
      <p:sp>
        <p:nvSpPr>
          <p:cNvPr id="48" name="Google Shape;48;p7"/>
          <p:cNvSpPr txBox="1"/>
          <p:nvPr/>
        </p:nvSpPr>
        <p:spPr>
          <a:xfrm>
            <a:off x="1528150" y="3223225"/>
            <a:ext cx="3421800" cy="67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Lato"/>
                <a:ea typeface="Lato"/>
                <a:cs typeface="Lato"/>
                <a:sym typeface="Lato"/>
              </a:rPr>
              <a:t>Facebook</a:t>
            </a:r>
            <a:r>
              <a:rPr lang="en" sz="2600" b="1">
                <a:solidFill>
                  <a:schemeClr val="accent1"/>
                </a:solidFill>
                <a:latin typeface="Lato"/>
                <a:ea typeface="Lato"/>
                <a:cs typeface="Lato"/>
                <a:sym typeface="Lato"/>
              </a:rPr>
              <a:t> </a:t>
            </a:r>
            <a:endParaRPr sz="2600" b="1">
              <a:solidFill>
                <a:schemeClr val="accent1"/>
              </a:solidFill>
              <a:latin typeface="Lato"/>
              <a:ea typeface="Lato"/>
              <a:cs typeface="Lato"/>
              <a:sym typeface="Lato"/>
            </a:endParaRPr>
          </a:p>
          <a:p>
            <a:pPr marL="0" lvl="0" indent="0" algn="l" rtl="0">
              <a:spcBef>
                <a:spcPts val="0"/>
              </a:spcBef>
              <a:spcAft>
                <a:spcPts val="0"/>
              </a:spcAft>
              <a:buNone/>
            </a:pPr>
            <a:r>
              <a:rPr lang="en" sz="2000" b="1">
                <a:solidFill>
                  <a:schemeClr val="dk2"/>
                </a:solidFill>
                <a:latin typeface="Lato"/>
                <a:ea typeface="Lato"/>
                <a:cs typeface="Lato"/>
                <a:sym typeface="Lato"/>
              </a:rPr>
              <a:t>@CompassionandChoices</a:t>
            </a:r>
            <a:endParaRPr sz="2000">
              <a:latin typeface="Lato"/>
              <a:ea typeface="Lato"/>
              <a:cs typeface="Lato"/>
              <a:sym typeface="Lato"/>
            </a:endParaRPr>
          </a:p>
        </p:txBody>
      </p:sp>
      <p:sp>
        <p:nvSpPr>
          <p:cNvPr id="49" name="Google Shape;49;p7"/>
          <p:cNvSpPr txBox="1"/>
          <p:nvPr/>
        </p:nvSpPr>
        <p:spPr>
          <a:xfrm>
            <a:off x="5733350" y="1460400"/>
            <a:ext cx="3087600" cy="8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Lato"/>
                <a:ea typeface="Lato"/>
                <a:cs typeface="Lato"/>
                <a:sym typeface="Lato"/>
              </a:rPr>
              <a:t>YouTube</a:t>
            </a:r>
            <a:endParaRPr sz="2400" b="1">
              <a:solidFill>
                <a:schemeClr val="accent1"/>
              </a:solidFill>
              <a:latin typeface="Lato"/>
              <a:ea typeface="Lato"/>
              <a:cs typeface="Lato"/>
              <a:sym typeface="Lato"/>
            </a:endParaRPr>
          </a:p>
          <a:p>
            <a:pPr marL="0" lvl="0" indent="0" algn="l" rtl="0">
              <a:spcBef>
                <a:spcPts val="0"/>
              </a:spcBef>
              <a:spcAft>
                <a:spcPts val="0"/>
              </a:spcAft>
              <a:buNone/>
            </a:pPr>
            <a:r>
              <a:rPr lang="en" sz="2000" b="1">
                <a:solidFill>
                  <a:schemeClr val="dk2"/>
                </a:solidFill>
                <a:latin typeface="Lato"/>
                <a:ea typeface="Lato"/>
                <a:cs typeface="Lato"/>
                <a:sym typeface="Lato"/>
              </a:rPr>
              <a:t>CompassionChoices</a:t>
            </a:r>
            <a:endParaRPr sz="2000">
              <a:latin typeface="Lato"/>
              <a:ea typeface="Lato"/>
              <a:cs typeface="Lato"/>
              <a:sym typeface="Lato"/>
            </a:endParaRPr>
          </a:p>
        </p:txBody>
      </p:sp>
      <p:sp>
        <p:nvSpPr>
          <p:cNvPr id="50" name="Google Shape;50;p7"/>
          <p:cNvSpPr txBox="1"/>
          <p:nvPr/>
        </p:nvSpPr>
        <p:spPr>
          <a:xfrm>
            <a:off x="5733350" y="3223225"/>
            <a:ext cx="30036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Lato"/>
                <a:ea typeface="Lato"/>
                <a:cs typeface="Lato"/>
                <a:sym typeface="Lato"/>
              </a:rPr>
              <a:t>Instagram</a:t>
            </a:r>
            <a:endParaRPr sz="2400" b="1">
              <a:solidFill>
                <a:schemeClr val="accent1"/>
              </a:solidFill>
              <a:latin typeface="Lato"/>
              <a:ea typeface="Lato"/>
              <a:cs typeface="Lato"/>
              <a:sym typeface="Lato"/>
            </a:endParaRPr>
          </a:p>
          <a:p>
            <a:pPr marL="0" lvl="0" indent="0" algn="l" rtl="0">
              <a:spcBef>
                <a:spcPts val="0"/>
              </a:spcBef>
              <a:spcAft>
                <a:spcPts val="0"/>
              </a:spcAft>
              <a:buNone/>
            </a:pPr>
            <a:r>
              <a:rPr lang="en" sz="2000" b="1">
                <a:solidFill>
                  <a:schemeClr val="dk2"/>
                </a:solidFill>
                <a:latin typeface="Lato"/>
                <a:ea typeface="Lato"/>
                <a:cs typeface="Lato"/>
                <a:sym typeface="Lato"/>
              </a:rPr>
              <a:t>CompassionandChoices</a:t>
            </a:r>
            <a:endParaRPr sz="2000">
              <a:latin typeface="Lato"/>
              <a:ea typeface="Lato"/>
              <a:cs typeface="Lato"/>
              <a:sym typeface="Lato"/>
            </a:endParaRPr>
          </a:p>
        </p:txBody>
      </p:sp>
      <p:sp>
        <p:nvSpPr>
          <p:cNvPr id="51" name="Google Shape;51;p7"/>
          <p:cNvSpPr txBox="1"/>
          <p:nvPr/>
        </p:nvSpPr>
        <p:spPr>
          <a:xfrm>
            <a:off x="762000" y="353300"/>
            <a:ext cx="7898700" cy="9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chemeClr val="dk1"/>
                </a:solidFill>
                <a:latin typeface="Besley"/>
                <a:ea typeface="Besley"/>
                <a:cs typeface="Besley"/>
                <a:sym typeface="Besley"/>
              </a:rPr>
              <a:t>Follow Us on Social</a:t>
            </a:r>
            <a:endParaRPr sz="3400" b="1">
              <a:solidFill>
                <a:schemeClr val="dk1"/>
              </a:solidFill>
              <a:latin typeface="Besley"/>
              <a:ea typeface="Besley"/>
              <a:cs typeface="Besley"/>
              <a:sym typeface="Besley"/>
            </a:endParaRPr>
          </a:p>
        </p:txBody>
      </p:sp>
      <p:pic>
        <p:nvPicPr>
          <p:cNvPr id="52" name="Google Shape;52;p7" title="Background graphics_blues-slide.png"/>
          <p:cNvPicPr preferRelativeResize="0"/>
          <p:nvPr/>
        </p:nvPicPr>
        <p:blipFill rotWithShape="1">
          <a:blip r:embed="rId6">
            <a:alphaModFix/>
          </a:blip>
          <a:srcRect l="30375" r="30375"/>
          <a:stretch/>
        </p:blipFill>
        <p:spPr>
          <a:xfrm>
            <a:off x="0" y="0"/>
            <a:ext cx="390948" cy="5143500"/>
          </a:xfrm>
          <a:prstGeom prst="rect">
            <a:avLst/>
          </a:prstGeom>
          <a:noFill/>
          <a:ln>
            <a:noFill/>
          </a:ln>
        </p:spPr>
      </p:pic>
      <p:sp>
        <p:nvSpPr>
          <p:cNvPr id="53" name="Google Shape;53;p7"/>
          <p:cNvSpPr txBox="1"/>
          <p:nvPr/>
        </p:nvSpPr>
        <p:spPr>
          <a:xfrm>
            <a:off x="8290125" y="4743450"/>
            <a:ext cx="533400" cy="27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300" b="0" i="0" u="none" strike="noStrike" cap="none">
                <a:solidFill>
                  <a:srgbClr val="003A5B"/>
                </a:solidFill>
                <a:latin typeface="Arial"/>
                <a:ea typeface="Arial"/>
                <a:cs typeface="Arial"/>
                <a:sym typeface="Arial"/>
              </a:rPr>
              <a:t>‹#›</a:t>
            </a:fld>
            <a:endParaRPr sz="1300" b="0" i="0" u="none" strike="noStrike" cap="none">
              <a:solidFill>
                <a:srgbClr val="003A5B"/>
              </a:solidFill>
              <a:latin typeface="Arial"/>
              <a:ea typeface="Arial"/>
              <a:cs typeface="Arial"/>
              <a:sym typeface="Arial"/>
            </a:endParaRPr>
          </a:p>
        </p:txBody>
      </p:sp>
      <p:sp>
        <p:nvSpPr>
          <p:cNvPr id="54" name="Google Shape;54;p7"/>
          <p:cNvSpPr txBox="1"/>
          <p:nvPr/>
        </p:nvSpPr>
        <p:spPr>
          <a:xfrm>
            <a:off x="699725" y="4704000"/>
            <a:ext cx="16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Lato"/>
                <a:ea typeface="Lato"/>
                <a:cs typeface="Lato"/>
                <a:sym typeface="Lato"/>
              </a:rPr>
              <a:t>Compassion &amp; Choices</a:t>
            </a:r>
            <a:endParaRPr sz="1100" b="1">
              <a:solidFill>
                <a:schemeClr val="dk1"/>
              </a:solidFill>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ub Section Header">
    <p:bg>
      <p:bgPr>
        <a:solidFill>
          <a:srgbClr val="003A5B"/>
        </a:solidFill>
        <a:effectLst/>
      </p:bgPr>
    </p:bg>
    <p:spTree>
      <p:nvGrpSpPr>
        <p:cNvPr id="1" name="Shape 55"/>
        <p:cNvGrpSpPr/>
        <p:nvPr/>
      </p:nvGrpSpPr>
      <p:grpSpPr>
        <a:xfrm>
          <a:off x="0" y="0"/>
          <a:ext cx="0" cy="0"/>
          <a:chOff x="0" y="0"/>
          <a:chExt cx="0" cy="0"/>
        </a:xfrm>
      </p:grpSpPr>
      <p:pic>
        <p:nvPicPr>
          <p:cNvPr id="56" name="Google Shape;56;p8" title="google slide bg.png"/>
          <p:cNvPicPr preferRelativeResize="0"/>
          <p:nvPr/>
        </p:nvPicPr>
        <p:blipFill>
          <a:blip r:embed="rId2">
            <a:alphaModFix/>
          </a:blip>
          <a:stretch>
            <a:fillRect/>
          </a:stretch>
        </p:blipFill>
        <p:spPr>
          <a:xfrm>
            <a:off x="0" y="0"/>
            <a:ext cx="9144003" cy="5139037"/>
          </a:xfrm>
          <a:prstGeom prst="rect">
            <a:avLst/>
          </a:prstGeom>
          <a:noFill/>
          <a:ln>
            <a:noFill/>
          </a:ln>
        </p:spPr>
      </p:pic>
      <p:sp>
        <p:nvSpPr>
          <p:cNvPr id="57" name="Google Shape;57;p8"/>
          <p:cNvSpPr txBox="1">
            <a:spLocks noGrp="1"/>
          </p:cNvSpPr>
          <p:nvPr>
            <p:ph type="title"/>
          </p:nvPr>
        </p:nvSpPr>
        <p:spPr>
          <a:xfrm>
            <a:off x="609600" y="3714750"/>
            <a:ext cx="8001000" cy="4233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SzPts val="1200"/>
              <a:buFont typeface="Besley"/>
              <a:buNone/>
              <a:defRPr sz="3800" i="0" u="none" strike="noStrike" cap="none">
                <a:solidFill>
                  <a:srgbClr val="FFFFFF"/>
                </a:solidFill>
                <a:latin typeface="Besley"/>
                <a:ea typeface="Besley"/>
                <a:cs typeface="Besley"/>
                <a:sym typeface="Besley"/>
              </a:defRPr>
            </a:lvl1pPr>
            <a:lvl2pPr marR="0" lvl="1"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ub Section Header_2">
    <p:bg>
      <p:bgPr>
        <a:solidFill>
          <a:srgbClr val="003A5B"/>
        </a:solidFill>
        <a:effectLst/>
      </p:bgPr>
    </p:bg>
    <p:spTree>
      <p:nvGrpSpPr>
        <p:cNvPr id="1" name="Shape 58"/>
        <p:cNvGrpSpPr/>
        <p:nvPr/>
      </p:nvGrpSpPr>
      <p:grpSpPr>
        <a:xfrm>
          <a:off x="0" y="0"/>
          <a:ext cx="0" cy="0"/>
          <a:chOff x="0" y="0"/>
          <a:chExt cx="0" cy="0"/>
        </a:xfrm>
      </p:grpSpPr>
      <p:pic>
        <p:nvPicPr>
          <p:cNvPr id="59" name="Google Shape;59;p9" title="Background graphics_purple - slide.png"/>
          <p:cNvPicPr preferRelativeResize="0"/>
          <p:nvPr/>
        </p:nvPicPr>
        <p:blipFill rotWithShape="1">
          <a:blip r:embed="rId2">
            <a:alphaModFix/>
          </a:blip>
          <a:srcRect/>
          <a:stretch/>
        </p:blipFill>
        <p:spPr>
          <a:xfrm>
            <a:off x="0" y="0"/>
            <a:ext cx="9144003" cy="5139037"/>
          </a:xfrm>
          <a:prstGeom prst="rect">
            <a:avLst/>
          </a:prstGeom>
          <a:noFill/>
          <a:ln>
            <a:noFill/>
          </a:ln>
        </p:spPr>
      </p:pic>
      <p:sp>
        <p:nvSpPr>
          <p:cNvPr id="60" name="Google Shape;60;p9"/>
          <p:cNvSpPr txBox="1">
            <a:spLocks noGrp="1"/>
          </p:cNvSpPr>
          <p:nvPr>
            <p:ph type="title"/>
          </p:nvPr>
        </p:nvSpPr>
        <p:spPr>
          <a:xfrm>
            <a:off x="609600" y="3714750"/>
            <a:ext cx="8001000" cy="4233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SzPts val="1200"/>
              <a:buFont typeface="Besley"/>
              <a:buNone/>
              <a:defRPr sz="3800" i="0" u="none" strike="noStrike" cap="none">
                <a:solidFill>
                  <a:srgbClr val="FFFFFF"/>
                </a:solidFill>
                <a:latin typeface="Besley"/>
                <a:ea typeface="Besley"/>
                <a:cs typeface="Besley"/>
                <a:sym typeface="Besley"/>
              </a:defRPr>
            </a:lvl1pPr>
            <a:lvl2pPr marR="0" lvl="1"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mp;C mission">
  <p:cSld name="CUSTOM">
    <p:bg>
      <p:bgPr>
        <a:solidFill>
          <a:srgbClr val="003A5B"/>
        </a:solidFill>
        <a:effectLst/>
      </p:bgPr>
    </p:bg>
    <p:spTree>
      <p:nvGrpSpPr>
        <p:cNvPr id="1" name="Shape 61"/>
        <p:cNvGrpSpPr/>
        <p:nvPr/>
      </p:nvGrpSpPr>
      <p:grpSpPr>
        <a:xfrm>
          <a:off x="0" y="0"/>
          <a:ext cx="0" cy="0"/>
          <a:chOff x="0" y="0"/>
          <a:chExt cx="0" cy="0"/>
        </a:xfrm>
      </p:grpSpPr>
      <p:pic>
        <p:nvPicPr>
          <p:cNvPr id="62" name="Google Shape;62;p10" title="google slide bg.png"/>
          <p:cNvPicPr preferRelativeResize="0"/>
          <p:nvPr/>
        </p:nvPicPr>
        <p:blipFill>
          <a:blip r:embed="rId2">
            <a:alphaModFix/>
          </a:blip>
          <a:stretch>
            <a:fillRect/>
          </a:stretch>
        </p:blipFill>
        <p:spPr>
          <a:xfrm>
            <a:off x="0" y="0"/>
            <a:ext cx="9144003" cy="5139037"/>
          </a:xfrm>
          <a:prstGeom prst="rect">
            <a:avLst/>
          </a:prstGeom>
          <a:noFill/>
          <a:ln>
            <a:noFill/>
          </a:ln>
        </p:spPr>
      </p:pic>
      <p:pic>
        <p:nvPicPr>
          <p:cNvPr id="63" name="Google Shape;63;p10"/>
          <p:cNvPicPr preferRelativeResize="0"/>
          <p:nvPr/>
        </p:nvPicPr>
        <p:blipFill>
          <a:blip r:embed="rId3">
            <a:alphaModFix/>
          </a:blip>
          <a:stretch>
            <a:fillRect/>
          </a:stretch>
        </p:blipFill>
        <p:spPr>
          <a:xfrm>
            <a:off x="2292160" y="391613"/>
            <a:ext cx="4559681" cy="4360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457200" y="1200150"/>
            <a:ext cx="8305800" cy="3429000"/>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SzPts val="2400"/>
              <a:buFont typeface="Lato"/>
              <a:buChar char="•"/>
              <a:defRPr sz="2400" b="1" i="0" u="none" strike="noStrike" cap="none">
                <a:latin typeface="Lato"/>
                <a:ea typeface="Lato"/>
                <a:cs typeface="Lato"/>
                <a:sym typeface="Lato"/>
              </a:defRPr>
            </a:lvl1pPr>
            <a:lvl2pPr marL="914400" marR="0" lvl="1" indent="-355600" algn="l" rtl="0">
              <a:spcBef>
                <a:spcPts val="400"/>
              </a:spcBef>
              <a:spcAft>
                <a:spcPts val="0"/>
              </a:spcAft>
              <a:buClr>
                <a:srgbClr val="171615"/>
              </a:buClr>
              <a:buSzPts val="2000"/>
              <a:buFont typeface="Lato"/>
              <a:buChar char="–"/>
              <a:defRPr sz="2000" i="0" u="none" strike="noStrike" cap="none">
                <a:solidFill>
                  <a:srgbClr val="171615"/>
                </a:solidFill>
                <a:latin typeface="Lato"/>
                <a:ea typeface="Lato"/>
                <a:cs typeface="Lato"/>
                <a:sym typeface="Lato"/>
              </a:defRPr>
            </a:lvl2pPr>
            <a:lvl3pPr marL="1371600" marR="0" lvl="2" indent="-342900" algn="l" rtl="0">
              <a:spcBef>
                <a:spcPts val="360"/>
              </a:spcBef>
              <a:spcAft>
                <a:spcPts val="0"/>
              </a:spcAft>
              <a:buClr>
                <a:srgbClr val="171615"/>
              </a:buClr>
              <a:buSzPts val="1800"/>
              <a:buFont typeface="Lato"/>
              <a:buChar char="•"/>
              <a:defRPr sz="1800" i="0" u="none" strike="noStrike" cap="none">
                <a:solidFill>
                  <a:srgbClr val="171615"/>
                </a:solidFill>
                <a:latin typeface="Lato"/>
                <a:ea typeface="Lato"/>
                <a:cs typeface="Lato"/>
                <a:sym typeface="Lato"/>
              </a:defRPr>
            </a:lvl3pPr>
            <a:lvl4pPr marL="1828800" marR="0" lvl="3" indent="-330200" algn="l" rtl="0">
              <a:spcBef>
                <a:spcPts val="320"/>
              </a:spcBef>
              <a:spcAft>
                <a:spcPts val="0"/>
              </a:spcAft>
              <a:buSzPts val="1600"/>
              <a:buFont typeface="Lato"/>
              <a:buChar char="–"/>
              <a:defRPr sz="1600" i="0" u="none" strike="noStrike" cap="none">
                <a:latin typeface="Lato"/>
                <a:ea typeface="Lato"/>
                <a:cs typeface="Lato"/>
                <a:sym typeface="Lato"/>
              </a:defRPr>
            </a:lvl4pPr>
            <a:lvl5pPr marL="2286000" marR="0" lvl="4" indent="-304800" algn="l" rtl="0">
              <a:spcBef>
                <a:spcPts val="240"/>
              </a:spcBef>
              <a:spcAft>
                <a:spcPts val="0"/>
              </a:spcAft>
              <a:buSzPts val="1200"/>
              <a:buFont typeface="Lato"/>
              <a:buChar char="»"/>
              <a:defRPr sz="1200" i="0" u="none" strike="noStrike" cap="none">
                <a:latin typeface="Lato"/>
                <a:ea typeface="Lato"/>
                <a:cs typeface="Lato"/>
                <a:sym typeface="Lato"/>
              </a:defRPr>
            </a:lvl5pPr>
            <a:lvl6pPr marL="2743200" marR="0" lvl="5" indent="-355600" algn="l" rtl="0">
              <a:spcBef>
                <a:spcPts val="400"/>
              </a:spcBef>
              <a:spcAft>
                <a:spcPts val="0"/>
              </a:spcAft>
              <a:buSzPts val="2000"/>
              <a:buFont typeface="Lato"/>
              <a:buChar char="•"/>
              <a:defRPr sz="2000" i="0" u="none" strike="noStrike" cap="none">
                <a:latin typeface="Lato"/>
                <a:ea typeface="Lato"/>
                <a:cs typeface="Lato"/>
                <a:sym typeface="Lato"/>
              </a:defRPr>
            </a:lvl6pPr>
            <a:lvl7pPr marL="3200400" marR="0" lvl="6" indent="-355600" algn="l" rtl="0">
              <a:spcBef>
                <a:spcPts val="400"/>
              </a:spcBef>
              <a:spcAft>
                <a:spcPts val="0"/>
              </a:spcAft>
              <a:buSzPts val="2000"/>
              <a:buFont typeface="Lato"/>
              <a:buChar char="•"/>
              <a:defRPr sz="2000" i="0" u="none" strike="noStrike" cap="none">
                <a:latin typeface="Lato"/>
                <a:ea typeface="Lato"/>
                <a:cs typeface="Lato"/>
                <a:sym typeface="Lato"/>
              </a:defRPr>
            </a:lvl7pPr>
            <a:lvl8pPr marL="3657600" marR="0" lvl="7" indent="-355600" algn="l" rtl="0">
              <a:spcBef>
                <a:spcPts val="400"/>
              </a:spcBef>
              <a:spcAft>
                <a:spcPts val="0"/>
              </a:spcAft>
              <a:buSzPts val="2000"/>
              <a:buFont typeface="Lato"/>
              <a:buChar char="•"/>
              <a:defRPr sz="2000" i="0" u="none" strike="noStrike" cap="none">
                <a:latin typeface="Lato"/>
                <a:ea typeface="Lato"/>
                <a:cs typeface="Lato"/>
                <a:sym typeface="Lato"/>
              </a:defRPr>
            </a:lvl8pPr>
            <a:lvl9pPr marL="4114800" marR="0" lvl="8" indent="-355600" algn="l" rtl="0">
              <a:spcBef>
                <a:spcPts val="400"/>
              </a:spcBef>
              <a:spcAft>
                <a:spcPts val="0"/>
              </a:spcAft>
              <a:buSzPts val="2000"/>
              <a:buFont typeface="Lato"/>
              <a:buChar char="•"/>
              <a:defRPr sz="2000" i="0" u="none" strike="noStrike" cap="none">
                <a:latin typeface="Lato"/>
                <a:ea typeface="Lato"/>
                <a:cs typeface="Lato"/>
                <a:sym typeface="Lato"/>
              </a:defRPr>
            </a:lvl9pPr>
          </a:lstStyle>
          <a:p>
            <a:endParaRPr/>
          </a:p>
        </p:txBody>
      </p:sp>
      <p:sp>
        <p:nvSpPr>
          <p:cNvPr id="7" name="Google Shape;7;p1"/>
          <p:cNvSpPr txBox="1">
            <a:spLocks noGrp="1"/>
          </p:cNvSpPr>
          <p:nvPr>
            <p:ph type="title"/>
          </p:nvPr>
        </p:nvSpPr>
        <p:spPr>
          <a:xfrm>
            <a:off x="457200" y="285750"/>
            <a:ext cx="8305800" cy="3810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1pPr>
            <a:lvl2pPr marR="0" lvl="1"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2pPr>
            <a:lvl3pPr marR="0" lvl="2"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3pPr>
            <a:lvl4pPr marR="0" lvl="3"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4pPr>
            <a:lvl5pPr marR="0" lvl="4" algn="l" rtl="0">
              <a:lnSpc>
                <a:spcPct val="90000"/>
              </a:lnSpc>
              <a:spcBef>
                <a:spcPts val="0"/>
              </a:spcBef>
              <a:spcAft>
                <a:spcPts val="0"/>
              </a:spcAft>
              <a:buSzPts val="1400"/>
              <a:buNone/>
              <a:defRPr sz="3600" b="1" i="0" u="none" strike="noStrike" cap="none">
                <a:solidFill>
                  <a:srgbClr val="00446D"/>
                </a:solidFill>
                <a:latin typeface="Georgia"/>
                <a:ea typeface="Georgia"/>
                <a:cs typeface="Georgia"/>
                <a:sym typeface="Georgia"/>
              </a:defRPr>
            </a:lvl5pPr>
            <a:lvl6pPr marR="0" lvl="5"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6pPr>
            <a:lvl7pPr marR="0" lvl="6"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7pPr>
            <a:lvl8pPr marR="0" lvl="7"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8pPr>
            <a:lvl9pPr marR="0" lvl="8" algn="l" rtl="0">
              <a:lnSpc>
                <a:spcPct val="90000"/>
              </a:lnSpc>
              <a:spcBef>
                <a:spcPts val="0"/>
              </a:spcBef>
              <a:spcAft>
                <a:spcPts val="0"/>
              </a:spcAft>
              <a:buSzPts val="1400"/>
              <a:buNone/>
              <a:defRPr sz="3600" b="0" i="0" u="none" strike="noStrike" cap="none">
                <a:solidFill>
                  <a:srgbClr val="003F63"/>
                </a:solidFill>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3" name="Google Shape;123;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4" name="Google Shape;1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compassionandchoices.org/resource/medical-aid-in-dying-data-book/"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hyperlink" Target="https://compassionandchoices.org/resource/eoldgt/" TargetMode="External"/><Relationship Id="rId4" Type="http://schemas.openxmlformats.org/officeDocument/2006/relationships/hyperlink" Target="https://compassionandchoices.org/wp-content/uploads/2024/02/final-2026-maid-utilization-report-12.19.25.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8"/>
          <p:cNvSpPr txBox="1">
            <a:spLocks noGrp="1"/>
          </p:cNvSpPr>
          <p:nvPr>
            <p:ph type="ctrTitle"/>
          </p:nvPr>
        </p:nvSpPr>
        <p:spPr>
          <a:xfrm>
            <a:off x="401575" y="2751425"/>
            <a:ext cx="8308800" cy="1574700"/>
          </a:xfrm>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
              <a:t>What does that Mean: Intent and Purpose of Medical Aid in Dying Laws</a:t>
            </a:r>
            <a:r>
              <a:rPr lang="en" sz="2944" b="0"/>
              <a:t> </a:t>
            </a:r>
            <a:endParaRPr sz="2944" b="0"/>
          </a:p>
          <a:p>
            <a:pPr marL="0" lvl="0" indent="0" algn="l" rtl="0">
              <a:spcBef>
                <a:spcPts val="0"/>
              </a:spcBef>
              <a:spcAft>
                <a:spcPts val="0"/>
              </a:spcAft>
              <a:buNone/>
            </a:pPr>
            <a:endParaRPr/>
          </a:p>
        </p:txBody>
      </p:sp>
      <p:sp>
        <p:nvSpPr>
          <p:cNvPr id="270" name="Google Shape;270;p48"/>
          <p:cNvSpPr txBox="1">
            <a:spLocks noGrp="1"/>
          </p:cNvSpPr>
          <p:nvPr>
            <p:ph type="subTitle" idx="1"/>
          </p:nvPr>
        </p:nvSpPr>
        <p:spPr>
          <a:xfrm>
            <a:off x="401575" y="4243000"/>
            <a:ext cx="8382000" cy="7911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sz="1900"/>
              <a:t>     Presented by Jaspreet Chowdhary, Senior Legislative Counsel 						</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7"/>
          <p:cNvSpPr txBox="1">
            <a:spLocks noGrp="1"/>
          </p:cNvSpPr>
          <p:nvPr>
            <p:ph type="title"/>
          </p:nvPr>
        </p:nvSpPr>
        <p:spPr>
          <a:xfrm>
            <a:off x="609600" y="3714750"/>
            <a:ext cx="8001000" cy="4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Six Month Prognosis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title"/>
          </p:nvPr>
        </p:nvSpPr>
        <p:spPr>
          <a:xfrm>
            <a:off x="457200" y="285750"/>
            <a:ext cx="8305800" cy="7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 from Model Bill </a:t>
            </a:r>
            <a:endParaRPr/>
          </a:p>
        </p:txBody>
      </p:sp>
      <p:sp>
        <p:nvSpPr>
          <p:cNvPr id="342" name="Google Shape;342;p58"/>
          <p:cNvSpPr txBox="1"/>
          <p:nvPr/>
        </p:nvSpPr>
        <p:spPr>
          <a:xfrm>
            <a:off x="510825" y="1391575"/>
            <a:ext cx="8102700" cy="28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Lato"/>
                <a:ea typeface="Lato"/>
                <a:cs typeface="Lato"/>
                <a:sym typeface="Lato"/>
              </a:rPr>
              <a:t>"Terminal disease" means an incurable and irreversible disease that has been medically confirmed and will, within reasonable medical judgment, produce death within six months.</a:t>
            </a:r>
            <a:endParaRPr sz="24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9"/>
          <p:cNvSpPr txBox="1">
            <a:spLocks noGrp="1"/>
          </p:cNvSpPr>
          <p:nvPr>
            <p:ph type="title"/>
          </p:nvPr>
        </p:nvSpPr>
        <p:spPr>
          <a:xfrm>
            <a:off x="762000" y="28575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Six Month or Less Prognosis</a:t>
            </a:r>
            <a:endParaRPr/>
          </a:p>
        </p:txBody>
      </p:sp>
      <p:sp>
        <p:nvSpPr>
          <p:cNvPr id="348" name="Google Shape;348;p59"/>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p>
            <a:pPr marL="457200" lvl="0" indent="-381000" algn="l" rtl="0">
              <a:spcBef>
                <a:spcPts val="480"/>
              </a:spcBef>
              <a:spcAft>
                <a:spcPts val="0"/>
              </a:spcAft>
              <a:buSzPts val="2400"/>
              <a:buChar char="•"/>
            </a:pPr>
            <a:r>
              <a:rPr lang="en" b="0"/>
              <a:t>Defined by disease progression</a:t>
            </a:r>
            <a:endParaRPr b="0"/>
          </a:p>
          <a:p>
            <a:pPr marL="457200" lvl="0" indent="-381000" algn="l" rtl="0">
              <a:spcBef>
                <a:spcPts val="0"/>
              </a:spcBef>
              <a:spcAft>
                <a:spcPts val="0"/>
              </a:spcAft>
              <a:buSzPts val="2400"/>
              <a:buChar char="•"/>
            </a:pPr>
            <a:r>
              <a:rPr lang="en" b="0"/>
              <a:t>Not treatment options</a:t>
            </a:r>
            <a:endParaRPr b="0"/>
          </a:p>
          <a:p>
            <a:pPr marL="457200" lvl="0" indent="-381000" algn="l" rtl="0">
              <a:spcBef>
                <a:spcPts val="0"/>
              </a:spcBef>
              <a:spcAft>
                <a:spcPts val="0"/>
              </a:spcAft>
              <a:buSzPts val="2400"/>
              <a:buChar char="•"/>
            </a:pPr>
            <a:r>
              <a:rPr lang="en" b="0"/>
              <a:t>Confirmed by at least one healthcare provider</a:t>
            </a:r>
            <a:endParaRPr b="0"/>
          </a:p>
          <a:p>
            <a:pPr marL="457200" lvl="0" indent="-381000" algn="l" rtl="0">
              <a:spcBef>
                <a:spcPts val="0"/>
              </a:spcBef>
              <a:spcAft>
                <a:spcPts val="0"/>
              </a:spcAft>
              <a:buSzPts val="2400"/>
              <a:buChar char="•"/>
            </a:pPr>
            <a:r>
              <a:rPr lang="en" b="0"/>
              <a:t>Six month prognosis is used as a guide for hospice eligibility </a:t>
            </a:r>
            <a:endParaRPr b="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0"/>
          <p:cNvSpPr txBox="1">
            <a:spLocks noGrp="1"/>
          </p:cNvSpPr>
          <p:nvPr>
            <p:ph type="title"/>
          </p:nvPr>
        </p:nvSpPr>
        <p:spPr>
          <a:xfrm>
            <a:off x="762000" y="285750"/>
            <a:ext cx="8001000" cy="77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Considerations for Definition</a:t>
            </a:r>
            <a:endParaRPr/>
          </a:p>
        </p:txBody>
      </p:sp>
      <p:sp>
        <p:nvSpPr>
          <p:cNvPr id="354" name="Google Shape;354;p60"/>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p>
            <a:pPr marL="457200" lvl="0" indent="-381000" algn="l" rtl="0">
              <a:spcBef>
                <a:spcPts val="480"/>
              </a:spcBef>
              <a:spcAft>
                <a:spcPts val="0"/>
              </a:spcAft>
              <a:buSzPts val="2400"/>
              <a:buChar char="•"/>
            </a:pPr>
            <a:r>
              <a:rPr lang="en" b="0"/>
              <a:t>Distinction between terminal with a six month prognosis and incurable </a:t>
            </a:r>
            <a:endParaRPr b="0"/>
          </a:p>
          <a:p>
            <a:pPr marL="457200" lvl="0" indent="-381000" algn="l" rtl="0">
              <a:spcBef>
                <a:spcPts val="0"/>
              </a:spcBef>
              <a:spcAft>
                <a:spcPts val="0"/>
              </a:spcAft>
              <a:buSzPts val="2400"/>
              <a:buChar char="•"/>
            </a:pPr>
            <a:r>
              <a:rPr lang="en" b="0"/>
              <a:t>Access to medical aid in dying is NOT dependent on exhausting all other treatment options</a:t>
            </a:r>
            <a:endParaRPr b="0"/>
          </a:p>
          <a:p>
            <a:pPr marL="457200" lvl="0" indent="-381000" algn="l" rtl="0">
              <a:spcBef>
                <a:spcPts val="0"/>
              </a:spcBef>
              <a:spcAft>
                <a:spcPts val="0"/>
              </a:spcAft>
              <a:buSzPts val="2400"/>
              <a:buChar char="•"/>
            </a:pPr>
            <a:r>
              <a:rPr lang="en" b="0"/>
              <a:t>“Incurable and irreversible” </a:t>
            </a:r>
            <a:endParaRPr b="0"/>
          </a:p>
          <a:p>
            <a:pPr marL="457200" lvl="0" indent="-381000" algn="l" rtl="0">
              <a:spcBef>
                <a:spcPts val="0"/>
              </a:spcBef>
              <a:spcAft>
                <a:spcPts val="0"/>
              </a:spcAft>
              <a:buSzPts val="2400"/>
              <a:buChar char="•"/>
            </a:pPr>
            <a:r>
              <a:rPr lang="en" b="0"/>
              <a:t>“Disease” versus “illness” </a:t>
            </a:r>
            <a:endParaRPr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1"/>
          <p:cNvSpPr txBox="1">
            <a:spLocks noGrp="1"/>
          </p:cNvSpPr>
          <p:nvPr>
            <p:ph type="title"/>
          </p:nvPr>
        </p:nvSpPr>
        <p:spPr>
          <a:xfrm>
            <a:off x="609600" y="3714750"/>
            <a:ext cx="8001000" cy="4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Self-Administration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2"/>
          <p:cNvSpPr txBox="1">
            <a:spLocks noGrp="1"/>
          </p:cNvSpPr>
          <p:nvPr>
            <p:ph type="title"/>
          </p:nvPr>
        </p:nvSpPr>
        <p:spPr>
          <a:xfrm>
            <a:off x="457200" y="285750"/>
            <a:ext cx="8305800" cy="64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 from Model Bill </a:t>
            </a:r>
            <a:endParaRPr/>
          </a:p>
        </p:txBody>
      </p:sp>
      <p:sp>
        <p:nvSpPr>
          <p:cNvPr id="365" name="Google Shape;365;p62"/>
          <p:cNvSpPr txBox="1"/>
          <p:nvPr/>
        </p:nvSpPr>
        <p:spPr>
          <a:xfrm>
            <a:off x="510825" y="1550100"/>
            <a:ext cx="8305800" cy="27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Lato"/>
                <a:ea typeface="Lato"/>
                <a:cs typeface="Lato"/>
                <a:sym typeface="Lato"/>
              </a:rPr>
              <a:t>“Self-administer” means a qualified individual performs an affirmative, conscious, voluntary act to ingest medication prescribed pursuant to this Act to bring about the individual’s peaceful death. Self-administration does not include administration by others, parenteral injection, or infusion.</a:t>
            </a:r>
            <a:endParaRPr sz="2400">
              <a:latin typeface="Lato"/>
              <a:ea typeface="Lato"/>
              <a:cs typeface="Lato"/>
              <a:sym typeface="Lato"/>
            </a:endParaRPr>
          </a:p>
          <a:p>
            <a:pPr marL="0" lvl="0" indent="0" algn="l" rtl="0">
              <a:spcBef>
                <a:spcPts val="0"/>
              </a:spcBef>
              <a:spcAft>
                <a:spcPts val="0"/>
              </a:spcAft>
              <a:buNone/>
            </a:pPr>
            <a:endParaRPr sz="2400">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3"/>
          <p:cNvSpPr txBox="1">
            <a:spLocks noGrp="1"/>
          </p:cNvSpPr>
          <p:nvPr>
            <p:ph type="title"/>
          </p:nvPr>
        </p:nvSpPr>
        <p:spPr>
          <a:xfrm>
            <a:off x="457200" y="285750"/>
            <a:ext cx="8305800" cy="54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Self-Administration</a:t>
            </a:r>
            <a:endParaRPr/>
          </a:p>
          <a:p>
            <a:pPr marL="457200" lvl="0" indent="-234950" algn="l" rtl="0">
              <a:spcBef>
                <a:spcPts val="0"/>
              </a:spcBef>
              <a:spcAft>
                <a:spcPts val="0"/>
              </a:spcAft>
              <a:buClr>
                <a:schemeClr val="lt1"/>
              </a:buClr>
              <a:buSzPts val="100"/>
              <a:buFont typeface="Lato"/>
              <a:buChar char="●"/>
            </a:pPr>
            <a:endParaRPr sz="2000">
              <a:solidFill>
                <a:schemeClr val="lt1"/>
              </a:solidFill>
              <a:latin typeface="Lato"/>
              <a:ea typeface="Lato"/>
              <a:cs typeface="Lato"/>
              <a:sym typeface="Lato"/>
            </a:endParaRPr>
          </a:p>
        </p:txBody>
      </p:sp>
      <p:sp>
        <p:nvSpPr>
          <p:cNvPr id="371" name="Google Shape;371;p63"/>
          <p:cNvSpPr txBox="1"/>
          <p:nvPr/>
        </p:nvSpPr>
        <p:spPr>
          <a:xfrm>
            <a:off x="513325" y="923975"/>
            <a:ext cx="7946400" cy="3370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Lato"/>
              <a:buChar char="●"/>
            </a:pPr>
            <a:r>
              <a:rPr lang="en" sz="2300">
                <a:latin typeface="Lato"/>
                <a:ea typeface="Lato"/>
                <a:cs typeface="Lato"/>
                <a:sym typeface="Lato"/>
              </a:rPr>
              <a:t>Affirmative, Conscious and Voluntary Act</a:t>
            </a:r>
            <a:endParaRPr sz="2300">
              <a:latin typeface="Lato"/>
              <a:ea typeface="Lato"/>
              <a:cs typeface="Lato"/>
              <a:sym typeface="Lato"/>
            </a:endParaRPr>
          </a:p>
          <a:p>
            <a:pPr marL="457200" lvl="0" indent="-374650" algn="l" rtl="0">
              <a:spcBef>
                <a:spcPts val="0"/>
              </a:spcBef>
              <a:spcAft>
                <a:spcPts val="0"/>
              </a:spcAft>
              <a:buSzPts val="2300"/>
              <a:buFont typeface="Lato"/>
              <a:buChar char="●"/>
            </a:pPr>
            <a:r>
              <a:rPr lang="en" sz="2300">
                <a:latin typeface="Lato"/>
                <a:ea typeface="Lato"/>
                <a:cs typeface="Lato"/>
                <a:sym typeface="Lato"/>
              </a:rPr>
              <a:t>NOT injection or infusion </a:t>
            </a:r>
            <a:endParaRPr sz="2300">
              <a:latin typeface="Lato"/>
              <a:ea typeface="Lato"/>
              <a:cs typeface="Lato"/>
              <a:sym typeface="Lato"/>
            </a:endParaRPr>
          </a:p>
          <a:p>
            <a:pPr marL="457200" lvl="0" indent="-374650" algn="l" rtl="0">
              <a:spcBef>
                <a:spcPts val="0"/>
              </a:spcBef>
              <a:spcAft>
                <a:spcPts val="0"/>
              </a:spcAft>
              <a:buSzPts val="2300"/>
              <a:buFont typeface="Lato"/>
              <a:buChar char="●"/>
            </a:pPr>
            <a:r>
              <a:rPr lang="en" sz="2300">
                <a:latin typeface="Lato"/>
                <a:ea typeface="Lato"/>
                <a:cs typeface="Lato"/>
                <a:sym typeface="Lato"/>
              </a:rPr>
              <a:t>NO other person, including a healthcare provider or a family member</a:t>
            </a:r>
            <a:endParaRPr sz="2300">
              <a:latin typeface="Lato"/>
              <a:ea typeface="Lato"/>
              <a:cs typeface="Lato"/>
              <a:sym typeface="Lato"/>
            </a:endParaRPr>
          </a:p>
          <a:p>
            <a:pPr marL="457200" lvl="0" indent="-374650" algn="l" rtl="0">
              <a:spcBef>
                <a:spcPts val="0"/>
              </a:spcBef>
              <a:spcAft>
                <a:spcPts val="0"/>
              </a:spcAft>
              <a:buSzPts val="2300"/>
              <a:buFont typeface="Lato"/>
              <a:buChar char="●"/>
            </a:pPr>
            <a:r>
              <a:rPr lang="en" sz="2300">
                <a:latin typeface="Lato"/>
                <a:ea typeface="Lato"/>
                <a:cs typeface="Lato"/>
                <a:sym typeface="Lato"/>
              </a:rPr>
              <a:t>Person MUST remain in control of the procedure from start to finish</a:t>
            </a:r>
            <a:endParaRPr sz="2300">
              <a:latin typeface="Lato"/>
              <a:ea typeface="Lato"/>
              <a:cs typeface="Lato"/>
              <a:sym typeface="Lato"/>
            </a:endParaRPr>
          </a:p>
          <a:p>
            <a:pPr marL="457200" lvl="0" indent="-374650" algn="l" rtl="0">
              <a:spcBef>
                <a:spcPts val="0"/>
              </a:spcBef>
              <a:spcAft>
                <a:spcPts val="0"/>
              </a:spcAft>
              <a:buSzPts val="2300"/>
              <a:buFont typeface="Lato"/>
              <a:buChar char="●"/>
            </a:pPr>
            <a:r>
              <a:rPr lang="en" sz="2300">
                <a:latin typeface="Lato"/>
                <a:ea typeface="Lato"/>
                <a:cs typeface="Lato"/>
                <a:sym typeface="Lato"/>
              </a:rPr>
              <a:t>Assistance can be provided in preparation, holding, and bringing medication close</a:t>
            </a:r>
            <a:endParaRPr sz="2300">
              <a:latin typeface="Lato"/>
              <a:ea typeface="Lato"/>
              <a:cs typeface="Lato"/>
              <a:sym typeface="Lato"/>
            </a:endParaRPr>
          </a:p>
          <a:p>
            <a:pPr marL="457200" lvl="0" indent="-374650" algn="l" rtl="0">
              <a:spcBef>
                <a:spcPts val="0"/>
              </a:spcBef>
              <a:spcAft>
                <a:spcPts val="0"/>
              </a:spcAft>
              <a:buSzPts val="2300"/>
              <a:buFont typeface="Lato"/>
              <a:buChar char="●"/>
            </a:pPr>
            <a:r>
              <a:rPr lang="en" sz="2300">
                <a:latin typeface="Lato"/>
                <a:ea typeface="Lato"/>
                <a:cs typeface="Lato"/>
                <a:sym typeface="Lato"/>
              </a:rPr>
              <a:t>Accomodation under American with Disabilities Act </a:t>
            </a:r>
            <a:endParaRPr sz="23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4"/>
          <p:cNvSpPr txBox="1">
            <a:spLocks noGrp="1"/>
          </p:cNvSpPr>
          <p:nvPr>
            <p:ph type="title"/>
          </p:nvPr>
        </p:nvSpPr>
        <p:spPr>
          <a:xfrm>
            <a:off x="457200" y="285750"/>
            <a:ext cx="8305800" cy="8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Consideration for Definition</a:t>
            </a:r>
            <a:endParaRPr/>
          </a:p>
        </p:txBody>
      </p:sp>
      <p:sp>
        <p:nvSpPr>
          <p:cNvPr id="377" name="Google Shape;377;p64"/>
          <p:cNvSpPr txBox="1"/>
          <p:nvPr/>
        </p:nvSpPr>
        <p:spPr>
          <a:xfrm>
            <a:off x="369900" y="933575"/>
            <a:ext cx="8305800" cy="3558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Lato"/>
              <a:buChar char="●"/>
            </a:pPr>
            <a:r>
              <a:rPr lang="en" sz="2400">
                <a:latin typeface="Lato"/>
                <a:ea typeface="Lato"/>
                <a:cs typeface="Lato"/>
                <a:sym typeface="Lato"/>
              </a:rPr>
              <a:t>A thorough and concise definition prevents varying interpretations of the term</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2400">
                <a:latin typeface="Lato"/>
                <a:ea typeface="Lato"/>
                <a:cs typeface="Lato"/>
                <a:sym typeface="Lato"/>
              </a:rPr>
              <a:t>Strengthens the principle of self-determination,  and ensures that the patient remains in control. </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2400">
                <a:latin typeface="Lato"/>
                <a:ea typeface="Lato"/>
                <a:cs typeface="Lato"/>
                <a:sym typeface="Lato"/>
              </a:rPr>
              <a:t>In the absence of “ingest” in the definition of “self-administer,” some scholars have said that MAID medication may be administered intravenously. </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2400">
                <a:latin typeface="Lato"/>
                <a:ea typeface="Lato"/>
                <a:cs typeface="Lato"/>
                <a:sym typeface="Lato"/>
              </a:rPr>
              <a:t>Distinguishes practice from euthanasia </a:t>
            </a:r>
            <a:endParaRPr sz="24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5"/>
          <p:cNvSpPr txBox="1">
            <a:spLocks noGrp="1"/>
          </p:cNvSpPr>
          <p:nvPr>
            <p:ph type="title"/>
          </p:nvPr>
        </p:nvSpPr>
        <p:spPr>
          <a:xfrm>
            <a:off x="609600" y="1497250"/>
            <a:ext cx="8001000" cy="28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Barriers to Integrating Medical Aid in Dying Fully into End of Life Care and Practice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6"/>
          <p:cNvSpPr txBox="1">
            <a:spLocks noGrp="1"/>
          </p:cNvSpPr>
          <p:nvPr>
            <p:ph type="title"/>
          </p:nvPr>
        </p:nvSpPr>
        <p:spPr>
          <a:xfrm>
            <a:off x="457200" y="285750"/>
            <a:ext cx="8305800" cy="114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Misconceptions about Improvement Bills </a:t>
            </a:r>
            <a:endParaRPr sz="3400"/>
          </a:p>
        </p:txBody>
      </p:sp>
      <p:sp>
        <p:nvSpPr>
          <p:cNvPr id="388" name="Google Shape;388;p66"/>
          <p:cNvSpPr txBox="1"/>
          <p:nvPr/>
        </p:nvSpPr>
        <p:spPr>
          <a:xfrm>
            <a:off x="457200" y="1514875"/>
            <a:ext cx="8137800" cy="2373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Lato"/>
              <a:buChar char="●"/>
            </a:pPr>
            <a:r>
              <a:rPr lang="en" sz="2400">
                <a:latin typeface="Lato"/>
                <a:ea typeface="Lato"/>
                <a:cs typeface="Lato"/>
                <a:sym typeface="Lato"/>
              </a:rPr>
              <a:t>Reducing mandatory waiting periods and/or allowing waivers of waiting periods</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2400">
                <a:latin typeface="Lato"/>
                <a:ea typeface="Lato"/>
                <a:cs typeface="Lato"/>
                <a:sym typeface="Lato"/>
              </a:rPr>
              <a:t>Including more qualified healthcare providers</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2400">
                <a:latin typeface="Lato"/>
                <a:ea typeface="Lato"/>
                <a:cs typeface="Lato"/>
                <a:sym typeface="Lato"/>
              </a:rPr>
              <a:t>Removing residency restrictions </a:t>
            </a:r>
            <a:endParaRPr sz="24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9"/>
          <p:cNvSpPr txBox="1">
            <a:spLocks noGrp="1"/>
          </p:cNvSpPr>
          <p:nvPr>
            <p:ph type="title"/>
          </p:nvPr>
        </p:nvSpPr>
        <p:spPr>
          <a:xfrm>
            <a:off x="609600" y="393225"/>
            <a:ext cx="32748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Who We Are</a:t>
            </a:r>
            <a:endParaRPr/>
          </a:p>
        </p:txBody>
      </p:sp>
      <p:sp>
        <p:nvSpPr>
          <p:cNvPr id="276" name="Google Shape;276;p49"/>
          <p:cNvSpPr txBox="1">
            <a:spLocks noGrp="1"/>
          </p:cNvSpPr>
          <p:nvPr>
            <p:ph type="body" idx="1"/>
          </p:nvPr>
        </p:nvSpPr>
        <p:spPr>
          <a:xfrm>
            <a:off x="609600" y="1233775"/>
            <a:ext cx="7971600" cy="3019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b="0">
                <a:solidFill>
                  <a:srgbClr val="171615"/>
                </a:solidFill>
                <a:highlight>
                  <a:srgbClr val="FFFFFF"/>
                </a:highlight>
              </a:rPr>
              <a:t>Compassion &amp; Choices is the leading nonprofit organization working to improve care, expand options and empower everyone to chart their end-of-life journey. For more than 40 years we have worked to change attitudes, practices and policies so that everyone can access the information and options they need to have more control and comfort at the end of life.</a:t>
            </a:r>
            <a:endParaRPr b="0">
              <a:solidFill>
                <a:srgbClr val="171615"/>
              </a:solidFill>
              <a:highlight>
                <a:srgbClr val="FFFFFF"/>
              </a:highlight>
            </a:endParaRPr>
          </a:p>
          <a:p>
            <a:pPr marL="0" lvl="0" indent="0" algn="l" rtl="0">
              <a:spcBef>
                <a:spcPts val="480"/>
              </a:spcBef>
              <a:spcAft>
                <a:spcPts val="0"/>
              </a:spcAft>
              <a:buNone/>
            </a:pPr>
            <a:endParaRPr/>
          </a:p>
        </p:txBody>
      </p:sp>
      <p:pic>
        <p:nvPicPr>
          <p:cNvPr id="277" name="Google Shape;277;p49" title="REFRESH LOGOMARK web.png"/>
          <p:cNvPicPr preferRelativeResize="0"/>
          <p:nvPr/>
        </p:nvPicPr>
        <p:blipFill>
          <a:blip r:embed="rId3">
            <a:alphaModFix amt="25000"/>
          </a:blip>
          <a:stretch>
            <a:fillRect/>
          </a:stretch>
        </p:blipFill>
        <p:spPr>
          <a:xfrm>
            <a:off x="2390775" y="433388"/>
            <a:ext cx="4362450" cy="4276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7"/>
          <p:cNvSpPr txBox="1">
            <a:spLocks noGrp="1"/>
          </p:cNvSpPr>
          <p:nvPr>
            <p:ph type="title"/>
          </p:nvPr>
        </p:nvSpPr>
        <p:spPr>
          <a:xfrm>
            <a:off x="747300" y="459509"/>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ASFRA</a:t>
            </a:r>
            <a:endParaRPr/>
          </a:p>
        </p:txBody>
      </p:sp>
      <p:sp>
        <p:nvSpPr>
          <p:cNvPr id="394" name="Google Shape;394;p67"/>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p>
            <a:pPr marL="457200" lvl="0" indent="-381000" algn="l" rtl="0">
              <a:spcBef>
                <a:spcPts val="480"/>
              </a:spcBef>
              <a:spcAft>
                <a:spcPts val="0"/>
              </a:spcAft>
              <a:buSzPts val="2400"/>
              <a:buChar char="•"/>
            </a:pPr>
            <a:r>
              <a:rPr lang="en"/>
              <a:t>Assisted Suicide Funding Restriction Act </a:t>
            </a:r>
            <a:endParaRPr/>
          </a:p>
          <a:p>
            <a:pPr marL="0" lvl="0" indent="0" algn="l" rtl="0">
              <a:spcBef>
                <a:spcPts val="480"/>
              </a:spcBef>
              <a:spcAft>
                <a:spcPts val="0"/>
              </a:spcAft>
              <a:buNone/>
            </a:pPr>
            <a:endParaRPr/>
          </a:p>
          <a:p>
            <a:pPr marL="914400" lvl="1" indent="-355600" algn="l" rtl="0">
              <a:spcBef>
                <a:spcPts val="400"/>
              </a:spcBef>
              <a:spcAft>
                <a:spcPts val="0"/>
              </a:spcAft>
              <a:buSzPts val="2000"/>
              <a:buChar char="–"/>
            </a:pPr>
            <a:r>
              <a:rPr lang="en" b="0"/>
              <a:t>Limits access to medical aid in dying </a:t>
            </a:r>
            <a:endParaRPr b="0"/>
          </a:p>
          <a:p>
            <a:pPr marL="914400" lvl="1" indent="-355600" algn="l" rtl="0">
              <a:spcBef>
                <a:spcPts val="0"/>
              </a:spcBef>
              <a:spcAft>
                <a:spcPts val="0"/>
              </a:spcAft>
              <a:buSzPts val="2000"/>
              <a:buChar char="–"/>
            </a:pPr>
            <a:r>
              <a:rPr lang="en" b="0"/>
              <a:t>No federal funds can be used for care associated with medical aid in dying</a:t>
            </a:r>
            <a:endParaRPr b="0"/>
          </a:p>
          <a:p>
            <a:pPr marL="914400" lvl="1" indent="-355600" algn="l" rtl="0">
              <a:spcBef>
                <a:spcPts val="0"/>
              </a:spcBef>
              <a:spcAft>
                <a:spcPts val="0"/>
              </a:spcAft>
              <a:buSzPts val="2000"/>
              <a:buChar char="–"/>
            </a:pPr>
            <a:r>
              <a:rPr lang="en" b="0"/>
              <a:t>Prohibits individuals who receive health insurance from Medicare, Veteran Affairs, Indian Health Services, etc. from getting information about medical aid in dying. </a:t>
            </a:r>
            <a:endParaRPr b="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8"/>
          <p:cNvSpPr txBox="1">
            <a:spLocks noGrp="1"/>
          </p:cNvSpPr>
          <p:nvPr>
            <p:ph type="title"/>
          </p:nvPr>
        </p:nvSpPr>
        <p:spPr>
          <a:xfrm>
            <a:off x="762000" y="285750"/>
            <a:ext cx="8001000" cy="8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t>Healthcare Entities and Providers Not Willing or Unable to Participate</a:t>
            </a:r>
            <a:endParaRPr sz="3200"/>
          </a:p>
        </p:txBody>
      </p:sp>
      <p:sp>
        <p:nvSpPr>
          <p:cNvPr id="400" name="Google Shape;400;p68"/>
          <p:cNvSpPr txBox="1">
            <a:spLocks noGrp="1"/>
          </p:cNvSpPr>
          <p:nvPr>
            <p:ph type="body" idx="1"/>
          </p:nvPr>
        </p:nvSpPr>
        <p:spPr>
          <a:xfrm>
            <a:off x="762000" y="1233025"/>
            <a:ext cx="7971600" cy="3390900"/>
          </a:xfrm>
          <a:prstGeom prst="rect">
            <a:avLst/>
          </a:prstGeom>
        </p:spPr>
        <p:txBody>
          <a:bodyPr spcFirstLastPara="1" wrap="square" lIns="0" tIns="0" rIns="0" bIns="0" anchor="t" anchorCtr="0">
            <a:noAutofit/>
          </a:bodyPr>
          <a:lstStyle/>
          <a:p>
            <a:pPr marL="457200" lvl="0" indent="-406400" algn="l" rtl="0">
              <a:lnSpc>
                <a:spcPct val="90000"/>
              </a:lnSpc>
              <a:spcBef>
                <a:spcPts val="0"/>
              </a:spcBef>
              <a:spcAft>
                <a:spcPts val="0"/>
              </a:spcAft>
              <a:buClr>
                <a:schemeClr val="dk2"/>
              </a:buClr>
              <a:buSzPts val="2800"/>
              <a:buChar char="•"/>
            </a:pPr>
            <a:r>
              <a:rPr lang="en" sz="2800" b="0">
                <a:solidFill>
                  <a:schemeClr val="dk2"/>
                </a:solidFill>
              </a:rPr>
              <a:t>Voluntariness is a key component of medical aid in dying</a:t>
            </a:r>
            <a:endParaRPr sz="2800" b="0">
              <a:solidFill>
                <a:schemeClr val="dk2"/>
              </a:solidFill>
            </a:endParaRPr>
          </a:p>
          <a:p>
            <a:pPr marL="457200" lvl="0" indent="-406400" algn="l" rtl="0">
              <a:lnSpc>
                <a:spcPct val="90000"/>
              </a:lnSpc>
              <a:spcBef>
                <a:spcPts val="0"/>
              </a:spcBef>
              <a:spcAft>
                <a:spcPts val="0"/>
              </a:spcAft>
              <a:buClr>
                <a:schemeClr val="dk2"/>
              </a:buClr>
              <a:buSzPts val="2800"/>
              <a:buChar char="•"/>
            </a:pPr>
            <a:r>
              <a:rPr lang="en" sz="2800" b="0">
                <a:solidFill>
                  <a:schemeClr val="dk2"/>
                </a:solidFill>
              </a:rPr>
              <a:t>Some institutions choose not to participate in medical aid in dying or do let their providers participate in medical aid in dying. </a:t>
            </a:r>
            <a:endParaRPr sz="2800" b="0">
              <a:solidFill>
                <a:schemeClr val="dk2"/>
              </a:solidFill>
            </a:endParaRPr>
          </a:p>
          <a:p>
            <a:pPr marL="457200" lvl="0" indent="-406400" algn="l" rtl="0">
              <a:lnSpc>
                <a:spcPct val="90000"/>
              </a:lnSpc>
              <a:spcBef>
                <a:spcPts val="0"/>
              </a:spcBef>
              <a:spcAft>
                <a:spcPts val="0"/>
              </a:spcAft>
              <a:buClr>
                <a:schemeClr val="dk2"/>
              </a:buClr>
              <a:buSzPts val="2800"/>
              <a:buChar char="•"/>
            </a:pPr>
            <a:r>
              <a:rPr lang="en" sz="2800" b="0">
                <a:solidFill>
                  <a:schemeClr val="dk2"/>
                </a:solidFill>
              </a:rPr>
              <a:t>Even in non-religious institutions, individual healthcare providers personal beliefs can complicate care delivery</a:t>
            </a:r>
            <a:endParaRPr sz="2800" b="0">
              <a:solidFill>
                <a:schemeClr val="dk2"/>
              </a:solidFill>
            </a:endParaRPr>
          </a:p>
          <a:p>
            <a:pPr marL="457200" lvl="0" indent="0" algn="l" rtl="0">
              <a:lnSpc>
                <a:spcPct val="90000"/>
              </a:lnSpc>
              <a:spcBef>
                <a:spcPts val="0"/>
              </a:spcBef>
              <a:spcAft>
                <a:spcPts val="0"/>
              </a:spcAft>
              <a:buNone/>
            </a:pPr>
            <a:endParaRPr b="0">
              <a:solidFill>
                <a:schemeClr val="dk2"/>
              </a:solidFill>
            </a:endParaRPr>
          </a:p>
          <a:p>
            <a:pPr marL="0" lvl="0" indent="0" algn="l" rtl="0">
              <a:lnSpc>
                <a:spcPct val="90000"/>
              </a:lnSpc>
              <a:spcBef>
                <a:spcPts val="0"/>
              </a:spcBef>
              <a:spcAft>
                <a:spcPts val="0"/>
              </a:spcAft>
              <a:buNone/>
            </a:pPr>
            <a:endParaRPr b="0">
              <a:solidFill>
                <a:schemeClr val="dk2"/>
              </a:solidFill>
            </a:endParaRPr>
          </a:p>
          <a:p>
            <a:pPr marL="0" lvl="0" indent="0" algn="l" rtl="0">
              <a:lnSpc>
                <a:spcPct val="90000"/>
              </a:lnSpc>
              <a:spcBef>
                <a:spcPts val="0"/>
              </a:spcBef>
              <a:spcAft>
                <a:spcPts val="0"/>
              </a:spcAft>
              <a:buNone/>
            </a:pPr>
            <a:endParaRPr b="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9"/>
          <p:cNvSpPr txBox="1">
            <a:spLocks noGrp="1"/>
          </p:cNvSpPr>
          <p:nvPr>
            <p:ph type="title"/>
          </p:nvPr>
        </p:nvSpPr>
        <p:spPr>
          <a:xfrm>
            <a:off x="762000" y="285750"/>
            <a:ext cx="8001000" cy="135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t>Healthcare Entities and Providers Not Willing or Unable to Participate continued… </a:t>
            </a:r>
            <a:endParaRPr sz="3200"/>
          </a:p>
        </p:txBody>
      </p:sp>
      <p:sp>
        <p:nvSpPr>
          <p:cNvPr id="406" name="Google Shape;406;p69"/>
          <p:cNvSpPr txBox="1">
            <a:spLocks noGrp="1"/>
          </p:cNvSpPr>
          <p:nvPr>
            <p:ph type="body" idx="1"/>
          </p:nvPr>
        </p:nvSpPr>
        <p:spPr>
          <a:xfrm>
            <a:off x="762000" y="1638175"/>
            <a:ext cx="7971600" cy="2985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900" b="0">
              <a:solidFill>
                <a:schemeClr val="dk2"/>
              </a:solidFill>
            </a:endParaRPr>
          </a:p>
          <a:p>
            <a:pPr marL="457200" lvl="0" indent="-412750" algn="l" rtl="0">
              <a:lnSpc>
                <a:spcPct val="90000"/>
              </a:lnSpc>
              <a:spcBef>
                <a:spcPts val="0"/>
              </a:spcBef>
              <a:spcAft>
                <a:spcPts val="0"/>
              </a:spcAft>
              <a:buClr>
                <a:schemeClr val="dk2"/>
              </a:buClr>
              <a:buSzPts val="2900"/>
              <a:buChar char="•"/>
            </a:pPr>
            <a:r>
              <a:rPr lang="en" sz="2900" b="0">
                <a:solidFill>
                  <a:schemeClr val="dk2"/>
                </a:solidFill>
              </a:rPr>
              <a:t>Creates tension with Informed Consent</a:t>
            </a:r>
            <a:endParaRPr sz="2900" b="0">
              <a:solidFill>
                <a:schemeClr val="dk2"/>
              </a:solidFill>
            </a:endParaRPr>
          </a:p>
          <a:p>
            <a:pPr marL="457200" lvl="0" indent="-412750" algn="l" rtl="0">
              <a:lnSpc>
                <a:spcPct val="90000"/>
              </a:lnSpc>
              <a:spcBef>
                <a:spcPts val="0"/>
              </a:spcBef>
              <a:spcAft>
                <a:spcPts val="0"/>
              </a:spcAft>
              <a:buClr>
                <a:schemeClr val="dk2"/>
              </a:buClr>
              <a:buSzPts val="2900"/>
              <a:buChar char="•"/>
            </a:pPr>
            <a:r>
              <a:rPr lang="en" sz="2900" b="0">
                <a:solidFill>
                  <a:schemeClr val="dk2"/>
                </a:solidFill>
              </a:rPr>
              <a:t>Undermines patient autonomy and decision making</a:t>
            </a:r>
            <a:endParaRPr sz="2900" b="0">
              <a:solidFill>
                <a:schemeClr val="dk2"/>
              </a:solidFill>
            </a:endParaRPr>
          </a:p>
          <a:p>
            <a:pPr marL="457200" lvl="0" indent="-412750" algn="l" rtl="0">
              <a:lnSpc>
                <a:spcPct val="90000"/>
              </a:lnSpc>
              <a:spcBef>
                <a:spcPts val="0"/>
              </a:spcBef>
              <a:spcAft>
                <a:spcPts val="0"/>
              </a:spcAft>
              <a:buClr>
                <a:schemeClr val="dk2"/>
              </a:buClr>
              <a:buSzPts val="2900"/>
              <a:buChar char="•"/>
            </a:pPr>
            <a:r>
              <a:rPr lang="en" sz="2900" b="0">
                <a:solidFill>
                  <a:schemeClr val="dk2"/>
                </a:solidFill>
              </a:rPr>
              <a:t>Can interrupt continuity of care based on end of life decisions</a:t>
            </a:r>
            <a:endParaRPr sz="2900" b="0">
              <a:solidFill>
                <a:schemeClr val="dk2"/>
              </a:solidFill>
            </a:endParaRPr>
          </a:p>
          <a:p>
            <a:pPr marL="0" lvl="0" indent="0" algn="l" rtl="0">
              <a:lnSpc>
                <a:spcPct val="90000"/>
              </a:lnSpc>
              <a:spcBef>
                <a:spcPts val="0"/>
              </a:spcBef>
              <a:spcAft>
                <a:spcPts val="0"/>
              </a:spcAft>
              <a:buNone/>
            </a:pPr>
            <a:endParaRPr b="0">
              <a:solidFill>
                <a:schemeClr val="dk2"/>
              </a:solidFill>
            </a:endParaRPr>
          </a:p>
          <a:p>
            <a:pPr marL="0" lvl="0" indent="0" algn="l" rtl="0">
              <a:lnSpc>
                <a:spcPct val="90000"/>
              </a:lnSpc>
              <a:spcBef>
                <a:spcPts val="0"/>
              </a:spcBef>
              <a:spcAft>
                <a:spcPts val="0"/>
              </a:spcAft>
              <a:buNone/>
            </a:pPr>
            <a:endParaRPr b="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70"/>
          <p:cNvSpPr txBox="1">
            <a:spLocks noGrp="1"/>
          </p:cNvSpPr>
          <p:nvPr>
            <p:ph type="title"/>
          </p:nvPr>
        </p:nvSpPr>
        <p:spPr>
          <a:xfrm>
            <a:off x="609600" y="3714750"/>
            <a:ext cx="8001000" cy="4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1"/>
          <p:cNvSpPr txBox="1">
            <a:spLocks noGrp="1"/>
          </p:cNvSpPr>
          <p:nvPr>
            <p:ph type="title"/>
          </p:nvPr>
        </p:nvSpPr>
        <p:spPr>
          <a:xfrm>
            <a:off x="369400" y="37070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a:t>Resources for you &amp; those you serve</a:t>
            </a:r>
            <a:endParaRPr sz="2800"/>
          </a:p>
        </p:txBody>
      </p:sp>
      <p:sp>
        <p:nvSpPr>
          <p:cNvPr id="417" name="Google Shape;417;p71"/>
          <p:cNvSpPr txBox="1">
            <a:spLocks noGrp="1"/>
          </p:cNvSpPr>
          <p:nvPr>
            <p:ph type="body" idx="1"/>
          </p:nvPr>
        </p:nvSpPr>
        <p:spPr>
          <a:xfrm>
            <a:off x="369400" y="1146850"/>
            <a:ext cx="8554800" cy="33174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u="sng">
                <a:solidFill>
                  <a:schemeClr val="hlink"/>
                </a:solidFill>
                <a:hlinkClick r:id="rId3"/>
              </a:rPr>
              <a:t>2026 Policy Book </a:t>
            </a:r>
            <a:endParaRPr/>
          </a:p>
          <a:p>
            <a:pPr marL="457200" lvl="0" indent="-381000" algn="l" rtl="0">
              <a:spcBef>
                <a:spcPts val="1000"/>
              </a:spcBef>
              <a:spcAft>
                <a:spcPts val="0"/>
              </a:spcAft>
              <a:buSzPts val="2400"/>
              <a:buChar char="●"/>
            </a:pPr>
            <a:r>
              <a:rPr lang="en" u="sng">
                <a:solidFill>
                  <a:schemeClr val="hlink"/>
                </a:solidFill>
                <a:hlinkClick r:id="rId4"/>
              </a:rPr>
              <a:t>2026 MAID Utilization</a:t>
            </a:r>
            <a:r>
              <a:rPr lang="en"/>
              <a:t> Report</a:t>
            </a:r>
            <a:endParaRPr/>
          </a:p>
          <a:p>
            <a:pPr marL="457200" lvl="0" indent="-381000" algn="l" rtl="0">
              <a:spcBef>
                <a:spcPts val="1000"/>
              </a:spcBef>
              <a:spcAft>
                <a:spcPts val="0"/>
              </a:spcAft>
              <a:buSzPts val="2400"/>
              <a:buChar char="●"/>
            </a:pPr>
            <a:r>
              <a:rPr lang="en" u="sng">
                <a:solidFill>
                  <a:schemeClr val="hlink"/>
                </a:solidFill>
                <a:hlinkClick r:id="rId5"/>
              </a:rPr>
              <a:t>End-of-Life Decisions Guide</a:t>
            </a:r>
            <a:endParaRPr/>
          </a:p>
          <a:p>
            <a:pPr marL="457200" lvl="0" indent="-381000" algn="l" rtl="0">
              <a:spcBef>
                <a:spcPts val="1000"/>
              </a:spcBef>
              <a:spcAft>
                <a:spcPts val="1000"/>
              </a:spcAft>
              <a:buSzPts val="2400"/>
              <a:buChar char="●"/>
            </a:pPr>
            <a:r>
              <a:rPr lang="en"/>
              <a:t>Call Compassion</a:t>
            </a:r>
            <a:r>
              <a:rPr lang="en" b="0"/>
              <a:t> </a:t>
            </a:r>
            <a:endParaRPr b="0">
              <a:solidFill>
                <a:schemeClr val="accent2"/>
              </a:solidFill>
            </a:endParaRPr>
          </a:p>
        </p:txBody>
      </p:sp>
      <p:pic>
        <p:nvPicPr>
          <p:cNvPr id="418" name="Google Shape;418;p71" title="Call Generic 3-27-25.png"/>
          <p:cNvPicPr preferRelativeResize="0"/>
          <p:nvPr/>
        </p:nvPicPr>
        <p:blipFill>
          <a:blip r:embed="rId6">
            <a:alphaModFix/>
          </a:blip>
          <a:stretch>
            <a:fillRect/>
          </a:stretch>
        </p:blipFill>
        <p:spPr>
          <a:xfrm>
            <a:off x="4892300" y="2849773"/>
            <a:ext cx="3570776" cy="1191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50"/>
          <p:cNvPicPr preferRelativeResize="0"/>
          <p:nvPr/>
        </p:nvPicPr>
        <p:blipFill rotWithShape="1">
          <a:blip r:embed="rId3">
            <a:alphaModFix/>
          </a:blip>
          <a:srcRect l="30204" r="7991" b="57161"/>
          <a:stretch/>
        </p:blipFill>
        <p:spPr>
          <a:xfrm>
            <a:off x="7058973" y="4081875"/>
            <a:ext cx="1591500" cy="600750"/>
          </a:xfrm>
          <a:prstGeom prst="rect">
            <a:avLst/>
          </a:prstGeom>
          <a:noFill/>
          <a:ln>
            <a:noFill/>
          </a:ln>
        </p:spPr>
      </p:pic>
      <p:sp>
        <p:nvSpPr>
          <p:cNvPr id="283" name="Google Shape;283;p50"/>
          <p:cNvSpPr txBox="1">
            <a:spLocks noGrp="1"/>
          </p:cNvSpPr>
          <p:nvPr>
            <p:ph type="title"/>
          </p:nvPr>
        </p:nvSpPr>
        <p:spPr>
          <a:xfrm>
            <a:off x="762000" y="285750"/>
            <a:ext cx="5098200" cy="3810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 sz="3260" b="1"/>
              <a:t>End-of-life Options</a:t>
            </a:r>
            <a:endParaRPr sz="3260" b="1"/>
          </a:p>
        </p:txBody>
      </p:sp>
      <p:sp>
        <p:nvSpPr>
          <p:cNvPr id="284" name="Google Shape;284;p50"/>
          <p:cNvSpPr txBox="1">
            <a:spLocks noGrp="1"/>
          </p:cNvSpPr>
          <p:nvPr>
            <p:ph type="body" idx="1"/>
          </p:nvPr>
        </p:nvSpPr>
        <p:spPr>
          <a:xfrm>
            <a:off x="704375" y="922675"/>
            <a:ext cx="5825400" cy="3618900"/>
          </a:xfrm>
          <a:prstGeom prst="rect">
            <a:avLst/>
          </a:prstGeom>
        </p:spPr>
        <p:txBody>
          <a:bodyPr spcFirstLastPara="1" wrap="square" lIns="91425" tIns="91425" rIns="91425" bIns="91425" anchor="t" anchorCtr="0">
            <a:noAutofit/>
          </a:bodyPr>
          <a:lstStyle/>
          <a:p>
            <a:pPr marL="285750" lvl="0" indent="-203200" algn="l" rtl="0">
              <a:lnSpc>
                <a:spcPct val="115000"/>
              </a:lnSpc>
              <a:spcBef>
                <a:spcPts val="0"/>
              </a:spcBef>
              <a:spcAft>
                <a:spcPts val="0"/>
              </a:spcAft>
              <a:buClr>
                <a:srgbClr val="1F1F21"/>
              </a:buClr>
              <a:buSzPts val="2300"/>
              <a:buFont typeface="Lato"/>
              <a:buChar char="•"/>
            </a:pPr>
            <a:r>
              <a:rPr lang="en" sz="2300">
                <a:solidFill>
                  <a:srgbClr val="1F1F21"/>
                </a:solidFill>
                <a:latin typeface="Lato"/>
                <a:ea typeface="Lato"/>
                <a:cs typeface="Lato"/>
                <a:sym typeface="Lato"/>
              </a:rPr>
              <a:t>Life-Sustaining Treatment</a:t>
            </a:r>
            <a:endParaRPr sz="2300">
              <a:solidFill>
                <a:schemeClr val="dk1"/>
              </a:solidFill>
              <a:latin typeface="Lato"/>
              <a:ea typeface="Lato"/>
              <a:cs typeface="Lato"/>
              <a:sym typeface="Lato"/>
            </a:endParaRPr>
          </a:p>
          <a:p>
            <a:pPr marL="285750" lvl="0" indent="-203200" algn="l" rtl="0">
              <a:lnSpc>
                <a:spcPct val="115000"/>
              </a:lnSpc>
              <a:spcBef>
                <a:spcPts val="1000"/>
              </a:spcBef>
              <a:spcAft>
                <a:spcPts val="0"/>
              </a:spcAft>
              <a:buClr>
                <a:srgbClr val="1F1F21"/>
              </a:buClr>
              <a:buSzPts val="2300"/>
              <a:buFont typeface="Lato"/>
              <a:buChar char="•"/>
            </a:pPr>
            <a:r>
              <a:rPr lang="en" sz="2300">
                <a:solidFill>
                  <a:srgbClr val="1F1F21"/>
                </a:solidFill>
                <a:latin typeface="Lato"/>
                <a:ea typeface="Lato"/>
                <a:cs typeface="Lato"/>
                <a:sym typeface="Lato"/>
              </a:rPr>
              <a:t>Discontinue Active Treatment of Illness</a:t>
            </a:r>
            <a:endParaRPr sz="2300">
              <a:solidFill>
                <a:srgbClr val="1F1F21"/>
              </a:solidFill>
              <a:latin typeface="Lato"/>
              <a:ea typeface="Lato"/>
              <a:cs typeface="Lato"/>
              <a:sym typeface="Lato"/>
            </a:endParaRPr>
          </a:p>
          <a:p>
            <a:pPr marL="285750" lvl="0" indent="-203200" algn="l" rtl="0">
              <a:lnSpc>
                <a:spcPct val="115000"/>
              </a:lnSpc>
              <a:spcBef>
                <a:spcPts val="1000"/>
              </a:spcBef>
              <a:spcAft>
                <a:spcPts val="0"/>
              </a:spcAft>
              <a:buClr>
                <a:srgbClr val="1F1F21"/>
              </a:buClr>
              <a:buSzPts val="2300"/>
              <a:buFont typeface="Lato"/>
              <a:buChar char="•"/>
            </a:pPr>
            <a:r>
              <a:rPr lang="en" sz="2300">
                <a:solidFill>
                  <a:srgbClr val="1F1F21"/>
                </a:solidFill>
                <a:latin typeface="Lato"/>
                <a:ea typeface="Lato"/>
                <a:cs typeface="Lato"/>
                <a:sym typeface="Lato"/>
              </a:rPr>
              <a:t>Palliative Care</a:t>
            </a:r>
            <a:endParaRPr sz="2300">
              <a:solidFill>
                <a:srgbClr val="1F1F21"/>
              </a:solidFill>
              <a:latin typeface="Lato"/>
              <a:ea typeface="Lato"/>
              <a:cs typeface="Lato"/>
              <a:sym typeface="Lato"/>
            </a:endParaRPr>
          </a:p>
          <a:p>
            <a:pPr marL="285750" lvl="0" indent="-203200" algn="l" rtl="0">
              <a:lnSpc>
                <a:spcPct val="115000"/>
              </a:lnSpc>
              <a:spcBef>
                <a:spcPts val="1000"/>
              </a:spcBef>
              <a:spcAft>
                <a:spcPts val="0"/>
              </a:spcAft>
              <a:buClr>
                <a:srgbClr val="1F1F21"/>
              </a:buClr>
              <a:buSzPts val="2300"/>
              <a:buFont typeface="Lato"/>
              <a:buChar char="•"/>
            </a:pPr>
            <a:r>
              <a:rPr lang="en" sz="2300">
                <a:solidFill>
                  <a:srgbClr val="1F1F21"/>
                </a:solidFill>
                <a:latin typeface="Lato"/>
                <a:ea typeface="Lato"/>
                <a:cs typeface="Lato"/>
                <a:sym typeface="Lato"/>
              </a:rPr>
              <a:t>Hospice </a:t>
            </a:r>
            <a:endParaRPr sz="2300">
              <a:solidFill>
                <a:schemeClr val="dk1"/>
              </a:solidFill>
              <a:latin typeface="Lato"/>
              <a:ea typeface="Lato"/>
              <a:cs typeface="Lato"/>
              <a:sym typeface="Lato"/>
            </a:endParaRPr>
          </a:p>
          <a:p>
            <a:pPr marL="285750" lvl="0" indent="-203200" algn="l" rtl="0">
              <a:lnSpc>
                <a:spcPct val="115000"/>
              </a:lnSpc>
              <a:spcBef>
                <a:spcPts val="1000"/>
              </a:spcBef>
              <a:spcAft>
                <a:spcPts val="0"/>
              </a:spcAft>
              <a:buClr>
                <a:srgbClr val="1F1F21"/>
              </a:buClr>
              <a:buSzPts val="2300"/>
              <a:buFont typeface="Lato"/>
              <a:buChar char="•"/>
            </a:pPr>
            <a:r>
              <a:rPr lang="en" sz="2300">
                <a:solidFill>
                  <a:srgbClr val="1F1F21"/>
                </a:solidFill>
                <a:latin typeface="Lato"/>
                <a:ea typeface="Lato"/>
                <a:cs typeface="Lato"/>
                <a:sym typeface="Lato"/>
              </a:rPr>
              <a:t>Voluntarily Stopping Eating and Drinking</a:t>
            </a:r>
            <a:endParaRPr sz="2300">
              <a:solidFill>
                <a:schemeClr val="dk1"/>
              </a:solidFill>
              <a:latin typeface="Lato"/>
              <a:ea typeface="Lato"/>
              <a:cs typeface="Lato"/>
              <a:sym typeface="Lato"/>
            </a:endParaRPr>
          </a:p>
          <a:p>
            <a:pPr marL="285750" lvl="0" indent="-196850" algn="l" rtl="0">
              <a:lnSpc>
                <a:spcPct val="115000"/>
              </a:lnSpc>
              <a:spcBef>
                <a:spcPts val="1000"/>
              </a:spcBef>
              <a:spcAft>
                <a:spcPts val="1000"/>
              </a:spcAft>
              <a:buClr>
                <a:srgbClr val="1F1F21"/>
              </a:buClr>
              <a:buSzPts val="2200"/>
              <a:buFont typeface="Lato"/>
              <a:buChar char="•"/>
            </a:pPr>
            <a:r>
              <a:rPr lang="en" sz="2300">
                <a:solidFill>
                  <a:srgbClr val="1F1F21"/>
                </a:solidFill>
                <a:latin typeface="Lato"/>
                <a:ea typeface="Lato"/>
                <a:cs typeface="Lato"/>
                <a:sym typeface="Lato"/>
              </a:rPr>
              <a:t>Medical Aid in Dying</a:t>
            </a:r>
            <a:r>
              <a:rPr lang="en" sz="2200">
                <a:solidFill>
                  <a:srgbClr val="1F1F21"/>
                </a:solidFill>
                <a:latin typeface="Lato"/>
                <a:ea typeface="Lato"/>
                <a:cs typeface="Lato"/>
                <a:sym typeface="Lato"/>
              </a:rPr>
              <a:t> </a:t>
            </a:r>
            <a:endParaRPr sz="2200">
              <a:latin typeface="Lato"/>
              <a:ea typeface="Lato"/>
              <a:cs typeface="Lato"/>
              <a:sym typeface="Lato"/>
            </a:endParaRPr>
          </a:p>
        </p:txBody>
      </p:sp>
      <p:sp>
        <p:nvSpPr>
          <p:cNvPr id="285" name="Google Shape;285;p50"/>
          <p:cNvSpPr/>
          <p:nvPr/>
        </p:nvSpPr>
        <p:spPr>
          <a:xfrm>
            <a:off x="7620600" y="148125"/>
            <a:ext cx="214200" cy="4534500"/>
          </a:xfrm>
          <a:prstGeom prst="rect">
            <a:avLst/>
          </a:prstGeom>
          <a:solidFill>
            <a:srgbClr val="40214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6" name="Google Shape;286;p50"/>
          <p:cNvSpPr txBox="1"/>
          <p:nvPr/>
        </p:nvSpPr>
        <p:spPr>
          <a:xfrm rot="-324560">
            <a:off x="6973157" y="884395"/>
            <a:ext cx="1629356" cy="2471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Prolong life </a:t>
            </a:r>
            <a:endParaRPr sz="1600">
              <a:solidFill>
                <a:schemeClr val="dk2"/>
              </a:solidFill>
              <a:latin typeface="Trebuchet MS"/>
              <a:ea typeface="Trebuchet MS"/>
              <a:cs typeface="Trebuchet MS"/>
              <a:sym typeface="Trebuchet MS"/>
            </a:endParaRPr>
          </a:p>
        </p:txBody>
      </p:sp>
      <p:sp>
        <p:nvSpPr>
          <p:cNvPr id="287" name="Google Shape;287;p50"/>
          <p:cNvSpPr/>
          <p:nvPr/>
        </p:nvSpPr>
        <p:spPr>
          <a:xfrm rot="-10430020">
            <a:off x="6759092" y="228219"/>
            <a:ext cx="1921517" cy="683762"/>
          </a:xfrm>
          <a:prstGeom prst="rightArrow">
            <a:avLst>
              <a:gd name="adj1" fmla="val 50000"/>
              <a:gd name="adj2" fmla="val 50000"/>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88" name="Google Shape;288;p50"/>
          <p:cNvSpPr txBox="1"/>
          <p:nvPr/>
        </p:nvSpPr>
        <p:spPr>
          <a:xfrm rot="348681">
            <a:off x="7039940" y="352622"/>
            <a:ext cx="1629575" cy="2472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Comfort Care</a:t>
            </a:r>
            <a:endParaRPr sz="1600">
              <a:solidFill>
                <a:schemeClr val="dk2"/>
              </a:solidFill>
              <a:latin typeface="Trebuchet MS"/>
              <a:ea typeface="Trebuchet MS"/>
              <a:cs typeface="Trebuchet MS"/>
              <a:sym typeface="Trebuchet MS"/>
            </a:endParaRPr>
          </a:p>
        </p:txBody>
      </p:sp>
      <p:sp>
        <p:nvSpPr>
          <p:cNvPr id="289" name="Google Shape;289;p50"/>
          <p:cNvSpPr/>
          <p:nvPr/>
        </p:nvSpPr>
        <p:spPr>
          <a:xfrm rot="-356121">
            <a:off x="6627354" y="723491"/>
            <a:ext cx="2320942" cy="684074"/>
          </a:xfrm>
          <a:prstGeom prst="rightArrow">
            <a:avLst>
              <a:gd name="adj1" fmla="val 50000"/>
              <a:gd name="adj2"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90" name="Google Shape;290;p50"/>
          <p:cNvSpPr txBox="1"/>
          <p:nvPr/>
        </p:nvSpPr>
        <p:spPr>
          <a:xfrm rot="-285135">
            <a:off x="6905176" y="884344"/>
            <a:ext cx="1629502" cy="2471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Full Code </a:t>
            </a:r>
            <a:endParaRPr sz="1600">
              <a:solidFill>
                <a:schemeClr val="dk2"/>
              </a:solidFill>
              <a:latin typeface="Trebuchet MS"/>
              <a:ea typeface="Trebuchet MS"/>
              <a:cs typeface="Trebuchet MS"/>
              <a:sym typeface="Trebuchet MS"/>
            </a:endParaRPr>
          </a:p>
        </p:txBody>
      </p:sp>
      <p:sp>
        <p:nvSpPr>
          <p:cNvPr id="291" name="Google Shape;291;p50"/>
          <p:cNvSpPr/>
          <p:nvPr/>
        </p:nvSpPr>
        <p:spPr>
          <a:xfrm rot="10117615">
            <a:off x="6810211" y="1353724"/>
            <a:ext cx="1921429" cy="512216"/>
          </a:xfrm>
          <a:prstGeom prst="rightArrow">
            <a:avLst>
              <a:gd name="adj1" fmla="val 50000"/>
              <a:gd name="adj2" fmla="val 50000"/>
            </a:avLst>
          </a:prstGeom>
          <a:solidFill>
            <a:srgbClr val="D5A6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92" name="Google Shape;292;p50"/>
          <p:cNvSpPr/>
          <p:nvPr/>
        </p:nvSpPr>
        <p:spPr>
          <a:xfrm rot="-756">
            <a:off x="7314284" y="1672784"/>
            <a:ext cx="1363500" cy="683700"/>
          </a:xfrm>
          <a:prstGeom prst="rightArrow">
            <a:avLst>
              <a:gd name="adj1" fmla="val 50000"/>
              <a:gd name="adj2" fmla="val 50000"/>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93" name="Google Shape;293;p50"/>
          <p:cNvSpPr txBox="1"/>
          <p:nvPr/>
        </p:nvSpPr>
        <p:spPr>
          <a:xfrm rot="-681824">
            <a:off x="7126351" y="1343483"/>
            <a:ext cx="1629137" cy="2472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Hospice </a:t>
            </a:r>
            <a:endParaRPr sz="1600">
              <a:solidFill>
                <a:schemeClr val="dk2"/>
              </a:solidFill>
              <a:latin typeface="Trebuchet MS"/>
              <a:ea typeface="Trebuchet MS"/>
              <a:cs typeface="Trebuchet MS"/>
              <a:sym typeface="Trebuchet MS"/>
            </a:endParaRPr>
          </a:p>
        </p:txBody>
      </p:sp>
      <p:sp>
        <p:nvSpPr>
          <p:cNvPr id="294" name="Google Shape;294;p50"/>
          <p:cNvSpPr txBox="1"/>
          <p:nvPr/>
        </p:nvSpPr>
        <p:spPr>
          <a:xfrm rot="1944">
            <a:off x="7352375" y="1802750"/>
            <a:ext cx="1591500" cy="2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  DNR</a:t>
            </a:r>
            <a:endParaRPr sz="1600">
              <a:solidFill>
                <a:schemeClr val="dk2"/>
              </a:solidFill>
              <a:latin typeface="Trebuchet MS"/>
              <a:ea typeface="Trebuchet MS"/>
              <a:cs typeface="Trebuchet MS"/>
              <a:sym typeface="Trebuchet MS"/>
            </a:endParaRPr>
          </a:p>
        </p:txBody>
      </p:sp>
      <p:sp>
        <p:nvSpPr>
          <p:cNvPr id="295" name="Google Shape;295;p50"/>
          <p:cNvSpPr/>
          <p:nvPr/>
        </p:nvSpPr>
        <p:spPr>
          <a:xfrm rot="9884898">
            <a:off x="7223443" y="2155427"/>
            <a:ext cx="1320613" cy="734019"/>
          </a:xfrm>
          <a:prstGeom prst="rightArrow">
            <a:avLst>
              <a:gd name="adj1" fmla="val 50000"/>
              <a:gd name="adj2"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96" name="Google Shape;296;p50"/>
          <p:cNvSpPr txBox="1"/>
          <p:nvPr/>
        </p:nvSpPr>
        <p:spPr>
          <a:xfrm rot="-813462">
            <a:off x="7341973" y="2258189"/>
            <a:ext cx="1629096" cy="2472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Treatment </a:t>
            </a:r>
            <a:endParaRPr sz="1600">
              <a:solidFill>
                <a:schemeClr val="dk2"/>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1"/>
          <p:cNvSpPr txBox="1">
            <a:spLocks noGrp="1"/>
          </p:cNvSpPr>
          <p:nvPr>
            <p:ph type="title"/>
          </p:nvPr>
        </p:nvSpPr>
        <p:spPr>
          <a:xfrm>
            <a:off x="571500" y="27845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is medical aid in dying?</a:t>
            </a:r>
            <a:endParaRPr/>
          </a:p>
        </p:txBody>
      </p:sp>
      <p:sp>
        <p:nvSpPr>
          <p:cNvPr id="302" name="Google Shape;302;p51"/>
          <p:cNvSpPr txBox="1">
            <a:spLocks noGrp="1"/>
          </p:cNvSpPr>
          <p:nvPr>
            <p:ph type="body" idx="1"/>
          </p:nvPr>
        </p:nvSpPr>
        <p:spPr>
          <a:xfrm>
            <a:off x="822450" y="1170775"/>
            <a:ext cx="7499100" cy="3231300"/>
          </a:xfrm>
          <a:prstGeom prst="rect">
            <a:avLst/>
          </a:prstGeom>
        </p:spPr>
        <p:txBody>
          <a:bodyPr spcFirstLastPara="1" wrap="square" lIns="0" tIns="0" rIns="0" bIns="0" anchor="t" anchorCtr="0">
            <a:noAutofit/>
          </a:bodyPr>
          <a:lstStyle/>
          <a:p>
            <a:pPr marL="0" lvl="0" indent="0" algn="ctr" rtl="0">
              <a:lnSpc>
                <a:spcPct val="115000"/>
              </a:lnSpc>
              <a:spcBef>
                <a:spcPts val="480"/>
              </a:spcBef>
              <a:spcAft>
                <a:spcPts val="0"/>
              </a:spcAft>
              <a:buNone/>
            </a:pPr>
            <a:r>
              <a:rPr lang="en" sz="2900" b="0"/>
              <a:t>Medical aid in dying is a medical practice in which a mentally capable adult with a prognosis of six months or less to live may request a prescription for medication which they can choose to self-administer to die on their own terms. </a:t>
            </a:r>
            <a:endParaRPr sz="2900" b="0"/>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2" title="2026 Authorization Map.png"/>
          <p:cNvPicPr preferRelativeResize="0"/>
          <p:nvPr/>
        </p:nvPicPr>
        <p:blipFill>
          <a:blip r:embed="rId3">
            <a:alphaModFix/>
          </a:blip>
          <a:stretch>
            <a:fillRect/>
          </a:stretch>
        </p:blipFill>
        <p:spPr>
          <a:xfrm>
            <a:off x="-3050" y="0"/>
            <a:ext cx="9150094"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3"/>
          <p:cNvSpPr txBox="1">
            <a:spLocks noGrp="1"/>
          </p:cNvSpPr>
          <p:nvPr>
            <p:ph type="title"/>
          </p:nvPr>
        </p:nvSpPr>
        <p:spPr>
          <a:xfrm>
            <a:off x="762000" y="28575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Language History</a:t>
            </a:r>
            <a:endParaRPr/>
          </a:p>
        </p:txBody>
      </p:sp>
      <p:sp>
        <p:nvSpPr>
          <p:cNvPr id="313" name="Google Shape;313;p53"/>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p>
            <a:pPr marL="457200" lvl="0" indent="-381000" algn="l" rtl="0">
              <a:spcBef>
                <a:spcPts val="480"/>
              </a:spcBef>
              <a:spcAft>
                <a:spcPts val="0"/>
              </a:spcAft>
              <a:buSzPts val="2400"/>
              <a:buChar char="•"/>
            </a:pPr>
            <a:r>
              <a:rPr lang="en" b="0" dirty="0"/>
              <a:t>Compassion &amp; Choices President Barbara Coombs Lee co-authored Oregon’s pioneering law.</a:t>
            </a:r>
            <a:endParaRPr b="0" dirty="0"/>
          </a:p>
          <a:p>
            <a:pPr marL="457200" lvl="0" indent="-381000" algn="l" rtl="0">
              <a:spcBef>
                <a:spcPts val="0"/>
              </a:spcBef>
              <a:spcAft>
                <a:spcPts val="0"/>
              </a:spcAft>
              <a:buSzPts val="2400"/>
              <a:buChar char="•"/>
            </a:pPr>
            <a:r>
              <a:rPr lang="en" b="0" dirty="0"/>
              <a:t>Strict eligibility criteria, multi-step request process, and other provisions embedded in medical aid-in-dying laws ensure that anyone pursuing the option is protected. </a:t>
            </a:r>
            <a:endParaRPr b="0" dirty="0"/>
          </a:p>
          <a:p>
            <a:pPr marL="0" lvl="0" indent="0" algn="l" rtl="0">
              <a:spcBef>
                <a:spcPts val="48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4"/>
          <p:cNvSpPr txBox="1">
            <a:spLocks noGrp="1"/>
          </p:cNvSpPr>
          <p:nvPr>
            <p:ph type="title"/>
          </p:nvPr>
        </p:nvSpPr>
        <p:spPr>
          <a:xfrm>
            <a:off x="762000" y="28575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Aid in Dying Model Bill </a:t>
            </a:r>
            <a:endParaRPr/>
          </a:p>
        </p:txBody>
      </p:sp>
      <p:sp>
        <p:nvSpPr>
          <p:cNvPr id="319" name="Google Shape;319;p54"/>
          <p:cNvSpPr txBox="1">
            <a:spLocks noGrp="1"/>
          </p:cNvSpPr>
          <p:nvPr>
            <p:ph type="body" idx="1"/>
          </p:nvPr>
        </p:nvSpPr>
        <p:spPr>
          <a:xfrm>
            <a:off x="762000" y="1158575"/>
            <a:ext cx="7971600" cy="3465300"/>
          </a:xfrm>
          <a:prstGeom prst="rect">
            <a:avLst/>
          </a:prstGeom>
        </p:spPr>
        <p:txBody>
          <a:bodyPr spcFirstLastPara="1" wrap="square" lIns="0" tIns="0" rIns="0" bIns="0" anchor="t" anchorCtr="0">
            <a:noAutofit/>
          </a:bodyPr>
          <a:lstStyle/>
          <a:p>
            <a:pPr marL="457200" lvl="0" indent="-381000" algn="l" rtl="0">
              <a:spcBef>
                <a:spcPts val="480"/>
              </a:spcBef>
              <a:spcAft>
                <a:spcPts val="0"/>
              </a:spcAft>
              <a:buSzPts val="2400"/>
              <a:buChar char="•"/>
            </a:pPr>
            <a:r>
              <a:rPr lang="en" b="0"/>
              <a:t>Ideal legislation and viewed as a starting point for negotiations and bill drafting</a:t>
            </a:r>
            <a:endParaRPr b="0"/>
          </a:p>
          <a:p>
            <a:pPr marL="457200" lvl="0" indent="-381000" algn="l" rtl="0">
              <a:spcBef>
                <a:spcPts val="0"/>
              </a:spcBef>
              <a:spcAft>
                <a:spcPts val="0"/>
              </a:spcAft>
              <a:buSzPts val="2400"/>
              <a:buChar char="•"/>
            </a:pPr>
            <a:r>
              <a:rPr lang="en" b="0"/>
              <a:t>Intended to strengthen language by being more precise </a:t>
            </a:r>
            <a:endParaRPr b="0"/>
          </a:p>
          <a:p>
            <a:pPr marL="457200" lvl="0" indent="-381000" algn="l" rtl="0">
              <a:spcBef>
                <a:spcPts val="0"/>
              </a:spcBef>
              <a:spcAft>
                <a:spcPts val="0"/>
              </a:spcAft>
              <a:buSzPts val="2400"/>
              <a:buChar char="•"/>
            </a:pPr>
            <a:r>
              <a:rPr lang="en" b="0"/>
              <a:t>Reviewed and updated annually based on experience in legislative sessions, academic research, and national landscape</a:t>
            </a:r>
            <a:endParaRPr b="0"/>
          </a:p>
          <a:p>
            <a:pPr marL="457200" lvl="0" indent="-381000" algn="l" rtl="0">
              <a:spcBef>
                <a:spcPts val="0"/>
              </a:spcBef>
              <a:spcAft>
                <a:spcPts val="0"/>
              </a:spcAft>
              <a:buSzPts val="2400"/>
              <a:buChar char="•"/>
            </a:pPr>
            <a:r>
              <a:rPr lang="en" b="0"/>
              <a:t>Important to note that each law reflects the unique landscape and legislative makeup of the jurisdiction in which it was authorized.</a:t>
            </a: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5"/>
          <p:cNvSpPr txBox="1">
            <a:spLocks noGrp="1"/>
          </p:cNvSpPr>
          <p:nvPr>
            <p:ph type="title"/>
          </p:nvPr>
        </p:nvSpPr>
        <p:spPr>
          <a:xfrm>
            <a:off x="609600" y="3714750"/>
            <a:ext cx="8001000" cy="4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Eligibility Criteria</a:t>
            </a:r>
            <a:endParaRPr sz="3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6"/>
          <p:cNvSpPr txBox="1">
            <a:spLocks noGrp="1"/>
          </p:cNvSpPr>
          <p:nvPr>
            <p:ph type="title"/>
          </p:nvPr>
        </p:nvSpPr>
        <p:spPr>
          <a:xfrm>
            <a:off x="762000" y="285750"/>
            <a:ext cx="8001000" cy="38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300"/>
              <a:t>Who is eligible?</a:t>
            </a:r>
            <a:endParaRPr sz="3300"/>
          </a:p>
        </p:txBody>
      </p:sp>
      <p:sp>
        <p:nvSpPr>
          <p:cNvPr id="330" name="Google Shape;330;p56"/>
          <p:cNvSpPr txBox="1">
            <a:spLocks noGrp="1"/>
          </p:cNvSpPr>
          <p:nvPr>
            <p:ph type="body" idx="1"/>
          </p:nvPr>
        </p:nvSpPr>
        <p:spPr>
          <a:xfrm>
            <a:off x="721000" y="1013350"/>
            <a:ext cx="7971600" cy="3415800"/>
          </a:xfrm>
          <a:prstGeom prst="rect">
            <a:avLst/>
          </a:prstGeom>
        </p:spPr>
        <p:txBody>
          <a:bodyPr spcFirstLastPara="1" wrap="square" lIns="0" tIns="0" rIns="0" bIns="0" anchor="t" anchorCtr="0">
            <a:noAutofit/>
          </a:bodyPr>
          <a:lstStyle/>
          <a:p>
            <a:pPr marL="457200" lvl="0" indent="-368300" algn="l" rtl="0">
              <a:lnSpc>
                <a:spcPct val="120000"/>
              </a:lnSpc>
              <a:spcBef>
                <a:spcPts val="0"/>
              </a:spcBef>
              <a:spcAft>
                <a:spcPts val="0"/>
              </a:spcAft>
              <a:buClr>
                <a:srgbClr val="000000"/>
              </a:buClr>
              <a:buSzPts val="2200"/>
              <a:buFont typeface="Lato"/>
              <a:buChar char="●"/>
            </a:pPr>
            <a:r>
              <a:rPr lang="en" sz="2200" b="0"/>
              <a:t>Adult </a:t>
            </a:r>
            <a:endParaRPr sz="2200" b="0"/>
          </a:p>
          <a:p>
            <a:pPr marL="457200" lvl="0" indent="-368300" algn="l" rtl="0">
              <a:lnSpc>
                <a:spcPct val="120000"/>
              </a:lnSpc>
              <a:spcBef>
                <a:spcPts val="0"/>
              </a:spcBef>
              <a:spcAft>
                <a:spcPts val="0"/>
              </a:spcAft>
              <a:buClr>
                <a:srgbClr val="000000"/>
              </a:buClr>
              <a:buSzPts val="2200"/>
              <a:buFont typeface="Lato"/>
              <a:buChar char="●"/>
            </a:pPr>
            <a:r>
              <a:rPr lang="en" sz="2200" b="0"/>
              <a:t>Terminally ill</a:t>
            </a:r>
            <a:endParaRPr sz="2200" b="0"/>
          </a:p>
          <a:p>
            <a:pPr marL="457200" lvl="0" indent="-368300" algn="l" rtl="0">
              <a:lnSpc>
                <a:spcPct val="120000"/>
              </a:lnSpc>
              <a:spcBef>
                <a:spcPts val="0"/>
              </a:spcBef>
              <a:spcAft>
                <a:spcPts val="0"/>
              </a:spcAft>
              <a:buClr>
                <a:srgbClr val="000000"/>
              </a:buClr>
              <a:buSzPts val="2200"/>
              <a:buFont typeface="Lato"/>
              <a:buChar char="●"/>
            </a:pPr>
            <a:r>
              <a:rPr lang="en" sz="2200" b="0"/>
              <a:t>Prognosis of 6 months or less to live </a:t>
            </a:r>
            <a:endParaRPr sz="2200" b="0"/>
          </a:p>
          <a:p>
            <a:pPr marL="457200" lvl="0" indent="-368300" algn="l" rtl="0">
              <a:lnSpc>
                <a:spcPct val="120000"/>
              </a:lnSpc>
              <a:spcBef>
                <a:spcPts val="0"/>
              </a:spcBef>
              <a:spcAft>
                <a:spcPts val="0"/>
              </a:spcAft>
              <a:buClr>
                <a:srgbClr val="000000"/>
              </a:buClr>
              <a:buSzPts val="2200"/>
              <a:buFont typeface="Lato"/>
              <a:buChar char="●"/>
            </a:pPr>
            <a:r>
              <a:rPr lang="en" sz="2200" b="0"/>
              <a:t>Mentally capable of making informed medical decisions</a:t>
            </a:r>
            <a:endParaRPr sz="2200" b="0"/>
          </a:p>
          <a:p>
            <a:pPr marL="457200" lvl="0" indent="-368300" algn="l" rtl="0">
              <a:lnSpc>
                <a:spcPct val="120000"/>
              </a:lnSpc>
              <a:spcBef>
                <a:spcPts val="0"/>
              </a:spcBef>
              <a:spcAft>
                <a:spcPts val="0"/>
              </a:spcAft>
              <a:buClr>
                <a:srgbClr val="000000"/>
              </a:buClr>
              <a:buSzPts val="2200"/>
              <a:buFont typeface="Lato"/>
              <a:buChar char="●"/>
            </a:pPr>
            <a:r>
              <a:rPr lang="en" sz="2200" b="0"/>
              <a:t>Able to self-administer</a:t>
            </a:r>
            <a:endParaRPr sz="2200" b="0"/>
          </a:p>
          <a:p>
            <a:pPr marL="457200" lvl="0" indent="0" algn="l" rtl="0">
              <a:lnSpc>
                <a:spcPct val="120000"/>
              </a:lnSpc>
              <a:spcBef>
                <a:spcPts val="0"/>
              </a:spcBef>
              <a:spcAft>
                <a:spcPts val="0"/>
              </a:spcAft>
              <a:buNone/>
            </a:pPr>
            <a:br>
              <a:rPr lang="en" sz="1300" b="0">
                <a:solidFill>
                  <a:schemeClr val="dk2"/>
                </a:solidFill>
              </a:rPr>
            </a:br>
            <a:endParaRPr sz="1300" b="0">
              <a:solidFill>
                <a:schemeClr val="dk2"/>
              </a:solidFill>
            </a:endParaRPr>
          </a:p>
          <a:p>
            <a:pPr marL="0" lvl="0" indent="0" algn="ctr" rtl="0">
              <a:lnSpc>
                <a:spcPct val="120000"/>
              </a:lnSpc>
              <a:spcBef>
                <a:spcPts val="0"/>
              </a:spcBef>
              <a:spcAft>
                <a:spcPts val="0"/>
              </a:spcAft>
              <a:buNone/>
            </a:pPr>
            <a:r>
              <a:rPr lang="en" sz="2000" b="0" i="1">
                <a:solidFill>
                  <a:schemeClr val="accent2"/>
                </a:solidFill>
              </a:rPr>
              <a:t>A person is not eligible for aid in dying due to age or disability alone</a:t>
            </a:r>
            <a:r>
              <a:rPr lang="en" sz="2000" i="1">
                <a:solidFill>
                  <a:schemeClr val="accent2"/>
                </a:solidFill>
              </a:rPr>
              <a:t> </a:t>
            </a:r>
            <a:r>
              <a:rPr lang="en" sz="1900" i="1">
                <a:solidFill>
                  <a:schemeClr val="accent2"/>
                </a:solidFill>
              </a:rPr>
              <a:t> </a:t>
            </a:r>
            <a:endParaRPr sz="1900" i="1">
              <a:solidFill>
                <a:schemeClr val="accent2"/>
              </a:solidFill>
            </a:endParaRPr>
          </a:p>
          <a:p>
            <a:pPr marL="0" lvl="0" indent="0" algn="l" rtl="0">
              <a:spcBef>
                <a:spcPts val="480"/>
              </a:spcBef>
              <a:spcAft>
                <a:spcPts val="0"/>
              </a:spcAft>
              <a:buNone/>
            </a:pPr>
            <a:endParaRPr/>
          </a:p>
        </p:txBody>
      </p:sp>
      <p:pic>
        <p:nvPicPr>
          <p:cNvPr id="331" name="Google Shape;331;p56" descr="https://lh5.googleusercontent.com/GjT09hwnRKNFKKj_qwIQC_kCSkP_imzcgaW4I4h7dgbX9z7pJ_533irZkhj7J7xmKpUT5Zz9VNIy68WQOqnM6t0eRKaL-fu4arzGo-EX-dp42NVzE1JO-gnnUiaT4xvaHoXzu6FN"/>
          <p:cNvPicPr preferRelativeResize="0"/>
          <p:nvPr/>
        </p:nvPicPr>
        <p:blipFill rotWithShape="1">
          <a:blip r:embed="rId3">
            <a:alphaModFix/>
          </a:blip>
          <a:srcRect/>
          <a:stretch/>
        </p:blipFill>
        <p:spPr>
          <a:xfrm>
            <a:off x="6927375" y="947500"/>
            <a:ext cx="1685736" cy="971550"/>
          </a:xfrm>
          <a:prstGeom prst="rect">
            <a:avLst/>
          </a:prstGeom>
          <a:noFill/>
          <a:ln>
            <a:noFill/>
          </a:ln>
        </p:spPr>
      </p:pic>
    </p:spTree>
  </p:cSld>
  <p:clrMapOvr>
    <a:masterClrMapping/>
  </p:clrMapOvr>
</p:sld>
</file>

<file path=ppt/theme/theme1.xml><?xml version="1.0" encoding="utf-8"?>
<a:theme xmlns:a="http://schemas.openxmlformats.org/drawingml/2006/main" name="C&amp;C PowerPoint Template 2025">
  <a:themeElements>
    <a:clrScheme name="C&amp;C PowerPoint Theme Colors 1">
      <a:dk1>
        <a:srgbClr val="00446D"/>
      </a:dk1>
      <a:lt1>
        <a:srgbClr val="FFFFFF"/>
      </a:lt1>
      <a:dk2>
        <a:srgbClr val="3F3F42"/>
      </a:dk2>
      <a:lt2>
        <a:srgbClr val="DEDDDC"/>
      </a:lt2>
      <a:accent1>
        <a:srgbClr val="0797B9"/>
      </a:accent1>
      <a:accent2>
        <a:srgbClr val="752D62"/>
      </a:accent2>
      <a:accent3>
        <a:srgbClr val="A07052"/>
      </a:accent3>
      <a:accent4>
        <a:srgbClr val="FFCC32"/>
      </a:accent4>
      <a:accent5>
        <a:srgbClr val="D58427"/>
      </a:accent5>
      <a:accent6>
        <a:srgbClr val="7AAB52"/>
      </a:accent6>
      <a:hlink>
        <a:srgbClr val="079BB9"/>
      </a:hlink>
      <a:folHlink>
        <a:srgbClr val="0797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799</Words>
  <Application>Microsoft Macintosh PowerPoint</Application>
  <PresentationFormat>On-screen Show (16:9)</PresentationFormat>
  <Paragraphs>99</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Besley</vt:lpstr>
      <vt:lpstr>Roboto</vt:lpstr>
      <vt:lpstr>Montserrat</vt:lpstr>
      <vt:lpstr>Avenir</vt:lpstr>
      <vt:lpstr>Arial</vt:lpstr>
      <vt:lpstr>Trebuchet MS</vt:lpstr>
      <vt:lpstr>Georgia</vt:lpstr>
      <vt:lpstr>Calibri</vt:lpstr>
      <vt:lpstr>Lato</vt:lpstr>
      <vt:lpstr>C&amp;C PowerPoint Template 2025</vt:lpstr>
      <vt:lpstr>Simple Light</vt:lpstr>
      <vt:lpstr>What does that Mean: Intent and Purpose of Medical Aid in Dying Laws  </vt:lpstr>
      <vt:lpstr>Who We Are</vt:lpstr>
      <vt:lpstr>End-of-life Options</vt:lpstr>
      <vt:lpstr>What is medical aid in dying?</vt:lpstr>
      <vt:lpstr>PowerPoint Presentation</vt:lpstr>
      <vt:lpstr>Language History</vt:lpstr>
      <vt:lpstr>Medical Aid in Dying Model Bill </vt:lpstr>
      <vt:lpstr>Eligibility Criteria</vt:lpstr>
      <vt:lpstr>Who is eligible?</vt:lpstr>
      <vt:lpstr>Six Month Prognosis</vt:lpstr>
      <vt:lpstr>Definition from Model Bill </vt:lpstr>
      <vt:lpstr>Six Month or Less Prognosis</vt:lpstr>
      <vt:lpstr>Considerations for Definition</vt:lpstr>
      <vt:lpstr>Self-Administration </vt:lpstr>
      <vt:lpstr>Definition from Model Bill </vt:lpstr>
      <vt:lpstr>Self-Administration </vt:lpstr>
      <vt:lpstr>Consideration for Definition</vt:lpstr>
      <vt:lpstr>Barriers to Integrating Medical Aid in Dying Fully into End of Life Care and Practice </vt:lpstr>
      <vt:lpstr>Misconceptions about Improvement Bills </vt:lpstr>
      <vt:lpstr>ASFRA</vt:lpstr>
      <vt:lpstr>Healthcare Entities and Providers Not Willing or Unable to Participate</vt:lpstr>
      <vt:lpstr>Healthcare Entities and Providers Not Willing or Unable to Participate continued… </vt:lpstr>
      <vt:lpstr>Resources </vt:lpstr>
      <vt:lpstr>Resources for you &amp; those you serve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that Mean: Intent and Purpose of Medical Aid in Dying Laws  </dc:title>
  <cp:lastModifiedBy>Microsoft Office User</cp:lastModifiedBy>
  <cp:revision>3</cp:revision>
  <dcterms:modified xsi:type="dcterms:W3CDTF">2026-06-04T01:51:43Z</dcterms:modified>
</cp:coreProperties>
</file>