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1" r:id="rId2"/>
  </p:sldMasterIdLst>
  <p:notesMasterIdLst>
    <p:notesMasterId r:id="rId17"/>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Lst>
  <p:sldSz cx="12192000" cy="6858000"/>
  <p:notesSz cx="6858000" cy="9144000"/>
  <p:embeddedFontLst>
    <p:embeddedFont>
      <p:font typeface="Grandview Display" panose="020B0502040204020203" pitchFamily="34" charset="0"/>
      <p:regular r:id="rId18"/>
      <p:italic r:id="rId19"/>
    </p:embeddedFont>
    <p:embeddedFont>
      <p:font typeface="Play" pitchFamily="2" charset="0"/>
      <p:regular r:id="rId20"/>
      <p:bold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2" roundtripDataSignature="AMtx7miZg0dQ39KBz7pSO4ZAnzzMdpCBo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545"/>
    <p:restoredTop sz="94659"/>
  </p:normalViewPr>
  <p:slideViewPr>
    <p:cSldViewPr snapToGrid="0">
      <p:cViewPr varScale="1">
        <p:scale>
          <a:sx n="71" d="100"/>
          <a:sy n="71" d="100"/>
        </p:scale>
        <p:origin x="176" y="5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1.fntdata"/><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font" Target="fonts/font4.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2.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dirty="0"/>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dirty="0"/>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dirty="0"/>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dirty="0">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 name="Google Shape;111;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2" name="Google Shape;112;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13" name="Google Shape;213;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6" name="Google Shape;226;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27" name="Google Shape;227;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37" name="Google Shape;237;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6" name="Google Shape;246;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66" name="Google Shape;266;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2" name="Google Shape;122;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23" name="Google Shape;123;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33" name="Google Shape;13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42" name="Google Shape;142;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51" name="Google Shape;15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68" name="Google Shape;16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84" name="Google Shape;184;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96" name="Google Shape;196;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03" name="Google Shape;203;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6"/>
        <p:cNvGrpSpPr/>
        <p:nvPr/>
      </p:nvGrpSpPr>
      <p:grpSpPr>
        <a:xfrm>
          <a:off x="0" y="0"/>
          <a:ext cx="0" cy="0"/>
          <a:chOff x="0" y="0"/>
          <a:chExt cx="0" cy="0"/>
        </a:xfrm>
      </p:grpSpPr>
      <p:sp>
        <p:nvSpPr>
          <p:cNvPr id="17" name="Google Shape;17;p18"/>
          <p:cNvSpPr txBox="1">
            <a:spLocks noGrp="1"/>
          </p:cNvSpPr>
          <p:nvPr>
            <p:ph type="ctrTitle"/>
          </p:nvPr>
        </p:nvSpPr>
        <p:spPr>
          <a:xfrm>
            <a:off x="640080" y="1371599"/>
            <a:ext cx="6675120" cy="295182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lt1"/>
              </a:buClr>
              <a:buSzPts val="5400"/>
              <a:buFont typeface="Play"/>
              <a:buNone/>
              <a:defRPr sz="5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18"/>
          <p:cNvSpPr txBox="1">
            <a:spLocks noGrp="1"/>
          </p:cNvSpPr>
          <p:nvPr>
            <p:ph type="subTitle" idx="1"/>
          </p:nvPr>
        </p:nvSpPr>
        <p:spPr>
          <a:xfrm>
            <a:off x="640080" y="4584879"/>
            <a:ext cx="6675120" cy="1287887"/>
          </a:xfrm>
          <a:prstGeom prst="rect">
            <a:avLst/>
          </a:prstGeom>
          <a:noFill/>
          <a:ln>
            <a:noFill/>
          </a:ln>
        </p:spPr>
        <p:txBody>
          <a:bodyPr spcFirstLastPara="1" wrap="square" lIns="91425" tIns="45700" rIns="91425" bIns="45700" anchor="b" anchorCtr="0">
            <a:normAutofit/>
          </a:bodyPr>
          <a:lstStyle>
            <a:lvl1pPr lvl="0" algn="l">
              <a:lnSpc>
                <a:spcPct val="130000"/>
              </a:lnSpc>
              <a:spcBef>
                <a:spcPts val="1000"/>
              </a:spcBef>
              <a:spcAft>
                <a:spcPts val="0"/>
              </a:spcAft>
              <a:buClr>
                <a:schemeClr val="lt1"/>
              </a:buClr>
              <a:buSzPts val="1566"/>
              <a:buNone/>
              <a:defRPr sz="1800" b="1" cap="none"/>
            </a:lvl1pPr>
            <a:lvl2pPr lvl="1" algn="ctr">
              <a:lnSpc>
                <a:spcPct val="120000"/>
              </a:lnSpc>
              <a:spcBef>
                <a:spcPts val="500"/>
              </a:spcBef>
              <a:spcAft>
                <a:spcPts val="0"/>
              </a:spcAft>
              <a:buClr>
                <a:schemeClr val="lt1"/>
              </a:buClr>
              <a:buSzPts val="1740"/>
              <a:buNone/>
              <a:defRPr sz="2000"/>
            </a:lvl2pPr>
            <a:lvl3pPr lvl="2" algn="ctr">
              <a:lnSpc>
                <a:spcPct val="120000"/>
              </a:lnSpc>
              <a:spcBef>
                <a:spcPts val="500"/>
              </a:spcBef>
              <a:spcAft>
                <a:spcPts val="0"/>
              </a:spcAft>
              <a:buClr>
                <a:schemeClr val="lt1"/>
              </a:buClr>
              <a:buSzPts val="1566"/>
              <a:buNone/>
              <a:defRPr sz="1800"/>
            </a:lvl3pPr>
            <a:lvl4pPr lvl="3" algn="ctr">
              <a:lnSpc>
                <a:spcPct val="120000"/>
              </a:lnSpc>
              <a:spcBef>
                <a:spcPts val="500"/>
              </a:spcBef>
              <a:spcAft>
                <a:spcPts val="0"/>
              </a:spcAft>
              <a:buClr>
                <a:schemeClr val="lt1"/>
              </a:buClr>
              <a:buSzPts val="1392"/>
              <a:buNone/>
              <a:defRPr sz="1600"/>
            </a:lvl4pPr>
            <a:lvl5pPr lvl="4" algn="ctr">
              <a:lnSpc>
                <a:spcPct val="120000"/>
              </a:lnSpc>
              <a:spcBef>
                <a:spcPts val="500"/>
              </a:spcBef>
              <a:spcAft>
                <a:spcPts val="0"/>
              </a:spcAft>
              <a:buClr>
                <a:schemeClr val="lt1"/>
              </a:buClr>
              <a:buSzPts val="1392"/>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a:endParaRPr/>
          </a:p>
        </p:txBody>
      </p:sp>
      <p:sp>
        <p:nvSpPr>
          <p:cNvPr id="19" name="Google Shape;19;p18"/>
          <p:cNvSpPr txBox="1">
            <a:spLocks noGrp="1"/>
          </p:cNvSpPr>
          <p:nvPr>
            <p:ph type="dt" idx="10"/>
          </p:nvPr>
        </p:nvSpPr>
        <p:spPr>
          <a:xfrm>
            <a:off x="64008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0" name="Google Shape;20;p18"/>
          <p:cNvSpPr txBox="1">
            <a:spLocks noGrp="1"/>
          </p:cNvSpPr>
          <p:nvPr>
            <p:ph type="ftr" idx="11"/>
          </p:nvPr>
        </p:nvSpPr>
        <p:spPr>
          <a:xfrm>
            <a:off x="6767622" y="6356350"/>
            <a:ext cx="4040373"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1" name="Google Shape;21;p18"/>
          <p:cNvSpPr txBox="1">
            <a:spLocks noGrp="1"/>
          </p:cNvSpPr>
          <p:nvPr>
            <p:ph type="sldNum" idx="12"/>
          </p:nvPr>
        </p:nvSpPr>
        <p:spPr>
          <a:xfrm>
            <a:off x="10807995" y="6356350"/>
            <a:ext cx="723014"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81"/>
        <p:cNvGrpSpPr/>
        <p:nvPr/>
      </p:nvGrpSpPr>
      <p:grpSpPr>
        <a:xfrm>
          <a:off x="0" y="0"/>
          <a:ext cx="0" cy="0"/>
          <a:chOff x="0" y="0"/>
          <a:chExt cx="0" cy="0"/>
        </a:xfrm>
      </p:grpSpPr>
      <p:sp>
        <p:nvSpPr>
          <p:cNvPr id="82" name="Google Shape;82;p26"/>
          <p:cNvSpPr txBox="1">
            <a:spLocks noGrp="1"/>
          </p:cNvSpPr>
          <p:nvPr>
            <p:ph type="title"/>
          </p:nvPr>
        </p:nvSpPr>
        <p:spPr>
          <a:xfrm>
            <a:off x="640080" y="1371600"/>
            <a:ext cx="3859397" cy="1451723"/>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3600"/>
              <a:buFont typeface="Play"/>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3" name="Google Shape;83;p26"/>
          <p:cNvSpPr txBox="1">
            <a:spLocks noGrp="1"/>
          </p:cNvSpPr>
          <p:nvPr>
            <p:ph type="body" idx="1"/>
          </p:nvPr>
        </p:nvSpPr>
        <p:spPr>
          <a:xfrm>
            <a:off x="4936519" y="1031001"/>
            <a:ext cx="6594490" cy="5166360"/>
          </a:xfrm>
          <a:prstGeom prst="rect">
            <a:avLst/>
          </a:prstGeom>
          <a:noFill/>
          <a:ln>
            <a:noFill/>
          </a:ln>
        </p:spPr>
        <p:txBody>
          <a:bodyPr spcFirstLastPara="1" wrap="square" lIns="91425" tIns="45700" rIns="91425" bIns="45700" anchor="t" anchorCtr="0">
            <a:normAutofit/>
          </a:bodyPr>
          <a:lstStyle>
            <a:lvl1pPr marL="457200" lvl="0" indent="-383286" algn="l">
              <a:lnSpc>
                <a:spcPct val="120000"/>
              </a:lnSpc>
              <a:spcBef>
                <a:spcPts val="1000"/>
              </a:spcBef>
              <a:spcAft>
                <a:spcPts val="0"/>
              </a:spcAft>
              <a:buClr>
                <a:schemeClr val="dk1"/>
              </a:buClr>
              <a:buSzPts val="2436"/>
              <a:buChar char="•"/>
              <a:defRPr sz="2800"/>
            </a:lvl1pPr>
            <a:lvl2pPr marL="914400" lvl="1" indent="-361188" algn="l">
              <a:lnSpc>
                <a:spcPct val="120000"/>
              </a:lnSpc>
              <a:spcBef>
                <a:spcPts val="500"/>
              </a:spcBef>
              <a:spcAft>
                <a:spcPts val="0"/>
              </a:spcAft>
              <a:buClr>
                <a:schemeClr val="dk1"/>
              </a:buClr>
              <a:buSzPts val="2088"/>
              <a:buChar char="•"/>
              <a:defRPr sz="2400"/>
            </a:lvl2pPr>
            <a:lvl3pPr marL="1371600" lvl="2" indent="-339090" algn="l">
              <a:lnSpc>
                <a:spcPct val="120000"/>
              </a:lnSpc>
              <a:spcBef>
                <a:spcPts val="500"/>
              </a:spcBef>
              <a:spcAft>
                <a:spcPts val="0"/>
              </a:spcAft>
              <a:buClr>
                <a:schemeClr val="dk1"/>
              </a:buClr>
              <a:buSzPts val="1740"/>
              <a:buChar char="•"/>
              <a:defRPr sz="2000"/>
            </a:lvl3pPr>
            <a:lvl4pPr marL="1828800" lvl="3" indent="-328041" algn="l">
              <a:lnSpc>
                <a:spcPct val="120000"/>
              </a:lnSpc>
              <a:spcBef>
                <a:spcPts val="500"/>
              </a:spcBef>
              <a:spcAft>
                <a:spcPts val="0"/>
              </a:spcAft>
              <a:buClr>
                <a:schemeClr val="dk1"/>
              </a:buClr>
              <a:buSzPts val="1566"/>
              <a:buChar char="•"/>
              <a:defRPr sz="1800"/>
            </a:lvl4pPr>
            <a:lvl5pPr marL="2286000" lvl="4" indent="-328041" algn="l">
              <a:lnSpc>
                <a:spcPct val="120000"/>
              </a:lnSpc>
              <a:spcBef>
                <a:spcPts val="500"/>
              </a:spcBef>
              <a:spcAft>
                <a:spcPts val="0"/>
              </a:spcAft>
              <a:buClr>
                <a:schemeClr val="dk1"/>
              </a:buClr>
              <a:buSzPts val="1566"/>
              <a:buChar char="•"/>
              <a:defRPr sz="18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84" name="Google Shape;84;p26"/>
          <p:cNvSpPr txBox="1">
            <a:spLocks noGrp="1"/>
          </p:cNvSpPr>
          <p:nvPr>
            <p:ph type="body" idx="2"/>
          </p:nvPr>
        </p:nvSpPr>
        <p:spPr>
          <a:xfrm>
            <a:off x="640080" y="2972168"/>
            <a:ext cx="3859397" cy="3226826"/>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1000"/>
              </a:spcBef>
              <a:spcAft>
                <a:spcPts val="0"/>
              </a:spcAft>
              <a:buClr>
                <a:schemeClr val="dk1"/>
              </a:buClr>
              <a:buSzPts val="1392"/>
              <a:buNone/>
              <a:defRPr sz="1600"/>
            </a:lvl1pPr>
            <a:lvl2pPr marL="914400" lvl="1" indent="-228600" algn="l">
              <a:lnSpc>
                <a:spcPct val="120000"/>
              </a:lnSpc>
              <a:spcBef>
                <a:spcPts val="500"/>
              </a:spcBef>
              <a:spcAft>
                <a:spcPts val="0"/>
              </a:spcAft>
              <a:buClr>
                <a:schemeClr val="dk1"/>
              </a:buClr>
              <a:buSzPts val="1218"/>
              <a:buNone/>
              <a:defRPr sz="1400"/>
            </a:lvl2pPr>
            <a:lvl3pPr marL="1371600" lvl="2" indent="-228600" algn="l">
              <a:lnSpc>
                <a:spcPct val="120000"/>
              </a:lnSpc>
              <a:spcBef>
                <a:spcPts val="500"/>
              </a:spcBef>
              <a:spcAft>
                <a:spcPts val="0"/>
              </a:spcAft>
              <a:buClr>
                <a:schemeClr val="dk1"/>
              </a:buClr>
              <a:buSzPts val="1044"/>
              <a:buNone/>
              <a:defRPr sz="1200"/>
            </a:lvl3pPr>
            <a:lvl4pPr marL="1828800" lvl="3" indent="-228600" algn="l">
              <a:lnSpc>
                <a:spcPct val="120000"/>
              </a:lnSpc>
              <a:spcBef>
                <a:spcPts val="500"/>
              </a:spcBef>
              <a:spcAft>
                <a:spcPts val="0"/>
              </a:spcAft>
              <a:buClr>
                <a:schemeClr val="dk1"/>
              </a:buClr>
              <a:buSzPts val="870"/>
              <a:buNone/>
              <a:defRPr sz="1000"/>
            </a:lvl4pPr>
            <a:lvl5pPr marL="2286000" lvl="4" indent="-228600" algn="l">
              <a:lnSpc>
                <a:spcPct val="120000"/>
              </a:lnSpc>
              <a:spcBef>
                <a:spcPts val="500"/>
              </a:spcBef>
              <a:spcAft>
                <a:spcPts val="0"/>
              </a:spcAft>
              <a:buClr>
                <a:schemeClr val="dk1"/>
              </a:buClr>
              <a:buSzPts val="87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5" name="Google Shape;85;p26"/>
          <p:cNvSpPr txBox="1">
            <a:spLocks noGrp="1"/>
          </p:cNvSpPr>
          <p:nvPr>
            <p:ph type="dt" idx="10"/>
          </p:nvPr>
        </p:nvSpPr>
        <p:spPr>
          <a:xfrm>
            <a:off x="64008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86" name="Google Shape;86;p26"/>
          <p:cNvSpPr txBox="1">
            <a:spLocks noGrp="1"/>
          </p:cNvSpPr>
          <p:nvPr>
            <p:ph type="ftr" idx="11"/>
          </p:nvPr>
        </p:nvSpPr>
        <p:spPr>
          <a:xfrm>
            <a:off x="6767622" y="6356350"/>
            <a:ext cx="4040373"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87" name="Google Shape;87;p26"/>
          <p:cNvSpPr txBox="1">
            <a:spLocks noGrp="1"/>
          </p:cNvSpPr>
          <p:nvPr>
            <p:ph type="sldNum" idx="12"/>
          </p:nvPr>
        </p:nvSpPr>
        <p:spPr>
          <a:xfrm>
            <a:off x="10807995" y="6356350"/>
            <a:ext cx="723014"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8"/>
        <p:cNvGrpSpPr/>
        <p:nvPr/>
      </p:nvGrpSpPr>
      <p:grpSpPr>
        <a:xfrm>
          <a:off x="0" y="0"/>
          <a:ext cx="0" cy="0"/>
          <a:chOff x="0" y="0"/>
          <a:chExt cx="0" cy="0"/>
        </a:xfrm>
      </p:grpSpPr>
      <p:sp>
        <p:nvSpPr>
          <p:cNvPr id="89" name="Google Shape;89;p27"/>
          <p:cNvSpPr txBox="1">
            <a:spLocks noGrp="1"/>
          </p:cNvSpPr>
          <p:nvPr>
            <p:ph type="title"/>
          </p:nvPr>
        </p:nvSpPr>
        <p:spPr>
          <a:xfrm>
            <a:off x="640080" y="1371600"/>
            <a:ext cx="3859397" cy="1451723"/>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3600"/>
              <a:buFont typeface="Play"/>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0" name="Google Shape;90;p27"/>
          <p:cNvSpPr>
            <a:spLocks noGrp="1"/>
          </p:cNvSpPr>
          <p:nvPr>
            <p:ph type="pic" idx="2"/>
          </p:nvPr>
        </p:nvSpPr>
        <p:spPr>
          <a:xfrm>
            <a:off x="4937760" y="1033271"/>
            <a:ext cx="6592824" cy="5166360"/>
          </a:xfrm>
          <a:prstGeom prst="rect">
            <a:avLst/>
          </a:prstGeom>
          <a:noFill/>
          <a:ln>
            <a:noFill/>
          </a:ln>
        </p:spPr>
      </p:sp>
      <p:sp>
        <p:nvSpPr>
          <p:cNvPr id="91" name="Google Shape;91;p27"/>
          <p:cNvSpPr txBox="1">
            <a:spLocks noGrp="1"/>
          </p:cNvSpPr>
          <p:nvPr>
            <p:ph type="body" idx="1"/>
          </p:nvPr>
        </p:nvSpPr>
        <p:spPr>
          <a:xfrm>
            <a:off x="640080" y="2972167"/>
            <a:ext cx="3859397" cy="3226825"/>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1000"/>
              </a:spcBef>
              <a:spcAft>
                <a:spcPts val="0"/>
              </a:spcAft>
              <a:buClr>
                <a:schemeClr val="dk1"/>
              </a:buClr>
              <a:buSzPts val="1392"/>
              <a:buNone/>
              <a:defRPr sz="1600"/>
            </a:lvl1pPr>
            <a:lvl2pPr marL="914400" lvl="1" indent="-228600" algn="l">
              <a:lnSpc>
                <a:spcPct val="120000"/>
              </a:lnSpc>
              <a:spcBef>
                <a:spcPts val="500"/>
              </a:spcBef>
              <a:spcAft>
                <a:spcPts val="0"/>
              </a:spcAft>
              <a:buClr>
                <a:schemeClr val="dk1"/>
              </a:buClr>
              <a:buSzPts val="1218"/>
              <a:buNone/>
              <a:defRPr sz="1400"/>
            </a:lvl2pPr>
            <a:lvl3pPr marL="1371600" lvl="2" indent="-228600" algn="l">
              <a:lnSpc>
                <a:spcPct val="120000"/>
              </a:lnSpc>
              <a:spcBef>
                <a:spcPts val="500"/>
              </a:spcBef>
              <a:spcAft>
                <a:spcPts val="0"/>
              </a:spcAft>
              <a:buClr>
                <a:schemeClr val="dk1"/>
              </a:buClr>
              <a:buSzPts val="1044"/>
              <a:buNone/>
              <a:defRPr sz="1200"/>
            </a:lvl3pPr>
            <a:lvl4pPr marL="1828800" lvl="3" indent="-228600" algn="l">
              <a:lnSpc>
                <a:spcPct val="120000"/>
              </a:lnSpc>
              <a:spcBef>
                <a:spcPts val="500"/>
              </a:spcBef>
              <a:spcAft>
                <a:spcPts val="0"/>
              </a:spcAft>
              <a:buClr>
                <a:schemeClr val="dk1"/>
              </a:buClr>
              <a:buSzPts val="870"/>
              <a:buNone/>
              <a:defRPr sz="1000"/>
            </a:lvl4pPr>
            <a:lvl5pPr marL="2286000" lvl="4" indent="-228600" algn="l">
              <a:lnSpc>
                <a:spcPct val="120000"/>
              </a:lnSpc>
              <a:spcBef>
                <a:spcPts val="500"/>
              </a:spcBef>
              <a:spcAft>
                <a:spcPts val="0"/>
              </a:spcAft>
              <a:buClr>
                <a:schemeClr val="dk1"/>
              </a:buClr>
              <a:buSzPts val="87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92" name="Google Shape;92;p27"/>
          <p:cNvSpPr txBox="1">
            <a:spLocks noGrp="1"/>
          </p:cNvSpPr>
          <p:nvPr>
            <p:ph type="dt" idx="10"/>
          </p:nvPr>
        </p:nvSpPr>
        <p:spPr>
          <a:xfrm>
            <a:off x="64008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93" name="Google Shape;93;p27"/>
          <p:cNvSpPr txBox="1">
            <a:spLocks noGrp="1"/>
          </p:cNvSpPr>
          <p:nvPr>
            <p:ph type="ftr" idx="11"/>
          </p:nvPr>
        </p:nvSpPr>
        <p:spPr>
          <a:xfrm>
            <a:off x="6767622" y="6356350"/>
            <a:ext cx="4040373"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94" name="Google Shape;94;p27"/>
          <p:cNvSpPr txBox="1">
            <a:spLocks noGrp="1"/>
          </p:cNvSpPr>
          <p:nvPr>
            <p:ph type="sldNum" idx="12"/>
          </p:nvPr>
        </p:nvSpPr>
        <p:spPr>
          <a:xfrm>
            <a:off x="10807995" y="6356350"/>
            <a:ext cx="723014"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95"/>
        <p:cNvGrpSpPr/>
        <p:nvPr/>
      </p:nvGrpSpPr>
      <p:grpSpPr>
        <a:xfrm>
          <a:off x="0" y="0"/>
          <a:ext cx="0" cy="0"/>
          <a:chOff x="0" y="0"/>
          <a:chExt cx="0" cy="0"/>
        </a:xfrm>
      </p:grpSpPr>
      <p:sp>
        <p:nvSpPr>
          <p:cNvPr id="96" name="Google Shape;96;p28"/>
          <p:cNvSpPr txBox="1">
            <a:spLocks noGrp="1"/>
          </p:cNvSpPr>
          <p:nvPr>
            <p:ph type="title"/>
          </p:nvPr>
        </p:nvSpPr>
        <p:spPr>
          <a:xfrm>
            <a:off x="640079" y="1371601"/>
            <a:ext cx="10890929" cy="109728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7" name="Google Shape;97;p28"/>
          <p:cNvSpPr txBox="1">
            <a:spLocks noGrp="1"/>
          </p:cNvSpPr>
          <p:nvPr>
            <p:ph type="body" idx="1"/>
          </p:nvPr>
        </p:nvSpPr>
        <p:spPr>
          <a:xfrm rot="5400000">
            <a:off x="4302464" y="-1028912"/>
            <a:ext cx="3566160" cy="10890928"/>
          </a:xfrm>
          <a:prstGeom prst="rect">
            <a:avLst/>
          </a:prstGeom>
          <a:noFill/>
          <a:ln>
            <a:noFill/>
          </a:ln>
        </p:spPr>
        <p:txBody>
          <a:bodyPr spcFirstLastPara="1" wrap="square" lIns="91425" tIns="45700" rIns="91425" bIns="45700" anchor="t" anchorCtr="0">
            <a:normAutofit/>
          </a:bodyPr>
          <a:lstStyle>
            <a:lvl1pPr marL="457200" lvl="0" indent="-328041" algn="l">
              <a:lnSpc>
                <a:spcPct val="120000"/>
              </a:lnSpc>
              <a:spcBef>
                <a:spcPts val="1000"/>
              </a:spcBef>
              <a:spcAft>
                <a:spcPts val="0"/>
              </a:spcAft>
              <a:buClr>
                <a:schemeClr val="dk1"/>
              </a:buClr>
              <a:buSzPts val="1566"/>
              <a:buChar char="•"/>
              <a:defRPr/>
            </a:lvl1pPr>
            <a:lvl2pPr marL="914400" lvl="1" indent="-328041" algn="l">
              <a:lnSpc>
                <a:spcPct val="120000"/>
              </a:lnSpc>
              <a:spcBef>
                <a:spcPts val="500"/>
              </a:spcBef>
              <a:spcAft>
                <a:spcPts val="0"/>
              </a:spcAft>
              <a:buClr>
                <a:schemeClr val="dk1"/>
              </a:buClr>
              <a:buSzPts val="1566"/>
              <a:buChar char="•"/>
              <a:defRPr/>
            </a:lvl2pPr>
            <a:lvl3pPr marL="1371600" lvl="2" indent="-328041" algn="l">
              <a:lnSpc>
                <a:spcPct val="120000"/>
              </a:lnSpc>
              <a:spcBef>
                <a:spcPts val="500"/>
              </a:spcBef>
              <a:spcAft>
                <a:spcPts val="0"/>
              </a:spcAft>
              <a:buClr>
                <a:schemeClr val="dk1"/>
              </a:buClr>
              <a:buSzPts val="1566"/>
              <a:buChar char="•"/>
              <a:defRPr/>
            </a:lvl3pPr>
            <a:lvl4pPr marL="1828800" lvl="3" indent="-328041" algn="l">
              <a:lnSpc>
                <a:spcPct val="120000"/>
              </a:lnSpc>
              <a:spcBef>
                <a:spcPts val="500"/>
              </a:spcBef>
              <a:spcAft>
                <a:spcPts val="0"/>
              </a:spcAft>
              <a:buClr>
                <a:schemeClr val="dk1"/>
              </a:buClr>
              <a:buSzPts val="1566"/>
              <a:buChar char="•"/>
              <a:defRPr/>
            </a:lvl4pPr>
            <a:lvl5pPr marL="2286000" lvl="4" indent="-328041" algn="l">
              <a:lnSpc>
                <a:spcPct val="120000"/>
              </a:lnSpc>
              <a:spcBef>
                <a:spcPts val="500"/>
              </a:spcBef>
              <a:spcAft>
                <a:spcPts val="0"/>
              </a:spcAft>
              <a:buClr>
                <a:schemeClr val="dk1"/>
              </a:buClr>
              <a:buSzPts val="1566"/>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8" name="Google Shape;98;p28"/>
          <p:cNvSpPr txBox="1">
            <a:spLocks noGrp="1"/>
          </p:cNvSpPr>
          <p:nvPr>
            <p:ph type="dt" idx="10"/>
          </p:nvPr>
        </p:nvSpPr>
        <p:spPr>
          <a:xfrm>
            <a:off x="64008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99" name="Google Shape;99;p28"/>
          <p:cNvSpPr txBox="1">
            <a:spLocks noGrp="1"/>
          </p:cNvSpPr>
          <p:nvPr>
            <p:ph type="ftr" idx="11"/>
          </p:nvPr>
        </p:nvSpPr>
        <p:spPr>
          <a:xfrm>
            <a:off x="6767622" y="6356350"/>
            <a:ext cx="4040373"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00" name="Google Shape;100;p28"/>
          <p:cNvSpPr txBox="1">
            <a:spLocks noGrp="1"/>
          </p:cNvSpPr>
          <p:nvPr>
            <p:ph type="sldNum" idx="12"/>
          </p:nvPr>
        </p:nvSpPr>
        <p:spPr>
          <a:xfrm>
            <a:off x="10807995" y="6356350"/>
            <a:ext cx="723014"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01"/>
        <p:cNvGrpSpPr/>
        <p:nvPr/>
      </p:nvGrpSpPr>
      <p:grpSpPr>
        <a:xfrm>
          <a:off x="0" y="0"/>
          <a:ext cx="0" cy="0"/>
          <a:chOff x="0" y="0"/>
          <a:chExt cx="0" cy="0"/>
        </a:xfrm>
      </p:grpSpPr>
      <p:sp>
        <p:nvSpPr>
          <p:cNvPr id="102" name="Google Shape;102;p29"/>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Play"/>
              <a:ea typeface="Play"/>
              <a:cs typeface="Play"/>
              <a:sym typeface="Play"/>
            </a:endParaRPr>
          </a:p>
        </p:txBody>
      </p:sp>
      <p:sp>
        <p:nvSpPr>
          <p:cNvPr id="103" name="Google Shape;103;p29"/>
          <p:cNvSpPr txBox="1">
            <a:spLocks noGrp="1"/>
          </p:cNvSpPr>
          <p:nvPr>
            <p:ph type="title"/>
          </p:nvPr>
        </p:nvSpPr>
        <p:spPr>
          <a:xfrm rot="5400000">
            <a:off x="7346663" y="2502635"/>
            <a:ext cx="5536884" cy="1811773"/>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4" name="Google Shape;104;p29"/>
          <p:cNvSpPr txBox="1">
            <a:spLocks noGrp="1"/>
          </p:cNvSpPr>
          <p:nvPr>
            <p:ph type="body" idx="1"/>
          </p:nvPr>
        </p:nvSpPr>
        <p:spPr>
          <a:xfrm rot="5400000">
            <a:off x="2077849" y="-797689"/>
            <a:ext cx="5536884" cy="8412422"/>
          </a:xfrm>
          <a:prstGeom prst="rect">
            <a:avLst/>
          </a:prstGeom>
          <a:noFill/>
          <a:ln>
            <a:noFill/>
          </a:ln>
        </p:spPr>
        <p:txBody>
          <a:bodyPr spcFirstLastPara="1" wrap="square" lIns="91425" tIns="45700" rIns="91425" bIns="45700" anchor="t" anchorCtr="0">
            <a:normAutofit/>
          </a:bodyPr>
          <a:lstStyle>
            <a:lvl1pPr marL="457200" lvl="0" indent="-328041" algn="l">
              <a:lnSpc>
                <a:spcPct val="120000"/>
              </a:lnSpc>
              <a:spcBef>
                <a:spcPts val="1000"/>
              </a:spcBef>
              <a:spcAft>
                <a:spcPts val="0"/>
              </a:spcAft>
              <a:buClr>
                <a:schemeClr val="dk1"/>
              </a:buClr>
              <a:buSzPts val="1566"/>
              <a:buChar char="•"/>
              <a:defRPr/>
            </a:lvl1pPr>
            <a:lvl2pPr marL="914400" lvl="1" indent="-328041" algn="l">
              <a:lnSpc>
                <a:spcPct val="120000"/>
              </a:lnSpc>
              <a:spcBef>
                <a:spcPts val="500"/>
              </a:spcBef>
              <a:spcAft>
                <a:spcPts val="0"/>
              </a:spcAft>
              <a:buClr>
                <a:schemeClr val="dk1"/>
              </a:buClr>
              <a:buSzPts val="1566"/>
              <a:buChar char="•"/>
              <a:defRPr/>
            </a:lvl2pPr>
            <a:lvl3pPr marL="1371600" lvl="2" indent="-328041" algn="l">
              <a:lnSpc>
                <a:spcPct val="120000"/>
              </a:lnSpc>
              <a:spcBef>
                <a:spcPts val="500"/>
              </a:spcBef>
              <a:spcAft>
                <a:spcPts val="0"/>
              </a:spcAft>
              <a:buClr>
                <a:schemeClr val="dk1"/>
              </a:buClr>
              <a:buSzPts val="1566"/>
              <a:buChar char="•"/>
              <a:defRPr/>
            </a:lvl3pPr>
            <a:lvl4pPr marL="1828800" lvl="3" indent="-328041" algn="l">
              <a:lnSpc>
                <a:spcPct val="120000"/>
              </a:lnSpc>
              <a:spcBef>
                <a:spcPts val="500"/>
              </a:spcBef>
              <a:spcAft>
                <a:spcPts val="0"/>
              </a:spcAft>
              <a:buClr>
                <a:schemeClr val="dk1"/>
              </a:buClr>
              <a:buSzPts val="1566"/>
              <a:buChar char="•"/>
              <a:defRPr/>
            </a:lvl4pPr>
            <a:lvl5pPr marL="2286000" lvl="4" indent="-328041" algn="l">
              <a:lnSpc>
                <a:spcPct val="120000"/>
              </a:lnSpc>
              <a:spcBef>
                <a:spcPts val="500"/>
              </a:spcBef>
              <a:spcAft>
                <a:spcPts val="0"/>
              </a:spcAft>
              <a:buClr>
                <a:schemeClr val="dk1"/>
              </a:buClr>
              <a:buSzPts val="1566"/>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5" name="Google Shape;105;p29"/>
          <p:cNvSpPr txBox="1">
            <a:spLocks noGrp="1"/>
          </p:cNvSpPr>
          <p:nvPr>
            <p:ph type="dt" idx="10"/>
          </p:nvPr>
        </p:nvSpPr>
        <p:spPr>
          <a:xfrm>
            <a:off x="64008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06" name="Google Shape;106;p29"/>
          <p:cNvSpPr txBox="1">
            <a:spLocks noGrp="1"/>
          </p:cNvSpPr>
          <p:nvPr>
            <p:ph type="ftr" idx="11"/>
          </p:nvPr>
        </p:nvSpPr>
        <p:spPr>
          <a:xfrm>
            <a:off x="6767622" y="6356350"/>
            <a:ext cx="4040373"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07" name="Google Shape;107;p29"/>
          <p:cNvSpPr txBox="1">
            <a:spLocks noGrp="1"/>
          </p:cNvSpPr>
          <p:nvPr>
            <p:ph type="sldNum" idx="12"/>
          </p:nvPr>
        </p:nvSpPr>
        <p:spPr>
          <a:xfrm>
            <a:off x="10807995" y="6356350"/>
            <a:ext cx="723014"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cxnSp>
        <p:nvCxnSpPr>
          <p:cNvPr id="108" name="Google Shape;108;p29"/>
          <p:cNvCxnSpPr/>
          <p:nvPr/>
        </p:nvCxnSpPr>
        <p:spPr>
          <a:xfrm rot="5400000">
            <a:off x="10872154" y="1192438"/>
            <a:ext cx="978862" cy="0"/>
          </a:xfrm>
          <a:prstGeom prst="straightConnector1">
            <a:avLst/>
          </a:prstGeom>
          <a:noFill/>
          <a:ln w="76200" cap="flat" cmpd="sng">
            <a:solidFill>
              <a:schemeClr val="accent1"/>
            </a:solidFill>
            <a:prstDash val="solid"/>
            <a:miter lim="8000"/>
            <a:headEnd type="none" w="sm" len="sm"/>
            <a:tailEnd type="none" w="sm" len="sm"/>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2"/>
        <p:cNvGrpSpPr/>
        <p:nvPr/>
      </p:nvGrpSpPr>
      <p:grpSpPr>
        <a:xfrm>
          <a:off x="0" y="0"/>
          <a:ext cx="0" cy="0"/>
          <a:chOff x="0" y="0"/>
          <a:chExt cx="0" cy="0"/>
        </a:xfrm>
      </p:grpSpPr>
      <p:sp>
        <p:nvSpPr>
          <p:cNvPr id="23" name="Google Shape;23;p20"/>
          <p:cNvSpPr txBox="1">
            <a:spLocks noGrp="1"/>
          </p:cNvSpPr>
          <p:nvPr>
            <p:ph type="title"/>
          </p:nvPr>
        </p:nvSpPr>
        <p:spPr>
          <a:xfrm>
            <a:off x="640079" y="1371601"/>
            <a:ext cx="10890929" cy="109728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20"/>
          <p:cNvSpPr txBox="1">
            <a:spLocks noGrp="1"/>
          </p:cNvSpPr>
          <p:nvPr>
            <p:ph type="body" idx="1"/>
          </p:nvPr>
        </p:nvSpPr>
        <p:spPr>
          <a:xfrm>
            <a:off x="640080" y="2633472"/>
            <a:ext cx="10890928" cy="3566160"/>
          </a:xfrm>
          <a:prstGeom prst="rect">
            <a:avLst/>
          </a:prstGeom>
          <a:noFill/>
          <a:ln>
            <a:noFill/>
          </a:ln>
        </p:spPr>
        <p:txBody>
          <a:bodyPr spcFirstLastPara="1" wrap="square" lIns="91425" tIns="45700" rIns="91425" bIns="45700" anchor="t" anchorCtr="0">
            <a:normAutofit/>
          </a:bodyPr>
          <a:lstStyle>
            <a:lvl1pPr marL="457200" lvl="0" indent="-328041" algn="l">
              <a:lnSpc>
                <a:spcPct val="120000"/>
              </a:lnSpc>
              <a:spcBef>
                <a:spcPts val="1000"/>
              </a:spcBef>
              <a:spcAft>
                <a:spcPts val="0"/>
              </a:spcAft>
              <a:buClr>
                <a:schemeClr val="lt1"/>
              </a:buClr>
              <a:buSzPts val="1566"/>
              <a:buChar char="•"/>
              <a:defRPr/>
            </a:lvl1pPr>
            <a:lvl2pPr marL="914400" lvl="1" indent="-328041" algn="l">
              <a:lnSpc>
                <a:spcPct val="120000"/>
              </a:lnSpc>
              <a:spcBef>
                <a:spcPts val="500"/>
              </a:spcBef>
              <a:spcAft>
                <a:spcPts val="0"/>
              </a:spcAft>
              <a:buClr>
                <a:schemeClr val="lt1"/>
              </a:buClr>
              <a:buSzPts val="1566"/>
              <a:buChar char="•"/>
              <a:defRPr/>
            </a:lvl2pPr>
            <a:lvl3pPr marL="1371600" lvl="2" indent="-328041" algn="l">
              <a:lnSpc>
                <a:spcPct val="120000"/>
              </a:lnSpc>
              <a:spcBef>
                <a:spcPts val="500"/>
              </a:spcBef>
              <a:spcAft>
                <a:spcPts val="0"/>
              </a:spcAft>
              <a:buClr>
                <a:schemeClr val="lt1"/>
              </a:buClr>
              <a:buSzPts val="1566"/>
              <a:buChar char="•"/>
              <a:defRPr/>
            </a:lvl3pPr>
            <a:lvl4pPr marL="1828800" lvl="3" indent="-328041" algn="l">
              <a:lnSpc>
                <a:spcPct val="120000"/>
              </a:lnSpc>
              <a:spcBef>
                <a:spcPts val="500"/>
              </a:spcBef>
              <a:spcAft>
                <a:spcPts val="0"/>
              </a:spcAft>
              <a:buClr>
                <a:schemeClr val="lt1"/>
              </a:buClr>
              <a:buSzPts val="1566"/>
              <a:buChar char="•"/>
              <a:defRPr/>
            </a:lvl4pPr>
            <a:lvl5pPr marL="2286000" lvl="4" indent="-328041" algn="l">
              <a:lnSpc>
                <a:spcPct val="120000"/>
              </a:lnSpc>
              <a:spcBef>
                <a:spcPts val="500"/>
              </a:spcBef>
              <a:spcAft>
                <a:spcPts val="0"/>
              </a:spcAft>
              <a:buClr>
                <a:schemeClr val="lt1"/>
              </a:buClr>
              <a:buSzPts val="1566"/>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25" name="Google Shape;25;p20"/>
          <p:cNvSpPr txBox="1">
            <a:spLocks noGrp="1"/>
          </p:cNvSpPr>
          <p:nvPr>
            <p:ph type="dt" idx="10"/>
          </p:nvPr>
        </p:nvSpPr>
        <p:spPr>
          <a:xfrm>
            <a:off x="64008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6" name="Google Shape;26;p20"/>
          <p:cNvSpPr txBox="1">
            <a:spLocks noGrp="1"/>
          </p:cNvSpPr>
          <p:nvPr>
            <p:ph type="ftr" idx="11"/>
          </p:nvPr>
        </p:nvSpPr>
        <p:spPr>
          <a:xfrm>
            <a:off x="6767622" y="6356350"/>
            <a:ext cx="4040373"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7" name="Google Shape;27;p20"/>
          <p:cNvSpPr txBox="1">
            <a:spLocks noGrp="1"/>
          </p:cNvSpPr>
          <p:nvPr>
            <p:ph type="sldNum" idx="12"/>
          </p:nvPr>
        </p:nvSpPr>
        <p:spPr>
          <a:xfrm>
            <a:off x="10807995" y="6356350"/>
            <a:ext cx="723014"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5"/>
        <p:cNvGrpSpPr/>
        <p:nvPr/>
      </p:nvGrpSpPr>
      <p:grpSpPr>
        <a:xfrm>
          <a:off x="0" y="0"/>
          <a:ext cx="0" cy="0"/>
          <a:chOff x="0" y="0"/>
          <a:chExt cx="0" cy="0"/>
        </a:xfrm>
      </p:grpSpPr>
      <p:sp>
        <p:nvSpPr>
          <p:cNvPr id="36" name="Google Shape;36;p19"/>
          <p:cNvSpPr txBox="1">
            <a:spLocks noGrp="1"/>
          </p:cNvSpPr>
          <p:nvPr>
            <p:ph type="title"/>
          </p:nvPr>
        </p:nvSpPr>
        <p:spPr>
          <a:xfrm>
            <a:off x="640079" y="1371601"/>
            <a:ext cx="10890929" cy="109728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19"/>
          <p:cNvSpPr txBox="1">
            <a:spLocks noGrp="1"/>
          </p:cNvSpPr>
          <p:nvPr>
            <p:ph type="body" idx="1"/>
          </p:nvPr>
        </p:nvSpPr>
        <p:spPr>
          <a:xfrm>
            <a:off x="640080" y="2633472"/>
            <a:ext cx="10890928" cy="3566160"/>
          </a:xfrm>
          <a:prstGeom prst="rect">
            <a:avLst/>
          </a:prstGeom>
          <a:noFill/>
          <a:ln>
            <a:noFill/>
          </a:ln>
        </p:spPr>
        <p:txBody>
          <a:bodyPr spcFirstLastPara="1" wrap="square" lIns="91425" tIns="45700" rIns="91425" bIns="45700" anchor="t" anchorCtr="0">
            <a:normAutofit/>
          </a:bodyPr>
          <a:lstStyle>
            <a:lvl1pPr marL="457200" lvl="0" indent="-328041" algn="l">
              <a:lnSpc>
                <a:spcPct val="120000"/>
              </a:lnSpc>
              <a:spcBef>
                <a:spcPts val="1000"/>
              </a:spcBef>
              <a:spcAft>
                <a:spcPts val="0"/>
              </a:spcAft>
              <a:buClr>
                <a:schemeClr val="dk1"/>
              </a:buClr>
              <a:buSzPts val="1566"/>
              <a:buChar char="•"/>
              <a:defRPr/>
            </a:lvl1pPr>
            <a:lvl2pPr marL="914400" lvl="1" indent="-328041" algn="l">
              <a:lnSpc>
                <a:spcPct val="120000"/>
              </a:lnSpc>
              <a:spcBef>
                <a:spcPts val="500"/>
              </a:spcBef>
              <a:spcAft>
                <a:spcPts val="0"/>
              </a:spcAft>
              <a:buClr>
                <a:schemeClr val="dk1"/>
              </a:buClr>
              <a:buSzPts val="1566"/>
              <a:buChar char="•"/>
              <a:defRPr/>
            </a:lvl2pPr>
            <a:lvl3pPr marL="1371600" lvl="2" indent="-328041" algn="l">
              <a:lnSpc>
                <a:spcPct val="120000"/>
              </a:lnSpc>
              <a:spcBef>
                <a:spcPts val="500"/>
              </a:spcBef>
              <a:spcAft>
                <a:spcPts val="0"/>
              </a:spcAft>
              <a:buClr>
                <a:schemeClr val="dk1"/>
              </a:buClr>
              <a:buSzPts val="1566"/>
              <a:buChar char="•"/>
              <a:defRPr/>
            </a:lvl3pPr>
            <a:lvl4pPr marL="1828800" lvl="3" indent="-328041" algn="l">
              <a:lnSpc>
                <a:spcPct val="120000"/>
              </a:lnSpc>
              <a:spcBef>
                <a:spcPts val="500"/>
              </a:spcBef>
              <a:spcAft>
                <a:spcPts val="0"/>
              </a:spcAft>
              <a:buClr>
                <a:schemeClr val="dk1"/>
              </a:buClr>
              <a:buSzPts val="1566"/>
              <a:buChar char="•"/>
              <a:defRPr/>
            </a:lvl4pPr>
            <a:lvl5pPr marL="2286000" lvl="4" indent="-328041" algn="l">
              <a:lnSpc>
                <a:spcPct val="120000"/>
              </a:lnSpc>
              <a:spcBef>
                <a:spcPts val="500"/>
              </a:spcBef>
              <a:spcAft>
                <a:spcPts val="0"/>
              </a:spcAft>
              <a:buClr>
                <a:schemeClr val="dk1"/>
              </a:buClr>
              <a:buSzPts val="1566"/>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19"/>
          <p:cNvSpPr txBox="1">
            <a:spLocks noGrp="1"/>
          </p:cNvSpPr>
          <p:nvPr>
            <p:ph type="dt" idx="10"/>
          </p:nvPr>
        </p:nvSpPr>
        <p:spPr>
          <a:xfrm>
            <a:off x="64008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9" name="Google Shape;39;p19"/>
          <p:cNvSpPr txBox="1">
            <a:spLocks noGrp="1"/>
          </p:cNvSpPr>
          <p:nvPr>
            <p:ph type="ftr" idx="11"/>
          </p:nvPr>
        </p:nvSpPr>
        <p:spPr>
          <a:xfrm>
            <a:off x="6767622" y="6356350"/>
            <a:ext cx="4040373"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0" name="Google Shape;40;p19"/>
          <p:cNvSpPr txBox="1">
            <a:spLocks noGrp="1"/>
          </p:cNvSpPr>
          <p:nvPr>
            <p:ph type="sldNum" idx="12"/>
          </p:nvPr>
        </p:nvSpPr>
        <p:spPr>
          <a:xfrm>
            <a:off x="10807995" y="6356350"/>
            <a:ext cx="723014"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1"/>
        <p:cNvGrpSpPr/>
        <p:nvPr/>
      </p:nvGrpSpPr>
      <p:grpSpPr>
        <a:xfrm>
          <a:off x="0" y="0"/>
          <a:ext cx="0" cy="0"/>
          <a:chOff x="0" y="0"/>
          <a:chExt cx="0" cy="0"/>
        </a:xfrm>
      </p:grpSpPr>
      <p:sp>
        <p:nvSpPr>
          <p:cNvPr id="42" name="Google Shape;42;p21"/>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Play"/>
              <a:ea typeface="Play"/>
              <a:cs typeface="Play"/>
              <a:sym typeface="Play"/>
            </a:endParaRPr>
          </a:p>
        </p:txBody>
      </p:sp>
      <p:sp>
        <p:nvSpPr>
          <p:cNvPr id="43" name="Google Shape;43;p21"/>
          <p:cNvSpPr txBox="1">
            <a:spLocks noGrp="1"/>
          </p:cNvSpPr>
          <p:nvPr>
            <p:ph type="dt" idx="10"/>
          </p:nvPr>
        </p:nvSpPr>
        <p:spPr>
          <a:xfrm>
            <a:off x="64008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4" name="Google Shape;44;p21"/>
          <p:cNvSpPr txBox="1">
            <a:spLocks noGrp="1"/>
          </p:cNvSpPr>
          <p:nvPr>
            <p:ph type="ftr" idx="11"/>
          </p:nvPr>
        </p:nvSpPr>
        <p:spPr>
          <a:xfrm>
            <a:off x="6767622" y="6356350"/>
            <a:ext cx="4040373"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5" name="Google Shape;45;p21"/>
          <p:cNvSpPr txBox="1">
            <a:spLocks noGrp="1"/>
          </p:cNvSpPr>
          <p:nvPr>
            <p:ph type="sldNum" idx="12"/>
          </p:nvPr>
        </p:nvSpPr>
        <p:spPr>
          <a:xfrm>
            <a:off x="10807995" y="6356350"/>
            <a:ext cx="723014"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46"/>
        <p:cNvGrpSpPr/>
        <p:nvPr/>
      </p:nvGrpSpPr>
      <p:grpSpPr>
        <a:xfrm>
          <a:off x="0" y="0"/>
          <a:ext cx="0" cy="0"/>
          <a:chOff x="0" y="0"/>
          <a:chExt cx="0" cy="0"/>
        </a:xfrm>
      </p:grpSpPr>
      <p:sp>
        <p:nvSpPr>
          <p:cNvPr id="47" name="Google Shape;47;p17"/>
          <p:cNvSpPr txBox="1">
            <a:spLocks noGrp="1"/>
          </p:cNvSpPr>
          <p:nvPr>
            <p:ph type="ctrTitle"/>
          </p:nvPr>
        </p:nvSpPr>
        <p:spPr>
          <a:xfrm>
            <a:off x="640080" y="1371599"/>
            <a:ext cx="6675120" cy="295182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5400"/>
              <a:buFont typeface="Play"/>
              <a:buNone/>
              <a:defRPr sz="5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17"/>
          <p:cNvSpPr txBox="1">
            <a:spLocks noGrp="1"/>
          </p:cNvSpPr>
          <p:nvPr>
            <p:ph type="subTitle" idx="1"/>
          </p:nvPr>
        </p:nvSpPr>
        <p:spPr>
          <a:xfrm>
            <a:off x="640080" y="4584879"/>
            <a:ext cx="6675120" cy="1287887"/>
          </a:xfrm>
          <a:prstGeom prst="rect">
            <a:avLst/>
          </a:prstGeom>
          <a:noFill/>
          <a:ln>
            <a:noFill/>
          </a:ln>
        </p:spPr>
        <p:txBody>
          <a:bodyPr spcFirstLastPara="1" wrap="square" lIns="91425" tIns="45700" rIns="91425" bIns="45700" anchor="b" anchorCtr="0">
            <a:normAutofit/>
          </a:bodyPr>
          <a:lstStyle>
            <a:lvl1pPr lvl="0" algn="l">
              <a:lnSpc>
                <a:spcPct val="130000"/>
              </a:lnSpc>
              <a:spcBef>
                <a:spcPts val="1000"/>
              </a:spcBef>
              <a:spcAft>
                <a:spcPts val="0"/>
              </a:spcAft>
              <a:buClr>
                <a:schemeClr val="dk1"/>
              </a:buClr>
              <a:buSzPts val="1566"/>
              <a:buNone/>
              <a:defRPr sz="1800" b="1" cap="none"/>
            </a:lvl1pPr>
            <a:lvl2pPr lvl="1" algn="ctr">
              <a:lnSpc>
                <a:spcPct val="120000"/>
              </a:lnSpc>
              <a:spcBef>
                <a:spcPts val="500"/>
              </a:spcBef>
              <a:spcAft>
                <a:spcPts val="0"/>
              </a:spcAft>
              <a:buClr>
                <a:schemeClr val="dk1"/>
              </a:buClr>
              <a:buSzPts val="1740"/>
              <a:buNone/>
              <a:defRPr sz="2000"/>
            </a:lvl2pPr>
            <a:lvl3pPr lvl="2" algn="ctr">
              <a:lnSpc>
                <a:spcPct val="120000"/>
              </a:lnSpc>
              <a:spcBef>
                <a:spcPts val="500"/>
              </a:spcBef>
              <a:spcAft>
                <a:spcPts val="0"/>
              </a:spcAft>
              <a:buClr>
                <a:schemeClr val="dk1"/>
              </a:buClr>
              <a:buSzPts val="1566"/>
              <a:buNone/>
              <a:defRPr sz="1800"/>
            </a:lvl3pPr>
            <a:lvl4pPr lvl="3" algn="ctr">
              <a:lnSpc>
                <a:spcPct val="120000"/>
              </a:lnSpc>
              <a:spcBef>
                <a:spcPts val="500"/>
              </a:spcBef>
              <a:spcAft>
                <a:spcPts val="0"/>
              </a:spcAft>
              <a:buClr>
                <a:schemeClr val="dk1"/>
              </a:buClr>
              <a:buSzPts val="1392"/>
              <a:buNone/>
              <a:defRPr sz="1600"/>
            </a:lvl4pPr>
            <a:lvl5pPr lvl="4" algn="ctr">
              <a:lnSpc>
                <a:spcPct val="120000"/>
              </a:lnSpc>
              <a:spcBef>
                <a:spcPts val="500"/>
              </a:spcBef>
              <a:spcAft>
                <a:spcPts val="0"/>
              </a:spcAft>
              <a:buClr>
                <a:schemeClr val="dk1"/>
              </a:buClr>
              <a:buSzPts val="1392"/>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49" name="Google Shape;49;p17"/>
          <p:cNvSpPr txBox="1">
            <a:spLocks noGrp="1"/>
          </p:cNvSpPr>
          <p:nvPr>
            <p:ph type="dt" idx="10"/>
          </p:nvPr>
        </p:nvSpPr>
        <p:spPr>
          <a:xfrm>
            <a:off x="64008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0" name="Google Shape;50;p17"/>
          <p:cNvSpPr txBox="1">
            <a:spLocks noGrp="1"/>
          </p:cNvSpPr>
          <p:nvPr>
            <p:ph type="ftr" idx="11"/>
          </p:nvPr>
        </p:nvSpPr>
        <p:spPr>
          <a:xfrm>
            <a:off x="6767622" y="6356350"/>
            <a:ext cx="4040373"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1" name="Google Shape;51;p17"/>
          <p:cNvSpPr txBox="1">
            <a:spLocks noGrp="1"/>
          </p:cNvSpPr>
          <p:nvPr>
            <p:ph type="sldNum" idx="12"/>
          </p:nvPr>
        </p:nvSpPr>
        <p:spPr>
          <a:xfrm>
            <a:off x="10807995" y="6356350"/>
            <a:ext cx="723014"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2"/>
        <p:cNvGrpSpPr/>
        <p:nvPr/>
      </p:nvGrpSpPr>
      <p:grpSpPr>
        <a:xfrm>
          <a:off x="0" y="0"/>
          <a:ext cx="0" cy="0"/>
          <a:chOff x="0" y="0"/>
          <a:chExt cx="0" cy="0"/>
        </a:xfrm>
      </p:grpSpPr>
      <p:sp>
        <p:nvSpPr>
          <p:cNvPr id="53" name="Google Shape;53;p22"/>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Play"/>
              <a:ea typeface="Play"/>
              <a:cs typeface="Play"/>
              <a:sym typeface="Play"/>
            </a:endParaRPr>
          </a:p>
        </p:txBody>
      </p:sp>
      <p:sp>
        <p:nvSpPr>
          <p:cNvPr id="54" name="Google Shape;54;p22"/>
          <p:cNvSpPr txBox="1">
            <a:spLocks noGrp="1"/>
          </p:cNvSpPr>
          <p:nvPr>
            <p:ph type="title"/>
          </p:nvPr>
        </p:nvSpPr>
        <p:spPr>
          <a:xfrm>
            <a:off x="640080" y="1291366"/>
            <a:ext cx="9214884" cy="3159974"/>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5400"/>
              <a:buFont typeface="Play"/>
              <a:buNone/>
              <a:defRPr sz="5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22"/>
          <p:cNvSpPr txBox="1">
            <a:spLocks noGrp="1"/>
          </p:cNvSpPr>
          <p:nvPr>
            <p:ph type="body" idx="1"/>
          </p:nvPr>
        </p:nvSpPr>
        <p:spPr>
          <a:xfrm>
            <a:off x="640080" y="5018567"/>
            <a:ext cx="7907079" cy="1073889"/>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1000"/>
              </a:spcBef>
              <a:spcAft>
                <a:spcPts val="0"/>
              </a:spcAft>
              <a:buClr>
                <a:schemeClr val="dk1"/>
              </a:buClr>
              <a:buSzPts val="1740"/>
              <a:buNone/>
              <a:defRPr sz="2000">
                <a:solidFill>
                  <a:schemeClr val="dk1"/>
                </a:solidFill>
              </a:defRPr>
            </a:lvl1pPr>
            <a:lvl2pPr marL="914400" lvl="1" indent="-228600" algn="l">
              <a:lnSpc>
                <a:spcPct val="120000"/>
              </a:lnSpc>
              <a:spcBef>
                <a:spcPts val="500"/>
              </a:spcBef>
              <a:spcAft>
                <a:spcPts val="0"/>
              </a:spcAft>
              <a:buClr>
                <a:srgbClr val="888888"/>
              </a:buClr>
              <a:buSzPts val="1740"/>
              <a:buNone/>
              <a:defRPr sz="2000">
                <a:solidFill>
                  <a:srgbClr val="888888"/>
                </a:solidFill>
              </a:defRPr>
            </a:lvl2pPr>
            <a:lvl3pPr marL="1371600" lvl="2" indent="-228600" algn="l">
              <a:lnSpc>
                <a:spcPct val="120000"/>
              </a:lnSpc>
              <a:spcBef>
                <a:spcPts val="500"/>
              </a:spcBef>
              <a:spcAft>
                <a:spcPts val="0"/>
              </a:spcAft>
              <a:buClr>
                <a:srgbClr val="888888"/>
              </a:buClr>
              <a:buSzPts val="1566"/>
              <a:buNone/>
              <a:defRPr sz="1800">
                <a:solidFill>
                  <a:srgbClr val="888888"/>
                </a:solidFill>
              </a:defRPr>
            </a:lvl3pPr>
            <a:lvl4pPr marL="1828800" lvl="3" indent="-228600" algn="l">
              <a:lnSpc>
                <a:spcPct val="120000"/>
              </a:lnSpc>
              <a:spcBef>
                <a:spcPts val="500"/>
              </a:spcBef>
              <a:spcAft>
                <a:spcPts val="0"/>
              </a:spcAft>
              <a:buClr>
                <a:srgbClr val="888888"/>
              </a:buClr>
              <a:buSzPts val="1392"/>
              <a:buNone/>
              <a:defRPr sz="1600">
                <a:solidFill>
                  <a:srgbClr val="888888"/>
                </a:solidFill>
              </a:defRPr>
            </a:lvl4pPr>
            <a:lvl5pPr marL="2286000" lvl="4" indent="-228600" algn="l">
              <a:lnSpc>
                <a:spcPct val="120000"/>
              </a:lnSpc>
              <a:spcBef>
                <a:spcPts val="500"/>
              </a:spcBef>
              <a:spcAft>
                <a:spcPts val="0"/>
              </a:spcAft>
              <a:buClr>
                <a:srgbClr val="888888"/>
              </a:buClr>
              <a:buSzPts val="1392"/>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56" name="Google Shape;56;p22"/>
          <p:cNvSpPr txBox="1">
            <a:spLocks noGrp="1"/>
          </p:cNvSpPr>
          <p:nvPr>
            <p:ph type="dt" idx="10"/>
          </p:nvPr>
        </p:nvSpPr>
        <p:spPr>
          <a:xfrm>
            <a:off x="64008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7" name="Google Shape;57;p22"/>
          <p:cNvSpPr txBox="1">
            <a:spLocks noGrp="1"/>
          </p:cNvSpPr>
          <p:nvPr>
            <p:ph type="ftr" idx="11"/>
          </p:nvPr>
        </p:nvSpPr>
        <p:spPr>
          <a:xfrm>
            <a:off x="6767622" y="6356350"/>
            <a:ext cx="4040373"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8" name="Google Shape;58;p22"/>
          <p:cNvSpPr txBox="1">
            <a:spLocks noGrp="1"/>
          </p:cNvSpPr>
          <p:nvPr>
            <p:ph type="sldNum" idx="12"/>
          </p:nvPr>
        </p:nvSpPr>
        <p:spPr>
          <a:xfrm>
            <a:off x="10807995" y="6356350"/>
            <a:ext cx="723014"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cxnSp>
        <p:nvCxnSpPr>
          <p:cNvPr id="59" name="Google Shape;59;p22"/>
          <p:cNvCxnSpPr/>
          <p:nvPr/>
        </p:nvCxnSpPr>
        <p:spPr>
          <a:xfrm>
            <a:off x="716281" y="4715234"/>
            <a:ext cx="978862" cy="0"/>
          </a:xfrm>
          <a:prstGeom prst="straightConnector1">
            <a:avLst/>
          </a:prstGeom>
          <a:noFill/>
          <a:ln w="76200" cap="flat" cmpd="sng">
            <a:solidFill>
              <a:schemeClr val="accent1"/>
            </a:solidFill>
            <a:prstDash val="solid"/>
            <a:miter lim="8000"/>
            <a:headEnd type="none" w="sm" len="sm"/>
            <a:tailEnd type="none" w="sm" len="sm"/>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0"/>
        <p:cNvGrpSpPr/>
        <p:nvPr/>
      </p:nvGrpSpPr>
      <p:grpSpPr>
        <a:xfrm>
          <a:off x="0" y="0"/>
          <a:ext cx="0" cy="0"/>
          <a:chOff x="0" y="0"/>
          <a:chExt cx="0" cy="0"/>
        </a:xfrm>
      </p:grpSpPr>
      <p:sp>
        <p:nvSpPr>
          <p:cNvPr id="61" name="Google Shape;61;p23"/>
          <p:cNvSpPr txBox="1">
            <a:spLocks noGrp="1"/>
          </p:cNvSpPr>
          <p:nvPr>
            <p:ph type="title"/>
          </p:nvPr>
        </p:nvSpPr>
        <p:spPr>
          <a:xfrm>
            <a:off x="640079" y="1371601"/>
            <a:ext cx="10890929" cy="109728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23"/>
          <p:cNvSpPr txBox="1">
            <a:spLocks noGrp="1"/>
          </p:cNvSpPr>
          <p:nvPr>
            <p:ph type="body" idx="1"/>
          </p:nvPr>
        </p:nvSpPr>
        <p:spPr>
          <a:xfrm>
            <a:off x="640080" y="2633472"/>
            <a:ext cx="5212080" cy="3566160"/>
          </a:xfrm>
          <a:prstGeom prst="rect">
            <a:avLst/>
          </a:prstGeom>
          <a:noFill/>
          <a:ln>
            <a:noFill/>
          </a:ln>
        </p:spPr>
        <p:txBody>
          <a:bodyPr spcFirstLastPara="1" wrap="square" lIns="91425" tIns="45700" rIns="91425" bIns="45700" anchor="t" anchorCtr="0">
            <a:normAutofit/>
          </a:bodyPr>
          <a:lstStyle>
            <a:lvl1pPr marL="457200" lvl="0" indent="-328041" algn="l">
              <a:lnSpc>
                <a:spcPct val="120000"/>
              </a:lnSpc>
              <a:spcBef>
                <a:spcPts val="1000"/>
              </a:spcBef>
              <a:spcAft>
                <a:spcPts val="0"/>
              </a:spcAft>
              <a:buClr>
                <a:schemeClr val="dk1"/>
              </a:buClr>
              <a:buSzPts val="1566"/>
              <a:buChar char="•"/>
              <a:defRPr/>
            </a:lvl1pPr>
            <a:lvl2pPr marL="914400" lvl="1" indent="-328041" algn="l">
              <a:lnSpc>
                <a:spcPct val="120000"/>
              </a:lnSpc>
              <a:spcBef>
                <a:spcPts val="500"/>
              </a:spcBef>
              <a:spcAft>
                <a:spcPts val="0"/>
              </a:spcAft>
              <a:buClr>
                <a:schemeClr val="dk1"/>
              </a:buClr>
              <a:buSzPts val="1566"/>
              <a:buChar char="•"/>
              <a:defRPr/>
            </a:lvl2pPr>
            <a:lvl3pPr marL="1371600" lvl="2" indent="-328041" algn="l">
              <a:lnSpc>
                <a:spcPct val="120000"/>
              </a:lnSpc>
              <a:spcBef>
                <a:spcPts val="500"/>
              </a:spcBef>
              <a:spcAft>
                <a:spcPts val="0"/>
              </a:spcAft>
              <a:buClr>
                <a:schemeClr val="dk1"/>
              </a:buClr>
              <a:buSzPts val="1566"/>
              <a:buChar char="•"/>
              <a:defRPr/>
            </a:lvl3pPr>
            <a:lvl4pPr marL="1828800" lvl="3" indent="-328041" algn="l">
              <a:lnSpc>
                <a:spcPct val="120000"/>
              </a:lnSpc>
              <a:spcBef>
                <a:spcPts val="500"/>
              </a:spcBef>
              <a:spcAft>
                <a:spcPts val="0"/>
              </a:spcAft>
              <a:buClr>
                <a:schemeClr val="dk1"/>
              </a:buClr>
              <a:buSzPts val="1566"/>
              <a:buChar char="•"/>
              <a:defRPr/>
            </a:lvl4pPr>
            <a:lvl5pPr marL="2286000" lvl="4" indent="-328041" algn="l">
              <a:lnSpc>
                <a:spcPct val="120000"/>
              </a:lnSpc>
              <a:spcBef>
                <a:spcPts val="500"/>
              </a:spcBef>
              <a:spcAft>
                <a:spcPts val="0"/>
              </a:spcAft>
              <a:buClr>
                <a:schemeClr val="dk1"/>
              </a:buClr>
              <a:buSzPts val="1566"/>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3" name="Google Shape;63;p23"/>
          <p:cNvSpPr txBox="1">
            <a:spLocks noGrp="1"/>
          </p:cNvSpPr>
          <p:nvPr>
            <p:ph type="body" idx="2"/>
          </p:nvPr>
        </p:nvSpPr>
        <p:spPr>
          <a:xfrm>
            <a:off x="6318928" y="2633472"/>
            <a:ext cx="5212080" cy="3566160"/>
          </a:xfrm>
          <a:prstGeom prst="rect">
            <a:avLst/>
          </a:prstGeom>
          <a:noFill/>
          <a:ln>
            <a:noFill/>
          </a:ln>
        </p:spPr>
        <p:txBody>
          <a:bodyPr spcFirstLastPara="1" wrap="square" lIns="91425" tIns="45700" rIns="91425" bIns="45700" anchor="t" anchorCtr="0">
            <a:normAutofit/>
          </a:bodyPr>
          <a:lstStyle>
            <a:lvl1pPr marL="457200" lvl="0" indent="-328041" algn="l">
              <a:lnSpc>
                <a:spcPct val="120000"/>
              </a:lnSpc>
              <a:spcBef>
                <a:spcPts val="1000"/>
              </a:spcBef>
              <a:spcAft>
                <a:spcPts val="0"/>
              </a:spcAft>
              <a:buClr>
                <a:schemeClr val="dk1"/>
              </a:buClr>
              <a:buSzPts val="1566"/>
              <a:buChar char="•"/>
              <a:defRPr/>
            </a:lvl1pPr>
            <a:lvl2pPr marL="914400" lvl="1" indent="-328041" algn="l">
              <a:lnSpc>
                <a:spcPct val="120000"/>
              </a:lnSpc>
              <a:spcBef>
                <a:spcPts val="500"/>
              </a:spcBef>
              <a:spcAft>
                <a:spcPts val="0"/>
              </a:spcAft>
              <a:buClr>
                <a:schemeClr val="dk1"/>
              </a:buClr>
              <a:buSzPts val="1566"/>
              <a:buChar char="•"/>
              <a:defRPr/>
            </a:lvl2pPr>
            <a:lvl3pPr marL="1371600" lvl="2" indent="-328041" algn="l">
              <a:lnSpc>
                <a:spcPct val="120000"/>
              </a:lnSpc>
              <a:spcBef>
                <a:spcPts val="500"/>
              </a:spcBef>
              <a:spcAft>
                <a:spcPts val="0"/>
              </a:spcAft>
              <a:buClr>
                <a:schemeClr val="dk1"/>
              </a:buClr>
              <a:buSzPts val="1566"/>
              <a:buChar char="•"/>
              <a:defRPr/>
            </a:lvl3pPr>
            <a:lvl4pPr marL="1828800" lvl="3" indent="-328041" algn="l">
              <a:lnSpc>
                <a:spcPct val="120000"/>
              </a:lnSpc>
              <a:spcBef>
                <a:spcPts val="500"/>
              </a:spcBef>
              <a:spcAft>
                <a:spcPts val="0"/>
              </a:spcAft>
              <a:buClr>
                <a:schemeClr val="dk1"/>
              </a:buClr>
              <a:buSzPts val="1566"/>
              <a:buChar char="•"/>
              <a:defRPr/>
            </a:lvl4pPr>
            <a:lvl5pPr marL="2286000" lvl="4" indent="-328041" algn="l">
              <a:lnSpc>
                <a:spcPct val="120000"/>
              </a:lnSpc>
              <a:spcBef>
                <a:spcPts val="500"/>
              </a:spcBef>
              <a:spcAft>
                <a:spcPts val="0"/>
              </a:spcAft>
              <a:buClr>
                <a:schemeClr val="dk1"/>
              </a:buClr>
              <a:buSzPts val="1566"/>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4" name="Google Shape;64;p23"/>
          <p:cNvSpPr txBox="1">
            <a:spLocks noGrp="1"/>
          </p:cNvSpPr>
          <p:nvPr>
            <p:ph type="dt" idx="10"/>
          </p:nvPr>
        </p:nvSpPr>
        <p:spPr>
          <a:xfrm>
            <a:off x="64008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5" name="Google Shape;65;p23"/>
          <p:cNvSpPr txBox="1">
            <a:spLocks noGrp="1"/>
          </p:cNvSpPr>
          <p:nvPr>
            <p:ph type="ftr" idx="11"/>
          </p:nvPr>
        </p:nvSpPr>
        <p:spPr>
          <a:xfrm>
            <a:off x="6767622" y="6356350"/>
            <a:ext cx="4040373"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6" name="Google Shape;66;p23"/>
          <p:cNvSpPr txBox="1">
            <a:spLocks noGrp="1"/>
          </p:cNvSpPr>
          <p:nvPr>
            <p:ph type="sldNum" idx="12"/>
          </p:nvPr>
        </p:nvSpPr>
        <p:spPr>
          <a:xfrm>
            <a:off x="10807995" y="6356350"/>
            <a:ext cx="723014"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7"/>
        <p:cNvGrpSpPr/>
        <p:nvPr/>
      </p:nvGrpSpPr>
      <p:grpSpPr>
        <a:xfrm>
          <a:off x="0" y="0"/>
          <a:ext cx="0" cy="0"/>
          <a:chOff x="0" y="0"/>
          <a:chExt cx="0" cy="0"/>
        </a:xfrm>
      </p:grpSpPr>
      <p:sp>
        <p:nvSpPr>
          <p:cNvPr id="68" name="Google Shape;68;p24"/>
          <p:cNvSpPr txBox="1">
            <a:spLocks noGrp="1"/>
          </p:cNvSpPr>
          <p:nvPr>
            <p:ph type="title"/>
          </p:nvPr>
        </p:nvSpPr>
        <p:spPr>
          <a:xfrm>
            <a:off x="640079" y="1371599"/>
            <a:ext cx="10890929" cy="939753"/>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24"/>
          <p:cNvSpPr txBox="1">
            <a:spLocks noGrp="1"/>
          </p:cNvSpPr>
          <p:nvPr>
            <p:ph type="body" idx="1"/>
          </p:nvPr>
        </p:nvSpPr>
        <p:spPr>
          <a:xfrm>
            <a:off x="640079" y="2311352"/>
            <a:ext cx="5212080" cy="695373"/>
          </a:xfrm>
          <a:prstGeom prst="rect">
            <a:avLst/>
          </a:prstGeom>
          <a:noFill/>
          <a:ln>
            <a:noFill/>
          </a:ln>
        </p:spPr>
        <p:txBody>
          <a:bodyPr spcFirstLastPara="1" wrap="square" lIns="91425" tIns="45700" rIns="91425" bIns="45700" anchor="b" anchorCtr="0">
            <a:normAutofit/>
          </a:bodyPr>
          <a:lstStyle>
            <a:lvl1pPr marL="457200" lvl="0" indent="-228600" algn="l">
              <a:lnSpc>
                <a:spcPct val="120000"/>
              </a:lnSpc>
              <a:spcBef>
                <a:spcPts val="1000"/>
              </a:spcBef>
              <a:spcAft>
                <a:spcPts val="0"/>
              </a:spcAft>
              <a:buClr>
                <a:schemeClr val="dk1"/>
              </a:buClr>
              <a:buSzPts val="1566"/>
              <a:buNone/>
              <a:defRPr sz="1800" b="1" cap="none"/>
            </a:lvl1pPr>
            <a:lvl2pPr marL="914400" lvl="1" indent="-228600" algn="l">
              <a:lnSpc>
                <a:spcPct val="120000"/>
              </a:lnSpc>
              <a:spcBef>
                <a:spcPts val="500"/>
              </a:spcBef>
              <a:spcAft>
                <a:spcPts val="0"/>
              </a:spcAft>
              <a:buClr>
                <a:schemeClr val="dk1"/>
              </a:buClr>
              <a:buSzPts val="1740"/>
              <a:buNone/>
              <a:defRPr sz="2000" b="1"/>
            </a:lvl2pPr>
            <a:lvl3pPr marL="1371600" lvl="2" indent="-228600" algn="l">
              <a:lnSpc>
                <a:spcPct val="120000"/>
              </a:lnSpc>
              <a:spcBef>
                <a:spcPts val="500"/>
              </a:spcBef>
              <a:spcAft>
                <a:spcPts val="0"/>
              </a:spcAft>
              <a:buClr>
                <a:schemeClr val="dk1"/>
              </a:buClr>
              <a:buSzPts val="1566"/>
              <a:buNone/>
              <a:defRPr sz="1800" b="1"/>
            </a:lvl3pPr>
            <a:lvl4pPr marL="1828800" lvl="3" indent="-228600" algn="l">
              <a:lnSpc>
                <a:spcPct val="120000"/>
              </a:lnSpc>
              <a:spcBef>
                <a:spcPts val="500"/>
              </a:spcBef>
              <a:spcAft>
                <a:spcPts val="0"/>
              </a:spcAft>
              <a:buClr>
                <a:schemeClr val="dk1"/>
              </a:buClr>
              <a:buSzPts val="1392"/>
              <a:buNone/>
              <a:defRPr sz="1600" b="1"/>
            </a:lvl4pPr>
            <a:lvl5pPr marL="2286000" lvl="4" indent="-228600" algn="l">
              <a:lnSpc>
                <a:spcPct val="120000"/>
              </a:lnSpc>
              <a:spcBef>
                <a:spcPts val="500"/>
              </a:spcBef>
              <a:spcAft>
                <a:spcPts val="0"/>
              </a:spcAft>
              <a:buClr>
                <a:schemeClr val="dk1"/>
              </a:buClr>
              <a:buSzPts val="1392"/>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0" name="Google Shape;70;p24"/>
          <p:cNvSpPr txBox="1">
            <a:spLocks noGrp="1"/>
          </p:cNvSpPr>
          <p:nvPr>
            <p:ph type="body" idx="2"/>
          </p:nvPr>
        </p:nvSpPr>
        <p:spPr>
          <a:xfrm>
            <a:off x="640079" y="3006725"/>
            <a:ext cx="5212080" cy="3191256"/>
          </a:xfrm>
          <a:prstGeom prst="rect">
            <a:avLst/>
          </a:prstGeom>
          <a:noFill/>
          <a:ln>
            <a:noFill/>
          </a:ln>
        </p:spPr>
        <p:txBody>
          <a:bodyPr spcFirstLastPara="1" wrap="square" lIns="91425" tIns="45700" rIns="91425" bIns="45700" anchor="t" anchorCtr="0">
            <a:normAutofit/>
          </a:bodyPr>
          <a:lstStyle>
            <a:lvl1pPr marL="457200" lvl="0" indent="-328041" algn="l">
              <a:lnSpc>
                <a:spcPct val="120000"/>
              </a:lnSpc>
              <a:spcBef>
                <a:spcPts val="1000"/>
              </a:spcBef>
              <a:spcAft>
                <a:spcPts val="0"/>
              </a:spcAft>
              <a:buClr>
                <a:schemeClr val="dk1"/>
              </a:buClr>
              <a:buSzPts val="1566"/>
              <a:buChar char="•"/>
              <a:defRPr/>
            </a:lvl1pPr>
            <a:lvl2pPr marL="914400" lvl="1" indent="-328041" algn="l">
              <a:lnSpc>
                <a:spcPct val="120000"/>
              </a:lnSpc>
              <a:spcBef>
                <a:spcPts val="500"/>
              </a:spcBef>
              <a:spcAft>
                <a:spcPts val="0"/>
              </a:spcAft>
              <a:buClr>
                <a:schemeClr val="dk1"/>
              </a:buClr>
              <a:buSzPts val="1566"/>
              <a:buChar char="•"/>
              <a:defRPr/>
            </a:lvl2pPr>
            <a:lvl3pPr marL="1371600" lvl="2" indent="-328041" algn="l">
              <a:lnSpc>
                <a:spcPct val="120000"/>
              </a:lnSpc>
              <a:spcBef>
                <a:spcPts val="500"/>
              </a:spcBef>
              <a:spcAft>
                <a:spcPts val="0"/>
              </a:spcAft>
              <a:buClr>
                <a:schemeClr val="dk1"/>
              </a:buClr>
              <a:buSzPts val="1566"/>
              <a:buChar char="•"/>
              <a:defRPr/>
            </a:lvl3pPr>
            <a:lvl4pPr marL="1828800" lvl="3" indent="-328041" algn="l">
              <a:lnSpc>
                <a:spcPct val="120000"/>
              </a:lnSpc>
              <a:spcBef>
                <a:spcPts val="500"/>
              </a:spcBef>
              <a:spcAft>
                <a:spcPts val="0"/>
              </a:spcAft>
              <a:buClr>
                <a:schemeClr val="dk1"/>
              </a:buClr>
              <a:buSzPts val="1566"/>
              <a:buChar char="•"/>
              <a:defRPr/>
            </a:lvl4pPr>
            <a:lvl5pPr marL="2286000" lvl="4" indent="-328041" algn="l">
              <a:lnSpc>
                <a:spcPct val="120000"/>
              </a:lnSpc>
              <a:spcBef>
                <a:spcPts val="500"/>
              </a:spcBef>
              <a:spcAft>
                <a:spcPts val="0"/>
              </a:spcAft>
              <a:buClr>
                <a:schemeClr val="dk1"/>
              </a:buClr>
              <a:buSzPts val="1566"/>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4"/>
          <p:cNvSpPr txBox="1">
            <a:spLocks noGrp="1"/>
          </p:cNvSpPr>
          <p:nvPr>
            <p:ph type="body" idx="3"/>
          </p:nvPr>
        </p:nvSpPr>
        <p:spPr>
          <a:xfrm>
            <a:off x="6318928" y="2311352"/>
            <a:ext cx="5212080" cy="695373"/>
          </a:xfrm>
          <a:prstGeom prst="rect">
            <a:avLst/>
          </a:prstGeom>
          <a:noFill/>
          <a:ln>
            <a:noFill/>
          </a:ln>
        </p:spPr>
        <p:txBody>
          <a:bodyPr spcFirstLastPara="1" wrap="square" lIns="91425" tIns="45700" rIns="91425" bIns="45700" anchor="b" anchorCtr="0">
            <a:normAutofit/>
          </a:bodyPr>
          <a:lstStyle>
            <a:lvl1pPr marL="457200" lvl="0" indent="-228600" algn="l">
              <a:lnSpc>
                <a:spcPct val="120000"/>
              </a:lnSpc>
              <a:spcBef>
                <a:spcPts val="1000"/>
              </a:spcBef>
              <a:spcAft>
                <a:spcPts val="0"/>
              </a:spcAft>
              <a:buClr>
                <a:schemeClr val="dk1"/>
              </a:buClr>
              <a:buSzPts val="1566"/>
              <a:buNone/>
              <a:defRPr sz="1800" b="1" cap="none"/>
            </a:lvl1pPr>
            <a:lvl2pPr marL="914400" lvl="1" indent="-228600" algn="l">
              <a:lnSpc>
                <a:spcPct val="120000"/>
              </a:lnSpc>
              <a:spcBef>
                <a:spcPts val="500"/>
              </a:spcBef>
              <a:spcAft>
                <a:spcPts val="0"/>
              </a:spcAft>
              <a:buClr>
                <a:schemeClr val="dk1"/>
              </a:buClr>
              <a:buSzPts val="1740"/>
              <a:buNone/>
              <a:defRPr sz="2000" b="1"/>
            </a:lvl2pPr>
            <a:lvl3pPr marL="1371600" lvl="2" indent="-228600" algn="l">
              <a:lnSpc>
                <a:spcPct val="120000"/>
              </a:lnSpc>
              <a:spcBef>
                <a:spcPts val="500"/>
              </a:spcBef>
              <a:spcAft>
                <a:spcPts val="0"/>
              </a:spcAft>
              <a:buClr>
                <a:schemeClr val="dk1"/>
              </a:buClr>
              <a:buSzPts val="1566"/>
              <a:buNone/>
              <a:defRPr sz="1800" b="1"/>
            </a:lvl3pPr>
            <a:lvl4pPr marL="1828800" lvl="3" indent="-228600" algn="l">
              <a:lnSpc>
                <a:spcPct val="120000"/>
              </a:lnSpc>
              <a:spcBef>
                <a:spcPts val="500"/>
              </a:spcBef>
              <a:spcAft>
                <a:spcPts val="0"/>
              </a:spcAft>
              <a:buClr>
                <a:schemeClr val="dk1"/>
              </a:buClr>
              <a:buSzPts val="1392"/>
              <a:buNone/>
              <a:defRPr sz="1600" b="1"/>
            </a:lvl4pPr>
            <a:lvl5pPr marL="2286000" lvl="4" indent="-228600" algn="l">
              <a:lnSpc>
                <a:spcPct val="120000"/>
              </a:lnSpc>
              <a:spcBef>
                <a:spcPts val="500"/>
              </a:spcBef>
              <a:spcAft>
                <a:spcPts val="0"/>
              </a:spcAft>
              <a:buClr>
                <a:schemeClr val="dk1"/>
              </a:buClr>
              <a:buSzPts val="1392"/>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2" name="Google Shape;72;p24"/>
          <p:cNvSpPr txBox="1">
            <a:spLocks noGrp="1"/>
          </p:cNvSpPr>
          <p:nvPr>
            <p:ph type="body" idx="4"/>
          </p:nvPr>
        </p:nvSpPr>
        <p:spPr>
          <a:xfrm>
            <a:off x="6318928" y="3006725"/>
            <a:ext cx="5212080" cy="3191256"/>
          </a:xfrm>
          <a:prstGeom prst="rect">
            <a:avLst/>
          </a:prstGeom>
          <a:noFill/>
          <a:ln>
            <a:noFill/>
          </a:ln>
        </p:spPr>
        <p:txBody>
          <a:bodyPr spcFirstLastPara="1" wrap="square" lIns="91425" tIns="45700" rIns="91425" bIns="45700" anchor="t" anchorCtr="0">
            <a:normAutofit/>
          </a:bodyPr>
          <a:lstStyle>
            <a:lvl1pPr marL="457200" lvl="0" indent="-328041" algn="l">
              <a:lnSpc>
                <a:spcPct val="120000"/>
              </a:lnSpc>
              <a:spcBef>
                <a:spcPts val="1000"/>
              </a:spcBef>
              <a:spcAft>
                <a:spcPts val="0"/>
              </a:spcAft>
              <a:buClr>
                <a:schemeClr val="dk1"/>
              </a:buClr>
              <a:buSzPts val="1566"/>
              <a:buChar char="•"/>
              <a:defRPr/>
            </a:lvl1pPr>
            <a:lvl2pPr marL="914400" lvl="1" indent="-328041" algn="l">
              <a:lnSpc>
                <a:spcPct val="120000"/>
              </a:lnSpc>
              <a:spcBef>
                <a:spcPts val="500"/>
              </a:spcBef>
              <a:spcAft>
                <a:spcPts val="0"/>
              </a:spcAft>
              <a:buClr>
                <a:schemeClr val="dk1"/>
              </a:buClr>
              <a:buSzPts val="1566"/>
              <a:buChar char="•"/>
              <a:defRPr/>
            </a:lvl2pPr>
            <a:lvl3pPr marL="1371600" lvl="2" indent="-328041" algn="l">
              <a:lnSpc>
                <a:spcPct val="120000"/>
              </a:lnSpc>
              <a:spcBef>
                <a:spcPts val="500"/>
              </a:spcBef>
              <a:spcAft>
                <a:spcPts val="0"/>
              </a:spcAft>
              <a:buClr>
                <a:schemeClr val="dk1"/>
              </a:buClr>
              <a:buSzPts val="1566"/>
              <a:buChar char="•"/>
              <a:defRPr/>
            </a:lvl3pPr>
            <a:lvl4pPr marL="1828800" lvl="3" indent="-328041" algn="l">
              <a:lnSpc>
                <a:spcPct val="120000"/>
              </a:lnSpc>
              <a:spcBef>
                <a:spcPts val="500"/>
              </a:spcBef>
              <a:spcAft>
                <a:spcPts val="0"/>
              </a:spcAft>
              <a:buClr>
                <a:schemeClr val="dk1"/>
              </a:buClr>
              <a:buSzPts val="1566"/>
              <a:buChar char="•"/>
              <a:defRPr/>
            </a:lvl4pPr>
            <a:lvl5pPr marL="2286000" lvl="4" indent="-328041" algn="l">
              <a:lnSpc>
                <a:spcPct val="120000"/>
              </a:lnSpc>
              <a:spcBef>
                <a:spcPts val="500"/>
              </a:spcBef>
              <a:spcAft>
                <a:spcPts val="0"/>
              </a:spcAft>
              <a:buClr>
                <a:schemeClr val="dk1"/>
              </a:buClr>
              <a:buSzPts val="1566"/>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3" name="Google Shape;73;p24"/>
          <p:cNvSpPr txBox="1">
            <a:spLocks noGrp="1"/>
          </p:cNvSpPr>
          <p:nvPr>
            <p:ph type="dt" idx="10"/>
          </p:nvPr>
        </p:nvSpPr>
        <p:spPr>
          <a:xfrm>
            <a:off x="64008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4" name="Google Shape;74;p24"/>
          <p:cNvSpPr txBox="1">
            <a:spLocks noGrp="1"/>
          </p:cNvSpPr>
          <p:nvPr>
            <p:ph type="ftr" idx="11"/>
          </p:nvPr>
        </p:nvSpPr>
        <p:spPr>
          <a:xfrm>
            <a:off x="6767622" y="6356350"/>
            <a:ext cx="4040373"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5" name="Google Shape;75;p24"/>
          <p:cNvSpPr txBox="1">
            <a:spLocks noGrp="1"/>
          </p:cNvSpPr>
          <p:nvPr>
            <p:ph type="sldNum" idx="12"/>
          </p:nvPr>
        </p:nvSpPr>
        <p:spPr>
          <a:xfrm>
            <a:off x="10807995" y="6356350"/>
            <a:ext cx="723014"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6"/>
        <p:cNvGrpSpPr/>
        <p:nvPr/>
      </p:nvGrpSpPr>
      <p:grpSpPr>
        <a:xfrm>
          <a:off x="0" y="0"/>
          <a:ext cx="0" cy="0"/>
          <a:chOff x="0" y="0"/>
          <a:chExt cx="0" cy="0"/>
        </a:xfrm>
      </p:grpSpPr>
      <p:sp>
        <p:nvSpPr>
          <p:cNvPr id="77" name="Google Shape;77;p25"/>
          <p:cNvSpPr txBox="1">
            <a:spLocks noGrp="1"/>
          </p:cNvSpPr>
          <p:nvPr>
            <p:ph type="title"/>
          </p:nvPr>
        </p:nvSpPr>
        <p:spPr>
          <a:xfrm>
            <a:off x="640079" y="1371601"/>
            <a:ext cx="10890929" cy="109728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8" name="Google Shape;78;p25"/>
          <p:cNvSpPr txBox="1">
            <a:spLocks noGrp="1"/>
          </p:cNvSpPr>
          <p:nvPr>
            <p:ph type="dt" idx="10"/>
          </p:nvPr>
        </p:nvSpPr>
        <p:spPr>
          <a:xfrm>
            <a:off x="64008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9" name="Google Shape;79;p25"/>
          <p:cNvSpPr txBox="1">
            <a:spLocks noGrp="1"/>
          </p:cNvSpPr>
          <p:nvPr>
            <p:ph type="ftr" idx="11"/>
          </p:nvPr>
        </p:nvSpPr>
        <p:spPr>
          <a:xfrm>
            <a:off x="6767622" y="6356350"/>
            <a:ext cx="4040373"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80" name="Google Shape;80;p25"/>
          <p:cNvSpPr txBox="1">
            <a:spLocks noGrp="1"/>
          </p:cNvSpPr>
          <p:nvPr>
            <p:ph type="sldNum" idx="12"/>
          </p:nvPr>
        </p:nvSpPr>
        <p:spPr>
          <a:xfrm>
            <a:off x="10807995" y="6356350"/>
            <a:ext cx="723014"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9"/>
        <p:cNvGrpSpPr/>
        <p:nvPr/>
      </p:nvGrpSpPr>
      <p:grpSpPr>
        <a:xfrm>
          <a:off x="0" y="0"/>
          <a:ext cx="0" cy="0"/>
          <a:chOff x="0" y="0"/>
          <a:chExt cx="0" cy="0"/>
        </a:xfrm>
      </p:grpSpPr>
      <p:sp>
        <p:nvSpPr>
          <p:cNvPr id="10" name="Google Shape;10;p16"/>
          <p:cNvSpPr txBox="1">
            <a:spLocks noGrp="1"/>
          </p:cNvSpPr>
          <p:nvPr>
            <p:ph type="title"/>
          </p:nvPr>
        </p:nvSpPr>
        <p:spPr>
          <a:xfrm>
            <a:off x="640079" y="1371601"/>
            <a:ext cx="10890929" cy="1097280"/>
          </a:xfrm>
          <a:prstGeom prst="rect">
            <a:avLst/>
          </a:prstGeom>
          <a:noFill/>
          <a:ln>
            <a:noFill/>
          </a:ln>
        </p:spPr>
        <p:txBody>
          <a:bodyPr spcFirstLastPara="1" wrap="square" lIns="91425" tIns="45700" rIns="91425" bIns="45700" anchor="t" anchorCtr="0">
            <a:normAutofit/>
          </a:bodyPr>
          <a:lstStyle>
            <a:lvl1pPr marR="0" lvl="0" algn="l" rtl="0">
              <a:lnSpc>
                <a:spcPct val="100000"/>
              </a:lnSpc>
              <a:spcBef>
                <a:spcPts val="0"/>
              </a:spcBef>
              <a:spcAft>
                <a:spcPts val="0"/>
              </a:spcAft>
              <a:buClr>
                <a:schemeClr val="lt1"/>
              </a:buClr>
              <a:buSzPts val="4000"/>
              <a:buFont typeface="Play"/>
              <a:buNone/>
              <a:defRPr sz="4000" b="1" i="0" u="none" strike="noStrike" cap="none">
                <a:solidFill>
                  <a:schemeClr val="lt1"/>
                </a:solidFill>
                <a:latin typeface="Play"/>
                <a:ea typeface="Play"/>
                <a:cs typeface="Play"/>
                <a:sym typeface="Pla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6"/>
          <p:cNvSpPr txBox="1">
            <a:spLocks noGrp="1"/>
          </p:cNvSpPr>
          <p:nvPr>
            <p:ph type="body" idx="1"/>
          </p:nvPr>
        </p:nvSpPr>
        <p:spPr>
          <a:xfrm>
            <a:off x="640080" y="2633472"/>
            <a:ext cx="10890928" cy="3566160"/>
          </a:xfrm>
          <a:prstGeom prst="rect">
            <a:avLst/>
          </a:prstGeom>
          <a:noFill/>
          <a:ln>
            <a:noFill/>
          </a:ln>
        </p:spPr>
        <p:txBody>
          <a:bodyPr spcFirstLastPara="1" wrap="square" lIns="91425" tIns="45700" rIns="91425" bIns="45700" anchor="t" anchorCtr="0">
            <a:normAutofit/>
          </a:bodyPr>
          <a:lstStyle>
            <a:lvl1pPr marL="457200" marR="0" lvl="0" indent="-339090" algn="l" rtl="0">
              <a:lnSpc>
                <a:spcPct val="120000"/>
              </a:lnSpc>
              <a:spcBef>
                <a:spcPts val="1000"/>
              </a:spcBef>
              <a:spcAft>
                <a:spcPts val="0"/>
              </a:spcAft>
              <a:buClr>
                <a:schemeClr val="lt1"/>
              </a:buClr>
              <a:buSzPts val="1740"/>
              <a:buFont typeface="Arial"/>
              <a:buChar char="•"/>
              <a:defRPr sz="2000" b="0" i="0" u="none" strike="noStrike" cap="none">
                <a:solidFill>
                  <a:schemeClr val="lt1"/>
                </a:solidFill>
                <a:latin typeface="Play"/>
                <a:ea typeface="Play"/>
                <a:cs typeface="Play"/>
                <a:sym typeface="Play"/>
              </a:defRPr>
            </a:lvl1pPr>
            <a:lvl2pPr marL="914400" marR="0" lvl="1" indent="-328041" algn="l" rtl="0">
              <a:lnSpc>
                <a:spcPct val="120000"/>
              </a:lnSpc>
              <a:spcBef>
                <a:spcPts val="500"/>
              </a:spcBef>
              <a:spcAft>
                <a:spcPts val="0"/>
              </a:spcAft>
              <a:buClr>
                <a:schemeClr val="lt1"/>
              </a:buClr>
              <a:buSzPts val="1566"/>
              <a:buFont typeface="Arial"/>
              <a:buChar char="•"/>
              <a:defRPr sz="1800" b="0" i="0" u="none" strike="noStrike" cap="none">
                <a:solidFill>
                  <a:schemeClr val="lt1"/>
                </a:solidFill>
                <a:latin typeface="Play"/>
                <a:ea typeface="Play"/>
                <a:cs typeface="Play"/>
                <a:sym typeface="Play"/>
              </a:defRPr>
            </a:lvl2pPr>
            <a:lvl3pPr marL="1371600" marR="0" lvl="2" indent="-316992" algn="l" rtl="0">
              <a:lnSpc>
                <a:spcPct val="120000"/>
              </a:lnSpc>
              <a:spcBef>
                <a:spcPts val="500"/>
              </a:spcBef>
              <a:spcAft>
                <a:spcPts val="0"/>
              </a:spcAft>
              <a:buClr>
                <a:schemeClr val="lt1"/>
              </a:buClr>
              <a:buSzPts val="1392"/>
              <a:buFont typeface="Arial"/>
              <a:buChar char="•"/>
              <a:defRPr sz="1600" b="0" i="0" u="none" strike="noStrike" cap="none">
                <a:solidFill>
                  <a:schemeClr val="lt1"/>
                </a:solidFill>
                <a:latin typeface="Play"/>
                <a:ea typeface="Play"/>
                <a:cs typeface="Play"/>
                <a:sym typeface="Play"/>
              </a:defRPr>
            </a:lvl3pPr>
            <a:lvl4pPr marL="1828800" marR="0" lvl="3" indent="-305943" algn="l" rtl="0">
              <a:lnSpc>
                <a:spcPct val="120000"/>
              </a:lnSpc>
              <a:spcBef>
                <a:spcPts val="500"/>
              </a:spcBef>
              <a:spcAft>
                <a:spcPts val="0"/>
              </a:spcAft>
              <a:buClr>
                <a:schemeClr val="lt1"/>
              </a:buClr>
              <a:buSzPts val="1218"/>
              <a:buFont typeface="Arial"/>
              <a:buChar char="•"/>
              <a:defRPr sz="1400" b="0" i="0" u="none" strike="noStrike" cap="none">
                <a:solidFill>
                  <a:schemeClr val="lt1"/>
                </a:solidFill>
                <a:latin typeface="Play"/>
                <a:ea typeface="Play"/>
                <a:cs typeface="Play"/>
                <a:sym typeface="Play"/>
              </a:defRPr>
            </a:lvl4pPr>
            <a:lvl5pPr marL="2286000" marR="0" lvl="4" indent="-305943" algn="l" rtl="0">
              <a:lnSpc>
                <a:spcPct val="120000"/>
              </a:lnSpc>
              <a:spcBef>
                <a:spcPts val="500"/>
              </a:spcBef>
              <a:spcAft>
                <a:spcPts val="0"/>
              </a:spcAft>
              <a:buClr>
                <a:schemeClr val="lt1"/>
              </a:buClr>
              <a:buSzPts val="1218"/>
              <a:buFont typeface="Arial"/>
              <a:buChar char="•"/>
              <a:defRPr sz="1400" b="0" i="0" u="none" strike="noStrike" cap="none">
                <a:solidFill>
                  <a:schemeClr val="lt1"/>
                </a:solidFill>
                <a:latin typeface="Play"/>
                <a:ea typeface="Play"/>
                <a:cs typeface="Play"/>
                <a:sym typeface="Play"/>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Play"/>
                <a:ea typeface="Play"/>
                <a:cs typeface="Play"/>
                <a:sym typeface="Play"/>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Play"/>
                <a:ea typeface="Play"/>
                <a:cs typeface="Play"/>
                <a:sym typeface="Play"/>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Play"/>
                <a:ea typeface="Play"/>
                <a:cs typeface="Play"/>
                <a:sym typeface="Play"/>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Play"/>
                <a:ea typeface="Play"/>
                <a:cs typeface="Play"/>
                <a:sym typeface="Play"/>
              </a:defRPr>
            </a:lvl9pPr>
          </a:lstStyle>
          <a:p>
            <a:endParaRPr/>
          </a:p>
        </p:txBody>
      </p:sp>
      <p:sp>
        <p:nvSpPr>
          <p:cNvPr id="12" name="Google Shape;12;p16"/>
          <p:cNvSpPr txBox="1">
            <a:spLocks noGrp="1"/>
          </p:cNvSpPr>
          <p:nvPr>
            <p:ph type="dt" idx="10"/>
          </p:nvPr>
        </p:nvSpPr>
        <p:spPr>
          <a:xfrm>
            <a:off x="64008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1" i="0" u="none" strike="noStrike" cap="none">
                <a:solidFill>
                  <a:schemeClr val="lt1"/>
                </a:solidFill>
                <a:latin typeface="Play"/>
                <a:ea typeface="Play"/>
                <a:cs typeface="Play"/>
                <a:sym typeface="Play"/>
              </a:defRPr>
            </a:lvl1pPr>
            <a:lvl2pPr marR="0" lvl="1" algn="l" rtl="0">
              <a:spcBef>
                <a:spcPts val="0"/>
              </a:spcBef>
              <a:spcAft>
                <a:spcPts val="0"/>
              </a:spcAft>
              <a:buSzPts val="1400"/>
              <a:buNone/>
              <a:defRPr sz="1800" b="0" i="0" u="none" strike="noStrike" cap="none">
                <a:solidFill>
                  <a:schemeClr val="lt1"/>
                </a:solidFill>
                <a:latin typeface="Play"/>
                <a:ea typeface="Play"/>
                <a:cs typeface="Play"/>
                <a:sym typeface="Play"/>
              </a:defRPr>
            </a:lvl2pPr>
            <a:lvl3pPr marR="0" lvl="2" algn="l" rtl="0">
              <a:spcBef>
                <a:spcPts val="0"/>
              </a:spcBef>
              <a:spcAft>
                <a:spcPts val="0"/>
              </a:spcAft>
              <a:buSzPts val="1400"/>
              <a:buNone/>
              <a:defRPr sz="1800" b="0" i="0" u="none" strike="noStrike" cap="none">
                <a:solidFill>
                  <a:schemeClr val="lt1"/>
                </a:solidFill>
                <a:latin typeface="Play"/>
                <a:ea typeface="Play"/>
                <a:cs typeface="Play"/>
                <a:sym typeface="Play"/>
              </a:defRPr>
            </a:lvl3pPr>
            <a:lvl4pPr marR="0" lvl="3" algn="l" rtl="0">
              <a:spcBef>
                <a:spcPts val="0"/>
              </a:spcBef>
              <a:spcAft>
                <a:spcPts val="0"/>
              </a:spcAft>
              <a:buSzPts val="1400"/>
              <a:buNone/>
              <a:defRPr sz="1800" b="0" i="0" u="none" strike="noStrike" cap="none">
                <a:solidFill>
                  <a:schemeClr val="lt1"/>
                </a:solidFill>
                <a:latin typeface="Play"/>
                <a:ea typeface="Play"/>
                <a:cs typeface="Play"/>
                <a:sym typeface="Play"/>
              </a:defRPr>
            </a:lvl4pPr>
            <a:lvl5pPr marR="0" lvl="4" algn="l" rtl="0">
              <a:spcBef>
                <a:spcPts val="0"/>
              </a:spcBef>
              <a:spcAft>
                <a:spcPts val="0"/>
              </a:spcAft>
              <a:buSzPts val="1400"/>
              <a:buNone/>
              <a:defRPr sz="1800" b="0" i="0" u="none" strike="noStrike" cap="none">
                <a:solidFill>
                  <a:schemeClr val="lt1"/>
                </a:solidFill>
                <a:latin typeface="Play"/>
                <a:ea typeface="Play"/>
                <a:cs typeface="Play"/>
                <a:sym typeface="Play"/>
              </a:defRPr>
            </a:lvl5pPr>
            <a:lvl6pPr marR="0" lvl="5" algn="l" rtl="0">
              <a:spcBef>
                <a:spcPts val="0"/>
              </a:spcBef>
              <a:spcAft>
                <a:spcPts val="0"/>
              </a:spcAft>
              <a:buSzPts val="1400"/>
              <a:buNone/>
              <a:defRPr sz="1800" b="0" i="0" u="none" strike="noStrike" cap="none">
                <a:solidFill>
                  <a:schemeClr val="lt1"/>
                </a:solidFill>
                <a:latin typeface="Play"/>
                <a:ea typeface="Play"/>
                <a:cs typeface="Play"/>
                <a:sym typeface="Play"/>
              </a:defRPr>
            </a:lvl6pPr>
            <a:lvl7pPr marR="0" lvl="6" algn="l" rtl="0">
              <a:spcBef>
                <a:spcPts val="0"/>
              </a:spcBef>
              <a:spcAft>
                <a:spcPts val="0"/>
              </a:spcAft>
              <a:buSzPts val="1400"/>
              <a:buNone/>
              <a:defRPr sz="1800" b="0" i="0" u="none" strike="noStrike" cap="none">
                <a:solidFill>
                  <a:schemeClr val="lt1"/>
                </a:solidFill>
                <a:latin typeface="Play"/>
                <a:ea typeface="Play"/>
                <a:cs typeface="Play"/>
                <a:sym typeface="Play"/>
              </a:defRPr>
            </a:lvl7pPr>
            <a:lvl8pPr marR="0" lvl="7" algn="l" rtl="0">
              <a:spcBef>
                <a:spcPts val="0"/>
              </a:spcBef>
              <a:spcAft>
                <a:spcPts val="0"/>
              </a:spcAft>
              <a:buSzPts val="1400"/>
              <a:buNone/>
              <a:defRPr sz="1800" b="0" i="0" u="none" strike="noStrike" cap="none">
                <a:solidFill>
                  <a:schemeClr val="lt1"/>
                </a:solidFill>
                <a:latin typeface="Play"/>
                <a:ea typeface="Play"/>
                <a:cs typeface="Play"/>
                <a:sym typeface="Play"/>
              </a:defRPr>
            </a:lvl8pPr>
            <a:lvl9pPr marR="0" lvl="8" algn="l" rtl="0">
              <a:spcBef>
                <a:spcPts val="0"/>
              </a:spcBef>
              <a:spcAft>
                <a:spcPts val="0"/>
              </a:spcAft>
              <a:buSzPts val="1400"/>
              <a:buNone/>
              <a:defRPr sz="1800" b="0" i="0" u="none" strike="noStrike" cap="none">
                <a:solidFill>
                  <a:schemeClr val="lt1"/>
                </a:solidFill>
                <a:latin typeface="Play"/>
                <a:ea typeface="Play"/>
                <a:cs typeface="Play"/>
                <a:sym typeface="Play"/>
              </a:defRPr>
            </a:lvl9pPr>
          </a:lstStyle>
          <a:p>
            <a:endParaRPr dirty="0"/>
          </a:p>
        </p:txBody>
      </p:sp>
      <p:sp>
        <p:nvSpPr>
          <p:cNvPr id="13" name="Google Shape;13;p16"/>
          <p:cNvSpPr txBox="1">
            <a:spLocks noGrp="1"/>
          </p:cNvSpPr>
          <p:nvPr>
            <p:ph type="ftr" idx="11"/>
          </p:nvPr>
        </p:nvSpPr>
        <p:spPr>
          <a:xfrm>
            <a:off x="6767622" y="6356350"/>
            <a:ext cx="4040373"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900" b="1" i="0" u="none" strike="noStrike" cap="none">
                <a:solidFill>
                  <a:schemeClr val="lt1"/>
                </a:solidFill>
                <a:latin typeface="Play"/>
                <a:ea typeface="Play"/>
                <a:cs typeface="Play"/>
                <a:sym typeface="Play"/>
              </a:defRPr>
            </a:lvl1pPr>
            <a:lvl2pPr marR="0" lvl="1" algn="l" rtl="0">
              <a:spcBef>
                <a:spcPts val="0"/>
              </a:spcBef>
              <a:spcAft>
                <a:spcPts val="0"/>
              </a:spcAft>
              <a:buSzPts val="1400"/>
              <a:buNone/>
              <a:defRPr sz="1800" b="0" i="0" u="none" strike="noStrike" cap="none">
                <a:solidFill>
                  <a:schemeClr val="lt1"/>
                </a:solidFill>
                <a:latin typeface="Play"/>
                <a:ea typeface="Play"/>
                <a:cs typeface="Play"/>
                <a:sym typeface="Play"/>
              </a:defRPr>
            </a:lvl2pPr>
            <a:lvl3pPr marR="0" lvl="2" algn="l" rtl="0">
              <a:spcBef>
                <a:spcPts val="0"/>
              </a:spcBef>
              <a:spcAft>
                <a:spcPts val="0"/>
              </a:spcAft>
              <a:buSzPts val="1400"/>
              <a:buNone/>
              <a:defRPr sz="1800" b="0" i="0" u="none" strike="noStrike" cap="none">
                <a:solidFill>
                  <a:schemeClr val="lt1"/>
                </a:solidFill>
                <a:latin typeface="Play"/>
                <a:ea typeface="Play"/>
                <a:cs typeface="Play"/>
                <a:sym typeface="Play"/>
              </a:defRPr>
            </a:lvl3pPr>
            <a:lvl4pPr marR="0" lvl="3" algn="l" rtl="0">
              <a:spcBef>
                <a:spcPts val="0"/>
              </a:spcBef>
              <a:spcAft>
                <a:spcPts val="0"/>
              </a:spcAft>
              <a:buSzPts val="1400"/>
              <a:buNone/>
              <a:defRPr sz="1800" b="0" i="0" u="none" strike="noStrike" cap="none">
                <a:solidFill>
                  <a:schemeClr val="lt1"/>
                </a:solidFill>
                <a:latin typeface="Play"/>
                <a:ea typeface="Play"/>
                <a:cs typeface="Play"/>
                <a:sym typeface="Play"/>
              </a:defRPr>
            </a:lvl4pPr>
            <a:lvl5pPr marR="0" lvl="4" algn="l" rtl="0">
              <a:spcBef>
                <a:spcPts val="0"/>
              </a:spcBef>
              <a:spcAft>
                <a:spcPts val="0"/>
              </a:spcAft>
              <a:buSzPts val="1400"/>
              <a:buNone/>
              <a:defRPr sz="1800" b="0" i="0" u="none" strike="noStrike" cap="none">
                <a:solidFill>
                  <a:schemeClr val="lt1"/>
                </a:solidFill>
                <a:latin typeface="Play"/>
                <a:ea typeface="Play"/>
                <a:cs typeface="Play"/>
                <a:sym typeface="Play"/>
              </a:defRPr>
            </a:lvl5pPr>
            <a:lvl6pPr marR="0" lvl="5" algn="l" rtl="0">
              <a:spcBef>
                <a:spcPts val="0"/>
              </a:spcBef>
              <a:spcAft>
                <a:spcPts val="0"/>
              </a:spcAft>
              <a:buSzPts val="1400"/>
              <a:buNone/>
              <a:defRPr sz="1800" b="0" i="0" u="none" strike="noStrike" cap="none">
                <a:solidFill>
                  <a:schemeClr val="lt1"/>
                </a:solidFill>
                <a:latin typeface="Play"/>
                <a:ea typeface="Play"/>
                <a:cs typeface="Play"/>
                <a:sym typeface="Play"/>
              </a:defRPr>
            </a:lvl6pPr>
            <a:lvl7pPr marR="0" lvl="6" algn="l" rtl="0">
              <a:spcBef>
                <a:spcPts val="0"/>
              </a:spcBef>
              <a:spcAft>
                <a:spcPts val="0"/>
              </a:spcAft>
              <a:buSzPts val="1400"/>
              <a:buNone/>
              <a:defRPr sz="1800" b="0" i="0" u="none" strike="noStrike" cap="none">
                <a:solidFill>
                  <a:schemeClr val="lt1"/>
                </a:solidFill>
                <a:latin typeface="Play"/>
                <a:ea typeface="Play"/>
                <a:cs typeface="Play"/>
                <a:sym typeface="Play"/>
              </a:defRPr>
            </a:lvl7pPr>
            <a:lvl8pPr marR="0" lvl="7" algn="l" rtl="0">
              <a:spcBef>
                <a:spcPts val="0"/>
              </a:spcBef>
              <a:spcAft>
                <a:spcPts val="0"/>
              </a:spcAft>
              <a:buSzPts val="1400"/>
              <a:buNone/>
              <a:defRPr sz="1800" b="0" i="0" u="none" strike="noStrike" cap="none">
                <a:solidFill>
                  <a:schemeClr val="lt1"/>
                </a:solidFill>
                <a:latin typeface="Play"/>
                <a:ea typeface="Play"/>
                <a:cs typeface="Play"/>
                <a:sym typeface="Play"/>
              </a:defRPr>
            </a:lvl8pPr>
            <a:lvl9pPr marR="0" lvl="8" algn="l" rtl="0">
              <a:spcBef>
                <a:spcPts val="0"/>
              </a:spcBef>
              <a:spcAft>
                <a:spcPts val="0"/>
              </a:spcAft>
              <a:buSzPts val="1400"/>
              <a:buNone/>
              <a:defRPr sz="1800" b="0" i="0" u="none" strike="noStrike" cap="none">
                <a:solidFill>
                  <a:schemeClr val="lt1"/>
                </a:solidFill>
                <a:latin typeface="Play"/>
                <a:ea typeface="Play"/>
                <a:cs typeface="Play"/>
                <a:sym typeface="Play"/>
              </a:defRPr>
            </a:lvl9pPr>
          </a:lstStyle>
          <a:p>
            <a:endParaRPr dirty="0"/>
          </a:p>
        </p:txBody>
      </p:sp>
      <p:sp>
        <p:nvSpPr>
          <p:cNvPr id="14" name="Google Shape;14;p16"/>
          <p:cNvSpPr txBox="1">
            <a:spLocks noGrp="1"/>
          </p:cNvSpPr>
          <p:nvPr>
            <p:ph type="sldNum" idx="12"/>
          </p:nvPr>
        </p:nvSpPr>
        <p:spPr>
          <a:xfrm>
            <a:off x="10807995" y="6356350"/>
            <a:ext cx="723014"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1" i="0" u="none" strike="noStrike" cap="none">
                <a:solidFill>
                  <a:schemeClr val="lt1"/>
                </a:solidFill>
                <a:latin typeface="Play"/>
                <a:ea typeface="Play"/>
                <a:cs typeface="Play"/>
                <a:sym typeface="Play"/>
              </a:defRPr>
            </a:lvl1pPr>
            <a:lvl2pPr marL="0" marR="0" lvl="1" indent="0" algn="r" rtl="0">
              <a:spcBef>
                <a:spcPts val="0"/>
              </a:spcBef>
              <a:buNone/>
              <a:defRPr sz="900" b="1" i="0" u="none" strike="noStrike" cap="none">
                <a:solidFill>
                  <a:schemeClr val="lt1"/>
                </a:solidFill>
                <a:latin typeface="Play"/>
                <a:ea typeface="Play"/>
                <a:cs typeface="Play"/>
                <a:sym typeface="Play"/>
              </a:defRPr>
            </a:lvl2pPr>
            <a:lvl3pPr marL="0" marR="0" lvl="2" indent="0" algn="r" rtl="0">
              <a:spcBef>
                <a:spcPts val="0"/>
              </a:spcBef>
              <a:buNone/>
              <a:defRPr sz="900" b="1" i="0" u="none" strike="noStrike" cap="none">
                <a:solidFill>
                  <a:schemeClr val="lt1"/>
                </a:solidFill>
                <a:latin typeface="Play"/>
                <a:ea typeface="Play"/>
                <a:cs typeface="Play"/>
                <a:sym typeface="Play"/>
              </a:defRPr>
            </a:lvl3pPr>
            <a:lvl4pPr marL="0" marR="0" lvl="3" indent="0" algn="r" rtl="0">
              <a:spcBef>
                <a:spcPts val="0"/>
              </a:spcBef>
              <a:buNone/>
              <a:defRPr sz="900" b="1" i="0" u="none" strike="noStrike" cap="none">
                <a:solidFill>
                  <a:schemeClr val="lt1"/>
                </a:solidFill>
                <a:latin typeface="Play"/>
                <a:ea typeface="Play"/>
                <a:cs typeface="Play"/>
                <a:sym typeface="Play"/>
              </a:defRPr>
            </a:lvl4pPr>
            <a:lvl5pPr marL="0" marR="0" lvl="4" indent="0" algn="r" rtl="0">
              <a:spcBef>
                <a:spcPts val="0"/>
              </a:spcBef>
              <a:buNone/>
              <a:defRPr sz="900" b="1" i="0" u="none" strike="noStrike" cap="none">
                <a:solidFill>
                  <a:schemeClr val="lt1"/>
                </a:solidFill>
                <a:latin typeface="Play"/>
                <a:ea typeface="Play"/>
                <a:cs typeface="Play"/>
                <a:sym typeface="Play"/>
              </a:defRPr>
            </a:lvl5pPr>
            <a:lvl6pPr marL="0" marR="0" lvl="5" indent="0" algn="r" rtl="0">
              <a:spcBef>
                <a:spcPts val="0"/>
              </a:spcBef>
              <a:buNone/>
              <a:defRPr sz="900" b="1" i="0" u="none" strike="noStrike" cap="none">
                <a:solidFill>
                  <a:schemeClr val="lt1"/>
                </a:solidFill>
                <a:latin typeface="Play"/>
                <a:ea typeface="Play"/>
                <a:cs typeface="Play"/>
                <a:sym typeface="Play"/>
              </a:defRPr>
            </a:lvl6pPr>
            <a:lvl7pPr marL="0" marR="0" lvl="6" indent="0" algn="r" rtl="0">
              <a:spcBef>
                <a:spcPts val="0"/>
              </a:spcBef>
              <a:buNone/>
              <a:defRPr sz="900" b="1" i="0" u="none" strike="noStrike" cap="none">
                <a:solidFill>
                  <a:schemeClr val="lt1"/>
                </a:solidFill>
                <a:latin typeface="Play"/>
                <a:ea typeface="Play"/>
                <a:cs typeface="Play"/>
                <a:sym typeface="Play"/>
              </a:defRPr>
            </a:lvl7pPr>
            <a:lvl8pPr marL="0" marR="0" lvl="7" indent="0" algn="r" rtl="0">
              <a:spcBef>
                <a:spcPts val="0"/>
              </a:spcBef>
              <a:buNone/>
              <a:defRPr sz="900" b="1" i="0" u="none" strike="noStrike" cap="none">
                <a:solidFill>
                  <a:schemeClr val="lt1"/>
                </a:solidFill>
                <a:latin typeface="Play"/>
                <a:ea typeface="Play"/>
                <a:cs typeface="Play"/>
                <a:sym typeface="Play"/>
              </a:defRPr>
            </a:lvl8pPr>
            <a:lvl9pPr marL="0" marR="0" lvl="8" indent="0" algn="r" rtl="0">
              <a:spcBef>
                <a:spcPts val="0"/>
              </a:spcBef>
              <a:buNone/>
              <a:defRPr sz="900" b="1" i="0" u="none" strike="noStrike" cap="none">
                <a:solidFill>
                  <a:schemeClr val="lt1"/>
                </a:solidFill>
                <a:latin typeface="Play"/>
                <a:ea typeface="Play"/>
                <a:cs typeface="Play"/>
                <a:sym typeface="Play"/>
              </a:defRPr>
            </a:lvl9pPr>
          </a:lstStyle>
          <a:p>
            <a:pPr marL="0" lvl="0" indent="0" algn="r" rtl="0">
              <a:spcBef>
                <a:spcPts val="0"/>
              </a:spcBef>
              <a:spcAft>
                <a:spcPts val="0"/>
              </a:spcAft>
              <a:buNone/>
            </a:pPr>
            <a:fld id="{00000000-1234-1234-1234-123412341234}" type="slidenum">
              <a:rPr lang="en-US"/>
              <a:t>‹#›</a:t>
            </a:fld>
            <a:endParaRPr dirty="0"/>
          </a:p>
        </p:txBody>
      </p:sp>
      <p:cxnSp>
        <p:nvCxnSpPr>
          <p:cNvPr id="15" name="Google Shape;15;p16"/>
          <p:cNvCxnSpPr/>
          <p:nvPr/>
        </p:nvCxnSpPr>
        <p:spPr>
          <a:xfrm>
            <a:off x="713232" y="1031001"/>
            <a:ext cx="978862" cy="0"/>
          </a:xfrm>
          <a:prstGeom prst="straightConnector1">
            <a:avLst/>
          </a:prstGeom>
          <a:noFill/>
          <a:ln w="76200" cap="flat" cmpd="sng">
            <a:solidFill>
              <a:schemeClr val="accent1"/>
            </a:solidFill>
            <a:prstDash val="solid"/>
            <a:miter lim="8000"/>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9" r:id="rId1"/>
    <p:sldLayoutId id="2147483650"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
        <p:cNvGrpSpPr/>
        <p:nvPr/>
      </p:nvGrpSpPr>
      <p:grpSpPr>
        <a:xfrm>
          <a:off x="0" y="0"/>
          <a:ext cx="0" cy="0"/>
          <a:chOff x="0" y="0"/>
          <a:chExt cx="0" cy="0"/>
        </a:xfrm>
      </p:grpSpPr>
      <p:sp>
        <p:nvSpPr>
          <p:cNvPr id="29" name="Google Shape;29;p15"/>
          <p:cNvSpPr txBox="1">
            <a:spLocks noGrp="1"/>
          </p:cNvSpPr>
          <p:nvPr>
            <p:ph type="title"/>
          </p:nvPr>
        </p:nvSpPr>
        <p:spPr>
          <a:xfrm>
            <a:off x="640079" y="1371601"/>
            <a:ext cx="10890929" cy="1097280"/>
          </a:xfrm>
          <a:prstGeom prst="rect">
            <a:avLst/>
          </a:prstGeom>
          <a:noFill/>
          <a:ln>
            <a:noFill/>
          </a:ln>
        </p:spPr>
        <p:txBody>
          <a:bodyPr spcFirstLastPara="1" wrap="square" lIns="91425" tIns="45700" rIns="91425" bIns="45700" anchor="t" anchorCtr="0">
            <a:normAutofit/>
          </a:bodyPr>
          <a:lstStyle>
            <a:lvl1pPr marR="0" lvl="0" algn="l" rtl="0">
              <a:lnSpc>
                <a:spcPct val="100000"/>
              </a:lnSpc>
              <a:spcBef>
                <a:spcPts val="0"/>
              </a:spcBef>
              <a:spcAft>
                <a:spcPts val="0"/>
              </a:spcAft>
              <a:buClr>
                <a:schemeClr val="dk1"/>
              </a:buClr>
              <a:buSzPts val="4000"/>
              <a:buFont typeface="Play"/>
              <a:buNone/>
              <a:defRPr sz="4000" b="1" i="0" u="none" strike="noStrike" cap="none">
                <a:solidFill>
                  <a:schemeClr val="dk1"/>
                </a:solidFill>
                <a:latin typeface="Play"/>
                <a:ea typeface="Play"/>
                <a:cs typeface="Play"/>
                <a:sym typeface="Pla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0" name="Google Shape;30;p15"/>
          <p:cNvSpPr txBox="1">
            <a:spLocks noGrp="1"/>
          </p:cNvSpPr>
          <p:nvPr>
            <p:ph type="body" idx="1"/>
          </p:nvPr>
        </p:nvSpPr>
        <p:spPr>
          <a:xfrm>
            <a:off x="640080" y="2633472"/>
            <a:ext cx="10890928" cy="3566160"/>
          </a:xfrm>
          <a:prstGeom prst="rect">
            <a:avLst/>
          </a:prstGeom>
          <a:noFill/>
          <a:ln>
            <a:noFill/>
          </a:ln>
        </p:spPr>
        <p:txBody>
          <a:bodyPr spcFirstLastPara="1" wrap="square" lIns="91425" tIns="45700" rIns="91425" bIns="45700" anchor="t" anchorCtr="0">
            <a:normAutofit/>
          </a:bodyPr>
          <a:lstStyle>
            <a:lvl1pPr marL="457200" marR="0" lvl="0" indent="-339090" algn="l" rtl="0">
              <a:lnSpc>
                <a:spcPct val="120000"/>
              </a:lnSpc>
              <a:spcBef>
                <a:spcPts val="1000"/>
              </a:spcBef>
              <a:spcAft>
                <a:spcPts val="0"/>
              </a:spcAft>
              <a:buClr>
                <a:schemeClr val="dk1"/>
              </a:buClr>
              <a:buSzPts val="1740"/>
              <a:buFont typeface="Arial"/>
              <a:buChar char="•"/>
              <a:defRPr sz="2000" b="0" i="0" u="none" strike="noStrike" cap="none">
                <a:solidFill>
                  <a:schemeClr val="dk1"/>
                </a:solidFill>
                <a:latin typeface="Play"/>
                <a:ea typeface="Play"/>
                <a:cs typeface="Play"/>
                <a:sym typeface="Play"/>
              </a:defRPr>
            </a:lvl1pPr>
            <a:lvl2pPr marL="914400" marR="0" lvl="1" indent="-328041" algn="l" rtl="0">
              <a:lnSpc>
                <a:spcPct val="120000"/>
              </a:lnSpc>
              <a:spcBef>
                <a:spcPts val="500"/>
              </a:spcBef>
              <a:spcAft>
                <a:spcPts val="0"/>
              </a:spcAft>
              <a:buClr>
                <a:schemeClr val="dk1"/>
              </a:buClr>
              <a:buSzPts val="1566"/>
              <a:buFont typeface="Arial"/>
              <a:buChar char="•"/>
              <a:defRPr sz="1800" b="0" i="0" u="none" strike="noStrike" cap="none">
                <a:solidFill>
                  <a:schemeClr val="dk1"/>
                </a:solidFill>
                <a:latin typeface="Play"/>
                <a:ea typeface="Play"/>
                <a:cs typeface="Play"/>
                <a:sym typeface="Play"/>
              </a:defRPr>
            </a:lvl2pPr>
            <a:lvl3pPr marL="1371600" marR="0" lvl="2" indent="-316992" algn="l" rtl="0">
              <a:lnSpc>
                <a:spcPct val="120000"/>
              </a:lnSpc>
              <a:spcBef>
                <a:spcPts val="500"/>
              </a:spcBef>
              <a:spcAft>
                <a:spcPts val="0"/>
              </a:spcAft>
              <a:buClr>
                <a:schemeClr val="dk1"/>
              </a:buClr>
              <a:buSzPts val="1392"/>
              <a:buFont typeface="Arial"/>
              <a:buChar char="•"/>
              <a:defRPr sz="1600" b="0" i="0" u="none" strike="noStrike" cap="none">
                <a:solidFill>
                  <a:schemeClr val="dk1"/>
                </a:solidFill>
                <a:latin typeface="Play"/>
                <a:ea typeface="Play"/>
                <a:cs typeface="Play"/>
                <a:sym typeface="Play"/>
              </a:defRPr>
            </a:lvl3pPr>
            <a:lvl4pPr marL="1828800" marR="0" lvl="3" indent="-305943" algn="l" rtl="0">
              <a:lnSpc>
                <a:spcPct val="120000"/>
              </a:lnSpc>
              <a:spcBef>
                <a:spcPts val="500"/>
              </a:spcBef>
              <a:spcAft>
                <a:spcPts val="0"/>
              </a:spcAft>
              <a:buClr>
                <a:schemeClr val="dk1"/>
              </a:buClr>
              <a:buSzPts val="1218"/>
              <a:buFont typeface="Arial"/>
              <a:buChar char="•"/>
              <a:defRPr sz="1400" b="0" i="0" u="none" strike="noStrike" cap="none">
                <a:solidFill>
                  <a:schemeClr val="dk1"/>
                </a:solidFill>
                <a:latin typeface="Play"/>
                <a:ea typeface="Play"/>
                <a:cs typeface="Play"/>
                <a:sym typeface="Play"/>
              </a:defRPr>
            </a:lvl4pPr>
            <a:lvl5pPr marL="2286000" marR="0" lvl="4" indent="-305943" algn="l" rtl="0">
              <a:lnSpc>
                <a:spcPct val="120000"/>
              </a:lnSpc>
              <a:spcBef>
                <a:spcPts val="500"/>
              </a:spcBef>
              <a:spcAft>
                <a:spcPts val="0"/>
              </a:spcAft>
              <a:buClr>
                <a:schemeClr val="dk1"/>
              </a:buClr>
              <a:buSzPts val="1218"/>
              <a:buFont typeface="Arial"/>
              <a:buChar char="•"/>
              <a:defRPr sz="1400" b="0" i="0" u="none" strike="noStrike" cap="none">
                <a:solidFill>
                  <a:schemeClr val="dk1"/>
                </a:solidFill>
                <a:latin typeface="Play"/>
                <a:ea typeface="Play"/>
                <a:cs typeface="Play"/>
                <a:sym typeface="Play"/>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lay"/>
                <a:ea typeface="Play"/>
                <a:cs typeface="Play"/>
                <a:sym typeface="Play"/>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lay"/>
                <a:ea typeface="Play"/>
                <a:cs typeface="Play"/>
                <a:sym typeface="Play"/>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lay"/>
                <a:ea typeface="Play"/>
                <a:cs typeface="Play"/>
                <a:sym typeface="Play"/>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lay"/>
                <a:ea typeface="Play"/>
                <a:cs typeface="Play"/>
                <a:sym typeface="Play"/>
              </a:defRPr>
            </a:lvl9pPr>
          </a:lstStyle>
          <a:p>
            <a:endParaRPr/>
          </a:p>
        </p:txBody>
      </p:sp>
      <p:sp>
        <p:nvSpPr>
          <p:cNvPr id="31" name="Google Shape;31;p15"/>
          <p:cNvSpPr txBox="1">
            <a:spLocks noGrp="1"/>
          </p:cNvSpPr>
          <p:nvPr>
            <p:ph type="dt" idx="10"/>
          </p:nvPr>
        </p:nvSpPr>
        <p:spPr>
          <a:xfrm>
            <a:off x="64008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1" i="0" u="none" strike="noStrike" cap="none">
                <a:solidFill>
                  <a:schemeClr val="dk1"/>
                </a:solidFill>
                <a:latin typeface="Play"/>
                <a:ea typeface="Play"/>
                <a:cs typeface="Play"/>
                <a:sym typeface="Play"/>
              </a:defRPr>
            </a:lvl1pPr>
            <a:lvl2pPr marR="0" lvl="1" algn="l" rtl="0">
              <a:spcBef>
                <a:spcPts val="0"/>
              </a:spcBef>
              <a:spcAft>
                <a:spcPts val="0"/>
              </a:spcAft>
              <a:buSzPts val="1400"/>
              <a:buNone/>
              <a:defRPr sz="1800" b="0" i="0" u="none" strike="noStrike" cap="none">
                <a:solidFill>
                  <a:schemeClr val="dk1"/>
                </a:solidFill>
                <a:latin typeface="Play"/>
                <a:ea typeface="Play"/>
                <a:cs typeface="Play"/>
                <a:sym typeface="Play"/>
              </a:defRPr>
            </a:lvl2pPr>
            <a:lvl3pPr marR="0" lvl="2" algn="l" rtl="0">
              <a:spcBef>
                <a:spcPts val="0"/>
              </a:spcBef>
              <a:spcAft>
                <a:spcPts val="0"/>
              </a:spcAft>
              <a:buSzPts val="1400"/>
              <a:buNone/>
              <a:defRPr sz="1800" b="0" i="0" u="none" strike="noStrike" cap="none">
                <a:solidFill>
                  <a:schemeClr val="dk1"/>
                </a:solidFill>
                <a:latin typeface="Play"/>
                <a:ea typeface="Play"/>
                <a:cs typeface="Play"/>
                <a:sym typeface="Play"/>
              </a:defRPr>
            </a:lvl3pPr>
            <a:lvl4pPr marR="0" lvl="3" algn="l" rtl="0">
              <a:spcBef>
                <a:spcPts val="0"/>
              </a:spcBef>
              <a:spcAft>
                <a:spcPts val="0"/>
              </a:spcAft>
              <a:buSzPts val="1400"/>
              <a:buNone/>
              <a:defRPr sz="1800" b="0" i="0" u="none" strike="noStrike" cap="none">
                <a:solidFill>
                  <a:schemeClr val="dk1"/>
                </a:solidFill>
                <a:latin typeface="Play"/>
                <a:ea typeface="Play"/>
                <a:cs typeface="Play"/>
                <a:sym typeface="Play"/>
              </a:defRPr>
            </a:lvl4pPr>
            <a:lvl5pPr marR="0" lvl="4" algn="l" rtl="0">
              <a:spcBef>
                <a:spcPts val="0"/>
              </a:spcBef>
              <a:spcAft>
                <a:spcPts val="0"/>
              </a:spcAft>
              <a:buSzPts val="1400"/>
              <a:buNone/>
              <a:defRPr sz="1800" b="0" i="0" u="none" strike="noStrike" cap="none">
                <a:solidFill>
                  <a:schemeClr val="dk1"/>
                </a:solidFill>
                <a:latin typeface="Play"/>
                <a:ea typeface="Play"/>
                <a:cs typeface="Play"/>
                <a:sym typeface="Play"/>
              </a:defRPr>
            </a:lvl5pPr>
            <a:lvl6pPr marR="0" lvl="5" algn="l" rtl="0">
              <a:spcBef>
                <a:spcPts val="0"/>
              </a:spcBef>
              <a:spcAft>
                <a:spcPts val="0"/>
              </a:spcAft>
              <a:buSzPts val="1400"/>
              <a:buNone/>
              <a:defRPr sz="1800" b="0" i="0" u="none" strike="noStrike" cap="none">
                <a:solidFill>
                  <a:schemeClr val="dk1"/>
                </a:solidFill>
                <a:latin typeface="Play"/>
                <a:ea typeface="Play"/>
                <a:cs typeface="Play"/>
                <a:sym typeface="Play"/>
              </a:defRPr>
            </a:lvl6pPr>
            <a:lvl7pPr marR="0" lvl="6" algn="l" rtl="0">
              <a:spcBef>
                <a:spcPts val="0"/>
              </a:spcBef>
              <a:spcAft>
                <a:spcPts val="0"/>
              </a:spcAft>
              <a:buSzPts val="1400"/>
              <a:buNone/>
              <a:defRPr sz="1800" b="0" i="0" u="none" strike="noStrike" cap="none">
                <a:solidFill>
                  <a:schemeClr val="dk1"/>
                </a:solidFill>
                <a:latin typeface="Play"/>
                <a:ea typeface="Play"/>
                <a:cs typeface="Play"/>
                <a:sym typeface="Play"/>
              </a:defRPr>
            </a:lvl7pPr>
            <a:lvl8pPr marR="0" lvl="7" algn="l" rtl="0">
              <a:spcBef>
                <a:spcPts val="0"/>
              </a:spcBef>
              <a:spcAft>
                <a:spcPts val="0"/>
              </a:spcAft>
              <a:buSzPts val="1400"/>
              <a:buNone/>
              <a:defRPr sz="1800" b="0" i="0" u="none" strike="noStrike" cap="none">
                <a:solidFill>
                  <a:schemeClr val="dk1"/>
                </a:solidFill>
                <a:latin typeface="Play"/>
                <a:ea typeface="Play"/>
                <a:cs typeface="Play"/>
                <a:sym typeface="Play"/>
              </a:defRPr>
            </a:lvl8pPr>
            <a:lvl9pPr marR="0" lvl="8" algn="l" rtl="0">
              <a:spcBef>
                <a:spcPts val="0"/>
              </a:spcBef>
              <a:spcAft>
                <a:spcPts val="0"/>
              </a:spcAft>
              <a:buSzPts val="1400"/>
              <a:buNone/>
              <a:defRPr sz="1800" b="0" i="0" u="none" strike="noStrike" cap="none">
                <a:solidFill>
                  <a:schemeClr val="dk1"/>
                </a:solidFill>
                <a:latin typeface="Play"/>
                <a:ea typeface="Play"/>
                <a:cs typeface="Play"/>
                <a:sym typeface="Play"/>
              </a:defRPr>
            </a:lvl9pPr>
          </a:lstStyle>
          <a:p>
            <a:endParaRPr dirty="0"/>
          </a:p>
        </p:txBody>
      </p:sp>
      <p:sp>
        <p:nvSpPr>
          <p:cNvPr id="32" name="Google Shape;32;p15"/>
          <p:cNvSpPr txBox="1">
            <a:spLocks noGrp="1"/>
          </p:cNvSpPr>
          <p:nvPr>
            <p:ph type="ftr" idx="11"/>
          </p:nvPr>
        </p:nvSpPr>
        <p:spPr>
          <a:xfrm>
            <a:off x="6767622" y="6356350"/>
            <a:ext cx="4040373"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900" b="1" i="0" u="none" strike="noStrike" cap="none">
                <a:solidFill>
                  <a:schemeClr val="dk1"/>
                </a:solidFill>
                <a:latin typeface="Play"/>
                <a:ea typeface="Play"/>
                <a:cs typeface="Play"/>
                <a:sym typeface="Play"/>
              </a:defRPr>
            </a:lvl1pPr>
            <a:lvl2pPr marR="0" lvl="1" algn="l" rtl="0">
              <a:spcBef>
                <a:spcPts val="0"/>
              </a:spcBef>
              <a:spcAft>
                <a:spcPts val="0"/>
              </a:spcAft>
              <a:buSzPts val="1400"/>
              <a:buNone/>
              <a:defRPr sz="1800" b="0" i="0" u="none" strike="noStrike" cap="none">
                <a:solidFill>
                  <a:schemeClr val="dk1"/>
                </a:solidFill>
                <a:latin typeface="Play"/>
                <a:ea typeface="Play"/>
                <a:cs typeface="Play"/>
                <a:sym typeface="Play"/>
              </a:defRPr>
            </a:lvl2pPr>
            <a:lvl3pPr marR="0" lvl="2" algn="l" rtl="0">
              <a:spcBef>
                <a:spcPts val="0"/>
              </a:spcBef>
              <a:spcAft>
                <a:spcPts val="0"/>
              </a:spcAft>
              <a:buSzPts val="1400"/>
              <a:buNone/>
              <a:defRPr sz="1800" b="0" i="0" u="none" strike="noStrike" cap="none">
                <a:solidFill>
                  <a:schemeClr val="dk1"/>
                </a:solidFill>
                <a:latin typeface="Play"/>
                <a:ea typeface="Play"/>
                <a:cs typeface="Play"/>
                <a:sym typeface="Play"/>
              </a:defRPr>
            </a:lvl3pPr>
            <a:lvl4pPr marR="0" lvl="3" algn="l" rtl="0">
              <a:spcBef>
                <a:spcPts val="0"/>
              </a:spcBef>
              <a:spcAft>
                <a:spcPts val="0"/>
              </a:spcAft>
              <a:buSzPts val="1400"/>
              <a:buNone/>
              <a:defRPr sz="1800" b="0" i="0" u="none" strike="noStrike" cap="none">
                <a:solidFill>
                  <a:schemeClr val="dk1"/>
                </a:solidFill>
                <a:latin typeface="Play"/>
                <a:ea typeface="Play"/>
                <a:cs typeface="Play"/>
                <a:sym typeface="Play"/>
              </a:defRPr>
            </a:lvl4pPr>
            <a:lvl5pPr marR="0" lvl="4" algn="l" rtl="0">
              <a:spcBef>
                <a:spcPts val="0"/>
              </a:spcBef>
              <a:spcAft>
                <a:spcPts val="0"/>
              </a:spcAft>
              <a:buSzPts val="1400"/>
              <a:buNone/>
              <a:defRPr sz="1800" b="0" i="0" u="none" strike="noStrike" cap="none">
                <a:solidFill>
                  <a:schemeClr val="dk1"/>
                </a:solidFill>
                <a:latin typeface="Play"/>
                <a:ea typeface="Play"/>
                <a:cs typeface="Play"/>
                <a:sym typeface="Play"/>
              </a:defRPr>
            </a:lvl5pPr>
            <a:lvl6pPr marR="0" lvl="5" algn="l" rtl="0">
              <a:spcBef>
                <a:spcPts val="0"/>
              </a:spcBef>
              <a:spcAft>
                <a:spcPts val="0"/>
              </a:spcAft>
              <a:buSzPts val="1400"/>
              <a:buNone/>
              <a:defRPr sz="1800" b="0" i="0" u="none" strike="noStrike" cap="none">
                <a:solidFill>
                  <a:schemeClr val="dk1"/>
                </a:solidFill>
                <a:latin typeface="Play"/>
                <a:ea typeface="Play"/>
                <a:cs typeface="Play"/>
                <a:sym typeface="Play"/>
              </a:defRPr>
            </a:lvl6pPr>
            <a:lvl7pPr marR="0" lvl="6" algn="l" rtl="0">
              <a:spcBef>
                <a:spcPts val="0"/>
              </a:spcBef>
              <a:spcAft>
                <a:spcPts val="0"/>
              </a:spcAft>
              <a:buSzPts val="1400"/>
              <a:buNone/>
              <a:defRPr sz="1800" b="0" i="0" u="none" strike="noStrike" cap="none">
                <a:solidFill>
                  <a:schemeClr val="dk1"/>
                </a:solidFill>
                <a:latin typeface="Play"/>
                <a:ea typeface="Play"/>
                <a:cs typeface="Play"/>
                <a:sym typeface="Play"/>
              </a:defRPr>
            </a:lvl7pPr>
            <a:lvl8pPr marR="0" lvl="7" algn="l" rtl="0">
              <a:spcBef>
                <a:spcPts val="0"/>
              </a:spcBef>
              <a:spcAft>
                <a:spcPts val="0"/>
              </a:spcAft>
              <a:buSzPts val="1400"/>
              <a:buNone/>
              <a:defRPr sz="1800" b="0" i="0" u="none" strike="noStrike" cap="none">
                <a:solidFill>
                  <a:schemeClr val="dk1"/>
                </a:solidFill>
                <a:latin typeface="Play"/>
                <a:ea typeface="Play"/>
                <a:cs typeface="Play"/>
                <a:sym typeface="Play"/>
              </a:defRPr>
            </a:lvl8pPr>
            <a:lvl9pPr marR="0" lvl="8" algn="l" rtl="0">
              <a:spcBef>
                <a:spcPts val="0"/>
              </a:spcBef>
              <a:spcAft>
                <a:spcPts val="0"/>
              </a:spcAft>
              <a:buSzPts val="1400"/>
              <a:buNone/>
              <a:defRPr sz="1800" b="0" i="0" u="none" strike="noStrike" cap="none">
                <a:solidFill>
                  <a:schemeClr val="dk1"/>
                </a:solidFill>
                <a:latin typeface="Play"/>
                <a:ea typeface="Play"/>
                <a:cs typeface="Play"/>
                <a:sym typeface="Play"/>
              </a:defRPr>
            </a:lvl9pPr>
          </a:lstStyle>
          <a:p>
            <a:endParaRPr dirty="0"/>
          </a:p>
        </p:txBody>
      </p:sp>
      <p:sp>
        <p:nvSpPr>
          <p:cNvPr id="33" name="Google Shape;33;p15"/>
          <p:cNvSpPr txBox="1">
            <a:spLocks noGrp="1"/>
          </p:cNvSpPr>
          <p:nvPr>
            <p:ph type="sldNum" idx="12"/>
          </p:nvPr>
        </p:nvSpPr>
        <p:spPr>
          <a:xfrm>
            <a:off x="10807995" y="6356350"/>
            <a:ext cx="723014"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1" i="0" u="none" strike="noStrike" cap="none">
                <a:solidFill>
                  <a:schemeClr val="dk1"/>
                </a:solidFill>
                <a:latin typeface="Play"/>
                <a:ea typeface="Play"/>
                <a:cs typeface="Play"/>
                <a:sym typeface="Play"/>
              </a:defRPr>
            </a:lvl1pPr>
            <a:lvl2pPr marL="0" marR="0" lvl="1" indent="0" algn="r" rtl="0">
              <a:spcBef>
                <a:spcPts val="0"/>
              </a:spcBef>
              <a:buNone/>
              <a:defRPr sz="900" b="1" i="0" u="none" strike="noStrike" cap="none">
                <a:solidFill>
                  <a:schemeClr val="dk1"/>
                </a:solidFill>
                <a:latin typeface="Play"/>
                <a:ea typeface="Play"/>
                <a:cs typeface="Play"/>
                <a:sym typeface="Play"/>
              </a:defRPr>
            </a:lvl2pPr>
            <a:lvl3pPr marL="0" marR="0" lvl="2" indent="0" algn="r" rtl="0">
              <a:spcBef>
                <a:spcPts val="0"/>
              </a:spcBef>
              <a:buNone/>
              <a:defRPr sz="900" b="1" i="0" u="none" strike="noStrike" cap="none">
                <a:solidFill>
                  <a:schemeClr val="dk1"/>
                </a:solidFill>
                <a:latin typeface="Play"/>
                <a:ea typeface="Play"/>
                <a:cs typeface="Play"/>
                <a:sym typeface="Play"/>
              </a:defRPr>
            </a:lvl3pPr>
            <a:lvl4pPr marL="0" marR="0" lvl="3" indent="0" algn="r" rtl="0">
              <a:spcBef>
                <a:spcPts val="0"/>
              </a:spcBef>
              <a:buNone/>
              <a:defRPr sz="900" b="1" i="0" u="none" strike="noStrike" cap="none">
                <a:solidFill>
                  <a:schemeClr val="dk1"/>
                </a:solidFill>
                <a:latin typeface="Play"/>
                <a:ea typeface="Play"/>
                <a:cs typeface="Play"/>
                <a:sym typeface="Play"/>
              </a:defRPr>
            </a:lvl4pPr>
            <a:lvl5pPr marL="0" marR="0" lvl="4" indent="0" algn="r" rtl="0">
              <a:spcBef>
                <a:spcPts val="0"/>
              </a:spcBef>
              <a:buNone/>
              <a:defRPr sz="900" b="1" i="0" u="none" strike="noStrike" cap="none">
                <a:solidFill>
                  <a:schemeClr val="dk1"/>
                </a:solidFill>
                <a:latin typeface="Play"/>
                <a:ea typeface="Play"/>
                <a:cs typeface="Play"/>
                <a:sym typeface="Play"/>
              </a:defRPr>
            </a:lvl5pPr>
            <a:lvl6pPr marL="0" marR="0" lvl="5" indent="0" algn="r" rtl="0">
              <a:spcBef>
                <a:spcPts val="0"/>
              </a:spcBef>
              <a:buNone/>
              <a:defRPr sz="900" b="1" i="0" u="none" strike="noStrike" cap="none">
                <a:solidFill>
                  <a:schemeClr val="dk1"/>
                </a:solidFill>
                <a:latin typeface="Play"/>
                <a:ea typeface="Play"/>
                <a:cs typeface="Play"/>
                <a:sym typeface="Play"/>
              </a:defRPr>
            </a:lvl6pPr>
            <a:lvl7pPr marL="0" marR="0" lvl="6" indent="0" algn="r" rtl="0">
              <a:spcBef>
                <a:spcPts val="0"/>
              </a:spcBef>
              <a:buNone/>
              <a:defRPr sz="900" b="1" i="0" u="none" strike="noStrike" cap="none">
                <a:solidFill>
                  <a:schemeClr val="dk1"/>
                </a:solidFill>
                <a:latin typeface="Play"/>
                <a:ea typeface="Play"/>
                <a:cs typeface="Play"/>
                <a:sym typeface="Play"/>
              </a:defRPr>
            </a:lvl7pPr>
            <a:lvl8pPr marL="0" marR="0" lvl="7" indent="0" algn="r" rtl="0">
              <a:spcBef>
                <a:spcPts val="0"/>
              </a:spcBef>
              <a:buNone/>
              <a:defRPr sz="900" b="1" i="0" u="none" strike="noStrike" cap="none">
                <a:solidFill>
                  <a:schemeClr val="dk1"/>
                </a:solidFill>
                <a:latin typeface="Play"/>
                <a:ea typeface="Play"/>
                <a:cs typeface="Play"/>
                <a:sym typeface="Play"/>
              </a:defRPr>
            </a:lvl8pPr>
            <a:lvl9pPr marL="0" marR="0" lvl="8" indent="0" algn="r" rtl="0">
              <a:spcBef>
                <a:spcPts val="0"/>
              </a:spcBef>
              <a:buNone/>
              <a:defRPr sz="900" b="1" i="0" u="none" strike="noStrike" cap="none">
                <a:solidFill>
                  <a:schemeClr val="dk1"/>
                </a:solidFill>
                <a:latin typeface="Play"/>
                <a:ea typeface="Play"/>
                <a:cs typeface="Play"/>
                <a:sym typeface="Play"/>
              </a:defRPr>
            </a:lvl9pPr>
          </a:lstStyle>
          <a:p>
            <a:pPr marL="0" lvl="0" indent="0" algn="r" rtl="0">
              <a:spcBef>
                <a:spcPts val="0"/>
              </a:spcBef>
              <a:spcAft>
                <a:spcPts val="0"/>
              </a:spcAft>
              <a:buNone/>
            </a:pPr>
            <a:fld id="{00000000-1234-1234-1234-123412341234}" type="slidenum">
              <a:rPr lang="en-US"/>
              <a:t>‹#›</a:t>
            </a:fld>
            <a:endParaRPr dirty="0"/>
          </a:p>
        </p:txBody>
      </p:sp>
      <p:cxnSp>
        <p:nvCxnSpPr>
          <p:cNvPr id="34" name="Google Shape;34;p15"/>
          <p:cNvCxnSpPr/>
          <p:nvPr/>
        </p:nvCxnSpPr>
        <p:spPr>
          <a:xfrm>
            <a:off x="713232" y="1031001"/>
            <a:ext cx="978862" cy="0"/>
          </a:xfrm>
          <a:prstGeom prst="straightConnector1">
            <a:avLst/>
          </a:prstGeom>
          <a:noFill/>
          <a:ln w="76200" cap="flat" cmpd="sng">
            <a:solidFill>
              <a:schemeClr val="accent1"/>
            </a:solidFill>
            <a:prstDash val="solid"/>
            <a:miter lim="8000"/>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hyperlink" Target="https://creativecommons.org/licenses/by/3.0/" TargetMode="External"/><Relationship Id="rId4" Type="http://schemas.openxmlformats.org/officeDocument/2006/relationships/hyperlink" Target="https://www.bjpharm.org.uk/article/id/528/"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13"/>
        <p:cNvGrpSpPr/>
        <p:nvPr/>
      </p:nvGrpSpPr>
      <p:grpSpPr>
        <a:xfrm>
          <a:off x="0" y="0"/>
          <a:ext cx="0" cy="0"/>
          <a:chOff x="0" y="0"/>
          <a:chExt cx="0" cy="0"/>
        </a:xfrm>
      </p:grpSpPr>
      <p:sp>
        <p:nvSpPr>
          <p:cNvPr id="114" name="Google Shape;114;p1"/>
          <p:cNvSpPr/>
          <p:nvPr/>
        </p:nvSpPr>
        <p:spPr>
          <a:xfrm>
            <a:off x="0" y="0"/>
            <a:ext cx="12192000" cy="6858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Play"/>
              <a:buNone/>
            </a:pPr>
            <a:endParaRPr sz="1800" b="0" i="0" u="none" strike="noStrike" cap="none" dirty="0">
              <a:solidFill>
                <a:srgbClr val="FFFFFF"/>
              </a:solidFill>
              <a:latin typeface="Play"/>
              <a:ea typeface="Play"/>
              <a:cs typeface="Play"/>
              <a:sym typeface="Play"/>
            </a:endParaRPr>
          </a:p>
        </p:txBody>
      </p:sp>
      <p:pic>
        <p:nvPicPr>
          <p:cNvPr id="115" name="Google Shape;115;p1" descr="Close up photo of vial beside a syringe"/>
          <p:cNvPicPr preferRelativeResize="0"/>
          <p:nvPr/>
        </p:nvPicPr>
        <p:blipFill rotWithShape="1">
          <a:blip r:embed="rId3">
            <a:alphaModFix/>
          </a:blip>
          <a:srcRect t="15730"/>
          <a:stretch/>
        </p:blipFill>
        <p:spPr>
          <a:xfrm>
            <a:off x="1" y="10"/>
            <a:ext cx="12192000" cy="6857990"/>
          </a:xfrm>
          <a:prstGeom prst="rect">
            <a:avLst/>
          </a:prstGeom>
          <a:noFill/>
          <a:ln>
            <a:noFill/>
          </a:ln>
        </p:spPr>
      </p:pic>
      <p:sp>
        <p:nvSpPr>
          <p:cNvPr id="116" name="Google Shape;116;p1"/>
          <p:cNvSpPr/>
          <p:nvPr/>
        </p:nvSpPr>
        <p:spPr>
          <a:xfrm>
            <a:off x="294444" y="1066800"/>
            <a:ext cx="4682990" cy="4724400"/>
          </a:xfrm>
          <a:prstGeom prst="rect">
            <a:avLst/>
          </a:prstGeom>
          <a:solidFill>
            <a:schemeClr val="dk1">
              <a:alpha val="4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Play"/>
              <a:buNone/>
            </a:pPr>
            <a:endParaRPr sz="1800" b="0" i="0" u="none" strike="noStrike" cap="none" dirty="0">
              <a:solidFill>
                <a:srgbClr val="FFFFFF"/>
              </a:solidFill>
              <a:latin typeface="Play"/>
              <a:ea typeface="Play"/>
              <a:cs typeface="Play"/>
              <a:sym typeface="Play"/>
            </a:endParaRPr>
          </a:p>
        </p:txBody>
      </p:sp>
      <p:sp>
        <p:nvSpPr>
          <p:cNvPr id="117" name="Google Shape;117;p1"/>
          <p:cNvSpPr txBox="1">
            <a:spLocks noGrp="1"/>
          </p:cNvSpPr>
          <p:nvPr>
            <p:ph type="ctrTitle"/>
          </p:nvPr>
        </p:nvSpPr>
        <p:spPr>
          <a:xfrm>
            <a:off x="804818" y="1562100"/>
            <a:ext cx="3905203" cy="3701353"/>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lt1"/>
              </a:buClr>
              <a:buSzPts val="4800"/>
              <a:buFont typeface="Play"/>
              <a:buNone/>
            </a:pPr>
            <a:r>
              <a:rPr lang="en-US" sz="4800" dirty="0">
                <a:latin typeface="Grandview Display" panose="020B0502040204020203" pitchFamily="34" charset="0"/>
              </a:rPr>
              <a:t>Autonomy &amp; Vaccination:</a:t>
            </a:r>
            <a:endParaRPr dirty="0">
              <a:latin typeface="Grandview Display" panose="020B0502040204020203" pitchFamily="34" charset="0"/>
            </a:endParaRPr>
          </a:p>
        </p:txBody>
      </p:sp>
      <p:sp>
        <p:nvSpPr>
          <p:cNvPr id="118" name="Google Shape;118;p1"/>
          <p:cNvSpPr txBox="1">
            <a:spLocks noGrp="1"/>
          </p:cNvSpPr>
          <p:nvPr>
            <p:ph type="subTitle" idx="1"/>
          </p:nvPr>
        </p:nvSpPr>
        <p:spPr>
          <a:xfrm>
            <a:off x="804818" y="3263153"/>
            <a:ext cx="3816351" cy="2000301"/>
          </a:xfrm>
          <a:prstGeom prst="rect">
            <a:avLst/>
          </a:prstGeom>
          <a:noFill/>
          <a:ln>
            <a:noFill/>
          </a:ln>
        </p:spPr>
        <p:txBody>
          <a:bodyPr spcFirstLastPara="1" wrap="square" lIns="91425" tIns="45700" rIns="91425" bIns="45700" anchor="b" anchorCtr="0">
            <a:normAutofit/>
          </a:bodyPr>
          <a:lstStyle/>
          <a:p>
            <a:pPr marL="0" lvl="0" indent="0" algn="l" rtl="0">
              <a:lnSpc>
                <a:spcPct val="120000"/>
              </a:lnSpc>
              <a:spcBef>
                <a:spcPts val="0"/>
              </a:spcBef>
              <a:spcAft>
                <a:spcPts val="0"/>
              </a:spcAft>
              <a:buClr>
                <a:schemeClr val="lt1"/>
              </a:buClr>
              <a:buSzPts val="1392"/>
              <a:buNone/>
            </a:pPr>
            <a:r>
              <a:rPr lang="en-US" sz="1600" dirty="0">
                <a:latin typeface="Grandview Display" panose="020B0502040204020203" pitchFamily="34" charset="0"/>
              </a:rPr>
              <a:t>UNDER ADDRESSED IMPLICATIONS FOR LAW, POLICY, AND PREVENTION</a:t>
            </a:r>
            <a:endParaRPr dirty="0">
              <a:latin typeface="Grandview Display" panose="020B0502040204020203" pitchFamily="34" charset="0"/>
            </a:endParaRPr>
          </a:p>
          <a:p>
            <a:pPr marL="0" lvl="0" indent="0" algn="l" rtl="0">
              <a:lnSpc>
                <a:spcPct val="120000"/>
              </a:lnSpc>
              <a:spcBef>
                <a:spcPts val="1000"/>
              </a:spcBef>
              <a:spcAft>
                <a:spcPts val="0"/>
              </a:spcAft>
              <a:buClr>
                <a:schemeClr val="lt1"/>
              </a:buClr>
              <a:buSzPts val="1392"/>
              <a:buNone/>
            </a:pPr>
            <a:r>
              <a:rPr lang="en-US" sz="1600" dirty="0">
                <a:latin typeface="Grandview Display" panose="020B0502040204020203" pitchFamily="34" charset="0"/>
              </a:rPr>
              <a:t>NANCY M. P. KING</a:t>
            </a:r>
            <a:endParaRPr dirty="0">
              <a:latin typeface="Grandview Display" panose="020B0502040204020203" pitchFamily="34" charset="0"/>
            </a:endParaRPr>
          </a:p>
          <a:p>
            <a:pPr marL="0" lvl="0" indent="0" algn="l" rtl="0">
              <a:lnSpc>
                <a:spcPct val="120000"/>
              </a:lnSpc>
              <a:spcBef>
                <a:spcPts val="1000"/>
              </a:spcBef>
              <a:spcAft>
                <a:spcPts val="0"/>
              </a:spcAft>
              <a:buClr>
                <a:schemeClr val="lt1"/>
              </a:buClr>
              <a:buSzPts val="1392"/>
              <a:buNone/>
            </a:pPr>
            <a:r>
              <a:rPr lang="en-US" sz="1600" dirty="0">
                <a:latin typeface="Grandview Display" panose="020B0502040204020203" pitchFamily="34" charset="0"/>
              </a:rPr>
              <a:t>CHRISTINE NERO COUGHLIN</a:t>
            </a:r>
            <a:endParaRPr dirty="0">
              <a:latin typeface="Grandview Display" panose="020B0502040204020203" pitchFamily="34" charset="0"/>
            </a:endParaRPr>
          </a:p>
        </p:txBody>
      </p:sp>
      <p:cxnSp>
        <p:nvCxnSpPr>
          <p:cNvPr id="119" name="Google Shape;119;p1"/>
          <p:cNvCxnSpPr/>
          <p:nvPr/>
        </p:nvCxnSpPr>
        <p:spPr>
          <a:xfrm>
            <a:off x="305077" y="1063752"/>
            <a:ext cx="0" cy="4727448"/>
          </a:xfrm>
          <a:prstGeom prst="straightConnector1">
            <a:avLst/>
          </a:prstGeom>
          <a:noFill/>
          <a:ln w="76200" cap="flat" cmpd="sng">
            <a:solidFill>
              <a:schemeClr val="accent1"/>
            </a:solidFill>
            <a:prstDash val="solid"/>
            <a:miter lim="8000"/>
            <a:headEnd type="none" w="sm" len="sm"/>
            <a:tailEnd type="none" w="sm" len="sm"/>
          </a:ln>
        </p:spPr>
      </p:cxn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117"/>
                                        </p:tgtEl>
                                        <p:attrNameLst>
                                          <p:attrName>style.visibility</p:attrName>
                                        </p:attrNameLst>
                                      </p:cBhvr>
                                      <p:to>
                                        <p:strVal val="visible"/>
                                      </p:to>
                                    </p:set>
                                    <p:animEffect transition="in" filter="fade">
                                      <p:cBhvr>
                                        <p:cTn id="7" dur="400"/>
                                        <p:tgtEl>
                                          <p:spTgt spid="117"/>
                                        </p:tgtEl>
                                      </p:cBhvr>
                                    </p:animEffect>
                                  </p:childTnLst>
                                </p:cTn>
                              </p:par>
                              <p:par>
                                <p:cTn id="8" presetID="10" presetClass="entr" presetSubtype="0" fill="hold" nodeType="withEffect">
                                  <p:stCondLst>
                                    <p:cond delay="2000"/>
                                  </p:stCondLst>
                                  <p:childTnLst>
                                    <p:set>
                                      <p:cBhvr>
                                        <p:cTn id="9" dur="1" fill="hold">
                                          <p:stCondLst>
                                            <p:cond delay="0"/>
                                          </p:stCondLst>
                                        </p:cTn>
                                        <p:tgtEl>
                                          <p:spTgt spid="118">
                                            <p:txEl>
                                              <p:pRg st="0" end="0"/>
                                            </p:txEl>
                                          </p:spTgt>
                                        </p:tgtEl>
                                        <p:attrNameLst>
                                          <p:attrName>style.visibility</p:attrName>
                                        </p:attrNameLst>
                                      </p:cBhvr>
                                      <p:to>
                                        <p:strVal val="visible"/>
                                      </p:to>
                                    </p:set>
                                    <p:animEffect transition="in" filter="fade">
                                      <p:cBhvr>
                                        <p:cTn id="10" dur="400"/>
                                        <p:tgtEl>
                                          <p:spTgt spid="118">
                                            <p:txEl>
                                              <p:pRg st="0" end="0"/>
                                            </p:txEl>
                                          </p:spTgt>
                                        </p:tgtEl>
                                      </p:cBhvr>
                                    </p:animEffect>
                                  </p:childTnLst>
                                </p:cTn>
                              </p:par>
                              <p:par>
                                <p:cTn id="11" presetID="10" presetClass="entr" presetSubtype="0" fill="hold" nodeType="withEffect">
                                  <p:stCondLst>
                                    <p:cond delay="2000"/>
                                  </p:stCondLst>
                                  <p:childTnLst>
                                    <p:set>
                                      <p:cBhvr>
                                        <p:cTn id="12" dur="1" fill="hold">
                                          <p:stCondLst>
                                            <p:cond delay="0"/>
                                          </p:stCondLst>
                                        </p:cTn>
                                        <p:tgtEl>
                                          <p:spTgt spid="118">
                                            <p:txEl>
                                              <p:pRg st="1" end="1"/>
                                            </p:txEl>
                                          </p:spTgt>
                                        </p:tgtEl>
                                        <p:attrNameLst>
                                          <p:attrName>style.visibility</p:attrName>
                                        </p:attrNameLst>
                                      </p:cBhvr>
                                      <p:to>
                                        <p:strVal val="visible"/>
                                      </p:to>
                                    </p:set>
                                    <p:animEffect transition="in" filter="fade">
                                      <p:cBhvr>
                                        <p:cTn id="13" dur="400"/>
                                        <p:tgtEl>
                                          <p:spTgt spid="118">
                                            <p:txEl>
                                              <p:pRg st="1" end="1"/>
                                            </p:txEl>
                                          </p:spTgt>
                                        </p:tgtEl>
                                      </p:cBhvr>
                                    </p:animEffect>
                                  </p:childTnLst>
                                </p:cTn>
                              </p:par>
                              <p:par>
                                <p:cTn id="14" presetID="10" presetClass="entr" presetSubtype="0" fill="hold" nodeType="withEffect">
                                  <p:stCondLst>
                                    <p:cond delay="2000"/>
                                  </p:stCondLst>
                                  <p:childTnLst>
                                    <p:set>
                                      <p:cBhvr>
                                        <p:cTn id="15" dur="1" fill="hold">
                                          <p:stCondLst>
                                            <p:cond delay="0"/>
                                          </p:stCondLst>
                                        </p:cTn>
                                        <p:tgtEl>
                                          <p:spTgt spid="118">
                                            <p:txEl>
                                              <p:pRg st="2" end="2"/>
                                            </p:txEl>
                                          </p:spTgt>
                                        </p:tgtEl>
                                        <p:attrNameLst>
                                          <p:attrName>style.visibility</p:attrName>
                                        </p:attrNameLst>
                                      </p:cBhvr>
                                      <p:to>
                                        <p:strVal val="visible"/>
                                      </p:to>
                                    </p:set>
                                    <p:animEffect transition="in" filter="fade">
                                      <p:cBhvr>
                                        <p:cTn id="16" dur="400"/>
                                        <p:tgtEl>
                                          <p:spTgt spid="11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10"/>
          <p:cNvSpPr txBox="1">
            <a:spLocks noGrp="1"/>
          </p:cNvSpPr>
          <p:nvPr>
            <p:ph type="title"/>
          </p:nvPr>
        </p:nvSpPr>
        <p:spPr>
          <a:xfrm>
            <a:off x="775504" y="185195"/>
            <a:ext cx="10755504" cy="844952"/>
          </a:xfrm>
          <a:prstGeom prst="rect">
            <a:avLst/>
          </a:prstGeom>
          <a:noFill/>
          <a:ln>
            <a:noFill/>
          </a:ln>
        </p:spPr>
        <p:txBody>
          <a:bodyPr spcFirstLastPara="1" wrap="square" lIns="91425" tIns="45700" rIns="91425" bIns="45700" anchor="t" anchorCtr="0">
            <a:normAutofit fontScale="90000"/>
          </a:bodyPr>
          <a:lstStyle/>
          <a:p>
            <a:pPr marL="0" lvl="0" indent="0" algn="ctr" rtl="0">
              <a:lnSpc>
                <a:spcPct val="100000"/>
              </a:lnSpc>
              <a:spcBef>
                <a:spcPts val="0"/>
              </a:spcBef>
              <a:spcAft>
                <a:spcPts val="0"/>
              </a:spcAft>
              <a:buClr>
                <a:schemeClr val="dk1"/>
              </a:buClr>
              <a:buSzPct val="100000"/>
              <a:buFont typeface="Play"/>
              <a:buNone/>
            </a:pPr>
            <a:r>
              <a:rPr lang="en-US" dirty="0">
                <a:latin typeface="Grandview Display" panose="020B0502040204020203" pitchFamily="34" charset="0"/>
              </a:rPr>
              <a:t>Two Principles for Effective Vaccine Policy</a:t>
            </a:r>
            <a:br>
              <a:rPr lang="en-US" sz="3600" dirty="0">
                <a:latin typeface="Grandview Display" panose="020B0502040204020203" pitchFamily="34" charset="0"/>
              </a:rPr>
            </a:br>
            <a:endParaRPr sz="3600" dirty="0">
              <a:latin typeface="Grandview Display" panose="020B0502040204020203" pitchFamily="34" charset="0"/>
            </a:endParaRPr>
          </a:p>
        </p:txBody>
      </p:sp>
      <p:grpSp>
        <p:nvGrpSpPr>
          <p:cNvPr id="216" name="Google Shape;216;p10"/>
          <p:cNvGrpSpPr/>
          <p:nvPr/>
        </p:nvGrpSpPr>
        <p:grpSpPr>
          <a:xfrm>
            <a:off x="520860" y="1377386"/>
            <a:ext cx="10637133" cy="4760946"/>
            <a:chOff x="-1" y="0"/>
            <a:chExt cx="10637133" cy="4760946"/>
          </a:xfrm>
        </p:grpSpPr>
        <p:sp>
          <p:nvSpPr>
            <p:cNvPr id="217" name="Google Shape;217;p10"/>
            <p:cNvSpPr/>
            <p:nvPr/>
          </p:nvSpPr>
          <p:spPr>
            <a:xfrm rot="-300000">
              <a:off x="22772" y="1887968"/>
              <a:ext cx="10591588" cy="985009"/>
            </a:xfrm>
            <a:prstGeom prst="mathMinus">
              <a:avLst>
                <a:gd name="adj1" fmla="val 23520"/>
              </a:avLst>
            </a:prstGeom>
            <a:solidFill>
              <a:srgbClr val="FFCFD0"/>
            </a:solidFill>
            <a:ln w="12700" cap="flat" cmpd="sng">
              <a:solidFill>
                <a:schemeClr val="lt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218;p10"/>
            <p:cNvSpPr/>
            <p:nvPr/>
          </p:nvSpPr>
          <p:spPr>
            <a:xfrm>
              <a:off x="1276456" y="0"/>
              <a:ext cx="3191140" cy="1904378"/>
            </a:xfrm>
            <a:prstGeom prst="downArrow">
              <a:avLst>
                <a:gd name="adj1" fmla="val 50000"/>
                <a:gd name="adj2" fmla="val 50000"/>
              </a:avLst>
            </a:prstGeom>
            <a:solidFill>
              <a:schemeClr val="accent5"/>
            </a:solidFill>
            <a:ln w="12700" cap="flat" cmpd="sng">
              <a:solidFill>
                <a:schemeClr val="lt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219;p10"/>
            <p:cNvSpPr/>
            <p:nvPr/>
          </p:nvSpPr>
          <p:spPr>
            <a:xfrm>
              <a:off x="5637681" y="0"/>
              <a:ext cx="3403882" cy="199959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220;p10"/>
            <p:cNvSpPr txBox="1"/>
            <p:nvPr/>
          </p:nvSpPr>
          <p:spPr>
            <a:xfrm>
              <a:off x="5637681" y="0"/>
              <a:ext cx="3403882" cy="1999597"/>
            </a:xfrm>
            <a:prstGeom prst="rect">
              <a:avLst/>
            </a:prstGeom>
            <a:noFill/>
            <a:ln>
              <a:noFill/>
            </a:ln>
          </p:spPr>
          <p:txBody>
            <a:bodyPr spcFirstLastPara="1" wrap="square" lIns="177800" tIns="177800" rIns="177800" bIns="177800" anchor="ctr" anchorCtr="0">
              <a:noAutofit/>
            </a:bodyPr>
            <a:lstStyle/>
            <a:p>
              <a:pPr marL="0" marR="0" lvl="0" indent="0" algn="l" rtl="0">
                <a:lnSpc>
                  <a:spcPct val="90000"/>
                </a:lnSpc>
                <a:spcBef>
                  <a:spcPts val="0"/>
                </a:spcBef>
                <a:spcAft>
                  <a:spcPts val="0"/>
                </a:spcAft>
                <a:buClr>
                  <a:schemeClr val="dk1"/>
                </a:buClr>
                <a:buSzPts val="2500"/>
                <a:buFont typeface="Play"/>
                <a:buNone/>
              </a:pPr>
              <a:r>
                <a:rPr lang="en-US" sz="2500" dirty="0">
                  <a:solidFill>
                    <a:schemeClr val="dk1"/>
                  </a:solidFill>
                  <a:latin typeface="Grandview Display" panose="020B0502040204020203" pitchFamily="34" charset="0"/>
                  <a:ea typeface="Play"/>
                  <a:cs typeface="Play"/>
                  <a:sym typeface="Play"/>
                </a:rPr>
                <a:t>Individual autonomy</a:t>
              </a:r>
              <a:endParaRPr dirty="0">
                <a:latin typeface="Grandview Display" panose="020B0502040204020203" pitchFamily="34" charset="0"/>
              </a:endParaRPr>
            </a:p>
            <a:p>
              <a:pPr marL="228600" marR="0" lvl="1" indent="-228600" algn="l" rtl="0">
                <a:lnSpc>
                  <a:spcPct val="90000"/>
                </a:lnSpc>
                <a:spcBef>
                  <a:spcPts val="875"/>
                </a:spcBef>
                <a:spcAft>
                  <a:spcPts val="0"/>
                </a:spcAft>
                <a:buClr>
                  <a:schemeClr val="dk1"/>
                </a:buClr>
                <a:buSzPts val="2000"/>
                <a:buFont typeface="Play"/>
                <a:buChar char="•"/>
              </a:pPr>
              <a:r>
                <a:rPr lang="en-US" sz="2000" b="0" i="0" u="none" strike="noStrike" cap="none" dirty="0">
                  <a:solidFill>
                    <a:schemeClr val="dk1"/>
                  </a:solidFill>
                  <a:latin typeface="Grandview Display" panose="020B0502040204020203" pitchFamily="34" charset="0"/>
                  <a:ea typeface="Play"/>
                  <a:cs typeface="Play"/>
                  <a:sym typeface="Play"/>
                </a:rPr>
                <a:t>in health care decision making</a:t>
              </a:r>
              <a:endParaRPr dirty="0">
                <a:latin typeface="Grandview Display" panose="020B0502040204020203" pitchFamily="34" charset="0"/>
              </a:endParaRPr>
            </a:p>
          </p:txBody>
        </p:sp>
        <p:sp>
          <p:nvSpPr>
            <p:cNvPr id="221" name="Google Shape;221;p10"/>
            <p:cNvSpPr/>
            <p:nvPr/>
          </p:nvSpPr>
          <p:spPr>
            <a:xfrm>
              <a:off x="6169537" y="2618520"/>
              <a:ext cx="3191140" cy="1904378"/>
            </a:xfrm>
            <a:prstGeom prst="upArrow">
              <a:avLst>
                <a:gd name="adj1" fmla="val 50000"/>
                <a:gd name="adj2" fmla="val 50000"/>
              </a:avLst>
            </a:prstGeom>
            <a:solidFill>
              <a:srgbClr val="1ABF6C"/>
            </a:solidFill>
            <a:ln w="12700" cap="flat" cmpd="sng">
              <a:solidFill>
                <a:schemeClr val="lt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222;p10"/>
            <p:cNvSpPr/>
            <p:nvPr/>
          </p:nvSpPr>
          <p:spPr>
            <a:xfrm>
              <a:off x="1595570" y="2761349"/>
              <a:ext cx="3403882" cy="199959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223;p10"/>
            <p:cNvSpPr txBox="1"/>
            <p:nvPr/>
          </p:nvSpPr>
          <p:spPr>
            <a:xfrm>
              <a:off x="1595570" y="2761349"/>
              <a:ext cx="3403882" cy="1999597"/>
            </a:xfrm>
            <a:prstGeom prst="rect">
              <a:avLst/>
            </a:prstGeom>
            <a:noFill/>
            <a:ln>
              <a:noFill/>
            </a:ln>
          </p:spPr>
          <p:txBody>
            <a:bodyPr spcFirstLastPara="1" wrap="square" lIns="177800" tIns="177800" rIns="177800" bIns="177800" anchor="ctr" anchorCtr="0">
              <a:noAutofit/>
            </a:bodyPr>
            <a:lstStyle/>
            <a:p>
              <a:pPr marL="0" marR="0" lvl="0" indent="0" algn="l" rtl="0">
                <a:lnSpc>
                  <a:spcPct val="90000"/>
                </a:lnSpc>
                <a:spcBef>
                  <a:spcPts val="0"/>
                </a:spcBef>
                <a:spcAft>
                  <a:spcPts val="0"/>
                </a:spcAft>
                <a:buClr>
                  <a:schemeClr val="dk1"/>
                </a:buClr>
                <a:buSzPts val="2500"/>
                <a:buFont typeface="Play"/>
                <a:buNone/>
              </a:pPr>
              <a:r>
                <a:rPr lang="en-US" sz="2500" dirty="0">
                  <a:solidFill>
                    <a:schemeClr val="dk1"/>
                  </a:solidFill>
                  <a:latin typeface="Grandview Display" panose="020B0502040204020203" pitchFamily="34" charset="0"/>
                  <a:ea typeface="Play"/>
                  <a:cs typeface="Play"/>
                  <a:sym typeface="Play"/>
                </a:rPr>
                <a:t>Collective responsibility </a:t>
              </a:r>
              <a:endParaRPr dirty="0">
                <a:latin typeface="Grandview Display" panose="020B0502040204020203" pitchFamily="34" charset="0"/>
              </a:endParaRPr>
            </a:p>
            <a:p>
              <a:pPr marL="228600" marR="0" lvl="1" indent="-228600" algn="l" rtl="0">
                <a:lnSpc>
                  <a:spcPct val="90000"/>
                </a:lnSpc>
                <a:spcBef>
                  <a:spcPts val="875"/>
                </a:spcBef>
                <a:spcAft>
                  <a:spcPts val="0"/>
                </a:spcAft>
                <a:buClr>
                  <a:schemeClr val="dk1"/>
                </a:buClr>
                <a:buSzPts val="2000"/>
                <a:buFont typeface="Play"/>
                <a:buChar char="•"/>
              </a:pPr>
              <a:r>
                <a:rPr lang="en-US" sz="2000" b="0" i="0" u="none" strike="noStrike" cap="none" dirty="0">
                  <a:solidFill>
                    <a:schemeClr val="dk1"/>
                  </a:solidFill>
                  <a:latin typeface="Grandview Display" panose="020B0502040204020203" pitchFamily="34" charset="0"/>
                  <a:ea typeface="Play"/>
                  <a:cs typeface="Play"/>
                  <a:sym typeface="Play"/>
                </a:rPr>
                <a:t>to maintain population health immunity against infection disease</a:t>
              </a:r>
              <a:endParaRPr dirty="0">
                <a:latin typeface="Grandview Display" panose="020B0502040204020203" pitchFamily="34" charset="0"/>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8"/>
        <p:cNvGrpSpPr/>
        <p:nvPr/>
      </p:nvGrpSpPr>
      <p:grpSpPr>
        <a:xfrm>
          <a:off x="0" y="0"/>
          <a:ext cx="0" cy="0"/>
          <a:chOff x="0" y="0"/>
          <a:chExt cx="0" cy="0"/>
        </a:xfrm>
      </p:grpSpPr>
      <p:sp>
        <p:nvSpPr>
          <p:cNvPr id="229" name="Google Shape;229;p11"/>
          <p:cNvSpPr/>
          <p:nvPr/>
        </p:nvSpPr>
        <p:spPr>
          <a:xfrm>
            <a:off x="0" y="0"/>
            <a:ext cx="12192000" cy="722671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Play"/>
              <a:ea typeface="Play"/>
              <a:cs typeface="Play"/>
              <a:sym typeface="Play"/>
            </a:endParaRPr>
          </a:p>
        </p:txBody>
      </p:sp>
      <p:sp>
        <p:nvSpPr>
          <p:cNvPr id="230" name="Google Shape;230;p11"/>
          <p:cNvSpPr txBox="1">
            <a:spLocks noGrp="1"/>
          </p:cNvSpPr>
          <p:nvPr>
            <p:ph type="title"/>
          </p:nvPr>
        </p:nvSpPr>
        <p:spPr>
          <a:xfrm>
            <a:off x="640079" y="162047"/>
            <a:ext cx="4403869" cy="96080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2400"/>
              <a:buFont typeface="Play"/>
              <a:buNone/>
            </a:pPr>
            <a:r>
              <a:rPr lang="en-US" sz="2400" dirty="0">
                <a:latin typeface="Grandview Display" panose="020B0502040204020203" pitchFamily="34" charset="0"/>
              </a:rPr>
              <a:t>Herd Immunity is a </a:t>
            </a:r>
            <a:br>
              <a:rPr lang="en-US" sz="2400" dirty="0">
                <a:latin typeface="Grandview Display" panose="020B0502040204020203" pitchFamily="34" charset="0"/>
              </a:rPr>
            </a:br>
            <a:r>
              <a:rPr lang="en-US" sz="2400" dirty="0">
                <a:latin typeface="Grandview Display" panose="020B0502040204020203" pitchFamily="34" charset="0"/>
              </a:rPr>
              <a:t>Collective Public Good</a:t>
            </a:r>
            <a:endParaRPr dirty="0">
              <a:latin typeface="Grandview Display" panose="020B0502040204020203" pitchFamily="34" charset="0"/>
            </a:endParaRPr>
          </a:p>
        </p:txBody>
      </p:sp>
      <p:cxnSp>
        <p:nvCxnSpPr>
          <p:cNvPr id="231" name="Google Shape;231;p11"/>
          <p:cNvCxnSpPr/>
          <p:nvPr/>
        </p:nvCxnSpPr>
        <p:spPr>
          <a:xfrm>
            <a:off x="713232" y="1031001"/>
            <a:ext cx="978862" cy="0"/>
          </a:xfrm>
          <a:prstGeom prst="straightConnector1">
            <a:avLst/>
          </a:prstGeom>
          <a:noFill/>
          <a:ln w="76200" cap="flat" cmpd="sng">
            <a:solidFill>
              <a:schemeClr val="accent1"/>
            </a:solidFill>
            <a:prstDash val="solid"/>
            <a:miter lim="8000"/>
            <a:headEnd type="none" w="sm" len="sm"/>
            <a:tailEnd type="none" w="sm" len="sm"/>
          </a:ln>
        </p:spPr>
      </p:cxnSp>
      <p:pic>
        <p:nvPicPr>
          <p:cNvPr id="232" name="Google Shape;232;p11"/>
          <p:cNvPicPr preferRelativeResize="0"/>
          <p:nvPr/>
        </p:nvPicPr>
        <p:blipFill rotWithShape="1">
          <a:blip r:embed="rId3">
            <a:alphaModFix/>
          </a:blip>
          <a:srcRect/>
          <a:stretch/>
        </p:blipFill>
        <p:spPr>
          <a:xfrm>
            <a:off x="188292" y="1344692"/>
            <a:ext cx="5153054" cy="4364732"/>
          </a:xfrm>
          <a:prstGeom prst="rect">
            <a:avLst/>
          </a:prstGeom>
          <a:noFill/>
          <a:ln>
            <a:noFill/>
          </a:ln>
        </p:spPr>
      </p:pic>
      <p:sp>
        <p:nvSpPr>
          <p:cNvPr id="233" name="Google Shape;233;p11"/>
          <p:cNvSpPr txBox="1">
            <a:spLocks noGrp="1"/>
          </p:cNvSpPr>
          <p:nvPr>
            <p:ph type="body" idx="1"/>
          </p:nvPr>
        </p:nvSpPr>
        <p:spPr>
          <a:xfrm>
            <a:off x="5610287" y="368711"/>
            <a:ext cx="6312772" cy="5461798"/>
          </a:xfrm>
          <a:prstGeom prst="rect">
            <a:avLst/>
          </a:prstGeom>
          <a:noFill/>
          <a:ln>
            <a:noFill/>
          </a:ln>
        </p:spPr>
        <p:txBody>
          <a:bodyPr spcFirstLastPara="1" wrap="square" lIns="91425" tIns="45700" rIns="91425" bIns="45700" anchor="t" anchorCtr="0">
            <a:noAutofit/>
          </a:bodyPr>
          <a:lstStyle/>
          <a:p>
            <a:pPr marL="0" indent="-192024">
              <a:lnSpc>
                <a:spcPct val="110000"/>
              </a:lnSpc>
              <a:spcBef>
                <a:spcPts val="0"/>
              </a:spcBef>
              <a:buNone/>
            </a:pPr>
            <a:r>
              <a:rPr lang="en-US" sz="1800" dirty="0">
                <a:latin typeface="Grandview Display" panose="020B0502040204020203" pitchFamily="34" charset="0"/>
              </a:rPr>
              <a:t>Two defining characteristics of a collective public good:</a:t>
            </a:r>
            <a:endParaRPr sz="1800" dirty="0">
              <a:latin typeface="Grandview Display" panose="020B0502040204020203" pitchFamily="34" charset="0"/>
            </a:endParaRPr>
          </a:p>
          <a:p>
            <a:pPr marL="265176" lvl="1" indent="0" algn="l" rtl="0">
              <a:lnSpc>
                <a:spcPct val="110000"/>
              </a:lnSpc>
              <a:spcBef>
                <a:spcPts val="500"/>
              </a:spcBef>
              <a:spcAft>
                <a:spcPts val="0"/>
              </a:spcAft>
              <a:buClr>
                <a:schemeClr val="dk1"/>
              </a:buClr>
              <a:buSzPts val="1566"/>
              <a:buNone/>
            </a:pPr>
            <a:r>
              <a:rPr lang="en-US" dirty="0">
                <a:latin typeface="Grandview Display" panose="020B0502040204020203" pitchFamily="34" charset="0"/>
              </a:rPr>
              <a:t>1) It is </a:t>
            </a:r>
            <a:r>
              <a:rPr lang="en-US" b="1" dirty="0">
                <a:solidFill>
                  <a:schemeClr val="accent1"/>
                </a:solidFill>
                <a:latin typeface="Grandview Display" panose="020B0502040204020203" pitchFamily="34" charset="0"/>
              </a:rPr>
              <a:t>non-excludable</a:t>
            </a:r>
            <a:r>
              <a:rPr lang="en-US" b="1" dirty="0">
                <a:latin typeface="Grandview Display" panose="020B0502040204020203" pitchFamily="34" charset="0"/>
              </a:rPr>
              <a:t>:</a:t>
            </a:r>
            <a:endParaRPr dirty="0">
              <a:latin typeface="Grandview Display" panose="020B0502040204020203" pitchFamily="34" charset="0"/>
            </a:endParaRPr>
          </a:p>
          <a:p>
            <a:pPr marL="731520" lvl="2" indent="-228600" algn="l" rtl="0">
              <a:lnSpc>
                <a:spcPct val="110000"/>
              </a:lnSpc>
              <a:spcBef>
                <a:spcPts val="500"/>
              </a:spcBef>
              <a:spcAft>
                <a:spcPts val="0"/>
              </a:spcAft>
              <a:buClr>
                <a:schemeClr val="dk1"/>
              </a:buClr>
              <a:buSzPts val="1566"/>
              <a:buChar char="•"/>
            </a:pPr>
            <a:r>
              <a:rPr lang="en-US" sz="1800" dirty="0">
                <a:latin typeface="Grandview Display" panose="020B0502040204020203" pitchFamily="34" charset="0"/>
              </a:rPr>
              <a:t>It is not possible to exclude someone from benefitting from herd immunity, even if they do not contribute through vaccination.</a:t>
            </a:r>
            <a:endParaRPr sz="1800" dirty="0">
              <a:latin typeface="Grandview Display" panose="020B0502040204020203" pitchFamily="34" charset="0"/>
            </a:endParaRPr>
          </a:p>
          <a:p>
            <a:pPr marL="731520" lvl="2" indent="-228600" algn="l" rtl="0">
              <a:lnSpc>
                <a:spcPct val="110000"/>
              </a:lnSpc>
              <a:spcBef>
                <a:spcPts val="500"/>
              </a:spcBef>
              <a:spcAft>
                <a:spcPts val="0"/>
              </a:spcAft>
              <a:buClr>
                <a:schemeClr val="dk1"/>
              </a:buClr>
              <a:buSzPts val="1566"/>
              <a:buChar char="•"/>
            </a:pPr>
            <a:r>
              <a:rPr lang="en-US" sz="1800" dirty="0">
                <a:latin typeface="Grandview Display" panose="020B0502040204020203" pitchFamily="34" charset="0"/>
              </a:rPr>
              <a:t>Everyone benefits in a society with herd immunity fewer resources need to be directed to care for the sick. </a:t>
            </a:r>
            <a:endParaRPr sz="1800" dirty="0">
              <a:latin typeface="Grandview Display" panose="020B0502040204020203" pitchFamily="34" charset="0"/>
            </a:endParaRPr>
          </a:p>
          <a:p>
            <a:pPr marL="731520" lvl="2" indent="-228600" algn="l" rtl="0">
              <a:lnSpc>
                <a:spcPct val="110000"/>
              </a:lnSpc>
              <a:spcBef>
                <a:spcPts val="500"/>
              </a:spcBef>
              <a:spcAft>
                <a:spcPts val="0"/>
              </a:spcAft>
              <a:buClr>
                <a:schemeClr val="dk1"/>
              </a:buClr>
              <a:buSzPts val="1566"/>
              <a:buChar char="•"/>
            </a:pPr>
            <a:r>
              <a:rPr lang="en-US" sz="1800" dirty="0">
                <a:latin typeface="Grandview Display" panose="020B0502040204020203" pitchFamily="34" charset="0"/>
              </a:rPr>
              <a:t>Herd immunity reduces the risk of infection for those:</a:t>
            </a:r>
            <a:endParaRPr sz="1800" dirty="0">
              <a:latin typeface="Grandview Display" panose="020B0502040204020203" pitchFamily="34" charset="0"/>
            </a:endParaRPr>
          </a:p>
          <a:p>
            <a:pPr marL="1051560" lvl="3" indent="-285750" algn="l" rtl="0">
              <a:lnSpc>
                <a:spcPct val="110000"/>
              </a:lnSpc>
              <a:spcBef>
                <a:spcPts val="500"/>
              </a:spcBef>
              <a:spcAft>
                <a:spcPts val="0"/>
              </a:spcAft>
              <a:buClr>
                <a:schemeClr val="dk1"/>
              </a:buClr>
              <a:buSzPts val="1566"/>
              <a:buFont typeface="Courier New"/>
              <a:buChar char="o"/>
            </a:pPr>
            <a:r>
              <a:rPr lang="en-US" sz="1800" dirty="0">
                <a:latin typeface="Grandview Display" panose="020B0502040204020203" pitchFamily="34" charset="0"/>
              </a:rPr>
              <a:t>Too young to be safely vaccinated, </a:t>
            </a:r>
            <a:endParaRPr sz="1800" dirty="0">
              <a:latin typeface="Grandview Display" panose="020B0502040204020203" pitchFamily="34" charset="0"/>
            </a:endParaRPr>
          </a:p>
          <a:p>
            <a:pPr marL="1051560" lvl="3" indent="-285750" algn="l" rtl="0">
              <a:lnSpc>
                <a:spcPct val="110000"/>
              </a:lnSpc>
              <a:spcBef>
                <a:spcPts val="500"/>
              </a:spcBef>
              <a:spcAft>
                <a:spcPts val="0"/>
              </a:spcAft>
              <a:buClr>
                <a:schemeClr val="dk1"/>
              </a:buClr>
              <a:buSzPts val="1566"/>
              <a:buFont typeface="Courier New"/>
              <a:buChar char="o"/>
            </a:pPr>
            <a:r>
              <a:rPr lang="en-US" sz="1800" dirty="0">
                <a:latin typeface="Grandview Display" panose="020B0502040204020203" pitchFamily="34" charset="0"/>
              </a:rPr>
              <a:t>Who cannot be vaccinated for medical reasons; </a:t>
            </a:r>
            <a:endParaRPr sz="1800" dirty="0">
              <a:latin typeface="Grandview Display" panose="020B0502040204020203" pitchFamily="34" charset="0"/>
            </a:endParaRPr>
          </a:p>
          <a:p>
            <a:pPr marL="1051560" lvl="3" indent="-285750" algn="l" rtl="0">
              <a:lnSpc>
                <a:spcPct val="110000"/>
              </a:lnSpc>
              <a:spcBef>
                <a:spcPts val="500"/>
              </a:spcBef>
              <a:spcAft>
                <a:spcPts val="0"/>
              </a:spcAft>
              <a:buClr>
                <a:schemeClr val="dk1"/>
              </a:buClr>
              <a:buSzPts val="1566"/>
              <a:buFont typeface="Courier New"/>
              <a:buChar char="o"/>
            </a:pPr>
            <a:r>
              <a:rPr lang="en-US" sz="1800" dirty="0">
                <a:latin typeface="Grandview Display" panose="020B0502040204020203" pitchFamily="34" charset="0"/>
              </a:rPr>
              <a:t>For whom vaccination is ineffective </a:t>
            </a:r>
            <a:endParaRPr sz="1800" dirty="0">
              <a:latin typeface="Grandview Display" panose="020B0502040204020203" pitchFamily="34" charset="0"/>
            </a:endParaRPr>
          </a:p>
          <a:p>
            <a:pPr marL="0" lvl="0" indent="0" algn="l" rtl="0">
              <a:lnSpc>
                <a:spcPct val="110000"/>
              </a:lnSpc>
              <a:spcBef>
                <a:spcPts val="1000"/>
              </a:spcBef>
              <a:spcAft>
                <a:spcPts val="0"/>
              </a:spcAft>
              <a:buClr>
                <a:schemeClr val="dk1"/>
              </a:buClr>
              <a:buSzPts val="1566"/>
              <a:buNone/>
            </a:pPr>
            <a:r>
              <a:rPr lang="en-US" sz="1800" dirty="0">
                <a:latin typeface="Grandview Display" panose="020B0502040204020203" pitchFamily="34" charset="0"/>
              </a:rPr>
              <a:t>     2)  It is </a:t>
            </a:r>
            <a:r>
              <a:rPr lang="en-US" sz="1800" b="1" dirty="0">
                <a:solidFill>
                  <a:schemeClr val="accent1"/>
                </a:solidFill>
                <a:latin typeface="Grandview Display" panose="020B0502040204020203" pitchFamily="34" charset="0"/>
              </a:rPr>
              <a:t>non-rivalrous:</a:t>
            </a:r>
            <a:r>
              <a:rPr lang="en-US" sz="1800" dirty="0">
                <a:latin typeface="Grandview Display" panose="020B0502040204020203" pitchFamily="34" charset="0"/>
              </a:rPr>
              <a:t> Anyone benefitting from it does not reduce the extent to which others can benefit as well.</a:t>
            </a:r>
            <a:endParaRPr sz="1800" dirty="0">
              <a:latin typeface="Grandview Display" panose="020B0502040204020203" pitchFamily="34" charset="0"/>
            </a:endParaRPr>
          </a:p>
        </p:txBody>
      </p:sp>
      <p:sp>
        <p:nvSpPr>
          <p:cNvPr id="234" name="Google Shape;234;p11"/>
          <p:cNvSpPr txBox="1"/>
          <p:nvPr/>
        </p:nvSpPr>
        <p:spPr>
          <a:xfrm>
            <a:off x="442452" y="6144199"/>
            <a:ext cx="9896167"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dirty="0">
                <a:solidFill>
                  <a:schemeClr val="dk1"/>
                </a:solidFill>
                <a:latin typeface="Grandview Display" panose="020B0502040204020203" pitchFamily="34" charset="0"/>
                <a:ea typeface="Play"/>
                <a:cs typeface="Play"/>
                <a:sym typeface="Play"/>
              </a:rPr>
              <a:t>Alberto Giubilini et al., </a:t>
            </a:r>
            <a:r>
              <a:rPr lang="en-US" sz="1000" i="1" dirty="0">
                <a:solidFill>
                  <a:schemeClr val="dk1"/>
                </a:solidFill>
                <a:latin typeface="Grandview Display" panose="020B0502040204020203" pitchFamily="34" charset="0"/>
                <a:ea typeface="Play"/>
                <a:cs typeface="Play"/>
                <a:sym typeface="Play"/>
              </a:rPr>
              <a:t>The moral obligation to be vaccinated: utilitarianism, contractualism, and collective easy rescue</a:t>
            </a:r>
            <a:r>
              <a:rPr lang="en-US" sz="1000" dirty="0">
                <a:solidFill>
                  <a:schemeClr val="dk1"/>
                </a:solidFill>
                <a:latin typeface="Grandview Display" panose="020B0502040204020203" pitchFamily="34" charset="0"/>
                <a:ea typeface="Play"/>
                <a:cs typeface="Play"/>
                <a:sym typeface="Play"/>
              </a:rPr>
              <a:t>, 21 Med. Health Care Philos. 547 (2018); Hassan Vally, </a:t>
            </a:r>
            <a:r>
              <a:rPr lang="en-US" sz="1000" i="1" dirty="0">
                <a:solidFill>
                  <a:schemeClr val="dk1"/>
                </a:solidFill>
                <a:latin typeface="Grandview Display" panose="020B0502040204020203" pitchFamily="34" charset="0"/>
                <a:ea typeface="Play"/>
                <a:cs typeface="Play"/>
                <a:sym typeface="Play"/>
              </a:rPr>
              <a:t>What is herd immunity and how many people need to be vaccinated to protect a community</a:t>
            </a:r>
            <a:r>
              <a:rPr lang="en-US" sz="1000" dirty="0">
                <a:solidFill>
                  <a:schemeClr val="dk1"/>
                </a:solidFill>
                <a:latin typeface="Grandview Display" panose="020B0502040204020203" pitchFamily="34" charset="0"/>
                <a:ea typeface="Play"/>
                <a:cs typeface="Play"/>
                <a:sym typeface="Play"/>
              </a:rPr>
              <a:t>? Conversation (Aug. 1, 2019), </a:t>
            </a:r>
            <a:endParaRPr sz="1800" dirty="0">
              <a:solidFill>
                <a:schemeClr val="dk1"/>
              </a:solidFill>
              <a:latin typeface="Grandview Display" panose="020B0502040204020203" pitchFamily="34" charset="0"/>
              <a:ea typeface="Play"/>
              <a:cs typeface="Play"/>
              <a:sym typeface="Play"/>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8"/>
        <p:cNvGrpSpPr/>
        <p:nvPr/>
      </p:nvGrpSpPr>
      <p:grpSpPr>
        <a:xfrm>
          <a:off x="0" y="0"/>
          <a:ext cx="0" cy="0"/>
          <a:chOff x="0" y="0"/>
          <a:chExt cx="0" cy="0"/>
        </a:xfrm>
      </p:grpSpPr>
      <p:sp>
        <p:nvSpPr>
          <p:cNvPr id="239" name="Google Shape;239;p12"/>
          <p:cNvSpPr/>
          <p:nvPr/>
        </p:nvSpPr>
        <p:spPr>
          <a:xfrm>
            <a:off x="0" y="949071"/>
            <a:ext cx="12192000" cy="566776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Play"/>
              <a:ea typeface="Play"/>
              <a:cs typeface="Play"/>
              <a:sym typeface="Play"/>
            </a:endParaRPr>
          </a:p>
        </p:txBody>
      </p:sp>
      <p:sp>
        <p:nvSpPr>
          <p:cNvPr id="240" name="Google Shape;240;p12"/>
          <p:cNvSpPr txBox="1">
            <a:spLocks noGrp="1"/>
          </p:cNvSpPr>
          <p:nvPr>
            <p:ph type="title"/>
          </p:nvPr>
        </p:nvSpPr>
        <p:spPr>
          <a:xfrm>
            <a:off x="640079" y="103245"/>
            <a:ext cx="10847495" cy="975199"/>
          </a:xfrm>
          <a:prstGeom prst="rect">
            <a:avLst/>
          </a:prstGeom>
          <a:noFill/>
          <a:ln>
            <a:noFill/>
          </a:ln>
        </p:spPr>
        <p:txBody>
          <a:bodyPr spcFirstLastPara="1" wrap="square" lIns="91425" tIns="45700" rIns="91425" bIns="45700" anchor="t" anchorCtr="0">
            <a:normAutofit fontScale="90000"/>
          </a:bodyPr>
          <a:lstStyle/>
          <a:p>
            <a:pPr marL="0" lvl="0" indent="0" algn="ctr" rtl="0">
              <a:lnSpc>
                <a:spcPct val="100000"/>
              </a:lnSpc>
              <a:spcBef>
                <a:spcPts val="0"/>
              </a:spcBef>
              <a:spcAft>
                <a:spcPts val="0"/>
              </a:spcAft>
              <a:buClr>
                <a:schemeClr val="dk1"/>
              </a:buClr>
              <a:buSzPct val="100000"/>
              <a:buFont typeface="Play"/>
              <a:buNone/>
            </a:pPr>
            <a:r>
              <a:rPr lang="en-US" dirty="0">
                <a:latin typeface="Grandview Display" panose="020B0502040204020203" pitchFamily="34" charset="0"/>
              </a:rPr>
              <a:t>Congressional appropriations, oversight and statutory mandates</a:t>
            </a:r>
            <a:endParaRPr dirty="0">
              <a:latin typeface="Grandview Display" panose="020B0502040204020203" pitchFamily="34" charset="0"/>
            </a:endParaRPr>
          </a:p>
        </p:txBody>
      </p:sp>
      <p:pic>
        <p:nvPicPr>
          <p:cNvPr id="241" name="Google Shape;241;p12"/>
          <p:cNvPicPr preferRelativeResize="0"/>
          <p:nvPr/>
        </p:nvPicPr>
        <p:blipFill rotWithShape="1">
          <a:blip r:embed="rId3">
            <a:alphaModFix/>
          </a:blip>
          <a:srcRect r="10928" b="1"/>
          <a:stretch/>
        </p:blipFill>
        <p:spPr>
          <a:xfrm>
            <a:off x="322056" y="1372186"/>
            <a:ext cx="5992662" cy="4418623"/>
          </a:xfrm>
          <a:prstGeom prst="rect">
            <a:avLst/>
          </a:prstGeom>
          <a:noFill/>
          <a:ln>
            <a:noFill/>
          </a:ln>
        </p:spPr>
      </p:pic>
      <p:sp>
        <p:nvSpPr>
          <p:cNvPr id="242" name="Google Shape;242;p12"/>
          <p:cNvSpPr txBox="1">
            <a:spLocks noGrp="1"/>
          </p:cNvSpPr>
          <p:nvPr>
            <p:ph type="body" idx="1"/>
          </p:nvPr>
        </p:nvSpPr>
        <p:spPr>
          <a:xfrm>
            <a:off x="6636774" y="1284933"/>
            <a:ext cx="5233170" cy="4505865"/>
          </a:xfrm>
          <a:prstGeom prst="rect">
            <a:avLst/>
          </a:prstGeom>
          <a:noFill/>
          <a:ln>
            <a:noFill/>
          </a:ln>
        </p:spPr>
        <p:txBody>
          <a:bodyPr spcFirstLastPara="1" wrap="square" lIns="91425" tIns="45700" rIns="91425" bIns="45700" anchor="t" anchorCtr="0">
            <a:normAutofit/>
          </a:bodyPr>
          <a:lstStyle/>
          <a:p>
            <a:pPr marL="228600" lvl="0" indent="-228600" algn="l" rtl="0">
              <a:lnSpc>
                <a:spcPct val="120000"/>
              </a:lnSpc>
              <a:spcBef>
                <a:spcPts val="0"/>
              </a:spcBef>
              <a:spcAft>
                <a:spcPts val="0"/>
              </a:spcAft>
              <a:buClr>
                <a:schemeClr val="dk1"/>
              </a:buClr>
              <a:buSzPts val="2436"/>
              <a:buChar char="•"/>
            </a:pPr>
            <a:r>
              <a:rPr lang="en-US" sz="3200" dirty="0">
                <a:latin typeface="Grandview Display" panose="020B0502040204020203" pitchFamily="34" charset="0"/>
              </a:rPr>
              <a:t>HHS Secretary does have significant discretion; but HHS offices, duties, and functions are mandated by law and funded through Congressional appropriations.</a:t>
            </a:r>
            <a:endParaRPr sz="3200" dirty="0">
              <a:latin typeface="Grandview Display" panose="020B0502040204020203" pitchFamily="34" charset="0"/>
            </a:endParaRPr>
          </a:p>
          <a:p>
            <a:pPr marL="228600" lvl="0" indent="-118110" algn="l" rtl="0">
              <a:lnSpc>
                <a:spcPct val="120000"/>
              </a:lnSpc>
              <a:spcBef>
                <a:spcPts val="1000"/>
              </a:spcBef>
              <a:spcAft>
                <a:spcPts val="0"/>
              </a:spcAft>
              <a:buClr>
                <a:schemeClr val="dk1"/>
              </a:buClr>
              <a:buSzPts val="1740"/>
              <a:buNone/>
            </a:pPr>
            <a:endParaRPr dirty="0"/>
          </a:p>
        </p:txBody>
      </p:sp>
      <p:cxnSp>
        <p:nvCxnSpPr>
          <p:cNvPr id="243" name="Google Shape;243;p12"/>
          <p:cNvCxnSpPr/>
          <p:nvPr/>
        </p:nvCxnSpPr>
        <p:spPr>
          <a:xfrm>
            <a:off x="672253" y="6272784"/>
            <a:ext cx="10847495" cy="0"/>
          </a:xfrm>
          <a:prstGeom prst="straightConnector1">
            <a:avLst/>
          </a:prstGeom>
          <a:noFill/>
          <a:ln w="76200" cap="flat" cmpd="sng">
            <a:solidFill>
              <a:schemeClr val="accent1"/>
            </a:solidFill>
            <a:prstDash val="solid"/>
            <a:miter lim="8000"/>
            <a:headEnd type="none" w="sm" len="sm"/>
            <a:tailEnd type="none" w="sm" len="sm"/>
          </a:ln>
        </p:spPr>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grpSp>
        <p:nvGrpSpPr>
          <p:cNvPr id="248" name="Google Shape;248;p13"/>
          <p:cNvGrpSpPr/>
          <p:nvPr/>
        </p:nvGrpSpPr>
        <p:grpSpPr>
          <a:xfrm>
            <a:off x="575187" y="301668"/>
            <a:ext cx="10722077" cy="5902988"/>
            <a:chOff x="3553052" y="584"/>
            <a:chExt cx="5331519" cy="5902988"/>
          </a:xfrm>
        </p:grpSpPr>
        <p:sp>
          <p:nvSpPr>
            <p:cNvPr id="249" name="Google Shape;249;p13"/>
            <p:cNvSpPr/>
            <p:nvPr/>
          </p:nvSpPr>
          <p:spPr>
            <a:xfrm>
              <a:off x="4581330" y="1314597"/>
              <a:ext cx="3274962" cy="3274962"/>
            </a:xfrm>
            <a:prstGeom prst="ellipse">
              <a:avLst/>
            </a:prstGeom>
            <a:solidFill>
              <a:srgbClr val="BE8ECF">
                <a:alpha val="50196"/>
              </a:srgbClr>
            </a:solidFill>
            <a:ln w="12700" cap="flat" cmpd="sng">
              <a:solidFill>
                <a:schemeClr val="lt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250;p13"/>
            <p:cNvSpPr txBox="1"/>
            <p:nvPr/>
          </p:nvSpPr>
          <p:spPr>
            <a:xfrm>
              <a:off x="5060937" y="1794204"/>
              <a:ext cx="2315748" cy="2315748"/>
            </a:xfrm>
            <a:prstGeom prst="rect">
              <a:avLst/>
            </a:prstGeom>
            <a:noFill/>
            <a:ln>
              <a:noFill/>
            </a:ln>
          </p:spPr>
          <p:txBody>
            <a:bodyPr spcFirstLastPara="1" wrap="square" lIns="50800" tIns="50800" rIns="50800" bIns="50800" anchor="ctr" anchorCtr="0">
              <a:noAutofit/>
            </a:bodyPr>
            <a:lstStyle/>
            <a:p>
              <a:pPr marL="0" marR="0" lvl="0" indent="0" algn="ctr" rtl="0">
                <a:lnSpc>
                  <a:spcPct val="90000"/>
                </a:lnSpc>
                <a:spcBef>
                  <a:spcPts val="0"/>
                </a:spcBef>
                <a:spcAft>
                  <a:spcPts val="0"/>
                </a:spcAft>
                <a:buClr>
                  <a:schemeClr val="dk1"/>
                </a:buClr>
                <a:buSzPts val="4000"/>
                <a:buFont typeface="Play"/>
                <a:buNone/>
              </a:pPr>
              <a:r>
                <a:rPr lang="en-US" sz="4000" dirty="0">
                  <a:solidFill>
                    <a:schemeClr val="dk1"/>
                  </a:solidFill>
                  <a:latin typeface="Grandview Display" panose="020B0502040204020203" pitchFamily="34" charset="0"/>
                  <a:ea typeface="Play"/>
                  <a:cs typeface="Play"/>
                  <a:sym typeface="Play"/>
                </a:rPr>
                <a:t>Public Health Services Act</a:t>
              </a:r>
              <a:endParaRPr dirty="0">
                <a:latin typeface="Grandview Display" panose="020B0502040204020203" pitchFamily="34" charset="0"/>
              </a:endParaRPr>
            </a:p>
          </p:txBody>
        </p:sp>
        <p:sp>
          <p:nvSpPr>
            <p:cNvPr id="251" name="Google Shape;251;p13"/>
            <p:cNvSpPr/>
            <p:nvPr/>
          </p:nvSpPr>
          <p:spPr>
            <a:xfrm>
              <a:off x="5400071" y="584"/>
              <a:ext cx="1637481" cy="1637481"/>
            </a:xfrm>
            <a:prstGeom prst="ellipse">
              <a:avLst/>
            </a:prstGeom>
            <a:solidFill>
              <a:srgbClr val="8181D5">
                <a:alpha val="50196"/>
              </a:srgbClr>
            </a:solidFill>
            <a:ln w="12700" cap="flat" cmpd="sng">
              <a:solidFill>
                <a:schemeClr val="lt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 name="Google Shape;252;p13"/>
            <p:cNvSpPr txBox="1"/>
            <p:nvPr/>
          </p:nvSpPr>
          <p:spPr>
            <a:xfrm>
              <a:off x="5639875" y="240388"/>
              <a:ext cx="1157873" cy="1157873"/>
            </a:xfrm>
            <a:prstGeom prst="rect">
              <a:avLst/>
            </a:prstGeom>
            <a:no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Clr>
                  <a:schemeClr val="dk1"/>
                </a:buClr>
                <a:buSzPts val="1200"/>
                <a:buFont typeface="Play"/>
                <a:buNone/>
              </a:pPr>
              <a:r>
                <a:rPr lang="en-US" sz="2400" dirty="0">
                  <a:solidFill>
                    <a:schemeClr val="dk1"/>
                  </a:solidFill>
                  <a:latin typeface="Grandview Display" panose="020B0502040204020203" pitchFamily="34" charset="0"/>
                  <a:ea typeface="Play"/>
                  <a:cs typeface="Play"/>
                  <a:sym typeface="Play"/>
                </a:rPr>
                <a:t>FDA/CBER</a:t>
              </a:r>
              <a:endParaRPr sz="2400" dirty="0">
                <a:latin typeface="Grandview Display" panose="020B0502040204020203" pitchFamily="34" charset="0"/>
              </a:endParaRPr>
            </a:p>
          </p:txBody>
        </p:sp>
        <p:sp>
          <p:nvSpPr>
            <p:cNvPr id="253" name="Google Shape;253;p13"/>
            <p:cNvSpPr/>
            <p:nvPr/>
          </p:nvSpPr>
          <p:spPr>
            <a:xfrm>
              <a:off x="7247090" y="1066961"/>
              <a:ext cx="1637481" cy="1637481"/>
            </a:xfrm>
            <a:prstGeom prst="ellipse">
              <a:avLst/>
            </a:prstGeom>
            <a:solidFill>
              <a:srgbClr val="74C2DC">
                <a:alpha val="50196"/>
              </a:srgbClr>
            </a:solidFill>
            <a:ln w="12700" cap="flat" cmpd="sng">
              <a:solidFill>
                <a:schemeClr val="lt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4" name="Google Shape;254;p13"/>
            <p:cNvSpPr txBox="1"/>
            <p:nvPr/>
          </p:nvSpPr>
          <p:spPr>
            <a:xfrm>
              <a:off x="7515583" y="1339087"/>
              <a:ext cx="1157873" cy="1157873"/>
            </a:xfrm>
            <a:prstGeom prst="rect">
              <a:avLst/>
            </a:prstGeom>
            <a:no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Clr>
                  <a:schemeClr val="dk1"/>
                </a:buClr>
                <a:buSzPts val="1200"/>
                <a:buFont typeface="Play"/>
                <a:buNone/>
              </a:pPr>
              <a:r>
                <a:rPr lang="en-US" sz="2400" dirty="0">
                  <a:solidFill>
                    <a:schemeClr val="dk1"/>
                  </a:solidFill>
                  <a:latin typeface="Grandview Display" panose="020B0502040204020203" pitchFamily="34" charset="0"/>
                  <a:ea typeface="Play"/>
                  <a:cs typeface="Play"/>
                  <a:sym typeface="Play"/>
                </a:rPr>
                <a:t>CDC/ACIP</a:t>
              </a:r>
              <a:endParaRPr sz="2400" dirty="0">
                <a:latin typeface="Grandview Display" panose="020B0502040204020203" pitchFamily="34" charset="0"/>
              </a:endParaRPr>
            </a:p>
          </p:txBody>
        </p:sp>
        <p:sp>
          <p:nvSpPr>
            <p:cNvPr id="255" name="Google Shape;255;p13"/>
            <p:cNvSpPr/>
            <p:nvPr/>
          </p:nvSpPr>
          <p:spPr>
            <a:xfrm>
              <a:off x="7247090" y="3199714"/>
              <a:ext cx="1637481" cy="1637481"/>
            </a:xfrm>
            <a:prstGeom prst="ellipse">
              <a:avLst/>
            </a:prstGeom>
            <a:solidFill>
              <a:srgbClr val="67E3A4">
                <a:alpha val="50196"/>
              </a:srgbClr>
            </a:solidFill>
            <a:ln w="12700" cap="flat" cmpd="sng">
              <a:solidFill>
                <a:schemeClr val="lt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6" name="Google Shape;256;p13"/>
            <p:cNvSpPr txBox="1"/>
            <p:nvPr/>
          </p:nvSpPr>
          <p:spPr>
            <a:xfrm>
              <a:off x="7486894" y="3439518"/>
              <a:ext cx="1157873" cy="1157873"/>
            </a:xfrm>
            <a:prstGeom prst="rect">
              <a:avLst/>
            </a:prstGeom>
            <a:no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Clr>
                  <a:schemeClr val="dk1"/>
                </a:buClr>
                <a:buSzPts val="1200"/>
                <a:buFont typeface="Play"/>
                <a:buNone/>
              </a:pPr>
              <a:r>
                <a:rPr lang="en-US" sz="2400" dirty="0">
                  <a:solidFill>
                    <a:schemeClr val="dk1"/>
                  </a:solidFill>
                  <a:latin typeface="Grandview Display" panose="020B0502040204020203" pitchFamily="34" charset="0"/>
                  <a:ea typeface="Play"/>
                  <a:cs typeface="Play"/>
                  <a:sym typeface="Play"/>
                </a:rPr>
                <a:t>BARDA</a:t>
              </a:r>
              <a:endParaRPr sz="2400" dirty="0">
                <a:latin typeface="Grandview Display" panose="020B0502040204020203" pitchFamily="34" charset="0"/>
              </a:endParaRPr>
            </a:p>
          </p:txBody>
        </p:sp>
        <p:sp>
          <p:nvSpPr>
            <p:cNvPr id="257" name="Google Shape;257;p13"/>
            <p:cNvSpPr/>
            <p:nvPr/>
          </p:nvSpPr>
          <p:spPr>
            <a:xfrm>
              <a:off x="5400071" y="4266091"/>
              <a:ext cx="1637481" cy="1637481"/>
            </a:xfrm>
            <a:prstGeom prst="ellipse">
              <a:avLst/>
            </a:prstGeom>
            <a:solidFill>
              <a:srgbClr val="7AEB58">
                <a:alpha val="50196"/>
              </a:srgbClr>
            </a:solidFill>
            <a:ln w="12700" cap="flat" cmpd="sng">
              <a:solidFill>
                <a:schemeClr val="lt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258;p13"/>
            <p:cNvSpPr txBox="1"/>
            <p:nvPr/>
          </p:nvSpPr>
          <p:spPr>
            <a:xfrm>
              <a:off x="5639875" y="4505895"/>
              <a:ext cx="1157873" cy="1157873"/>
            </a:xfrm>
            <a:prstGeom prst="rect">
              <a:avLst/>
            </a:prstGeom>
            <a:no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Clr>
                  <a:schemeClr val="dk1"/>
                </a:buClr>
                <a:buSzPts val="1200"/>
                <a:buFont typeface="Play"/>
                <a:buNone/>
              </a:pPr>
              <a:r>
                <a:rPr lang="en-US" sz="2400" dirty="0">
                  <a:solidFill>
                    <a:schemeClr val="dk1"/>
                  </a:solidFill>
                  <a:latin typeface="Grandview Display" panose="020B0502040204020203" pitchFamily="34" charset="0"/>
                  <a:ea typeface="Play"/>
                  <a:cs typeface="Play"/>
                  <a:sym typeface="Play"/>
                </a:rPr>
                <a:t>NIH</a:t>
              </a:r>
              <a:endParaRPr sz="2400" dirty="0">
                <a:latin typeface="Grandview Display" panose="020B0502040204020203" pitchFamily="34" charset="0"/>
              </a:endParaRPr>
            </a:p>
          </p:txBody>
        </p:sp>
        <p:sp>
          <p:nvSpPr>
            <p:cNvPr id="259" name="Google Shape;259;p13"/>
            <p:cNvSpPr/>
            <p:nvPr/>
          </p:nvSpPr>
          <p:spPr>
            <a:xfrm>
              <a:off x="3553052" y="3199714"/>
              <a:ext cx="1637481" cy="1637481"/>
            </a:xfrm>
            <a:prstGeom prst="ellipse">
              <a:avLst/>
            </a:prstGeom>
            <a:solidFill>
              <a:srgbClr val="F0F34B">
                <a:alpha val="50196"/>
              </a:srgbClr>
            </a:solidFill>
            <a:ln w="12700" cap="flat" cmpd="sng">
              <a:solidFill>
                <a:schemeClr val="lt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0" name="Google Shape;260;p13"/>
            <p:cNvSpPr txBox="1"/>
            <p:nvPr/>
          </p:nvSpPr>
          <p:spPr>
            <a:xfrm>
              <a:off x="3792856" y="3439518"/>
              <a:ext cx="1157873" cy="1157873"/>
            </a:xfrm>
            <a:prstGeom prst="rect">
              <a:avLst/>
            </a:prstGeom>
            <a:no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Clr>
                  <a:schemeClr val="dk1"/>
                </a:buClr>
                <a:buSzPts val="1200"/>
                <a:buFont typeface="Play"/>
                <a:buNone/>
              </a:pPr>
              <a:r>
                <a:rPr lang="en-US" sz="2400" dirty="0">
                  <a:solidFill>
                    <a:schemeClr val="dk1"/>
                  </a:solidFill>
                  <a:latin typeface="Grandview Display" panose="020B0502040204020203" pitchFamily="34" charset="0"/>
                  <a:ea typeface="Play"/>
                  <a:cs typeface="Play"/>
                  <a:sym typeface="Play"/>
                </a:rPr>
                <a:t>HRSA/ National Vaccine Comp Program</a:t>
              </a:r>
              <a:endParaRPr sz="2400" dirty="0">
                <a:latin typeface="Grandview Display" panose="020B0502040204020203" pitchFamily="34" charset="0"/>
              </a:endParaRPr>
            </a:p>
          </p:txBody>
        </p:sp>
        <p:sp>
          <p:nvSpPr>
            <p:cNvPr id="261" name="Google Shape;261;p13"/>
            <p:cNvSpPr/>
            <p:nvPr/>
          </p:nvSpPr>
          <p:spPr>
            <a:xfrm>
              <a:off x="3553052" y="1066961"/>
              <a:ext cx="1637481" cy="1637481"/>
            </a:xfrm>
            <a:prstGeom prst="ellipse">
              <a:avLst/>
            </a:prstGeom>
            <a:solidFill>
              <a:srgbClr val="FC703B">
                <a:alpha val="50196"/>
              </a:srgbClr>
            </a:solidFill>
            <a:ln w="12700" cap="flat" cmpd="sng">
              <a:solidFill>
                <a:schemeClr val="lt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262;p13"/>
            <p:cNvSpPr txBox="1"/>
            <p:nvPr/>
          </p:nvSpPr>
          <p:spPr>
            <a:xfrm>
              <a:off x="3792856" y="1306765"/>
              <a:ext cx="1157873" cy="1157873"/>
            </a:xfrm>
            <a:prstGeom prst="rect">
              <a:avLst/>
            </a:prstGeom>
            <a:no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Clr>
                  <a:schemeClr val="dk1"/>
                </a:buClr>
                <a:buSzPts val="1200"/>
                <a:buFont typeface="Play"/>
                <a:buNone/>
              </a:pPr>
              <a:r>
                <a:rPr lang="en-US" sz="2400" dirty="0">
                  <a:solidFill>
                    <a:schemeClr val="dk1"/>
                  </a:solidFill>
                  <a:latin typeface="Grandview Display" panose="020B0502040204020203" pitchFamily="34" charset="0"/>
                  <a:ea typeface="Play"/>
                  <a:cs typeface="Play"/>
                  <a:sym typeface="Play"/>
                </a:rPr>
                <a:t>ACA/Vaccines for Children</a:t>
              </a:r>
              <a:endParaRPr sz="2400" dirty="0">
                <a:latin typeface="Grandview Display" panose="020B0502040204020203" pitchFamily="34" charset="0"/>
              </a:endParaRPr>
            </a:p>
          </p:txBody>
        </p:sp>
      </p:grpSp>
      <p:sp>
        <p:nvSpPr>
          <p:cNvPr id="263" name="Google Shape;263;p13"/>
          <p:cNvSpPr txBox="1"/>
          <p:nvPr/>
        </p:nvSpPr>
        <p:spPr>
          <a:xfrm>
            <a:off x="179294" y="6360794"/>
            <a:ext cx="23029517" cy="67706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dirty="0">
                <a:solidFill>
                  <a:schemeClr val="dk1"/>
                </a:solidFill>
                <a:latin typeface="Play"/>
                <a:ea typeface="Play"/>
                <a:cs typeface="Play"/>
                <a:sym typeface="Play"/>
              </a:rPr>
              <a:t>Jennifer Kates &amp; Josh Michaud, How HHS, FDA, and CDC Can Influence U.S. Vaccine Policy, Kaiser Family Found. (Nov. 20, 2024), </a:t>
            </a:r>
          </a:p>
          <a:p>
            <a:pPr marL="0" marR="0" lvl="0" indent="0" algn="l" rtl="0">
              <a:spcBef>
                <a:spcPts val="0"/>
              </a:spcBef>
              <a:spcAft>
                <a:spcPts val="0"/>
              </a:spcAft>
              <a:buNone/>
            </a:pPr>
            <a:r>
              <a:rPr lang="en-US" sz="1000" dirty="0">
                <a:solidFill>
                  <a:schemeClr val="dk1"/>
                </a:solidFill>
                <a:latin typeface="Play"/>
                <a:ea typeface="Play"/>
                <a:cs typeface="Play"/>
                <a:sym typeface="Play"/>
              </a:rPr>
              <a:t>https://www.kff.org/covid-19/how-hhs-</a:t>
            </a:r>
            <a:r>
              <a:rPr lang="en-US" sz="1000" dirty="0" err="1">
                <a:solidFill>
                  <a:schemeClr val="dk1"/>
                </a:solidFill>
                <a:latin typeface="Play"/>
                <a:ea typeface="Play"/>
                <a:cs typeface="Play"/>
                <a:sym typeface="Play"/>
              </a:rPr>
              <a:t>fda</a:t>
            </a:r>
            <a:r>
              <a:rPr lang="en-US" sz="1000" dirty="0">
                <a:solidFill>
                  <a:schemeClr val="dk1"/>
                </a:solidFill>
                <a:latin typeface="Play"/>
                <a:ea typeface="Play"/>
                <a:cs typeface="Play"/>
                <a:sym typeface="Play"/>
              </a:rPr>
              <a:t>-and-</a:t>
            </a:r>
            <a:r>
              <a:rPr lang="en-US" sz="1000" dirty="0" err="1">
                <a:solidFill>
                  <a:schemeClr val="dk1"/>
                </a:solidFill>
                <a:latin typeface="Play"/>
                <a:ea typeface="Play"/>
                <a:cs typeface="Play"/>
                <a:sym typeface="Play"/>
              </a:rPr>
              <a:t>cdc</a:t>
            </a:r>
            <a:r>
              <a:rPr lang="en-US" sz="1000" dirty="0">
                <a:solidFill>
                  <a:schemeClr val="dk1"/>
                </a:solidFill>
                <a:latin typeface="Play"/>
                <a:ea typeface="Play"/>
                <a:cs typeface="Play"/>
                <a:sym typeface="Play"/>
              </a:rPr>
              <a:t>-can-influence-u-s-vaccine-policy/</a:t>
            </a:r>
            <a:endParaRPr dirty="0"/>
          </a:p>
          <a:p>
            <a:pPr marL="0" marR="0" lvl="0" indent="0" algn="l" rtl="0">
              <a:spcBef>
                <a:spcPts val="0"/>
              </a:spcBef>
              <a:spcAft>
                <a:spcPts val="0"/>
              </a:spcAft>
              <a:buNone/>
            </a:pPr>
            <a:endParaRPr sz="1800" dirty="0">
              <a:solidFill>
                <a:schemeClr val="dk1"/>
              </a:solidFill>
              <a:latin typeface="Play"/>
              <a:ea typeface="Play"/>
              <a:cs typeface="Play"/>
              <a:sym typeface="Play"/>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14"/>
          <p:cNvSpPr txBox="1"/>
          <p:nvPr/>
        </p:nvSpPr>
        <p:spPr>
          <a:xfrm>
            <a:off x="348712" y="6337489"/>
            <a:ext cx="8857281" cy="24618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dirty="0">
                <a:solidFill>
                  <a:schemeClr val="dk1"/>
                </a:solidFill>
                <a:latin typeface="Play"/>
                <a:ea typeface="Play"/>
                <a:cs typeface="Play"/>
                <a:sym typeface="Play"/>
              </a:rPr>
              <a:t>https://chatgpt.com/s/m_6a1074be51fc8191bb2864cdbdd946de</a:t>
            </a:r>
            <a:endParaRPr sz="1000" dirty="0"/>
          </a:p>
        </p:txBody>
      </p:sp>
      <p:pic>
        <p:nvPicPr>
          <p:cNvPr id="269" name="Google Shape;269;p14"/>
          <p:cNvPicPr preferRelativeResize="0"/>
          <p:nvPr/>
        </p:nvPicPr>
        <p:blipFill rotWithShape="1">
          <a:blip r:embed="rId3">
            <a:alphaModFix/>
          </a:blip>
          <a:srcRect/>
          <a:stretch/>
        </p:blipFill>
        <p:spPr>
          <a:xfrm>
            <a:off x="100739" y="239793"/>
            <a:ext cx="11701221" cy="602927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4"/>
        <p:cNvGrpSpPr/>
        <p:nvPr/>
      </p:nvGrpSpPr>
      <p:grpSpPr>
        <a:xfrm>
          <a:off x="0" y="0"/>
          <a:ext cx="0" cy="0"/>
          <a:chOff x="0" y="0"/>
          <a:chExt cx="0" cy="0"/>
        </a:xfrm>
      </p:grpSpPr>
      <p:sp>
        <p:nvSpPr>
          <p:cNvPr id="125" name="Google Shape;125;p2"/>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Grandview Display" panose="020B0502040204020203" pitchFamily="34" charset="0"/>
              <a:ea typeface="Play"/>
              <a:cs typeface="Play"/>
              <a:sym typeface="Play"/>
            </a:endParaRPr>
          </a:p>
        </p:txBody>
      </p:sp>
      <p:sp>
        <p:nvSpPr>
          <p:cNvPr id="126" name="Google Shape;126;p2"/>
          <p:cNvSpPr txBox="1">
            <a:spLocks noGrp="1"/>
          </p:cNvSpPr>
          <p:nvPr>
            <p:ph type="title"/>
          </p:nvPr>
        </p:nvSpPr>
        <p:spPr>
          <a:xfrm>
            <a:off x="5675971" y="1714501"/>
            <a:ext cx="6013109" cy="239422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FF0000"/>
              </a:buClr>
              <a:buSzPts val="5400"/>
              <a:buFont typeface="Play"/>
              <a:buNone/>
            </a:pPr>
            <a:r>
              <a:rPr lang="en-US" sz="5400" dirty="0">
                <a:solidFill>
                  <a:srgbClr val="FF0000"/>
                </a:solidFill>
                <a:latin typeface="Grandview Display" panose="020B0502040204020203" pitchFamily="34" charset="0"/>
              </a:rPr>
              <a:t>Hantavirus &amp; Ebola:  </a:t>
            </a:r>
            <a:br>
              <a:rPr lang="en-US" sz="5400" dirty="0">
                <a:solidFill>
                  <a:srgbClr val="FF0000"/>
                </a:solidFill>
                <a:latin typeface="Grandview Display" panose="020B0502040204020203" pitchFamily="34" charset="0"/>
              </a:rPr>
            </a:br>
            <a:r>
              <a:rPr lang="en-US" sz="5400" dirty="0">
                <a:solidFill>
                  <a:srgbClr val="FF0000"/>
                </a:solidFill>
                <a:latin typeface="Grandview Display" panose="020B0502040204020203" pitchFamily="34" charset="0"/>
              </a:rPr>
              <a:t>A Wake-Up Call?</a:t>
            </a:r>
            <a:endParaRPr dirty="0">
              <a:latin typeface="Grandview Display" panose="020B0502040204020203" pitchFamily="34" charset="0"/>
            </a:endParaRPr>
          </a:p>
        </p:txBody>
      </p:sp>
      <p:pic>
        <p:nvPicPr>
          <p:cNvPr id="127" name="Google Shape;127;p2"/>
          <p:cNvPicPr preferRelativeResize="0">
            <a:picLocks noGrp="1"/>
          </p:cNvPicPr>
          <p:nvPr>
            <p:ph type="body" idx="1"/>
          </p:nvPr>
        </p:nvPicPr>
        <p:blipFill rotWithShape="1">
          <a:blip r:embed="rId3">
            <a:alphaModFix/>
          </a:blip>
          <a:srcRect t="11070" b="2612"/>
          <a:stretch/>
        </p:blipFill>
        <p:spPr>
          <a:xfrm>
            <a:off x="-1" y="1"/>
            <a:ext cx="5303520" cy="3429000"/>
          </a:xfrm>
          <a:prstGeom prst="rect">
            <a:avLst/>
          </a:prstGeom>
          <a:noFill/>
          <a:ln>
            <a:noFill/>
          </a:ln>
        </p:spPr>
      </p:pic>
      <p:cxnSp>
        <p:nvCxnSpPr>
          <p:cNvPr id="128" name="Google Shape;128;p2"/>
          <p:cNvCxnSpPr/>
          <p:nvPr/>
        </p:nvCxnSpPr>
        <p:spPr>
          <a:xfrm>
            <a:off x="6190741" y="1031005"/>
            <a:ext cx="978862" cy="0"/>
          </a:xfrm>
          <a:prstGeom prst="straightConnector1">
            <a:avLst/>
          </a:prstGeom>
          <a:noFill/>
          <a:ln w="76200" cap="flat" cmpd="sng">
            <a:solidFill>
              <a:schemeClr val="accent1"/>
            </a:solidFill>
            <a:prstDash val="solid"/>
            <a:miter lim="8000"/>
            <a:headEnd type="none" w="sm" len="sm"/>
            <a:tailEnd type="none" w="sm" len="sm"/>
          </a:ln>
        </p:spPr>
      </p:cxnSp>
      <p:sp>
        <p:nvSpPr>
          <p:cNvPr id="130" name="Google Shape;130;p2"/>
          <p:cNvSpPr txBox="1"/>
          <p:nvPr/>
        </p:nvSpPr>
        <p:spPr>
          <a:xfrm>
            <a:off x="5675971" y="5013732"/>
            <a:ext cx="6013109" cy="1323650"/>
          </a:xfrm>
          <a:prstGeom prst="rect">
            <a:avLst/>
          </a:prstGeom>
          <a:noFill/>
          <a:ln>
            <a:noFill/>
          </a:ln>
        </p:spPr>
        <p:txBody>
          <a:bodyPr spcFirstLastPara="1" wrap="square" lIns="91425" tIns="45700" rIns="91425" bIns="45700" anchor="t" anchorCtr="0">
            <a:normAutofit/>
          </a:bodyPr>
          <a:lstStyle/>
          <a:p>
            <a:pPr marL="0" marR="0" lvl="0" indent="0" algn="l" rtl="0">
              <a:lnSpc>
                <a:spcPct val="110000"/>
              </a:lnSpc>
              <a:spcBef>
                <a:spcPts val="0"/>
              </a:spcBef>
              <a:spcAft>
                <a:spcPts val="0"/>
              </a:spcAft>
              <a:buNone/>
            </a:pPr>
            <a:r>
              <a:rPr lang="en-US" sz="1000" b="0" i="0" u="none" strike="noStrike" cap="none" dirty="0">
                <a:solidFill>
                  <a:schemeClr val="dk1"/>
                </a:solidFill>
                <a:latin typeface="Grandview Display" panose="020B0502040204020203" pitchFamily="34" charset="0"/>
                <a:ea typeface="Play"/>
                <a:cs typeface="Play"/>
                <a:sym typeface="Play"/>
              </a:rPr>
              <a:t>Craig Spencer, The hantavirus is a wake-up call. Will the Trump administration answer it? Stat News (May 13, 2026) (First Opinion); Josh Michaud &amp; Jennifer Kates, Is The U.S. Stepping Up In the Fight Against Ebola, Kaiser Fam. Found. (May 21, 2026), https://www.kff.org/global-health-policy/is-the-u-s-stepping-up-in-the-fight-against-ebola/?utm_campaign=KFF-Global-Health-Policy&amp;utm_medium=email&amp;_hsenc=p2ANqtz-_RRsZ87joKar0l1FdIHaK0teDxUgVNBbuCLE0au5DH0PQAPFqjYLb9P3rs5npOJdIbLsAtmwMQ32quWKsYHiTzIAEiPA&amp;_hsmi=420020072&amp;utm_content=420020072&amp;utm_source=hs_email</a:t>
            </a:r>
            <a:endParaRPr sz="1000" b="0" i="0" u="none" strike="noStrike" cap="none" dirty="0">
              <a:solidFill>
                <a:schemeClr val="dk1"/>
              </a:solidFill>
              <a:latin typeface="Grandview Display" panose="020B0502040204020203" pitchFamily="34" charset="0"/>
              <a:ea typeface="Play"/>
              <a:cs typeface="Play"/>
              <a:sym typeface="Play"/>
            </a:endParaRPr>
          </a:p>
        </p:txBody>
      </p:sp>
      <p:pic>
        <p:nvPicPr>
          <p:cNvPr id="3" name="Picture 2">
            <a:extLst>
              <a:ext uri="{FF2B5EF4-FFF2-40B4-BE49-F238E27FC236}">
                <a16:creationId xmlns:a16="http://schemas.microsoft.com/office/drawing/2014/main" id="{701F0DC1-3BDA-EE92-6E59-61B1711065B9}"/>
              </a:ext>
            </a:extLst>
          </p:cNvPr>
          <p:cNvPicPr>
            <a:picLocks noChangeAspect="1"/>
          </p:cNvPicPr>
          <p:nvPr/>
        </p:nvPicPr>
        <p:blipFill>
          <a:blip r:embed="rId4"/>
          <a:stretch>
            <a:fillRect/>
          </a:stretch>
        </p:blipFill>
        <p:spPr>
          <a:xfrm>
            <a:off x="-139721" y="3705842"/>
            <a:ext cx="5443240" cy="292191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3"/>
          <p:cNvSpPr txBox="1">
            <a:spLocks noGrp="1"/>
          </p:cNvSpPr>
          <p:nvPr>
            <p:ph type="title"/>
          </p:nvPr>
        </p:nvSpPr>
        <p:spPr>
          <a:xfrm>
            <a:off x="654493" y="0"/>
            <a:ext cx="10891837" cy="1093694"/>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ct val="100000"/>
              <a:buFont typeface="Play"/>
              <a:buNone/>
            </a:pPr>
            <a:r>
              <a:rPr lang="en-US" sz="3200" dirty="0">
                <a:latin typeface="Grandview Display" panose="020B0502040204020203" pitchFamily="34" charset="0"/>
              </a:rPr>
              <a:t>U.S. Evidence-Based Vaccine Infrastructure </a:t>
            </a:r>
            <a:br>
              <a:rPr lang="en-US" sz="3200" dirty="0">
                <a:latin typeface="Grandview Display" panose="020B0502040204020203" pitchFamily="34" charset="0"/>
              </a:rPr>
            </a:br>
            <a:r>
              <a:rPr lang="en-US" sz="3200" dirty="0">
                <a:latin typeface="Grandview Display" panose="020B0502040204020203" pitchFamily="34" charset="0"/>
              </a:rPr>
              <a:t>is being Dismantled</a:t>
            </a:r>
            <a:endParaRPr sz="3200" dirty="0">
              <a:latin typeface="Grandview Display" panose="020B0502040204020203" pitchFamily="34" charset="0"/>
            </a:endParaRPr>
          </a:p>
        </p:txBody>
      </p:sp>
      <p:sp>
        <p:nvSpPr>
          <p:cNvPr id="136" name="Google Shape;136;p3"/>
          <p:cNvSpPr/>
          <p:nvPr/>
        </p:nvSpPr>
        <p:spPr>
          <a:xfrm>
            <a:off x="899652" y="1255058"/>
            <a:ext cx="4525828" cy="2173941"/>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ctr" rtl="0">
              <a:lnSpc>
                <a:spcPct val="200000"/>
              </a:lnSpc>
              <a:spcBef>
                <a:spcPts val="0"/>
              </a:spcBef>
              <a:spcAft>
                <a:spcPts val="0"/>
              </a:spcAft>
              <a:buNone/>
            </a:pPr>
            <a:r>
              <a:rPr lang="en-US" sz="1800" b="1" u="sng" dirty="0">
                <a:solidFill>
                  <a:srgbClr val="674EA7"/>
                </a:solidFill>
                <a:latin typeface="Grandview Display" panose="020B0502040204020203" pitchFamily="34" charset="0"/>
                <a:ea typeface="Play"/>
                <a:cs typeface="Play"/>
                <a:sym typeface="Play"/>
              </a:rPr>
              <a:t>Institutional Changes</a:t>
            </a:r>
            <a:endParaRPr sz="1800" b="1" u="sng" dirty="0">
              <a:solidFill>
                <a:srgbClr val="674EA7"/>
              </a:solidFill>
              <a:latin typeface="Grandview Display" panose="020B0502040204020203" pitchFamily="34" charset="0"/>
              <a:ea typeface="Play"/>
              <a:cs typeface="Play"/>
              <a:sym typeface="Play"/>
            </a:endParaRPr>
          </a:p>
          <a:p>
            <a:pPr marL="457200" lvl="0" indent="-317500" algn="l" rtl="0">
              <a:lnSpc>
                <a:spcPct val="200000"/>
              </a:lnSpc>
              <a:spcBef>
                <a:spcPts val="0"/>
              </a:spcBef>
              <a:spcAft>
                <a:spcPts val="0"/>
              </a:spcAft>
              <a:buClr>
                <a:schemeClr val="dk1"/>
              </a:buClr>
              <a:buSzPts val="1400"/>
              <a:buFont typeface="Play"/>
              <a:buChar char="-"/>
            </a:pPr>
            <a:r>
              <a:rPr lang="en-US" sz="1600" b="1" dirty="0">
                <a:solidFill>
                  <a:schemeClr val="dk1"/>
                </a:solidFill>
                <a:latin typeface="Grandview Display" panose="020B0502040204020203" pitchFamily="34" charset="0"/>
                <a:ea typeface="Play"/>
                <a:cs typeface="Play"/>
                <a:sym typeface="Play"/>
              </a:rPr>
              <a:t>Replacing vaccine officials</a:t>
            </a:r>
            <a:endParaRPr sz="1600" b="1" dirty="0">
              <a:solidFill>
                <a:schemeClr val="dk1"/>
              </a:solidFill>
              <a:latin typeface="Grandview Display" panose="020B0502040204020203" pitchFamily="34" charset="0"/>
              <a:ea typeface="Play"/>
              <a:cs typeface="Play"/>
              <a:sym typeface="Play"/>
            </a:endParaRPr>
          </a:p>
          <a:p>
            <a:pPr marL="457200" lvl="0" indent="-317500" algn="l" rtl="0">
              <a:lnSpc>
                <a:spcPct val="200000"/>
              </a:lnSpc>
              <a:spcBef>
                <a:spcPts val="0"/>
              </a:spcBef>
              <a:spcAft>
                <a:spcPts val="0"/>
              </a:spcAft>
              <a:buClr>
                <a:schemeClr val="dk1"/>
              </a:buClr>
              <a:buSzPts val="1400"/>
              <a:buFont typeface="Play"/>
              <a:buChar char="-"/>
            </a:pPr>
            <a:r>
              <a:rPr lang="en-US" sz="1600" b="1" dirty="0">
                <a:solidFill>
                  <a:schemeClr val="dk1"/>
                </a:solidFill>
                <a:latin typeface="Grandview Display" panose="020B0502040204020203" pitchFamily="34" charset="0"/>
                <a:ea typeface="Play"/>
                <a:cs typeface="Play"/>
                <a:sym typeface="Play"/>
              </a:rPr>
              <a:t>ACIP restructuring</a:t>
            </a:r>
            <a:endParaRPr sz="1600" b="1" dirty="0">
              <a:solidFill>
                <a:schemeClr val="dk1"/>
              </a:solidFill>
              <a:latin typeface="Grandview Display" panose="020B0502040204020203" pitchFamily="34" charset="0"/>
              <a:ea typeface="Play"/>
              <a:cs typeface="Play"/>
              <a:sym typeface="Play"/>
            </a:endParaRPr>
          </a:p>
          <a:p>
            <a:pPr marL="457200" lvl="0" indent="-317500" algn="l" rtl="0">
              <a:lnSpc>
                <a:spcPct val="200000"/>
              </a:lnSpc>
              <a:spcBef>
                <a:spcPts val="0"/>
              </a:spcBef>
              <a:spcAft>
                <a:spcPts val="0"/>
              </a:spcAft>
              <a:buClr>
                <a:schemeClr val="dk1"/>
              </a:buClr>
              <a:buSzPts val="1400"/>
              <a:buFont typeface="Play"/>
              <a:buChar char="-"/>
            </a:pPr>
            <a:r>
              <a:rPr lang="en-US" sz="1600" b="1" dirty="0">
                <a:solidFill>
                  <a:schemeClr val="dk1"/>
                </a:solidFill>
                <a:latin typeface="Grandview Display" panose="020B0502040204020203" pitchFamily="34" charset="0"/>
                <a:ea typeface="Play"/>
                <a:cs typeface="Play"/>
                <a:sym typeface="Play"/>
              </a:rPr>
              <a:t>Leadership instability</a:t>
            </a:r>
            <a:endParaRPr sz="1600" b="1" dirty="0">
              <a:solidFill>
                <a:schemeClr val="dk1"/>
              </a:solidFill>
              <a:latin typeface="Grandview Display" panose="020B0502040204020203" pitchFamily="34" charset="0"/>
              <a:ea typeface="Play"/>
              <a:cs typeface="Play"/>
              <a:sym typeface="Play"/>
            </a:endParaRPr>
          </a:p>
          <a:p>
            <a:pPr marL="0" lvl="0" indent="0" algn="l" rtl="0">
              <a:spcBef>
                <a:spcPts val="0"/>
              </a:spcBef>
              <a:spcAft>
                <a:spcPts val="0"/>
              </a:spcAft>
              <a:buNone/>
            </a:pPr>
            <a:endParaRPr sz="1800" b="1" dirty="0">
              <a:solidFill>
                <a:srgbClr val="A27CD0"/>
              </a:solidFill>
              <a:latin typeface="Play"/>
              <a:ea typeface="Play"/>
              <a:cs typeface="Play"/>
              <a:sym typeface="Play"/>
            </a:endParaRPr>
          </a:p>
        </p:txBody>
      </p:sp>
      <p:sp>
        <p:nvSpPr>
          <p:cNvPr id="137" name="Google Shape;137;p3"/>
          <p:cNvSpPr/>
          <p:nvPr/>
        </p:nvSpPr>
        <p:spPr>
          <a:xfrm>
            <a:off x="772180" y="3893574"/>
            <a:ext cx="4653300" cy="2771401"/>
          </a:xfrm>
          <a:prstGeom prst="rect">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ctr" rtl="0">
              <a:lnSpc>
                <a:spcPct val="200000"/>
              </a:lnSpc>
              <a:spcBef>
                <a:spcPts val="0"/>
              </a:spcBef>
              <a:spcAft>
                <a:spcPts val="0"/>
              </a:spcAft>
              <a:buClr>
                <a:schemeClr val="dk1"/>
              </a:buClr>
              <a:buSzPts val="1100"/>
              <a:buFont typeface="Arial"/>
              <a:buNone/>
            </a:pPr>
            <a:r>
              <a:rPr lang="en-US" sz="1800" b="1" u="sng" dirty="0">
                <a:solidFill>
                  <a:srgbClr val="38761D"/>
                </a:solidFill>
                <a:latin typeface="Grandview Display" panose="020B0502040204020203" pitchFamily="34" charset="0"/>
                <a:ea typeface="Play"/>
                <a:cs typeface="Play"/>
                <a:sym typeface="Play"/>
              </a:rPr>
              <a:t>Funding Changes</a:t>
            </a:r>
            <a:endParaRPr sz="1800" b="1" u="sng" dirty="0">
              <a:solidFill>
                <a:srgbClr val="38761D"/>
              </a:solidFill>
              <a:highlight>
                <a:srgbClr val="B6D7A8"/>
              </a:highlight>
              <a:latin typeface="Grandview Display" panose="020B0502040204020203" pitchFamily="34" charset="0"/>
              <a:ea typeface="Play"/>
              <a:cs typeface="Play"/>
              <a:sym typeface="Play"/>
            </a:endParaRPr>
          </a:p>
          <a:p>
            <a:pPr marL="457200" lvl="0" indent="-317500" algn="l" rtl="0">
              <a:lnSpc>
                <a:spcPct val="200000"/>
              </a:lnSpc>
              <a:spcBef>
                <a:spcPts val="0"/>
              </a:spcBef>
              <a:spcAft>
                <a:spcPts val="0"/>
              </a:spcAft>
              <a:buClr>
                <a:schemeClr val="dk1"/>
              </a:buClr>
              <a:buSzPts val="1400"/>
              <a:buFont typeface="Play"/>
              <a:buChar char="-"/>
            </a:pPr>
            <a:r>
              <a:rPr lang="en-US" sz="1600" b="1" dirty="0">
                <a:solidFill>
                  <a:schemeClr val="dk1"/>
                </a:solidFill>
                <a:latin typeface="Grandview Display" panose="020B0502040204020203" pitchFamily="34" charset="0"/>
                <a:ea typeface="Play"/>
                <a:cs typeface="Play"/>
                <a:sym typeface="Play"/>
              </a:rPr>
              <a:t>Reduced NIH funding</a:t>
            </a:r>
            <a:endParaRPr sz="1600" b="1" dirty="0">
              <a:solidFill>
                <a:schemeClr val="dk1"/>
              </a:solidFill>
              <a:latin typeface="Grandview Display" panose="020B0502040204020203" pitchFamily="34" charset="0"/>
              <a:ea typeface="Play"/>
              <a:cs typeface="Play"/>
              <a:sym typeface="Play"/>
            </a:endParaRPr>
          </a:p>
          <a:p>
            <a:pPr marL="457200" lvl="0" indent="-317500" algn="l" rtl="0">
              <a:lnSpc>
                <a:spcPct val="200000"/>
              </a:lnSpc>
              <a:spcBef>
                <a:spcPts val="0"/>
              </a:spcBef>
              <a:spcAft>
                <a:spcPts val="0"/>
              </a:spcAft>
              <a:buClr>
                <a:schemeClr val="dk1"/>
              </a:buClr>
              <a:buSzPts val="1400"/>
              <a:buFont typeface="Play"/>
              <a:buChar char="-"/>
            </a:pPr>
            <a:r>
              <a:rPr lang="en-US" sz="1600" b="1" dirty="0">
                <a:solidFill>
                  <a:schemeClr val="dk1"/>
                </a:solidFill>
                <a:latin typeface="Grandview Display" panose="020B0502040204020203" pitchFamily="34" charset="0"/>
                <a:ea typeface="Play"/>
                <a:cs typeface="Play"/>
                <a:sym typeface="Play"/>
              </a:rPr>
              <a:t>mRNA funding cuts</a:t>
            </a:r>
            <a:endParaRPr sz="1600" b="1" dirty="0">
              <a:solidFill>
                <a:schemeClr val="dk1"/>
              </a:solidFill>
              <a:latin typeface="Grandview Display" panose="020B0502040204020203" pitchFamily="34" charset="0"/>
              <a:ea typeface="Play"/>
              <a:cs typeface="Play"/>
              <a:sym typeface="Play"/>
            </a:endParaRPr>
          </a:p>
          <a:p>
            <a:pPr marL="457200" lvl="0" indent="-317500" algn="l" rtl="0">
              <a:lnSpc>
                <a:spcPct val="200000"/>
              </a:lnSpc>
              <a:spcBef>
                <a:spcPts val="0"/>
              </a:spcBef>
              <a:spcAft>
                <a:spcPts val="0"/>
              </a:spcAft>
              <a:buClr>
                <a:schemeClr val="dk1"/>
              </a:buClr>
              <a:buSzPts val="1400"/>
              <a:buFont typeface="Play"/>
              <a:buChar char="-"/>
            </a:pPr>
            <a:r>
              <a:rPr lang="en-US" sz="1600" b="1" dirty="0">
                <a:solidFill>
                  <a:schemeClr val="dk1"/>
                </a:solidFill>
                <a:latin typeface="Grandview Display" panose="020B0502040204020203" pitchFamily="34" charset="0"/>
                <a:ea typeface="Play"/>
                <a:cs typeface="Play"/>
                <a:sym typeface="Play"/>
              </a:rPr>
              <a:t>Support for disproven vaccine-autism research</a:t>
            </a:r>
            <a:endParaRPr sz="1600" b="1" dirty="0">
              <a:solidFill>
                <a:schemeClr val="dk1"/>
              </a:solidFill>
              <a:latin typeface="Grandview Display" panose="020B0502040204020203" pitchFamily="34" charset="0"/>
              <a:ea typeface="Play"/>
              <a:cs typeface="Play"/>
              <a:sym typeface="Play"/>
            </a:endParaRPr>
          </a:p>
          <a:p>
            <a:pPr marL="457200" lvl="0" indent="0" algn="l" rtl="0">
              <a:lnSpc>
                <a:spcPct val="200000"/>
              </a:lnSpc>
              <a:spcBef>
                <a:spcPts val="0"/>
              </a:spcBef>
              <a:spcAft>
                <a:spcPts val="0"/>
              </a:spcAft>
              <a:buNone/>
            </a:pPr>
            <a:endParaRPr b="1" dirty="0">
              <a:solidFill>
                <a:schemeClr val="dk1"/>
              </a:solidFill>
              <a:latin typeface="Play"/>
              <a:ea typeface="Play"/>
              <a:cs typeface="Play"/>
              <a:sym typeface="Play"/>
            </a:endParaRPr>
          </a:p>
        </p:txBody>
      </p:sp>
      <p:sp>
        <p:nvSpPr>
          <p:cNvPr id="138" name="Google Shape;138;p3"/>
          <p:cNvSpPr/>
          <p:nvPr/>
        </p:nvSpPr>
        <p:spPr>
          <a:xfrm>
            <a:off x="6306387" y="1255059"/>
            <a:ext cx="4653300" cy="2314051"/>
          </a:xfrm>
          <a:prstGeom prst="rect">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200000"/>
              </a:lnSpc>
              <a:spcBef>
                <a:spcPts val="0"/>
              </a:spcBef>
              <a:spcAft>
                <a:spcPts val="0"/>
              </a:spcAft>
              <a:buClr>
                <a:schemeClr val="dk1"/>
              </a:buClr>
              <a:buSzPts val="1100"/>
              <a:buFont typeface="Arial"/>
              <a:buNone/>
            </a:pPr>
            <a:r>
              <a:rPr lang="en-US" sz="1800" b="1" u="sng" dirty="0">
                <a:solidFill>
                  <a:srgbClr val="3C78D8"/>
                </a:solidFill>
                <a:latin typeface="Grandview Display" panose="020B0502040204020203" pitchFamily="34" charset="0"/>
                <a:ea typeface="Play"/>
                <a:cs typeface="Play"/>
                <a:sym typeface="Play"/>
              </a:rPr>
              <a:t>Policy Changes</a:t>
            </a:r>
            <a:endParaRPr sz="1800" b="1" u="sng" dirty="0">
              <a:solidFill>
                <a:srgbClr val="3C78D8"/>
              </a:solidFill>
              <a:latin typeface="Grandview Display" panose="020B0502040204020203" pitchFamily="34" charset="0"/>
              <a:ea typeface="Play"/>
              <a:cs typeface="Play"/>
              <a:sym typeface="Play"/>
            </a:endParaRPr>
          </a:p>
          <a:p>
            <a:pPr marL="457200" lvl="0" indent="-317500" algn="l" rtl="0">
              <a:lnSpc>
                <a:spcPct val="200000"/>
              </a:lnSpc>
              <a:spcBef>
                <a:spcPts val="0"/>
              </a:spcBef>
              <a:spcAft>
                <a:spcPts val="0"/>
              </a:spcAft>
              <a:buClr>
                <a:schemeClr val="dk1"/>
              </a:buClr>
              <a:buSzPts val="1400"/>
              <a:buFont typeface="Play"/>
              <a:buChar char="-"/>
            </a:pPr>
            <a:r>
              <a:rPr lang="en-US" sz="1600" b="1" dirty="0">
                <a:solidFill>
                  <a:schemeClr val="dk1"/>
                </a:solidFill>
                <a:latin typeface="Grandview Display" panose="020B0502040204020203" pitchFamily="34" charset="0"/>
                <a:ea typeface="Play"/>
                <a:cs typeface="Play"/>
                <a:sym typeface="Play"/>
              </a:rPr>
              <a:t>Childhood schedule revisions</a:t>
            </a:r>
            <a:endParaRPr sz="1600" b="1" dirty="0">
              <a:solidFill>
                <a:schemeClr val="dk1"/>
              </a:solidFill>
              <a:latin typeface="Grandview Display" panose="020B0502040204020203" pitchFamily="34" charset="0"/>
              <a:ea typeface="Play"/>
              <a:cs typeface="Play"/>
              <a:sym typeface="Play"/>
            </a:endParaRPr>
          </a:p>
          <a:p>
            <a:pPr marL="457200" lvl="0" indent="-317500" algn="l" rtl="0">
              <a:lnSpc>
                <a:spcPct val="200000"/>
              </a:lnSpc>
              <a:spcBef>
                <a:spcPts val="0"/>
              </a:spcBef>
              <a:spcAft>
                <a:spcPts val="0"/>
              </a:spcAft>
              <a:buClr>
                <a:schemeClr val="dk1"/>
              </a:buClr>
              <a:buSzPts val="1400"/>
              <a:buFont typeface="Play"/>
              <a:buChar char="-"/>
            </a:pPr>
            <a:r>
              <a:rPr lang="en-US" sz="1600" b="1" dirty="0">
                <a:solidFill>
                  <a:schemeClr val="dk1"/>
                </a:solidFill>
                <a:latin typeface="Grandview Display" panose="020B0502040204020203" pitchFamily="34" charset="0"/>
                <a:ea typeface="Play"/>
                <a:cs typeface="Play"/>
                <a:sym typeface="Play"/>
              </a:rPr>
              <a:t>Vaccine injury program restructuring</a:t>
            </a:r>
            <a:endParaRPr sz="1600" b="1" dirty="0">
              <a:solidFill>
                <a:schemeClr val="dk1"/>
              </a:solidFill>
              <a:latin typeface="Grandview Display" panose="020B0502040204020203" pitchFamily="34" charset="0"/>
              <a:ea typeface="Play"/>
              <a:cs typeface="Play"/>
              <a:sym typeface="Play"/>
            </a:endParaRPr>
          </a:p>
          <a:p>
            <a:pPr marL="457200" lvl="0" indent="-317500" algn="l" rtl="0">
              <a:lnSpc>
                <a:spcPct val="200000"/>
              </a:lnSpc>
              <a:spcBef>
                <a:spcPts val="0"/>
              </a:spcBef>
              <a:spcAft>
                <a:spcPts val="0"/>
              </a:spcAft>
              <a:buClr>
                <a:schemeClr val="dk1"/>
              </a:buClr>
              <a:buSzPts val="1400"/>
              <a:buFont typeface="Play"/>
              <a:buChar char="-"/>
            </a:pPr>
            <a:r>
              <a:rPr lang="en-US" sz="1600" b="1" dirty="0">
                <a:solidFill>
                  <a:schemeClr val="dk1"/>
                </a:solidFill>
                <a:latin typeface="Grandview Display" panose="020B0502040204020203" pitchFamily="34" charset="0"/>
                <a:ea typeface="Play"/>
                <a:cs typeface="Play"/>
                <a:sym typeface="Play"/>
              </a:rPr>
              <a:t>Vaccine approval policy changes</a:t>
            </a:r>
            <a:endParaRPr sz="1600" b="1" dirty="0">
              <a:solidFill>
                <a:schemeClr val="dk1"/>
              </a:solidFill>
              <a:latin typeface="Grandview Display" panose="020B0502040204020203" pitchFamily="34" charset="0"/>
              <a:ea typeface="Play"/>
              <a:cs typeface="Play"/>
              <a:sym typeface="Play"/>
            </a:endParaRPr>
          </a:p>
        </p:txBody>
      </p:sp>
      <p:sp>
        <p:nvSpPr>
          <p:cNvPr id="139" name="Google Shape;139;p3"/>
          <p:cNvSpPr/>
          <p:nvPr/>
        </p:nvSpPr>
        <p:spPr>
          <a:xfrm>
            <a:off x="6306387" y="3893574"/>
            <a:ext cx="4653300" cy="2771401"/>
          </a:xfrm>
          <a:prstGeom prst="rect">
            <a:avLst/>
          </a:prstGeom>
          <a:solidFill>
            <a:srgbClr val="FCE5C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200000"/>
              </a:lnSpc>
              <a:spcBef>
                <a:spcPts val="0"/>
              </a:spcBef>
              <a:spcAft>
                <a:spcPts val="0"/>
              </a:spcAft>
              <a:buClr>
                <a:schemeClr val="dk1"/>
              </a:buClr>
              <a:buSzPts val="1100"/>
              <a:buFont typeface="Arial"/>
              <a:buNone/>
            </a:pPr>
            <a:r>
              <a:rPr lang="en-US" sz="1800" b="1" u="sng" dirty="0">
                <a:solidFill>
                  <a:srgbClr val="B45F06"/>
                </a:solidFill>
                <a:latin typeface="Grandview Display" panose="020B0502040204020203" pitchFamily="34" charset="0"/>
                <a:ea typeface="Play"/>
                <a:cs typeface="Play"/>
                <a:sym typeface="Play"/>
              </a:rPr>
              <a:t>Global/Public Health Changes</a:t>
            </a:r>
            <a:endParaRPr sz="1800" b="1" u="sng" dirty="0">
              <a:solidFill>
                <a:srgbClr val="B45F06"/>
              </a:solidFill>
              <a:latin typeface="Grandview Display" panose="020B0502040204020203" pitchFamily="34" charset="0"/>
              <a:ea typeface="Play"/>
              <a:cs typeface="Play"/>
              <a:sym typeface="Play"/>
            </a:endParaRPr>
          </a:p>
          <a:p>
            <a:pPr marL="457200" lvl="0" indent="-317500" algn="l" rtl="0">
              <a:lnSpc>
                <a:spcPct val="200000"/>
              </a:lnSpc>
              <a:spcBef>
                <a:spcPts val="0"/>
              </a:spcBef>
              <a:spcAft>
                <a:spcPts val="0"/>
              </a:spcAft>
              <a:buClr>
                <a:schemeClr val="dk1"/>
              </a:buClr>
              <a:buSzPts val="1400"/>
              <a:buFont typeface="Play"/>
              <a:buChar char="-"/>
            </a:pPr>
            <a:r>
              <a:rPr lang="en-US" sz="1600" b="1" dirty="0">
                <a:solidFill>
                  <a:schemeClr val="dk1"/>
                </a:solidFill>
                <a:latin typeface="Grandview Display" panose="020B0502040204020203" pitchFamily="34" charset="0"/>
                <a:ea typeface="Play"/>
                <a:cs typeface="Play"/>
                <a:sym typeface="Play"/>
              </a:rPr>
              <a:t>USAID reductions</a:t>
            </a:r>
            <a:endParaRPr sz="1600" b="1" dirty="0">
              <a:solidFill>
                <a:schemeClr val="dk1"/>
              </a:solidFill>
              <a:latin typeface="Grandview Display" panose="020B0502040204020203" pitchFamily="34" charset="0"/>
              <a:ea typeface="Play"/>
              <a:cs typeface="Play"/>
              <a:sym typeface="Play"/>
            </a:endParaRPr>
          </a:p>
          <a:p>
            <a:pPr marL="457200" lvl="0" indent="-317500" algn="l" rtl="0">
              <a:lnSpc>
                <a:spcPct val="200000"/>
              </a:lnSpc>
              <a:spcBef>
                <a:spcPts val="0"/>
              </a:spcBef>
              <a:spcAft>
                <a:spcPts val="0"/>
              </a:spcAft>
              <a:buClr>
                <a:schemeClr val="dk1"/>
              </a:buClr>
              <a:buSzPts val="1400"/>
              <a:buFont typeface="Play"/>
              <a:buChar char="-"/>
            </a:pPr>
            <a:r>
              <a:rPr lang="en-US" sz="1600" b="1" dirty="0">
                <a:solidFill>
                  <a:schemeClr val="dk1"/>
                </a:solidFill>
                <a:latin typeface="Grandview Display" panose="020B0502040204020203" pitchFamily="34" charset="0"/>
                <a:ea typeface="Play"/>
                <a:cs typeface="Play"/>
                <a:sym typeface="Play"/>
              </a:rPr>
              <a:t>Weakened outbreak identification and coordination</a:t>
            </a:r>
            <a:endParaRPr sz="1600" b="1" dirty="0">
              <a:solidFill>
                <a:schemeClr val="dk1"/>
              </a:solidFill>
              <a:latin typeface="Grandview Display" panose="020B0502040204020203" pitchFamily="34" charset="0"/>
              <a:ea typeface="Play"/>
              <a:cs typeface="Play"/>
              <a:sym typeface="Play"/>
            </a:endParaRPr>
          </a:p>
          <a:p>
            <a:pPr marL="457200" lvl="0" indent="0" algn="l" rtl="0">
              <a:lnSpc>
                <a:spcPct val="200000"/>
              </a:lnSpc>
              <a:spcBef>
                <a:spcPts val="0"/>
              </a:spcBef>
              <a:spcAft>
                <a:spcPts val="0"/>
              </a:spcAft>
              <a:buNone/>
            </a:pPr>
            <a:endParaRPr b="1" dirty="0">
              <a:solidFill>
                <a:schemeClr val="dk1"/>
              </a:solidFill>
              <a:latin typeface="Play"/>
              <a:ea typeface="Play"/>
              <a:cs typeface="Play"/>
              <a:sym typeface="Play"/>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pic>
        <p:nvPicPr>
          <p:cNvPr id="144" name="Google Shape;144;p4"/>
          <p:cNvPicPr preferRelativeResize="0">
            <a:picLocks noGrp="1"/>
          </p:cNvPicPr>
          <p:nvPr>
            <p:ph type="body" idx="1"/>
          </p:nvPr>
        </p:nvPicPr>
        <p:blipFill rotWithShape="1">
          <a:blip r:embed="rId3">
            <a:alphaModFix/>
          </a:blip>
          <a:srcRect/>
          <a:stretch/>
        </p:blipFill>
        <p:spPr>
          <a:xfrm>
            <a:off x="1061015" y="1528362"/>
            <a:ext cx="10521387" cy="4288616"/>
          </a:xfrm>
          <a:prstGeom prst="rect">
            <a:avLst/>
          </a:prstGeom>
          <a:noFill/>
          <a:ln>
            <a:noFill/>
          </a:ln>
        </p:spPr>
      </p:pic>
      <p:sp>
        <p:nvSpPr>
          <p:cNvPr id="145" name="Google Shape;145;p4"/>
          <p:cNvSpPr txBox="1"/>
          <p:nvPr/>
        </p:nvSpPr>
        <p:spPr>
          <a:xfrm>
            <a:off x="578734" y="219919"/>
            <a:ext cx="10521386"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i="0" u="none" strike="noStrike" cap="none" dirty="0">
                <a:solidFill>
                  <a:schemeClr val="dk1"/>
                </a:solidFill>
                <a:latin typeface="Grandview Display" panose="020B0502040204020203" pitchFamily="34" charset="0"/>
                <a:ea typeface="Play"/>
                <a:cs typeface="Play"/>
                <a:sym typeface="Play"/>
              </a:rPr>
              <a:t>Current U.S. HHS Vaccines and Immunization Page</a:t>
            </a:r>
            <a:endParaRPr dirty="0">
              <a:latin typeface="Grandview Display" panose="020B0502040204020203" pitchFamily="34" charset="0"/>
            </a:endParaRPr>
          </a:p>
        </p:txBody>
      </p:sp>
      <p:sp>
        <p:nvSpPr>
          <p:cNvPr id="146" name="Google Shape;146;p4"/>
          <p:cNvSpPr txBox="1"/>
          <p:nvPr/>
        </p:nvSpPr>
        <p:spPr>
          <a:xfrm>
            <a:off x="-191657374" y="6482474"/>
            <a:ext cx="397685488" cy="22383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00" b="0" i="0" u="none" strike="noStrike" cap="none" dirty="0">
                <a:solidFill>
                  <a:schemeClr val="dk1"/>
                </a:solidFill>
                <a:latin typeface="Play"/>
                <a:ea typeface="Play"/>
                <a:cs typeface="Play"/>
                <a:sym typeface="Play"/>
              </a:rPr>
              <a:t>U.S. Dep’t. of Health &amp; Human Srvs., Vaccines and Immunizations, https://www.hhs.gov/vaccines/index.html</a:t>
            </a:r>
            <a:endParaRPr dirty="0"/>
          </a:p>
        </p:txBody>
      </p:sp>
      <p:sp>
        <p:nvSpPr>
          <p:cNvPr id="147" name="Google Shape;147;p4"/>
          <p:cNvSpPr txBox="1"/>
          <p:nvPr/>
        </p:nvSpPr>
        <p:spPr>
          <a:xfrm>
            <a:off x="7704666" y="5816978"/>
            <a:ext cx="2912533" cy="4000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i="0" u="none" strike="noStrike" cap="none" dirty="0">
                <a:solidFill>
                  <a:schemeClr val="accent1"/>
                </a:solidFill>
                <a:latin typeface="Grandview Display" panose="020B0502040204020203" pitchFamily="34" charset="0"/>
                <a:ea typeface="Play"/>
                <a:cs typeface="Play"/>
                <a:sym typeface="Play"/>
              </a:rPr>
              <a:t>Link no longer works</a:t>
            </a:r>
            <a:endParaRPr sz="2000" b="1" dirty="0">
              <a:solidFill>
                <a:schemeClr val="accent1"/>
              </a:solidFill>
              <a:latin typeface="Grandview Display" panose="020B0502040204020203" pitchFamily="34" charset="0"/>
            </a:endParaRPr>
          </a:p>
        </p:txBody>
      </p:sp>
      <p:cxnSp>
        <p:nvCxnSpPr>
          <p:cNvPr id="148" name="Google Shape;148;p4"/>
          <p:cNvCxnSpPr/>
          <p:nvPr/>
        </p:nvCxnSpPr>
        <p:spPr>
          <a:xfrm rot="5400000">
            <a:off x="9582105" y="5522317"/>
            <a:ext cx="762000" cy="249900"/>
          </a:xfrm>
          <a:prstGeom prst="bentConnector3">
            <a:avLst>
              <a:gd name="adj1" fmla="val 50000"/>
            </a:avLst>
          </a:prstGeom>
          <a:noFill/>
          <a:ln w="9525" cap="flat" cmpd="sng">
            <a:solidFill>
              <a:schemeClr val="accent1"/>
            </a:solidFill>
            <a:prstDash val="solid"/>
            <a:miter lim="8000"/>
            <a:headEnd type="triangle" w="med" len="med"/>
            <a:tailEnd type="triangle" w="med" len="med"/>
          </a:ln>
        </p:spPr>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5"/>
          <p:cNvSpPr txBox="1">
            <a:spLocks noGrp="1"/>
          </p:cNvSpPr>
          <p:nvPr>
            <p:ph type="title"/>
          </p:nvPr>
        </p:nvSpPr>
        <p:spPr>
          <a:xfrm>
            <a:off x="394447" y="1165412"/>
            <a:ext cx="8147984" cy="14358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ct val="100000"/>
              <a:buFont typeface="Play"/>
              <a:buNone/>
            </a:pPr>
            <a:r>
              <a:rPr lang="en-US" sz="3600" dirty="0">
                <a:latin typeface="Grandview Display" panose="020B0502040204020203" pitchFamily="34" charset="0"/>
              </a:rPr>
              <a:t>Essentially Labeling Vaccines as Low-Value or No-Value Care.  </a:t>
            </a:r>
            <a:endParaRPr sz="3600" dirty="0">
              <a:latin typeface="Grandview Display" panose="020B0502040204020203" pitchFamily="34" charset="0"/>
            </a:endParaRPr>
          </a:p>
        </p:txBody>
      </p:sp>
      <p:grpSp>
        <p:nvGrpSpPr>
          <p:cNvPr id="154" name="Google Shape;154;p5"/>
          <p:cNvGrpSpPr/>
          <p:nvPr/>
        </p:nvGrpSpPr>
        <p:grpSpPr>
          <a:xfrm>
            <a:off x="663388" y="2438401"/>
            <a:ext cx="10897947" cy="3254188"/>
            <a:chOff x="0" y="384742"/>
            <a:chExt cx="10890927" cy="2268376"/>
          </a:xfrm>
        </p:grpSpPr>
        <p:sp>
          <p:nvSpPr>
            <p:cNvPr id="155" name="Google Shape;155;p5"/>
            <p:cNvSpPr/>
            <p:nvPr/>
          </p:nvSpPr>
          <p:spPr>
            <a:xfrm>
              <a:off x="0" y="384742"/>
              <a:ext cx="3063073" cy="1945051"/>
            </a:xfrm>
            <a:prstGeom prst="roundRect">
              <a:avLst>
                <a:gd name="adj" fmla="val 10000"/>
              </a:avLst>
            </a:prstGeom>
            <a:solidFill>
              <a:schemeClr val="accent1"/>
            </a:solidFill>
            <a:ln w="12700" cap="flat" cmpd="sng">
              <a:solidFill>
                <a:schemeClr val="lt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156;p5"/>
            <p:cNvSpPr/>
            <p:nvPr/>
          </p:nvSpPr>
          <p:spPr>
            <a:xfrm>
              <a:off x="340341" y="708067"/>
              <a:ext cx="3063073" cy="1945051"/>
            </a:xfrm>
            <a:prstGeom prst="roundRect">
              <a:avLst>
                <a:gd name="adj" fmla="val 10000"/>
              </a:avLst>
            </a:prstGeom>
            <a:solidFill>
              <a:schemeClr val="lt1">
                <a:alpha val="90196"/>
              </a:schemeClr>
            </a:solidFill>
            <a:ln w="12700" cap="flat" cmpd="sng">
              <a:solidFill>
                <a:schemeClr val="accent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157;p5"/>
            <p:cNvSpPr txBox="1"/>
            <p:nvPr/>
          </p:nvSpPr>
          <p:spPr>
            <a:xfrm>
              <a:off x="397310" y="765036"/>
              <a:ext cx="2949135" cy="1831113"/>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dk1"/>
                </a:buClr>
                <a:buSzPts val="2400"/>
                <a:buFont typeface="Play"/>
                <a:buNone/>
              </a:pPr>
              <a:r>
                <a:rPr lang="en-US" sz="2800" dirty="0">
                  <a:solidFill>
                    <a:schemeClr val="dk1"/>
                  </a:solidFill>
                  <a:latin typeface="Grandview Display" panose="020B0502040204020203" pitchFamily="34" charset="0"/>
                  <a:ea typeface="Play"/>
                  <a:cs typeface="Play"/>
                  <a:sym typeface="Play"/>
                </a:rPr>
                <a:t>Most vaccines are not 100% effective at preventing illness.</a:t>
              </a:r>
              <a:endParaRPr sz="2800" dirty="0">
                <a:latin typeface="Grandview Display" panose="020B0502040204020203" pitchFamily="34" charset="0"/>
              </a:endParaRPr>
            </a:p>
          </p:txBody>
        </p:sp>
        <p:sp>
          <p:nvSpPr>
            <p:cNvPr id="158" name="Google Shape;158;p5"/>
            <p:cNvSpPr/>
            <p:nvPr/>
          </p:nvSpPr>
          <p:spPr>
            <a:xfrm>
              <a:off x="3743756" y="384742"/>
              <a:ext cx="3063073" cy="1945051"/>
            </a:xfrm>
            <a:prstGeom prst="roundRect">
              <a:avLst>
                <a:gd name="adj" fmla="val 10000"/>
              </a:avLst>
            </a:prstGeom>
            <a:solidFill>
              <a:schemeClr val="accent1"/>
            </a:solidFill>
            <a:ln w="12700" cap="flat" cmpd="sng">
              <a:solidFill>
                <a:schemeClr val="lt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159;p5"/>
            <p:cNvSpPr/>
            <p:nvPr/>
          </p:nvSpPr>
          <p:spPr>
            <a:xfrm>
              <a:off x="4084097" y="708067"/>
              <a:ext cx="3063073" cy="1945051"/>
            </a:xfrm>
            <a:prstGeom prst="roundRect">
              <a:avLst>
                <a:gd name="adj" fmla="val 10000"/>
              </a:avLst>
            </a:prstGeom>
            <a:solidFill>
              <a:schemeClr val="lt1">
                <a:alpha val="90196"/>
              </a:schemeClr>
            </a:solidFill>
            <a:ln w="12700" cap="flat" cmpd="sng">
              <a:solidFill>
                <a:schemeClr val="accent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160;p5"/>
            <p:cNvSpPr txBox="1"/>
            <p:nvPr/>
          </p:nvSpPr>
          <p:spPr>
            <a:xfrm>
              <a:off x="4141066" y="765036"/>
              <a:ext cx="2949135" cy="1831113"/>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dk1"/>
                </a:buClr>
                <a:buSzPts val="2400"/>
                <a:buFont typeface="Play"/>
                <a:buNone/>
              </a:pPr>
              <a:r>
                <a:rPr lang="en-US" sz="2400" dirty="0">
                  <a:solidFill>
                    <a:schemeClr val="dk1"/>
                  </a:solidFill>
                  <a:latin typeface="Grandview Display" panose="020B0502040204020203" pitchFamily="34" charset="0"/>
                  <a:ea typeface="Play"/>
                  <a:cs typeface="Play"/>
                  <a:sym typeface="Play"/>
                </a:rPr>
                <a:t>But most vaccines substantially reduce illness severity, hospitalization, fatality.</a:t>
              </a:r>
              <a:endParaRPr dirty="0">
                <a:latin typeface="Grandview Display" panose="020B0502040204020203" pitchFamily="34" charset="0"/>
              </a:endParaRPr>
            </a:p>
          </p:txBody>
        </p:sp>
        <p:sp>
          <p:nvSpPr>
            <p:cNvPr id="161" name="Google Shape;161;p5"/>
            <p:cNvSpPr/>
            <p:nvPr/>
          </p:nvSpPr>
          <p:spPr>
            <a:xfrm>
              <a:off x="7487513" y="384742"/>
              <a:ext cx="3063073" cy="1945051"/>
            </a:xfrm>
            <a:prstGeom prst="roundRect">
              <a:avLst>
                <a:gd name="adj" fmla="val 10000"/>
              </a:avLst>
            </a:prstGeom>
            <a:solidFill>
              <a:schemeClr val="accent1"/>
            </a:solidFill>
            <a:ln w="12700" cap="flat" cmpd="sng">
              <a:solidFill>
                <a:schemeClr val="lt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162;p5"/>
            <p:cNvSpPr/>
            <p:nvPr/>
          </p:nvSpPr>
          <p:spPr>
            <a:xfrm>
              <a:off x="7827854" y="708067"/>
              <a:ext cx="3063073" cy="1945051"/>
            </a:xfrm>
            <a:prstGeom prst="roundRect">
              <a:avLst>
                <a:gd name="adj" fmla="val 10000"/>
              </a:avLst>
            </a:prstGeom>
            <a:solidFill>
              <a:schemeClr val="lt1">
                <a:alpha val="90196"/>
              </a:schemeClr>
            </a:solidFill>
            <a:ln w="12700" cap="flat" cmpd="sng">
              <a:solidFill>
                <a:schemeClr val="accent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163;p5"/>
            <p:cNvSpPr txBox="1"/>
            <p:nvPr/>
          </p:nvSpPr>
          <p:spPr>
            <a:xfrm>
              <a:off x="7884823" y="765036"/>
              <a:ext cx="2949135" cy="1831113"/>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dk1"/>
                </a:buClr>
                <a:buSzPts val="2400"/>
                <a:buFont typeface="Play"/>
                <a:buNone/>
              </a:pPr>
              <a:r>
                <a:rPr lang="en-US" sz="2400" dirty="0">
                  <a:solidFill>
                    <a:schemeClr val="dk1"/>
                  </a:solidFill>
                  <a:latin typeface="Grandview Display" panose="020B0502040204020203" pitchFamily="34" charset="0"/>
                  <a:ea typeface="Play"/>
                  <a:cs typeface="Play"/>
                  <a:sym typeface="Play"/>
                </a:rPr>
                <a:t>And while many vaccines have side effects, these are less serious than the disease</a:t>
              </a:r>
              <a:endParaRPr dirty="0">
                <a:latin typeface="Grandview Display" panose="020B0502040204020203" pitchFamily="34" charset="0"/>
              </a:endParaRPr>
            </a:p>
          </p:txBody>
        </p:sp>
      </p:grpSp>
      <p:sp>
        <p:nvSpPr>
          <p:cNvPr id="164" name="Google Shape;164;p5"/>
          <p:cNvSpPr txBox="1"/>
          <p:nvPr/>
        </p:nvSpPr>
        <p:spPr>
          <a:xfrm>
            <a:off x="394448" y="5952564"/>
            <a:ext cx="10628498"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dirty="0">
                <a:solidFill>
                  <a:schemeClr val="dk1"/>
                </a:solidFill>
                <a:latin typeface="Grandview Display" panose="020B0502040204020203" pitchFamily="34" charset="0"/>
                <a:ea typeface="Play"/>
                <a:cs typeface="Play"/>
                <a:sym typeface="Play"/>
              </a:rPr>
              <a:t>Uche Blackstock, </a:t>
            </a:r>
            <a:r>
              <a:rPr lang="en-US" sz="1000" i="1" dirty="0">
                <a:solidFill>
                  <a:schemeClr val="dk1"/>
                </a:solidFill>
                <a:latin typeface="Grandview Display" panose="020B0502040204020203" pitchFamily="34" charset="0"/>
                <a:ea typeface="Play"/>
                <a:cs typeface="Play"/>
                <a:sym typeface="Play"/>
              </a:rPr>
              <a:t>The Dangers of RFK Jr’s.  Unscientific Vaccine Schedule</a:t>
            </a:r>
            <a:r>
              <a:rPr lang="en-US" sz="1000" dirty="0">
                <a:solidFill>
                  <a:schemeClr val="dk1"/>
                </a:solidFill>
                <a:latin typeface="Grandview Display" panose="020B0502040204020203" pitchFamily="34" charset="0"/>
                <a:ea typeface="Play"/>
                <a:cs typeface="Play"/>
                <a:sym typeface="Play"/>
              </a:rPr>
              <a:t>, Time (Jan. 8, 2026),</a:t>
            </a:r>
            <a:r>
              <a:rPr lang="en-US" sz="1000" u="sng" dirty="0">
                <a:solidFill>
                  <a:schemeClr val="dk1"/>
                </a:solidFill>
                <a:latin typeface="Grandview Display" panose="020B0502040204020203" pitchFamily="34" charset="0"/>
                <a:ea typeface="Play"/>
                <a:cs typeface="Play"/>
                <a:sym typeface="Play"/>
              </a:rPr>
              <a:t>;</a:t>
            </a:r>
            <a:endParaRPr sz="1000" dirty="0">
              <a:solidFill>
                <a:schemeClr val="dk1"/>
              </a:solidFill>
              <a:latin typeface="Grandview Display" panose="020B0502040204020203" pitchFamily="34" charset="0"/>
              <a:ea typeface="Play"/>
              <a:cs typeface="Play"/>
              <a:sym typeface="Play"/>
            </a:endParaRPr>
          </a:p>
          <a:p>
            <a:pPr marL="0" marR="0" lvl="0" indent="0" algn="l" rtl="0">
              <a:spcBef>
                <a:spcPts val="0"/>
              </a:spcBef>
              <a:spcAft>
                <a:spcPts val="0"/>
              </a:spcAft>
              <a:buNone/>
            </a:pPr>
            <a:r>
              <a:rPr lang="en-US" sz="1000" dirty="0">
                <a:solidFill>
                  <a:schemeClr val="dk1"/>
                </a:solidFill>
                <a:latin typeface="Grandview Display" panose="020B0502040204020203" pitchFamily="34" charset="0"/>
                <a:ea typeface="Play"/>
                <a:cs typeface="Play"/>
                <a:sym typeface="Play"/>
              </a:rPr>
              <a:t>Cecelia Smith-Schoenwalder, </a:t>
            </a:r>
            <a:r>
              <a:rPr lang="en-US" sz="1000" i="1" dirty="0">
                <a:solidFill>
                  <a:schemeClr val="dk1"/>
                </a:solidFill>
                <a:latin typeface="Grandview Display" panose="020B0502040204020203" pitchFamily="34" charset="0"/>
                <a:ea typeface="Play"/>
                <a:cs typeface="Play"/>
                <a:sym typeface="Play"/>
              </a:rPr>
              <a:t>How RFK Jr. Is Influencing America's Vaccine Playbook</a:t>
            </a:r>
            <a:r>
              <a:rPr lang="en-US" sz="1000" dirty="0">
                <a:solidFill>
                  <a:schemeClr val="dk1"/>
                </a:solidFill>
                <a:latin typeface="Grandview Display" panose="020B0502040204020203" pitchFamily="34" charset="0"/>
                <a:ea typeface="Play"/>
                <a:cs typeface="Play"/>
                <a:sym typeface="Play"/>
              </a:rPr>
              <a:t>, U.S. News &amp; World Report (May 6, 2026), https://www.usnews.com/news/health-news/articles/calling-the-shots-tracking-robert-f-kennedy-jr-s-moves-on-vaccines</a:t>
            </a:r>
            <a:endParaRPr dirty="0">
              <a:latin typeface="Grandview Display" panose="020B0502040204020203" pitchFamily="34" charset="0"/>
            </a:endParaRPr>
          </a:p>
          <a:p>
            <a:pPr marL="0" marR="0" lvl="0" indent="0" algn="ctr" rtl="0">
              <a:spcBef>
                <a:spcPts val="0"/>
              </a:spcBef>
              <a:spcAft>
                <a:spcPts val="0"/>
              </a:spcAft>
              <a:buNone/>
            </a:pPr>
            <a:endParaRPr sz="1000" dirty="0">
              <a:solidFill>
                <a:schemeClr val="dk1"/>
              </a:solidFill>
              <a:latin typeface="Play"/>
              <a:ea typeface="Play"/>
              <a:cs typeface="Play"/>
              <a:sym typeface="Play"/>
            </a:endParaRPr>
          </a:p>
        </p:txBody>
      </p:sp>
      <p:pic>
        <p:nvPicPr>
          <p:cNvPr id="3" name="Picture 2">
            <a:extLst>
              <a:ext uri="{FF2B5EF4-FFF2-40B4-BE49-F238E27FC236}">
                <a16:creationId xmlns:a16="http://schemas.microsoft.com/office/drawing/2014/main" id="{6608B68A-9261-799C-9AED-8BA28D89EDB3}"/>
              </a:ext>
            </a:extLst>
          </p:cNvPr>
          <p:cNvPicPr>
            <a:picLocks noChangeAspect="1"/>
          </p:cNvPicPr>
          <p:nvPr/>
        </p:nvPicPr>
        <p:blipFill>
          <a:blip r:embed="rId3"/>
          <a:stretch>
            <a:fillRect/>
          </a:stretch>
        </p:blipFill>
        <p:spPr>
          <a:xfrm>
            <a:off x="8713694" y="511661"/>
            <a:ext cx="2847641" cy="1594679"/>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6"/>
          <p:cNvSpPr txBox="1">
            <a:spLocks noGrp="1"/>
          </p:cNvSpPr>
          <p:nvPr>
            <p:ph type="title"/>
          </p:nvPr>
        </p:nvSpPr>
        <p:spPr>
          <a:xfrm>
            <a:off x="640079" y="196447"/>
            <a:ext cx="10890929" cy="2272434"/>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Clr>
                <a:schemeClr val="dk1"/>
              </a:buClr>
              <a:buSzPts val="4000"/>
              <a:buFont typeface="Play"/>
              <a:buNone/>
            </a:pPr>
            <a:r>
              <a:rPr lang="en-US" dirty="0">
                <a:latin typeface="Grandview Display" panose="020B0502040204020203" pitchFamily="34" charset="0"/>
              </a:rPr>
              <a:t>What is the Low Value/No Value Care Movement?</a:t>
            </a:r>
            <a:endParaRPr dirty="0">
              <a:latin typeface="Grandview Display" panose="020B0502040204020203" pitchFamily="34" charset="0"/>
            </a:endParaRPr>
          </a:p>
        </p:txBody>
      </p:sp>
      <p:grpSp>
        <p:nvGrpSpPr>
          <p:cNvPr id="171" name="Google Shape;171;p6"/>
          <p:cNvGrpSpPr/>
          <p:nvPr/>
        </p:nvGrpSpPr>
        <p:grpSpPr>
          <a:xfrm>
            <a:off x="643208" y="1722063"/>
            <a:ext cx="10680422" cy="3141300"/>
            <a:chOff x="3130" y="519796"/>
            <a:chExt cx="10680422" cy="3141300"/>
          </a:xfrm>
        </p:grpSpPr>
        <p:sp>
          <p:nvSpPr>
            <p:cNvPr id="172" name="Google Shape;172;p6"/>
            <p:cNvSpPr/>
            <p:nvPr/>
          </p:nvSpPr>
          <p:spPr>
            <a:xfrm>
              <a:off x="3130" y="519796"/>
              <a:ext cx="3141300" cy="3141300"/>
            </a:xfrm>
            <a:prstGeom prst="ellipse">
              <a:avLst/>
            </a:prstGeom>
            <a:solidFill>
              <a:srgbClr val="BE8ECF">
                <a:alpha val="50196"/>
              </a:srgbClr>
            </a:solidFill>
            <a:ln w="12700" cap="flat" cmpd="sng">
              <a:solidFill>
                <a:schemeClr val="lt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173;p6"/>
            <p:cNvSpPr txBox="1"/>
            <p:nvPr/>
          </p:nvSpPr>
          <p:spPr>
            <a:xfrm>
              <a:off x="463163" y="979829"/>
              <a:ext cx="2221234" cy="2221234"/>
            </a:xfrm>
            <a:prstGeom prst="rect">
              <a:avLst/>
            </a:prstGeom>
            <a:noFill/>
            <a:ln>
              <a:noFill/>
            </a:ln>
          </p:spPr>
          <p:txBody>
            <a:bodyPr spcFirstLastPara="1" wrap="square" lIns="172875" tIns="33000" rIns="172875" bIns="33000" anchor="ctr" anchorCtr="0">
              <a:noAutofit/>
            </a:bodyPr>
            <a:lstStyle/>
            <a:p>
              <a:pPr marL="0" marR="0" lvl="0" indent="0" algn="ctr" rtl="0">
                <a:lnSpc>
                  <a:spcPct val="90000"/>
                </a:lnSpc>
                <a:spcBef>
                  <a:spcPts val="0"/>
                </a:spcBef>
                <a:spcAft>
                  <a:spcPts val="0"/>
                </a:spcAft>
                <a:buClr>
                  <a:schemeClr val="dk1"/>
                </a:buClr>
                <a:buSzPts val="2600"/>
                <a:buFont typeface="Play"/>
                <a:buNone/>
              </a:pPr>
              <a:r>
                <a:rPr lang="en-US" sz="2600" dirty="0">
                  <a:solidFill>
                    <a:schemeClr val="dk1"/>
                  </a:solidFill>
                  <a:latin typeface="Grandview Display" panose="020B0502040204020203" pitchFamily="34" charset="0"/>
                  <a:ea typeface="Play"/>
                  <a:cs typeface="Play"/>
                  <a:sym typeface="Play"/>
                </a:rPr>
                <a:t>Little to no benefit</a:t>
              </a:r>
              <a:endParaRPr dirty="0">
                <a:latin typeface="Grandview Display" panose="020B0502040204020203" pitchFamily="34" charset="0"/>
              </a:endParaRPr>
            </a:p>
          </p:txBody>
        </p:sp>
        <p:sp>
          <p:nvSpPr>
            <p:cNvPr id="174" name="Google Shape;174;p6"/>
            <p:cNvSpPr/>
            <p:nvPr/>
          </p:nvSpPr>
          <p:spPr>
            <a:xfrm>
              <a:off x="2516171" y="519796"/>
              <a:ext cx="3141300" cy="3141300"/>
            </a:xfrm>
            <a:prstGeom prst="ellipse">
              <a:avLst/>
            </a:prstGeom>
            <a:solidFill>
              <a:srgbClr val="74C2DC">
                <a:alpha val="50196"/>
              </a:srgbClr>
            </a:solidFill>
            <a:ln w="12700" cap="flat" cmpd="sng">
              <a:solidFill>
                <a:schemeClr val="lt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175;p6"/>
            <p:cNvSpPr txBox="1"/>
            <p:nvPr/>
          </p:nvSpPr>
          <p:spPr>
            <a:xfrm>
              <a:off x="2976204" y="979829"/>
              <a:ext cx="2221234" cy="2221234"/>
            </a:xfrm>
            <a:prstGeom prst="rect">
              <a:avLst/>
            </a:prstGeom>
            <a:noFill/>
            <a:ln>
              <a:noFill/>
            </a:ln>
          </p:spPr>
          <p:txBody>
            <a:bodyPr spcFirstLastPara="1" wrap="square" lIns="172875" tIns="33000" rIns="172875" bIns="33000" anchor="ctr" anchorCtr="0">
              <a:noAutofit/>
            </a:bodyPr>
            <a:lstStyle/>
            <a:p>
              <a:pPr marL="0" marR="0" lvl="0" indent="0" algn="ctr" rtl="0">
                <a:lnSpc>
                  <a:spcPct val="90000"/>
                </a:lnSpc>
                <a:spcBef>
                  <a:spcPts val="0"/>
                </a:spcBef>
                <a:spcAft>
                  <a:spcPts val="0"/>
                </a:spcAft>
                <a:buClr>
                  <a:schemeClr val="dk1"/>
                </a:buClr>
                <a:buSzPts val="2600"/>
                <a:buFont typeface="Play"/>
                <a:buNone/>
              </a:pPr>
              <a:r>
                <a:rPr lang="en-US" sz="2600" dirty="0">
                  <a:solidFill>
                    <a:schemeClr val="dk1"/>
                  </a:solidFill>
                  <a:latin typeface="Grandview Display" panose="020B0502040204020203" pitchFamily="34" charset="0"/>
                  <a:ea typeface="Play"/>
                  <a:cs typeface="Play"/>
                  <a:sym typeface="Play"/>
                </a:rPr>
                <a:t>Potential to cause harm</a:t>
              </a:r>
              <a:endParaRPr dirty="0">
                <a:latin typeface="Grandview Display" panose="020B0502040204020203" pitchFamily="34" charset="0"/>
              </a:endParaRPr>
            </a:p>
          </p:txBody>
        </p:sp>
        <p:sp>
          <p:nvSpPr>
            <p:cNvPr id="176" name="Google Shape;176;p6"/>
            <p:cNvSpPr/>
            <p:nvPr/>
          </p:nvSpPr>
          <p:spPr>
            <a:xfrm>
              <a:off x="5029211" y="519796"/>
              <a:ext cx="3141300" cy="3141300"/>
            </a:xfrm>
            <a:prstGeom prst="ellipse">
              <a:avLst/>
            </a:prstGeom>
            <a:solidFill>
              <a:srgbClr val="7AEB58">
                <a:alpha val="50196"/>
              </a:srgbClr>
            </a:solidFill>
            <a:ln w="12700" cap="flat" cmpd="sng">
              <a:solidFill>
                <a:schemeClr val="lt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177;p6"/>
            <p:cNvSpPr txBox="1"/>
            <p:nvPr/>
          </p:nvSpPr>
          <p:spPr>
            <a:xfrm>
              <a:off x="5489244" y="979829"/>
              <a:ext cx="2221234" cy="2221234"/>
            </a:xfrm>
            <a:prstGeom prst="rect">
              <a:avLst/>
            </a:prstGeom>
            <a:noFill/>
            <a:ln>
              <a:noFill/>
            </a:ln>
          </p:spPr>
          <p:txBody>
            <a:bodyPr spcFirstLastPara="1" wrap="square" lIns="172875" tIns="33000" rIns="172875" bIns="33000" anchor="ctr" anchorCtr="0">
              <a:noAutofit/>
            </a:bodyPr>
            <a:lstStyle/>
            <a:p>
              <a:pPr marL="0" marR="0" lvl="0" indent="0" algn="ctr" rtl="0">
                <a:lnSpc>
                  <a:spcPct val="90000"/>
                </a:lnSpc>
                <a:spcBef>
                  <a:spcPts val="0"/>
                </a:spcBef>
                <a:spcAft>
                  <a:spcPts val="0"/>
                </a:spcAft>
                <a:buClr>
                  <a:schemeClr val="dk1"/>
                </a:buClr>
                <a:buSzPts val="2600"/>
                <a:buFont typeface="Play"/>
                <a:buNone/>
              </a:pPr>
              <a:r>
                <a:rPr lang="en-US" sz="2600" dirty="0">
                  <a:solidFill>
                    <a:schemeClr val="dk1"/>
                  </a:solidFill>
                  <a:latin typeface="Grandview Display" panose="020B0502040204020203" pitchFamily="34" charset="0"/>
                  <a:ea typeface="Play"/>
                  <a:cs typeface="Play"/>
                  <a:sym typeface="Play"/>
                </a:rPr>
                <a:t>Waste limited resources</a:t>
              </a:r>
              <a:endParaRPr dirty="0">
                <a:latin typeface="Grandview Display" panose="020B0502040204020203" pitchFamily="34" charset="0"/>
              </a:endParaRPr>
            </a:p>
          </p:txBody>
        </p:sp>
        <p:sp>
          <p:nvSpPr>
            <p:cNvPr id="178" name="Google Shape;178;p6"/>
            <p:cNvSpPr/>
            <p:nvPr/>
          </p:nvSpPr>
          <p:spPr>
            <a:xfrm>
              <a:off x="7542252" y="519796"/>
              <a:ext cx="3141300" cy="3141300"/>
            </a:xfrm>
            <a:prstGeom prst="ellipse">
              <a:avLst/>
            </a:prstGeom>
            <a:solidFill>
              <a:srgbClr val="FC703B">
                <a:alpha val="50196"/>
              </a:srgbClr>
            </a:solidFill>
            <a:ln w="12700" cap="flat" cmpd="sng">
              <a:solidFill>
                <a:schemeClr val="lt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179;p6"/>
            <p:cNvSpPr txBox="1"/>
            <p:nvPr/>
          </p:nvSpPr>
          <p:spPr>
            <a:xfrm>
              <a:off x="8002285" y="979829"/>
              <a:ext cx="2221234" cy="2221234"/>
            </a:xfrm>
            <a:prstGeom prst="rect">
              <a:avLst/>
            </a:prstGeom>
            <a:noFill/>
            <a:ln>
              <a:noFill/>
            </a:ln>
          </p:spPr>
          <p:txBody>
            <a:bodyPr spcFirstLastPara="1" wrap="square" lIns="172875" tIns="33000" rIns="172875" bIns="33000" anchor="ctr" anchorCtr="0">
              <a:noAutofit/>
            </a:bodyPr>
            <a:lstStyle/>
            <a:p>
              <a:pPr marL="0" marR="0" lvl="0" indent="0" algn="ctr" rtl="0">
                <a:lnSpc>
                  <a:spcPct val="90000"/>
                </a:lnSpc>
                <a:spcBef>
                  <a:spcPts val="0"/>
                </a:spcBef>
                <a:spcAft>
                  <a:spcPts val="0"/>
                </a:spcAft>
                <a:buClr>
                  <a:schemeClr val="dk1"/>
                </a:buClr>
                <a:buSzPts val="2600"/>
                <a:buFont typeface="Play"/>
                <a:buNone/>
              </a:pPr>
              <a:r>
                <a:rPr lang="en-US" sz="2600" dirty="0">
                  <a:solidFill>
                    <a:schemeClr val="dk1"/>
                  </a:solidFill>
                  <a:latin typeface="Grandview Display" panose="020B0502040204020203" pitchFamily="34" charset="0"/>
                  <a:ea typeface="Play"/>
                  <a:cs typeface="Play"/>
                  <a:sym typeface="Play"/>
                </a:rPr>
                <a:t>Unnecessary costs</a:t>
              </a:r>
              <a:endParaRPr dirty="0">
                <a:latin typeface="Grandview Display" panose="020B0502040204020203" pitchFamily="34" charset="0"/>
              </a:endParaRPr>
            </a:p>
          </p:txBody>
        </p:sp>
      </p:grpSp>
      <p:sp>
        <p:nvSpPr>
          <p:cNvPr id="180" name="Google Shape;180;p6"/>
          <p:cNvSpPr txBox="1"/>
          <p:nvPr/>
        </p:nvSpPr>
        <p:spPr>
          <a:xfrm>
            <a:off x="640078" y="6046839"/>
            <a:ext cx="11350361"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dirty="0">
                <a:solidFill>
                  <a:schemeClr val="dk1"/>
                </a:solidFill>
                <a:latin typeface="Grandview Display" panose="020B0502040204020203" pitchFamily="34" charset="0"/>
                <a:ea typeface="Play"/>
                <a:cs typeface="Play"/>
                <a:sym typeface="Play"/>
              </a:rPr>
              <a:t>David D. Kim et al., </a:t>
            </a:r>
            <a:r>
              <a:rPr lang="en-US" sz="1000" i="1" dirty="0">
                <a:solidFill>
                  <a:schemeClr val="dk1"/>
                </a:solidFill>
                <a:latin typeface="Grandview Display" panose="020B0502040204020203" pitchFamily="34" charset="0"/>
                <a:ea typeface="Play"/>
                <a:cs typeface="Play"/>
                <a:sym typeface="Play"/>
              </a:rPr>
              <a:t>An Evidence Review of Low-Value Care Recommendations: Inconsistency and Lack of Economic Evidence Considered</a:t>
            </a:r>
            <a:r>
              <a:rPr lang="en-US" sz="1000" dirty="0">
                <a:solidFill>
                  <a:schemeClr val="dk1"/>
                </a:solidFill>
                <a:latin typeface="Grandview Display" panose="020B0502040204020203" pitchFamily="34" charset="0"/>
                <a:ea typeface="Play"/>
                <a:cs typeface="Play"/>
                <a:sym typeface="Play"/>
              </a:rPr>
              <a:t>, 36 J. Gen. Intern. Med. 3448 (2021);</a:t>
            </a:r>
            <a:endParaRPr dirty="0">
              <a:latin typeface="Grandview Display" panose="020B0502040204020203" pitchFamily="34" charset="0"/>
            </a:endParaRPr>
          </a:p>
          <a:p>
            <a:pPr marL="0" marR="0" lvl="0" indent="0" algn="l" rtl="0">
              <a:spcBef>
                <a:spcPts val="0"/>
              </a:spcBef>
              <a:spcAft>
                <a:spcPts val="0"/>
              </a:spcAft>
              <a:buNone/>
            </a:pPr>
            <a:r>
              <a:rPr lang="en-US" sz="1000" dirty="0">
                <a:solidFill>
                  <a:schemeClr val="dk1"/>
                </a:solidFill>
                <a:latin typeface="Grandview Display" panose="020B0502040204020203" pitchFamily="34" charset="0"/>
                <a:ea typeface="Play"/>
                <a:cs typeface="Play"/>
                <a:sym typeface="Play"/>
              </a:rPr>
              <a:t>Joshua R. Zadro &amp; Christopher G. Maher, </a:t>
            </a:r>
            <a:r>
              <a:rPr lang="en-US" sz="1000" i="1" dirty="0">
                <a:solidFill>
                  <a:schemeClr val="dk1"/>
                </a:solidFill>
                <a:latin typeface="Grandview Display" panose="020B0502040204020203" pitchFamily="34" charset="0"/>
                <a:ea typeface="Play"/>
                <a:cs typeface="Play"/>
                <a:sym typeface="Play"/>
              </a:rPr>
              <a:t>Overview of the Drivers of Low Value Care</a:t>
            </a:r>
            <a:r>
              <a:rPr lang="en-US" sz="1000" dirty="0">
                <a:solidFill>
                  <a:schemeClr val="dk1"/>
                </a:solidFill>
                <a:latin typeface="Grandview Display" panose="020B0502040204020203" pitchFamily="34" charset="0"/>
                <a:ea typeface="Play"/>
                <a:cs typeface="Play"/>
                <a:sym typeface="Play"/>
              </a:rPr>
              <a:t>, Int. 11 J. Health Pol’y Manag. 1595 (2022)</a:t>
            </a:r>
            <a:endParaRPr dirty="0">
              <a:latin typeface="Grandview Display" panose="020B0502040204020203" pitchFamily="34" charset="0"/>
            </a:endParaRPr>
          </a:p>
        </p:txBody>
      </p:sp>
      <p:sp>
        <p:nvSpPr>
          <p:cNvPr id="181" name="Google Shape;181;p6"/>
          <p:cNvSpPr txBox="1"/>
          <p:nvPr/>
        </p:nvSpPr>
        <p:spPr>
          <a:xfrm>
            <a:off x="640078" y="5265175"/>
            <a:ext cx="10686683" cy="67706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dirty="0">
                <a:solidFill>
                  <a:schemeClr val="dk1"/>
                </a:solidFill>
                <a:latin typeface="Grandview Display" panose="020B0502040204020203" pitchFamily="34" charset="0"/>
                <a:ea typeface="Play"/>
                <a:cs typeface="Play"/>
                <a:sym typeface="Play"/>
              </a:rPr>
              <a:t>Estimated 75-100 Billion Spent Annually</a:t>
            </a:r>
            <a:endParaRPr sz="2000" dirty="0">
              <a:latin typeface="Grandview Display" panose="020B0502040204020203" pitchFamily="34" charset="0"/>
            </a:endParaRPr>
          </a:p>
          <a:p>
            <a:pPr marL="0" marR="0" lvl="0" indent="0" algn="l" rtl="0">
              <a:spcBef>
                <a:spcPts val="0"/>
              </a:spcBef>
              <a:spcAft>
                <a:spcPts val="0"/>
              </a:spcAft>
              <a:buNone/>
            </a:pPr>
            <a:endParaRPr sz="1800" dirty="0">
              <a:solidFill>
                <a:schemeClr val="dk1"/>
              </a:solidFill>
              <a:latin typeface="Play"/>
              <a:ea typeface="Play"/>
              <a:cs typeface="Play"/>
              <a:sym typeface="Play"/>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5"/>
        <p:cNvGrpSpPr/>
        <p:nvPr/>
      </p:nvGrpSpPr>
      <p:grpSpPr>
        <a:xfrm>
          <a:off x="0" y="0"/>
          <a:ext cx="0" cy="0"/>
          <a:chOff x="0" y="0"/>
          <a:chExt cx="0" cy="0"/>
        </a:xfrm>
      </p:grpSpPr>
      <p:sp>
        <p:nvSpPr>
          <p:cNvPr id="186" name="Google Shape;186;p7"/>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Play"/>
              <a:ea typeface="Play"/>
              <a:cs typeface="Play"/>
              <a:sym typeface="Play"/>
            </a:endParaRPr>
          </a:p>
        </p:txBody>
      </p:sp>
      <p:pic>
        <p:nvPicPr>
          <p:cNvPr id="187" name="Google Shape;187;p7" descr="A Short Review on Antibiotics and Ever-Changing Microbial Resistance ..."/>
          <p:cNvPicPr preferRelativeResize="0"/>
          <p:nvPr/>
        </p:nvPicPr>
        <p:blipFill rotWithShape="1">
          <a:blip r:embed="rId3">
            <a:alphaModFix/>
          </a:blip>
          <a:srcRect l="15400" r="7712" b="1"/>
          <a:stretch/>
        </p:blipFill>
        <p:spPr>
          <a:xfrm>
            <a:off x="20" y="10"/>
            <a:ext cx="12191980" cy="6857990"/>
          </a:xfrm>
          <a:prstGeom prst="rect">
            <a:avLst/>
          </a:prstGeom>
          <a:noFill/>
          <a:ln>
            <a:noFill/>
          </a:ln>
        </p:spPr>
      </p:pic>
      <p:sp>
        <p:nvSpPr>
          <p:cNvPr id="188" name="Google Shape;188;p7"/>
          <p:cNvSpPr/>
          <p:nvPr/>
        </p:nvSpPr>
        <p:spPr>
          <a:xfrm>
            <a:off x="990600" y="1071435"/>
            <a:ext cx="10208830" cy="471976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Play"/>
              <a:ea typeface="Play"/>
              <a:cs typeface="Play"/>
              <a:sym typeface="Play"/>
            </a:endParaRPr>
          </a:p>
        </p:txBody>
      </p:sp>
      <p:sp>
        <p:nvSpPr>
          <p:cNvPr id="189" name="Google Shape;189;p7"/>
          <p:cNvSpPr txBox="1">
            <a:spLocks noGrp="1"/>
          </p:cNvSpPr>
          <p:nvPr>
            <p:ph type="title"/>
          </p:nvPr>
        </p:nvSpPr>
        <p:spPr>
          <a:xfrm>
            <a:off x="1561864" y="1584797"/>
            <a:ext cx="2819366" cy="3584187"/>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3600"/>
              <a:buFont typeface="Play"/>
              <a:buNone/>
            </a:pPr>
            <a:r>
              <a:rPr lang="en-US" dirty="0">
                <a:latin typeface="Grandview Display" panose="020B0502040204020203" pitchFamily="34" charset="0"/>
              </a:rPr>
              <a:t>Case Study:  Antibiotics for a Viral Infection</a:t>
            </a:r>
            <a:endParaRPr dirty="0">
              <a:latin typeface="Grandview Display" panose="020B0502040204020203" pitchFamily="34" charset="0"/>
            </a:endParaRPr>
          </a:p>
        </p:txBody>
      </p:sp>
      <p:sp>
        <p:nvSpPr>
          <p:cNvPr id="190" name="Google Shape;190;p7"/>
          <p:cNvSpPr txBox="1">
            <a:spLocks noGrp="1"/>
          </p:cNvSpPr>
          <p:nvPr>
            <p:ph type="body" idx="1"/>
          </p:nvPr>
        </p:nvSpPr>
        <p:spPr>
          <a:xfrm>
            <a:off x="4607859" y="1641371"/>
            <a:ext cx="6364941" cy="4065710"/>
          </a:xfrm>
          <a:prstGeom prst="rect">
            <a:avLst/>
          </a:prstGeom>
          <a:noFill/>
          <a:ln>
            <a:noFill/>
          </a:ln>
        </p:spPr>
        <p:txBody>
          <a:bodyPr spcFirstLastPara="1" wrap="square" lIns="91425" tIns="45700" rIns="91425" bIns="45700" anchor="t" anchorCtr="0">
            <a:noAutofit/>
          </a:bodyPr>
          <a:lstStyle/>
          <a:p>
            <a:pPr marL="228600" lvl="0" indent="-228600" algn="l" rtl="0">
              <a:lnSpc>
                <a:spcPct val="110000"/>
              </a:lnSpc>
              <a:spcBef>
                <a:spcPts val="0"/>
              </a:spcBef>
              <a:spcAft>
                <a:spcPts val="0"/>
              </a:spcAft>
              <a:buClr>
                <a:schemeClr val="dk1"/>
              </a:buClr>
              <a:buSzPts val="1740"/>
              <a:buChar char="•"/>
            </a:pPr>
            <a:r>
              <a:rPr lang="en-US" dirty="0">
                <a:latin typeface="Grandview Display" panose="020B0502040204020203" pitchFamily="34" charset="0"/>
              </a:rPr>
              <a:t>Most low- and no-value care determinations are individually focused.</a:t>
            </a:r>
            <a:endParaRPr dirty="0">
              <a:latin typeface="Grandview Display" panose="020B0502040204020203" pitchFamily="34" charset="0"/>
            </a:endParaRPr>
          </a:p>
          <a:p>
            <a:pPr marL="228600" lvl="0" indent="-228600" algn="l" rtl="0">
              <a:lnSpc>
                <a:spcPct val="110000"/>
              </a:lnSpc>
              <a:spcBef>
                <a:spcPts val="1000"/>
              </a:spcBef>
              <a:spcAft>
                <a:spcPts val="0"/>
              </a:spcAft>
              <a:buClr>
                <a:schemeClr val="dk1"/>
              </a:buClr>
              <a:buSzPts val="1740"/>
              <a:buChar char="•"/>
            </a:pPr>
            <a:r>
              <a:rPr lang="en-US" dirty="0">
                <a:latin typeface="Grandview Display" panose="020B0502040204020203" pitchFamily="34" charset="0"/>
              </a:rPr>
              <a:t>Estimated that 30% of 47 million antibiotic prescriptions written per year are unnecessary.</a:t>
            </a:r>
            <a:endParaRPr dirty="0">
              <a:latin typeface="Grandview Display" panose="020B0502040204020203" pitchFamily="34" charset="0"/>
            </a:endParaRPr>
          </a:p>
          <a:p>
            <a:pPr marL="228600" lvl="0" indent="-228600" algn="l" rtl="0">
              <a:lnSpc>
                <a:spcPct val="110000"/>
              </a:lnSpc>
              <a:spcBef>
                <a:spcPts val="1000"/>
              </a:spcBef>
              <a:spcAft>
                <a:spcPts val="0"/>
              </a:spcAft>
              <a:buClr>
                <a:schemeClr val="dk1"/>
              </a:buClr>
              <a:buSzPts val="1740"/>
              <a:buChar char="•"/>
            </a:pPr>
            <a:r>
              <a:rPr lang="en-US" dirty="0">
                <a:latin typeface="Grandview Display" panose="020B0502040204020203" pitchFamily="34" charset="0"/>
              </a:rPr>
              <a:t>Prescribing antibiotics for a viral infection combines ineffectiveness with </a:t>
            </a:r>
            <a:r>
              <a:rPr lang="en-US" b="1" dirty="0">
                <a:latin typeface="Grandview Display" panose="020B0502040204020203" pitchFamily="34" charset="0"/>
              </a:rPr>
              <a:t>danger to others.  </a:t>
            </a:r>
            <a:endParaRPr dirty="0">
              <a:latin typeface="Grandview Display" panose="020B0502040204020203" pitchFamily="34" charset="0"/>
            </a:endParaRPr>
          </a:p>
          <a:p>
            <a:pPr marL="228600" lvl="0" indent="-228600" algn="l" rtl="0">
              <a:lnSpc>
                <a:spcPct val="110000"/>
              </a:lnSpc>
              <a:spcBef>
                <a:spcPts val="1000"/>
              </a:spcBef>
              <a:spcAft>
                <a:spcPts val="0"/>
              </a:spcAft>
              <a:buClr>
                <a:schemeClr val="dk1"/>
              </a:buClr>
              <a:buSzPts val="1740"/>
              <a:buChar char="•"/>
            </a:pPr>
            <a:r>
              <a:rPr lang="en-US" dirty="0">
                <a:latin typeface="Grandview Display" panose="020B0502040204020203" pitchFamily="34" charset="0"/>
              </a:rPr>
              <a:t>For example, 2.8 million antibiotic-resistant infections occur in the U.S. per year – 35,000 deaths annually </a:t>
            </a:r>
            <a:endParaRPr dirty="0">
              <a:latin typeface="Grandview Display" panose="020B0502040204020203" pitchFamily="34" charset="0"/>
            </a:endParaRPr>
          </a:p>
        </p:txBody>
      </p:sp>
      <p:cxnSp>
        <p:nvCxnSpPr>
          <p:cNvPr id="191" name="Google Shape;191;p7"/>
          <p:cNvCxnSpPr/>
          <p:nvPr/>
        </p:nvCxnSpPr>
        <p:spPr>
          <a:xfrm>
            <a:off x="983456" y="5765296"/>
            <a:ext cx="10215974" cy="0"/>
          </a:xfrm>
          <a:prstGeom prst="straightConnector1">
            <a:avLst/>
          </a:prstGeom>
          <a:noFill/>
          <a:ln w="76200" cap="flat" cmpd="sng">
            <a:solidFill>
              <a:schemeClr val="accent1"/>
            </a:solidFill>
            <a:prstDash val="solid"/>
            <a:miter lim="8000"/>
            <a:headEnd type="none" w="sm" len="sm"/>
            <a:tailEnd type="none" w="sm" len="sm"/>
          </a:ln>
        </p:spPr>
      </p:cxnSp>
      <p:sp>
        <p:nvSpPr>
          <p:cNvPr id="192" name="Google Shape;192;p7"/>
          <p:cNvSpPr txBox="1"/>
          <p:nvPr/>
        </p:nvSpPr>
        <p:spPr>
          <a:xfrm>
            <a:off x="132735" y="6199632"/>
            <a:ext cx="11901949" cy="6001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00" dirty="0">
                <a:solidFill>
                  <a:schemeClr val="dk1"/>
                </a:solidFill>
                <a:latin typeface="Play"/>
                <a:ea typeface="Play"/>
                <a:cs typeface="Play"/>
                <a:sym typeface="Play"/>
              </a:rPr>
              <a:t>Alpesh N. Amin, </a:t>
            </a:r>
            <a:r>
              <a:rPr lang="en-US" sz="1000" i="1" dirty="0">
                <a:solidFill>
                  <a:schemeClr val="dk1"/>
                </a:solidFill>
                <a:latin typeface="Play"/>
                <a:ea typeface="Play"/>
                <a:cs typeface="Play"/>
                <a:sym typeface="Play"/>
              </a:rPr>
              <a:t>It’s about the patients: Practical antibiotic stewardship in outpatient settings in the United States</a:t>
            </a:r>
            <a:r>
              <a:rPr lang="en-US" sz="1000" dirty="0">
                <a:solidFill>
                  <a:schemeClr val="dk1"/>
                </a:solidFill>
                <a:latin typeface="Play"/>
                <a:ea typeface="Play"/>
                <a:cs typeface="Play"/>
                <a:sym typeface="Play"/>
              </a:rPr>
              <a:t>, 9 Front Med. 901980 (2022).</a:t>
            </a:r>
            <a:endParaRPr dirty="0"/>
          </a:p>
          <a:p>
            <a:pPr marL="0" marR="0" lvl="0" indent="0" algn="l" rtl="0">
              <a:spcBef>
                <a:spcPts val="600"/>
              </a:spcBef>
              <a:spcAft>
                <a:spcPts val="0"/>
              </a:spcAft>
              <a:buNone/>
            </a:pPr>
            <a:endParaRPr sz="1800" dirty="0">
              <a:solidFill>
                <a:schemeClr val="dk1"/>
              </a:solidFill>
              <a:latin typeface="Play"/>
              <a:ea typeface="Play"/>
              <a:cs typeface="Play"/>
              <a:sym typeface="Play"/>
            </a:endParaRPr>
          </a:p>
        </p:txBody>
      </p:sp>
      <p:sp>
        <p:nvSpPr>
          <p:cNvPr id="193" name="Google Shape;193;p7"/>
          <p:cNvSpPr txBox="1"/>
          <p:nvPr/>
        </p:nvSpPr>
        <p:spPr>
          <a:xfrm>
            <a:off x="9860914" y="6657945"/>
            <a:ext cx="2331086" cy="200055"/>
          </a:xfrm>
          <a:prstGeom prst="rect">
            <a:avLst/>
          </a:prstGeom>
          <a:solidFill>
            <a:srgbClr val="000000"/>
          </a:solid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700" u="sng" dirty="0">
                <a:solidFill>
                  <a:srgbClr val="FFFFFF"/>
                </a:solidFill>
                <a:latin typeface="Play"/>
                <a:ea typeface="Play"/>
                <a:cs typeface="Play"/>
                <a:sym typeface="Play"/>
                <a:hlinkClick r:id="rId4">
                  <a:extLst>
                    <a:ext uri="{A12FA001-AC4F-418D-AE19-62706E023703}">
                      <ahyp:hlinkClr xmlns:ahyp="http://schemas.microsoft.com/office/drawing/2018/hyperlinkcolor" val="tx"/>
                    </a:ext>
                  </a:extLst>
                </a:hlinkClick>
              </a:rPr>
              <a:t>This Photo</a:t>
            </a:r>
            <a:r>
              <a:rPr lang="en-US" sz="700" dirty="0">
                <a:solidFill>
                  <a:srgbClr val="FFFFFF"/>
                </a:solidFill>
                <a:latin typeface="Play"/>
                <a:ea typeface="Play"/>
                <a:cs typeface="Play"/>
                <a:sym typeface="Play"/>
              </a:rPr>
              <a:t> by Unknown Author is licensed under </a:t>
            </a:r>
            <a:r>
              <a:rPr lang="en-US" sz="700" u="sng" dirty="0">
                <a:solidFill>
                  <a:srgbClr val="FFFFFF"/>
                </a:solidFill>
                <a:latin typeface="Play"/>
                <a:ea typeface="Play"/>
                <a:cs typeface="Play"/>
                <a:sym typeface="Play"/>
                <a:hlinkClick r:id="rId5">
                  <a:extLst>
                    <a:ext uri="{A12FA001-AC4F-418D-AE19-62706E023703}">
                      <ahyp:hlinkClr xmlns:ahyp="http://schemas.microsoft.com/office/drawing/2018/hyperlinkcolor" val="tx"/>
                    </a:ext>
                  </a:extLst>
                </a:hlinkClick>
              </a:rPr>
              <a:t>CC BY</a:t>
            </a:r>
            <a:endParaRPr sz="700" dirty="0">
              <a:solidFill>
                <a:srgbClr val="FFFFFF"/>
              </a:solidFill>
              <a:latin typeface="Play"/>
              <a:ea typeface="Play"/>
              <a:cs typeface="Play"/>
              <a:sym typeface="Play"/>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8"/>
          <p:cNvSpPr txBox="1">
            <a:spLocks noGrp="1"/>
          </p:cNvSpPr>
          <p:nvPr>
            <p:ph type="title"/>
          </p:nvPr>
        </p:nvSpPr>
        <p:spPr>
          <a:xfrm>
            <a:off x="541867" y="169334"/>
            <a:ext cx="10989141" cy="1354666"/>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Clr>
                <a:schemeClr val="dk1"/>
              </a:buClr>
              <a:buSzPts val="4000"/>
              <a:buFont typeface="Play"/>
              <a:buNone/>
            </a:pPr>
            <a:r>
              <a:rPr lang="en-US" sz="3600" dirty="0">
                <a:latin typeface="Grandview Display" panose="020B0502040204020203" pitchFamily="34" charset="0"/>
              </a:rPr>
              <a:t>Vaccines are a  High Value Intervention</a:t>
            </a:r>
            <a:endParaRPr sz="3600" dirty="0">
              <a:latin typeface="Grandview Display" panose="020B0502040204020203" pitchFamily="34" charset="0"/>
            </a:endParaRPr>
          </a:p>
        </p:txBody>
      </p:sp>
      <p:sp>
        <p:nvSpPr>
          <p:cNvPr id="199" name="Google Shape;199;p8"/>
          <p:cNvSpPr txBox="1">
            <a:spLocks noGrp="1"/>
          </p:cNvSpPr>
          <p:nvPr>
            <p:ph type="body" idx="1"/>
          </p:nvPr>
        </p:nvSpPr>
        <p:spPr>
          <a:xfrm>
            <a:off x="879676" y="1312606"/>
            <a:ext cx="10651332" cy="4711675"/>
          </a:xfrm>
          <a:prstGeom prst="rect">
            <a:avLst/>
          </a:prstGeom>
          <a:noFill/>
          <a:ln>
            <a:noFill/>
          </a:ln>
        </p:spPr>
        <p:txBody>
          <a:bodyPr spcFirstLastPara="1" wrap="square" lIns="91425" tIns="45700" rIns="91425" bIns="45700" anchor="t" anchorCtr="0">
            <a:normAutofit/>
          </a:bodyPr>
          <a:lstStyle/>
          <a:p>
            <a:pPr marL="228600" lvl="0" indent="-228600" algn="l" rtl="0">
              <a:lnSpc>
                <a:spcPct val="120000"/>
              </a:lnSpc>
              <a:spcBef>
                <a:spcPts val="0"/>
              </a:spcBef>
              <a:spcAft>
                <a:spcPts val="0"/>
              </a:spcAft>
              <a:buClr>
                <a:schemeClr val="dk1"/>
              </a:buClr>
              <a:buSzPts val="1740"/>
              <a:buChar char="•"/>
            </a:pPr>
            <a:r>
              <a:rPr lang="en-US" b="1" dirty="0">
                <a:latin typeface="Grandview Display" panose="020B0502040204020203" pitchFamily="34" charset="0"/>
              </a:rPr>
              <a:t>Vaccines are not low-value or no-value care AND forgoing them is </a:t>
            </a:r>
            <a:r>
              <a:rPr lang="en-US" b="1" dirty="0">
                <a:solidFill>
                  <a:schemeClr val="accent1"/>
                </a:solidFill>
                <a:latin typeface="Grandview Display" panose="020B0502040204020203" pitchFamily="34" charset="0"/>
              </a:rPr>
              <a:t>dangerous to patients and others.  </a:t>
            </a:r>
            <a:endParaRPr dirty="0">
              <a:latin typeface="Grandview Display" panose="020B0502040204020203" pitchFamily="34" charset="0"/>
            </a:endParaRPr>
          </a:p>
          <a:p>
            <a:pPr marL="493776" lvl="1" indent="-228600" algn="l" rtl="0">
              <a:lnSpc>
                <a:spcPct val="120000"/>
              </a:lnSpc>
              <a:spcBef>
                <a:spcPts val="500"/>
              </a:spcBef>
              <a:spcAft>
                <a:spcPts val="0"/>
              </a:spcAft>
              <a:buClr>
                <a:schemeClr val="dk1"/>
              </a:buClr>
              <a:buSzPts val="1566"/>
              <a:buChar char="•"/>
            </a:pPr>
            <a:r>
              <a:rPr lang="en-US" sz="2000" dirty="0">
                <a:latin typeface="Grandview Display" panose="020B0502040204020203" pitchFamily="34" charset="0"/>
              </a:rPr>
              <a:t>154 million deaths prevented (including 146 million among children younger than 5 years of whom 101 million were infants younger than 1 year. </a:t>
            </a:r>
            <a:endParaRPr sz="2000" dirty="0">
              <a:latin typeface="Grandview Display" panose="020B0502040204020203" pitchFamily="34" charset="0"/>
            </a:endParaRPr>
          </a:p>
          <a:p>
            <a:pPr marL="493776" lvl="1" indent="-228600" algn="l" rtl="0">
              <a:lnSpc>
                <a:spcPct val="120000"/>
              </a:lnSpc>
              <a:spcBef>
                <a:spcPts val="500"/>
              </a:spcBef>
              <a:spcAft>
                <a:spcPts val="0"/>
              </a:spcAft>
              <a:buClr>
                <a:schemeClr val="dk1"/>
              </a:buClr>
              <a:buSzPts val="1566"/>
              <a:buChar char="•"/>
            </a:pPr>
            <a:r>
              <a:rPr lang="en-US" sz="2000" dirty="0">
                <a:latin typeface="Grandview Display" panose="020B0502040204020203" pitchFamily="34" charset="0"/>
              </a:rPr>
              <a:t>10.2 billion years of full health (For every death averted, 66 years of full health were gained)</a:t>
            </a:r>
            <a:endParaRPr sz="2000" b="1" dirty="0">
              <a:latin typeface="Grandview Display" panose="020B0502040204020203" pitchFamily="34" charset="0"/>
            </a:endParaRPr>
          </a:p>
          <a:p>
            <a:pPr marL="228600" lvl="0" indent="-228600" algn="l" rtl="0">
              <a:lnSpc>
                <a:spcPct val="120000"/>
              </a:lnSpc>
              <a:spcBef>
                <a:spcPts val="1000"/>
              </a:spcBef>
              <a:spcAft>
                <a:spcPts val="0"/>
              </a:spcAft>
              <a:buClr>
                <a:schemeClr val="dk1"/>
              </a:buClr>
              <a:buSzPts val="1740"/>
              <a:buChar char="•"/>
            </a:pPr>
            <a:r>
              <a:rPr lang="en-US" b="1" dirty="0">
                <a:latin typeface="Grandview Display" panose="020B0502040204020203" pitchFamily="34" charset="0"/>
              </a:rPr>
              <a:t>It is </a:t>
            </a:r>
            <a:r>
              <a:rPr lang="en-US" b="1" dirty="0">
                <a:solidFill>
                  <a:schemeClr val="accent1"/>
                </a:solidFill>
                <a:latin typeface="Grandview Display" panose="020B0502040204020203" pitchFamily="34" charset="0"/>
              </a:rPr>
              <a:t>more cost effective</a:t>
            </a:r>
            <a:r>
              <a:rPr lang="en-US" b="1" dirty="0">
                <a:latin typeface="Grandview Display" panose="020B0502040204020203" pitchFamily="34" charset="0"/>
              </a:rPr>
              <a:t> to pay for prevention than risking illness and paying for treatment. </a:t>
            </a:r>
            <a:endParaRPr dirty="0">
              <a:latin typeface="Grandview Display" panose="020B0502040204020203" pitchFamily="34" charset="0"/>
            </a:endParaRPr>
          </a:p>
          <a:p>
            <a:pPr marL="493776" lvl="1" indent="-228600" algn="l" rtl="0">
              <a:lnSpc>
                <a:spcPct val="120000"/>
              </a:lnSpc>
              <a:spcBef>
                <a:spcPts val="500"/>
              </a:spcBef>
              <a:spcAft>
                <a:spcPts val="0"/>
              </a:spcAft>
              <a:buClr>
                <a:schemeClr val="dk1"/>
              </a:buClr>
              <a:buSzPts val="1566"/>
              <a:buChar char="•"/>
            </a:pPr>
            <a:r>
              <a:rPr lang="en-US" sz="2000" dirty="0">
                <a:latin typeface="Grandview Display" panose="020B0502040204020203" pitchFamily="34" charset="0"/>
              </a:rPr>
              <a:t>Considering childhood vaccines for preventable illnesses, between 1994–2023, routine childhood vaccinations  prevented approximately 508 million cases of illness, 32 million hospitalizations, and 1,129,000 deaths, </a:t>
            </a:r>
            <a:r>
              <a:rPr lang="en-US" sz="2000" b="1" dirty="0">
                <a:latin typeface="Grandview Display" panose="020B0502040204020203" pitchFamily="34" charset="0"/>
              </a:rPr>
              <a:t>resulting in direct savings of $540 billion and societal savings of $2.7 trillion.</a:t>
            </a:r>
            <a:endParaRPr sz="2000" dirty="0">
              <a:latin typeface="Grandview Display" panose="020B0502040204020203" pitchFamily="34" charset="0"/>
            </a:endParaRPr>
          </a:p>
          <a:p>
            <a:pPr marL="228600" lvl="0" indent="-118110" algn="l" rtl="0">
              <a:lnSpc>
                <a:spcPct val="120000"/>
              </a:lnSpc>
              <a:spcBef>
                <a:spcPts val="1000"/>
              </a:spcBef>
              <a:spcAft>
                <a:spcPts val="0"/>
              </a:spcAft>
              <a:buClr>
                <a:schemeClr val="dk1"/>
              </a:buClr>
              <a:buSzPts val="1740"/>
              <a:buNone/>
            </a:pPr>
            <a:endParaRPr b="1" dirty="0"/>
          </a:p>
          <a:p>
            <a:pPr marL="228600" lvl="0" indent="-118110" algn="l" rtl="0">
              <a:lnSpc>
                <a:spcPct val="120000"/>
              </a:lnSpc>
              <a:spcBef>
                <a:spcPts val="1000"/>
              </a:spcBef>
              <a:spcAft>
                <a:spcPts val="0"/>
              </a:spcAft>
              <a:buClr>
                <a:schemeClr val="dk1"/>
              </a:buClr>
              <a:buSzPts val="1740"/>
              <a:buNone/>
            </a:pPr>
            <a:endParaRPr b="1" dirty="0"/>
          </a:p>
          <a:p>
            <a:pPr marL="0" lvl="0" indent="0" algn="l" rtl="0">
              <a:lnSpc>
                <a:spcPct val="120000"/>
              </a:lnSpc>
              <a:spcBef>
                <a:spcPts val="1000"/>
              </a:spcBef>
              <a:spcAft>
                <a:spcPts val="0"/>
              </a:spcAft>
              <a:buClr>
                <a:schemeClr val="dk1"/>
              </a:buClr>
              <a:buSzPts val="1740"/>
              <a:buNone/>
            </a:pPr>
            <a:endParaRPr b="1" dirty="0"/>
          </a:p>
          <a:p>
            <a:pPr marL="228600" lvl="0" indent="-118110" algn="l" rtl="0">
              <a:lnSpc>
                <a:spcPct val="120000"/>
              </a:lnSpc>
              <a:spcBef>
                <a:spcPts val="1000"/>
              </a:spcBef>
              <a:spcAft>
                <a:spcPts val="0"/>
              </a:spcAft>
              <a:buClr>
                <a:schemeClr val="dk1"/>
              </a:buClr>
              <a:buSzPts val="1740"/>
              <a:buNone/>
            </a:pPr>
            <a:endParaRPr dirty="0"/>
          </a:p>
        </p:txBody>
      </p:sp>
      <p:sp>
        <p:nvSpPr>
          <p:cNvPr id="200" name="Google Shape;200;p8"/>
          <p:cNvSpPr txBox="1"/>
          <p:nvPr/>
        </p:nvSpPr>
        <p:spPr>
          <a:xfrm>
            <a:off x="1135625" y="6207889"/>
            <a:ext cx="9316313" cy="55395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dirty="0">
                <a:solidFill>
                  <a:schemeClr val="dk1"/>
                </a:solidFill>
                <a:latin typeface="Grandview Display" panose="020B0502040204020203" pitchFamily="34" charset="0"/>
                <a:ea typeface="Play"/>
                <a:cs typeface="Play"/>
                <a:sym typeface="Play"/>
              </a:rPr>
              <a:t>Andrew J. Shaddock et al., Contribution of vaccination to improved survival and health: modelling 50 years of the Expanded Programme on Immunization, The Lancet (May 25, 2024), Fangjun Zhou, et al., Health and Economic Benefits of Routine Childhood Immunizations in the Era of the Vaccines for Children Program — United States, 1994–2023. MMWR Morb Mortal Wkly Rep 2024;73:682–685. </a:t>
            </a:r>
            <a:endParaRPr sz="1800" dirty="0">
              <a:solidFill>
                <a:schemeClr val="dk1"/>
              </a:solidFill>
              <a:latin typeface="Grandview Display" panose="020B0502040204020203" pitchFamily="34" charset="0"/>
              <a:ea typeface="Play"/>
              <a:cs typeface="Play"/>
              <a:sym typeface="Play"/>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04"/>
        <p:cNvGrpSpPr/>
        <p:nvPr/>
      </p:nvGrpSpPr>
      <p:grpSpPr>
        <a:xfrm>
          <a:off x="0" y="0"/>
          <a:ext cx="0" cy="0"/>
          <a:chOff x="0" y="0"/>
          <a:chExt cx="0" cy="0"/>
        </a:xfrm>
      </p:grpSpPr>
      <p:cxnSp>
        <p:nvCxnSpPr>
          <p:cNvPr id="205" name="Google Shape;205;p9"/>
          <p:cNvCxnSpPr/>
          <p:nvPr/>
        </p:nvCxnSpPr>
        <p:spPr>
          <a:xfrm>
            <a:off x="713232" y="1031001"/>
            <a:ext cx="978862" cy="0"/>
          </a:xfrm>
          <a:prstGeom prst="straightConnector1">
            <a:avLst/>
          </a:prstGeom>
          <a:noFill/>
          <a:ln w="76200" cap="flat" cmpd="sng">
            <a:solidFill>
              <a:schemeClr val="accent1"/>
            </a:solidFill>
            <a:prstDash val="solid"/>
            <a:miter lim="8000"/>
            <a:headEnd type="none" w="sm" len="sm"/>
            <a:tailEnd type="none" w="sm" len="sm"/>
          </a:ln>
        </p:spPr>
      </p:cxnSp>
      <p:sp>
        <p:nvSpPr>
          <p:cNvPr id="206" name="Google Shape;206;p9"/>
          <p:cNvSpPr/>
          <p:nvPr/>
        </p:nvSpPr>
        <p:spPr>
          <a:xfrm>
            <a:off x="0" y="0"/>
            <a:ext cx="12192000" cy="6858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Play"/>
              <a:buNone/>
            </a:pPr>
            <a:endParaRPr sz="1800" b="0" i="0" u="none" strike="noStrike" cap="none" dirty="0">
              <a:solidFill>
                <a:srgbClr val="FFFFFF"/>
              </a:solidFill>
              <a:latin typeface="Play"/>
              <a:ea typeface="Play"/>
              <a:cs typeface="Play"/>
              <a:sym typeface="Play"/>
            </a:endParaRPr>
          </a:p>
        </p:txBody>
      </p:sp>
      <p:pic>
        <p:nvPicPr>
          <p:cNvPr id="207" name="Google Shape;207;p9" descr="Colorful carved figures of humans"/>
          <p:cNvPicPr preferRelativeResize="0"/>
          <p:nvPr/>
        </p:nvPicPr>
        <p:blipFill rotWithShape="1">
          <a:blip r:embed="rId3">
            <a:alphaModFix/>
          </a:blip>
          <a:srcRect t="21053"/>
          <a:stretch/>
        </p:blipFill>
        <p:spPr>
          <a:xfrm>
            <a:off x="1" y="1"/>
            <a:ext cx="12191999" cy="6857999"/>
          </a:xfrm>
          <a:prstGeom prst="rect">
            <a:avLst/>
          </a:prstGeom>
          <a:noFill/>
          <a:ln>
            <a:noFill/>
          </a:ln>
        </p:spPr>
      </p:pic>
      <p:sp>
        <p:nvSpPr>
          <p:cNvPr id="208" name="Google Shape;208;p9"/>
          <p:cNvSpPr/>
          <p:nvPr/>
        </p:nvSpPr>
        <p:spPr>
          <a:xfrm rot="5400000">
            <a:off x="-173183" y="173181"/>
            <a:ext cx="6858002" cy="6511640"/>
          </a:xfrm>
          <a:prstGeom prst="rect">
            <a:avLst/>
          </a:prstGeom>
          <a:gradFill>
            <a:gsLst>
              <a:gs pos="0">
                <a:srgbClr val="000000">
                  <a:alpha val="0"/>
                </a:srgbClr>
              </a:gs>
              <a:gs pos="26000">
                <a:srgbClr val="000000">
                  <a:alpha val="16862"/>
                </a:srgbClr>
              </a:gs>
              <a:gs pos="46000">
                <a:srgbClr val="000000">
                  <a:alpha val="30196"/>
                </a:srgbClr>
              </a:gs>
              <a:gs pos="100000">
                <a:srgbClr val="000000">
                  <a:alpha val="45098"/>
                </a:srgbClr>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Play"/>
              <a:buNone/>
            </a:pPr>
            <a:endParaRPr sz="1800" b="0" i="0" u="none" strike="noStrike" cap="none" dirty="0">
              <a:solidFill>
                <a:srgbClr val="FFFFFF"/>
              </a:solidFill>
              <a:latin typeface="Arial"/>
              <a:ea typeface="Arial"/>
              <a:cs typeface="Arial"/>
              <a:sym typeface="Arial"/>
            </a:endParaRPr>
          </a:p>
        </p:txBody>
      </p:sp>
      <p:sp>
        <p:nvSpPr>
          <p:cNvPr id="209" name="Google Shape;209;p9"/>
          <p:cNvSpPr txBox="1">
            <a:spLocks noGrp="1"/>
          </p:cNvSpPr>
          <p:nvPr>
            <p:ph type="title"/>
          </p:nvPr>
        </p:nvSpPr>
        <p:spPr>
          <a:xfrm>
            <a:off x="138897" y="150476"/>
            <a:ext cx="3345084" cy="3460819"/>
          </a:xfrm>
          <a:prstGeom prst="rect">
            <a:avLst/>
          </a:prstGeom>
          <a:noFill/>
          <a:ln>
            <a:noFill/>
          </a:ln>
        </p:spPr>
        <p:txBody>
          <a:bodyPr spcFirstLastPara="1" wrap="square" lIns="91425" tIns="45700" rIns="91425" bIns="45700" anchor="t" anchorCtr="0">
            <a:normAutofit fontScale="90000"/>
          </a:bodyPr>
          <a:lstStyle/>
          <a:p>
            <a:pPr marL="0" lvl="0" indent="0" algn="l" rtl="0">
              <a:lnSpc>
                <a:spcPct val="90000"/>
              </a:lnSpc>
              <a:spcBef>
                <a:spcPts val="0"/>
              </a:spcBef>
              <a:spcAft>
                <a:spcPts val="0"/>
              </a:spcAft>
              <a:buClr>
                <a:srgbClr val="FFFFFF"/>
              </a:buClr>
              <a:buSzPct val="100000"/>
              <a:buFont typeface="Play"/>
              <a:buNone/>
            </a:pPr>
            <a:r>
              <a:rPr lang="en-US" sz="5100" b="1" dirty="0">
                <a:solidFill>
                  <a:srgbClr val="FFFFFF"/>
                </a:solidFill>
                <a:latin typeface="Grandview Display" panose="020B0502040204020203" pitchFamily="34" charset="0"/>
                <a:sym typeface="Play"/>
              </a:rPr>
              <a:t>Autonomy, relational autonomy, and solidarity </a:t>
            </a:r>
            <a:br>
              <a:rPr lang="en-US" sz="5100" b="1" dirty="0">
                <a:solidFill>
                  <a:srgbClr val="FFFFFF"/>
                </a:solidFill>
                <a:latin typeface="Grandview Display" panose="020B0502040204020203" pitchFamily="34" charset="0"/>
                <a:sym typeface="Play"/>
              </a:rPr>
            </a:br>
            <a:endParaRPr sz="5100" b="1" dirty="0">
              <a:solidFill>
                <a:srgbClr val="FFFFFF"/>
              </a:solidFill>
              <a:latin typeface="Grandview Display" panose="020B0502040204020203" pitchFamily="34" charset="0"/>
              <a:sym typeface="Play"/>
            </a:endParaRPr>
          </a:p>
        </p:txBody>
      </p:sp>
      <p:cxnSp>
        <p:nvCxnSpPr>
          <p:cNvPr id="210" name="Google Shape;210;p9"/>
          <p:cNvCxnSpPr/>
          <p:nvPr/>
        </p:nvCxnSpPr>
        <p:spPr>
          <a:xfrm>
            <a:off x="540329" y="4861206"/>
            <a:ext cx="978862" cy="0"/>
          </a:xfrm>
          <a:prstGeom prst="straightConnector1">
            <a:avLst/>
          </a:prstGeom>
          <a:noFill/>
          <a:ln w="76200" cap="flat" cmpd="sng">
            <a:solidFill>
              <a:schemeClr val="accent1"/>
            </a:solidFill>
            <a:prstDash val="solid"/>
            <a:miter lim="8000"/>
            <a:headEnd type="none" w="sm" len="sm"/>
            <a:tailEnd type="none" w="sm" len="sm"/>
          </a:ln>
        </p:spPr>
      </p:cxnSp>
    </p:spTree>
  </p:cSld>
  <p:clrMapOvr>
    <a:masterClrMapping/>
  </p:clrMapOvr>
</p:sld>
</file>

<file path=ppt/theme/theme1.xml><?xml version="1.0" encoding="utf-8"?>
<a:theme xmlns:a="http://schemas.openxmlformats.org/drawingml/2006/main" name="DashVTI">
  <a:themeElements>
    <a:clrScheme name="Custom 6">
      <a:dk1>
        <a:srgbClr val="000000"/>
      </a:dk1>
      <a:lt1>
        <a:srgbClr val="FFFFFF"/>
      </a:lt1>
      <a:dk2>
        <a:srgbClr val="0D1C3B"/>
      </a:dk2>
      <a:lt2>
        <a:srgbClr val="F5F2F9"/>
      </a:lt2>
      <a:accent1>
        <a:srgbClr val="1973EB"/>
      </a:accent1>
      <a:accent2>
        <a:srgbClr val="25C8A2"/>
      </a:accent2>
      <a:accent3>
        <a:srgbClr val="BF8ED1"/>
      </a:accent3>
      <a:accent4>
        <a:srgbClr val="FE733C"/>
      </a:accent4>
      <a:accent5>
        <a:srgbClr val="FE5A5A"/>
      </a:accent5>
      <a:accent6>
        <a:srgbClr val="1AC16E"/>
      </a:accent6>
      <a:hlink>
        <a:srgbClr val="1AC16E"/>
      </a:hlink>
      <a:folHlink>
        <a:srgbClr val="00B0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ashVTI">
  <a:themeElements>
    <a:clrScheme name="Custom 6">
      <a:dk1>
        <a:srgbClr val="000000"/>
      </a:dk1>
      <a:lt1>
        <a:srgbClr val="FFFFFF"/>
      </a:lt1>
      <a:dk2>
        <a:srgbClr val="0D1C3B"/>
      </a:dk2>
      <a:lt2>
        <a:srgbClr val="F5F2F9"/>
      </a:lt2>
      <a:accent1>
        <a:srgbClr val="1973EB"/>
      </a:accent1>
      <a:accent2>
        <a:srgbClr val="25C8A2"/>
      </a:accent2>
      <a:accent3>
        <a:srgbClr val="BF8ED1"/>
      </a:accent3>
      <a:accent4>
        <a:srgbClr val="FE733C"/>
      </a:accent4>
      <a:accent5>
        <a:srgbClr val="FE5A5A"/>
      </a:accent5>
      <a:accent6>
        <a:srgbClr val="1AC16E"/>
      </a:accent6>
      <a:hlink>
        <a:srgbClr val="1AC16E"/>
      </a:hlink>
      <a:folHlink>
        <a:srgbClr val="00B0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1402</TotalTime>
  <Words>1077</Words>
  <Application>Microsoft Macintosh PowerPoint</Application>
  <PresentationFormat>Widescreen</PresentationFormat>
  <Paragraphs>87</Paragraphs>
  <Slides>14</Slides>
  <Notes>14</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14</vt:i4>
      </vt:variant>
    </vt:vector>
  </HeadingPairs>
  <TitlesOfParts>
    <vt:vector size="20" baseType="lpstr">
      <vt:lpstr>Play</vt:lpstr>
      <vt:lpstr>Courier New</vt:lpstr>
      <vt:lpstr>Arial</vt:lpstr>
      <vt:lpstr>Grandview Display</vt:lpstr>
      <vt:lpstr>DashVTI</vt:lpstr>
      <vt:lpstr>DashVTI</vt:lpstr>
      <vt:lpstr>Autonomy &amp; Vaccination:</vt:lpstr>
      <vt:lpstr>Hantavirus &amp; Ebola:   A Wake-Up Call?</vt:lpstr>
      <vt:lpstr>U.S. Evidence-Based Vaccine Infrastructure  is being Dismantled</vt:lpstr>
      <vt:lpstr>PowerPoint Presentation</vt:lpstr>
      <vt:lpstr>Essentially Labeling Vaccines as Low-Value or No-Value Care.  </vt:lpstr>
      <vt:lpstr>What is the Low Value/No Value Care Movement?</vt:lpstr>
      <vt:lpstr>Case Study:  Antibiotics for a Viral Infection</vt:lpstr>
      <vt:lpstr>Vaccines are a  High Value Intervention</vt:lpstr>
      <vt:lpstr>Autonomy, relational autonomy, and solidarity  </vt:lpstr>
      <vt:lpstr>Two Principles for Effective Vaccine Policy </vt:lpstr>
      <vt:lpstr>Herd Immunity is a  Collective Public Good</vt:lpstr>
      <vt:lpstr>Congressional appropriations, oversight and statutory mandates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Coughlin, Chris</dc:creator>
  <cp:lastModifiedBy>Coughlin, Chris</cp:lastModifiedBy>
  <cp:revision>3</cp:revision>
  <dcterms:created xsi:type="dcterms:W3CDTF">2026-05-12T22:48:27Z</dcterms:created>
  <dcterms:modified xsi:type="dcterms:W3CDTF">2026-05-29T20:08:49Z</dcterms:modified>
</cp:coreProperties>
</file>