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1" r:id="rId1"/>
  </p:sldMasterIdLst>
  <p:notesMasterIdLst>
    <p:notesMasterId r:id="rId13"/>
  </p:notesMasterIdLst>
  <p:handoutMasterIdLst>
    <p:handoutMasterId r:id="rId14"/>
  </p:handoutMasterIdLst>
  <p:sldIdLst>
    <p:sldId id="256" r:id="rId2"/>
    <p:sldId id="257" r:id="rId3"/>
    <p:sldId id="258" r:id="rId4"/>
    <p:sldId id="265" r:id="rId5"/>
    <p:sldId id="259" r:id="rId6"/>
    <p:sldId id="266" r:id="rId7"/>
    <p:sldId id="260" r:id="rId8"/>
    <p:sldId id="261"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A00"/>
    <a:srgbClr val="04B2F1"/>
    <a:srgbClr val="0069B1"/>
    <a:srgbClr val="BDD6E6"/>
    <a:srgbClr val="C1C6C6"/>
    <a:srgbClr val="001871"/>
    <a:srgbClr val="001870"/>
    <a:srgbClr val="E70000"/>
    <a:srgbClr val="5B058C"/>
    <a:srgbClr val="0182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6" autoAdjust="0"/>
    <p:restoredTop sz="94658"/>
  </p:normalViewPr>
  <p:slideViewPr>
    <p:cSldViewPr snapToGrid="0">
      <p:cViewPr varScale="1">
        <p:scale>
          <a:sx n="54" d="100"/>
          <a:sy n="54" d="100"/>
        </p:scale>
        <p:origin x="74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491154-1DDA-AFDB-4A32-8D6CB32389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3B2392D-2267-8E75-B812-0EC460A8B6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9CF508-533D-D448-966E-47F68C71FC96}" type="datetimeFigureOut">
              <a:rPr lang="en-US" smtClean="0"/>
              <a:t>5/29/2026</a:t>
            </a:fld>
            <a:endParaRPr lang="en-US"/>
          </a:p>
        </p:txBody>
      </p:sp>
      <p:sp>
        <p:nvSpPr>
          <p:cNvPr id="4" name="Footer Placeholder 3">
            <a:extLst>
              <a:ext uri="{FF2B5EF4-FFF2-40B4-BE49-F238E27FC236}">
                <a16:creationId xmlns:a16="http://schemas.microsoft.com/office/drawing/2014/main" id="{2423B86F-0C4C-237B-93CD-125B3CEBA6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CB8CD28-8E0F-430F-F75C-FDBE1FBAED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07D44-9D48-854C-A271-43EF7AAEF567}" type="slidenum">
              <a:rPr lang="en-US" smtClean="0"/>
              <a:t>‹#›</a:t>
            </a:fld>
            <a:endParaRPr lang="en-US"/>
          </a:p>
        </p:txBody>
      </p:sp>
    </p:spTree>
    <p:extLst>
      <p:ext uri="{BB962C8B-B14F-4D97-AF65-F5344CB8AC3E}">
        <p14:creationId xmlns:p14="http://schemas.microsoft.com/office/powerpoint/2010/main" val="415728830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A5EAC-0209-F444-B898-A030756886B3}" type="datetimeFigureOut">
              <a:rPr lang="en-US" smtClean="0"/>
              <a:t>5/29/2026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E154F-6F87-9243-99A2-FD4412A4CD78}" type="slidenum">
              <a:rPr lang="en-US" smtClean="0"/>
              <a:t>‹#›</a:t>
            </a:fld>
            <a:endParaRPr lang="en-US"/>
          </a:p>
        </p:txBody>
      </p:sp>
    </p:spTree>
    <p:extLst>
      <p:ext uri="{BB962C8B-B14F-4D97-AF65-F5344CB8AC3E}">
        <p14:creationId xmlns:p14="http://schemas.microsoft.com/office/powerpoint/2010/main" val="380675020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A1EE154F-6F87-9243-99A2-FD4412A4CD78}" type="slidenum">
              <a:rPr lang="en-US" smtClean="0"/>
              <a:t>6</a:t>
            </a:fld>
            <a:endParaRPr lang="en-US"/>
          </a:p>
        </p:txBody>
      </p:sp>
    </p:spTree>
    <p:extLst>
      <p:ext uri="{BB962C8B-B14F-4D97-AF65-F5344CB8AC3E}">
        <p14:creationId xmlns:p14="http://schemas.microsoft.com/office/powerpoint/2010/main" val="3794773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V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3F0DEE-A1DB-3F7C-A1DA-2B7E52618F6C}"/>
              </a:ext>
            </a:extLst>
          </p:cNvPr>
          <p:cNvSpPr/>
          <p:nvPr userDrawn="1"/>
        </p:nvSpPr>
        <p:spPr>
          <a:xfrm>
            <a:off x="0" y="1255197"/>
            <a:ext cx="12192000" cy="4572289"/>
          </a:xfrm>
          <a:prstGeom prst="rect">
            <a:avLst/>
          </a:prstGeom>
          <a:solidFill>
            <a:srgbClr val="BDD6E6">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305C707B-6FA4-DD12-AC2F-43690017A263}"/>
              </a:ext>
            </a:extLst>
          </p:cNvPr>
          <p:cNvPicPr>
            <a:picLocks noChangeAspect="1"/>
          </p:cNvPicPr>
          <p:nvPr/>
        </p:nvPicPr>
        <p:blipFill>
          <a:blip r:embed="rId2"/>
          <a:stretch>
            <a:fillRect/>
          </a:stretch>
        </p:blipFill>
        <p:spPr>
          <a:xfrm>
            <a:off x="610423" y="6064405"/>
            <a:ext cx="3722062" cy="434240"/>
          </a:xfrm>
          <a:prstGeom prst="rect">
            <a:avLst/>
          </a:prstGeom>
        </p:spPr>
      </p:pic>
      <p:pic>
        <p:nvPicPr>
          <p:cNvPr id="14" name="Graphic 13">
            <a:extLst>
              <a:ext uri="{FF2B5EF4-FFF2-40B4-BE49-F238E27FC236}">
                <a16:creationId xmlns:a16="http://schemas.microsoft.com/office/drawing/2014/main" id="{7B797B4A-FC3E-55A5-F531-F9F1650983C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244941" y="6064405"/>
            <a:ext cx="1786890" cy="440603"/>
          </a:xfrm>
          <a:prstGeom prst="rect">
            <a:avLst/>
          </a:prstGeom>
        </p:spPr>
      </p:pic>
      <p:sp>
        <p:nvSpPr>
          <p:cNvPr id="2" name="Title 1">
            <a:extLst>
              <a:ext uri="{FF2B5EF4-FFF2-40B4-BE49-F238E27FC236}">
                <a16:creationId xmlns:a16="http://schemas.microsoft.com/office/drawing/2014/main" id="{69A6F284-63A2-F9BD-AED2-BFE02E1767EA}"/>
              </a:ext>
            </a:extLst>
          </p:cNvPr>
          <p:cNvSpPr>
            <a:spLocks noGrp="1"/>
          </p:cNvSpPr>
          <p:nvPr>
            <p:ph type="ctrTitle"/>
          </p:nvPr>
        </p:nvSpPr>
        <p:spPr>
          <a:xfrm>
            <a:off x="610423" y="1870436"/>
            <a:ext cx="10972801" cy="748640"/>
          </a:xfrm>
        </p:spPr>
        <p:txBody>
          <a:bodyPr wrap="square" lIns="0" tIns="0" rIns="0" bIns="0" anchor="t" anchorCtr="0"/>
          <a:lstStyle>
            <a:lvl1pPr algn="l">
              <a:defRPr sz="3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61975E6-70E8-CBEB-318F-846F1830250B}"/>
              </a:ext>
            </a:extLst>
          </p:cNvPr>
          <p:cNvSpPr>
            <a:spLocks noGrp="1"/>
          </p:cNvSpPr>
          <p:nvPr>
            <p:ph type="subTitle" idx="1"/>
          </p:nvPr>
        </p:nvSpPr>
        <p:spPr>
          <a:xfrm>
            <a:off x="610423" y="2831983"/>
            <a:ext cx="10972801" cy="2813883"/>
          </a:xfrm>
        </p:spPr>
        <p:txBody>
          <a:bodyPr wrap="square" lIns="0" tIns="0" rIns="0" bIns="0"/>
          <a:lstStyle>
            <a:lvl1pPr marL="0" indent="0" algn="l">
              <a:lnSpc>
                <a:spcPct val="120000"/>
              </a:lnSpc>
              <a:spcBef>
                <a:spcPts val="0"/>
              </a:spcBef>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F5CBF838-A844-097B-00B6-90A00524402F}"/>
              </a:ext>
            </a:extLst>
          </p:cNvPr>
          <p:cNvSpPr/>
          <p:nvPr/>
        </p:nvSpPr>
        <p:spPr>
          <a:xfrm>
            <a:off x="-1" y="0"/>
            <a:ext cx="12192001" cy="1255198"/>
          </a:xfrm>
          <a:prstGeom prst="rect">
            <a:avLst/>
          </a:prstGeom>
          <a:solidFill>
            <a:srgbClr val="001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grid&#10;&#10;AI-generated content may be incorrect.">
            <a:extLst>
              <a:ext uri="{FF2B5EF4-FFF2-40B4-BE49-F238E27FC236}">
                <a16:creationId xmlns:a16="http://schemas.microsoft.com/office/drawing/2014/main" id="{644974F1-19E7-87B4-6633-67691646B36B}"/>
              </a:ext>
            </a:extLst>
          </p:cNvPr>
          <p:cNvPicPr>
            <a:picLocks noChangeAspect="1"/>
          </p:cNvPicPr>
          <p:nvPr/>
        </p:nvPicPr>
        <p:blipFill>
          <a:blip r:embed="rId4"/>
          <a:stretch>
            <a:fillRect/>
          </a:stretch>
        </p:blipFill>
        <p:spPr>
          <a:xfrm>
            <a:off x="2921055" y="25400"/>
            <a:ext cx="9244584" cy="1208026"/>
          </a:xfrm>
          <a:prstGeom prst="rect">
            <a:avLst/>
          </a:prstGeom>
        </p:spPr>
      </p:pic>
      <p:pic>
        <p:nvPicPr>
          <p:cNvPr id="16" name="Graphic 15">
            <a:extLst>
              <a:ext uri="{FF2B5EF4-FFF2-40B4-BE49-F238E27FC236}">
                <a16:creationId xmlns:a16="http://schemas.microsoft.com/office/drawing/2014/main" id="{09801E1F-AE80-EC1E-8F1A-D5DA1729B1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87492" y="253079"/>
            <a:ext cx="2294311" cy="791808"/>
          </a:xfrm>
          <a:prstGeom prst="rect">
            <a:avLst/>
          </a:prstGeom>
        </p:spPr>
      </p:pic>
      <p:pic>
        <p:nvPicPr>
          <p:cNvPr id="5" name="Picture 4">
            <a:extLst>
              <a:ext uri="{FF2B5EF4-FFF2-40B4-BE49-F238E27FC236}">
                <a16:creationId xmlns:a16="http://schemas.microsoft.com/office/drawing/2014/main" id="{C17F9CC5-D7B1-C070-4384-A352F4AC19DD}"/>
              </a:ext>
            </a:extLst>
          </p:cNvPr>
          <p:cNvPicPr>
            <a:picLocks noChangeAspect="1"/>
          </p:cNvPicPr>
          <p:nvPr userDrawn="1"/>
        </p:nvPicPr>
        <p:blipFill>
          <a:blip r:embed="rId2"/>
          <a:stretch>
            <a:fillRect/>
          </a:stretch>
        </p:blipFill>
        <p:spPr>
          <a:xfrm>
            <a:off x="610423" y="6064405"/>
            <a:ext cx="3722062" cy="434240"/>
          </a:xfrm>
          <a:prstGeom prst="rect">
            <a:avLst/>
          </a:prstGeom>
        </p:spPr>
      </p:pic>
      <p:pic>
        <p:nvPicPr>
          <p:cNvPr id="6" name="Graphic 5">
            <a:extLst>
              <a:ext uri="{FF2B5EF4-FFF2-40B4-BE49-F238E27FC236}">
                <a16:creationId xmlns:a16="http://schemas.microsoft.com/office/drawing/2014/main" id="{E49A7BE5-DEDB-E84B-FD28-7386A471B0E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244941" y="6064405"/>
            <a:ext cx="1786890" cy="440603"/>
          </a:xfrm>
          <a:prstGeom prst="rect">
            <a:avLst/>
          </a:prstGeom>
        </p:spPr>
      </p:pic>
      <p:sp>
        <p:nvSpPr>
          <p:cNvPr id="7" name="Rectangle 6">
            <a:extLst>
              <a:ext uri="{FF2B5EF4-FFF2-40B4-BE49-F238E27FC236}">
                <a16:creationId xmlns:a16="http://schemas.microsoft.com/office/drawing/2014/main" id="{C0D37738-B9E2-6262-FA8C-6E841BA5DA68}"/>
              </a:ext>
            </a:extLst>
          </p:cNvPr>
          <p:cNvSpPr/>
          <p:nvPr userDrawn="1"/>
        </p:nvSpPr>
        <p:spPr>
          <a:xfrm>
            <a:off x="-1" y="0"/>
            <a:ext cx="12192001" cy="1255198"/>
          </a:xfrm>
          <a:prstGeom prst="rect">
            <a:avLst/>
          </a:prstGeom>
          <a:solidFill>
            <a:srgbClr val="001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grid&#10;&#10;AI-generated content may be incorrect.">
            <a:extLst>
              <a:ext uri="{FF2B5EF4-FFF2-40B4-BE49-F238E27FC236}">
                <a16:creationId xmlns:a16="http://schemas.microsoft.com/office/drawing/2014/main" id="{D9A1FB4C-89A7-C42F-1BDA-7FB4C7E48D89}"/>
              </a:ext>
            </a:extLst>
          </p:cNvPr>
          <p:cNvPicPr>
            <a:picLocks noChangeAspect="1"/>
          </p:cNvPicPr>
          <p:nvPr userDrawn="1"/>
        </p:nvPicPr>
        <p:blipFill>
          <a:blip r:embed="rId4"/>
          <a:stretch>
            <a:fillRect/>
          </a:stretch>
        </p:blipFill>
        <p:spPr>
          <a:xfrm>
            <a:off x="2921055" y="25400"/>
            <a:ext cx="9244584" cy="1208026"/>
          </a:xfrm>
          <a:prstGeom prst="rect">
            <a:avLst/>
          </a:prstGeom>
        </p:spPr>
      </p:pic>
      <p:pic>
        <p:nvPicPr>
          <p:cNvPr id="17" name="Graphic 16">
            <a:extLst>
              <a:ext uri="{FF2B5EF4-FFF2-40B4-BE49-F238E27FC236}">
                <a16:creationId xmlns:a16="http://schemas.microsoft.com/office/drawing/2014/main" id="{543677D9-133E-707E-56A0-4D1D63A78BC0}"/>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587492" y="253079"/>
            <a:ext cx="2294311" cy="791808"/>
          </a:xfrm>
          <a:prstGeom prst="rect">
            <a:avLst/>
          </a:prstGeom>
        </p:spPr>
      </p:pic>
      <p:cxnSp>
        <p:nvCxnSpPr>
          <p:cNvPr id="22" name="Straight Connector 21">
            <a:extLst>
              <a:ext uri="{FF2B5EF4-FFF2-40B4-BE49-F238E27FC236}">
                <a16:creationId xmlns:a16="http://schemas.microsoft.com/office/drawing/2014/main" id="{3F9C89DA-2396-9C62-A5EC-049CC78C35B6}"/>
              </a:ext>
            </a:extLst>
          </p:cNvPr>
          <p:cNvCxnSpPr/>
          <p:nvPr userDrawn="1"/>
        </p:nvCxnSpPr>
        <p:spPr>
          <a:xfrm>
            <a:off x="612648" y="2675690"/>
            <a:ext cx="10972801" cy="0"/>
          </a:xfrm>
          <a:prstGeom prst="line">
            <a:avLst/>
          </a:prstGeom>
          <a:ln>
            <a:solidFill>
              <a:srgbClr val="0091D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991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B24F4-B022-D2A6-3660-DAC17089C8A4}"/>
              </a:ext>
            </a:extLst>
          </p:cNvPr>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B2D218AB-4D01-F44B-EBBD-2CA282490363}"/>
              </a:ext>
            </a:extLst>
          </p:cNvPr>
          <p:cNvSpPr>
            <a:spLocks noGrp="1"/>
          </p:cNvSpPr>
          <p:nvPr>
            <p:ph type="sldNum" sz="quarter" idx="10"/>
          </p:nvPr>
        </p:nvSpPr>
        <p:spPr/>
        <p:txBody>
          <a:bodyPr/>
          <a:lstStyle/>
          <a:p>
            <a:fld id="{44D4F9B0-0A27-174B-9E01-711838C5E8E4}" type="slidenum">
              <a:rPr lang="en-US" smtClean="0"/>
              <a:pPr/>
              <a:t>‹#›</a:t>
            </a:fld>
            <a:endParaRPr lang="en-US" dirty="0"/>
          </a:p>
        </p:txBody>
      </p:sp>
      <p:sp>
        <p:nvSpPr>
          <p:cNvPr id="4" name="Footer Placeholder 3">
            <a:extLst>
              <a:ext uri="{FF2B5EF4-FFF2-40B4-BE49-F238E27FC236}">
                <a16:creationId xmlns:a16="http://schemas.microsoft.com/office/drawing/2014/main" id="{26C61833-DD42-41B2-42E7-0D5526A5BAD2}"/>
              </a:ext>
            </a:extLst>
          </p:cNvPr>
          <p:cNvSpPr>
            <a:spLocks noGrp="1"/>
          </p:cNvSpPr>
          <p:nvPr>
            <p:ph type="ftr" sz="quarter" idx="11"/>
          </p:nvPr>
        </p:nvSpPr>
        <p:spPr/>
        <p:txBody>
          <a:bodyPr/>
          <a:lstStyle/>
          <a:p>
            <a:pPr>
              <a:lnSpc>
                <a:spcPct val="90000"/>
              </a:lnSpc>
            </a:pPr>
            <a:r>
              <a:rPr lang="en-US"/>
              <a:t>Citation</a:t>
            </a:r>
            <a:endParaRPr lang="en-US" dirty="0"/>
          </a:p>
        </p:txBody>
      </p:sp>
    </p:spTree>
    <p:extLst>
      <p:ext uri="{BB962C8B-B14F-4D97-AF65-F5344CB8AC3E}">
        <p14:creationId xmlns:p14="http://schemas.microsoft.com/office/powerpoint/2010/main" val="971149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4336E-2E78-0ADA-D5A8-32B5220573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66BD28-436B-21B0-EA7C-1108BD5E420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5269BB-3ED7-DE7F-052E-FD30A3EF804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10386F07-66F8-57E0-265D-8CBD268F2BC1}"/>
              </a:ext>
            </a:extLst>
          </p:cNvPr>
          <p:cNvSpPr>
            <a:spLocks noGrp="1"/>
          </p:cNvSpPr>
          <p:nvPr>
            <p:ph type="ftr" sz="quarter" idx="11"/>
          </p:nvPr>
        </p:nvSpPr>
        <p:spPr>
          <a:xfrm>
            <a:off x="4038600" y="6356350"/>
            <a:ext cx="4114800" cy="365125"/>
          </a:xfrm>
          <a:prstGeom prst="rect">
            <a:avLst/>
          </a:prstGeom>
        </p:spPr>
        <p:txBody>
          <a:bodyPr/>
          <a:lstStyle/>
          <a:p>
            <a:r>
              <a:rPr lang="en-US"/>
              <a:t>Citation</a:t>
            </a:r>
          </a:p>
        </p:txBody>
      </p:sp>
      <p:sp>
        <p:nvSpPr>
          <p:cNvPr id="6" name="Slide Number Placeholder 5">
            <a:extLst>
              <a:ext uri="{FF2B5EF4-FFF2-40B4-BE49-F238E27FC236}">
                <a16:creationId xmlns:a16="http://schemas.microsoft.com/office/drawing/2014/main" id="{7B52DC23-EA45-F163-FA83-1496931D2B3B}"/>
              </a:ext>
            </a:extLst>
          </p:cNvPr>
          <p:cNvSpPr>
            <a:spLocks noGrp="1"/>
          </p:cNvSpPr>
          <p:nvPr>
            <p:ph type="sldNum" sz="quarter" idx="12"/>
          </p:nvPr>
        </p:nvSpPr>
        <p:spPr/>
        <p:txBody>
          <a:bodyPr/>
          <a:lstStyle/>
          <a:p>
            <a:fld id="{44D4F9B0-0A27-174B-9E01-711838C5E8E4}" type="slidenum">
              <a:rPr lang="en-US" smtClean="0"/>
              <a:t>‹#›</a:t>
            </a:fld>
            <a:endParaRPr lang="en-US"/>
          </a:p>
        </p:txBody>
      </p:sp>
    </p:spTree>
    <p:extLst>
      <p:ext uri="{BB962C8B-B14F-4D97-AF65-F5344CB8AC3E}">
        <p14:creationId xmlns:p14="http://schemas.microsoft.com/office/powerpoint/2010/main" val="1867625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D4B7-7A7D-F039-E8BF-AD2042EEE5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92D96C-ACE4-EF10-8900-D5105E7438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5CBE84-8CCC-B570-7A3B-FFA4CA3A93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702ADC-CEB2-FDA6-B333-7E8D0F7AA70A}"/>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44EDD281-F73C-335C-4C22-C6E34891D44D}"/>
              </a:ext>
            </a:extLst>
          </p:cNvPr>
          <p:cNvSpPr>
            <a:spLocks noGrp="1"/>
          </p:cNvSpPr>
          <p:nvPr>
            <p:ph type="ftr" sz="quarter" idx="11"/>
          </p:nvPr>
        </p:nvSpPr>
        <p:spPr>
          <a:xfrm>
            <a:off x="4038600" y="6356350"/>
            <a:ext cx="4114800" cy="365125"/>
          </a:xfrm>
          <a:prstGeom prst="rect">
            <a:avLst/>
          </a:prstGeom>
        </p:spPr>
        <p:txBody>
          <a:bodyPr/>
          <a:lstStyle/>
          <a:p>
            <a:r>
              <a:rPr lang="en-US"/>
              <a:t>Citation</a:t>
            </a:r>
            <a:endParaRPr lang="en-US" dirty="0"/>
          </a:p>
        </p:txBody>
      </p:sp>
      <p:sp>
        <p:nvSpPr>
          <p:cNvPr id="7" name="Slide Number Placeholder 6">
            <a:extLst>
              <a:ext uri="{FF2B5EF4-FFF2-40B4-BE49-F238E27FC236}">
                <a16:creationId xmlns:a16="http://schemas.microsoft.com/office/drawing/2014/main" id="{782BB9C5-3A14-F0C5-6224-ABCC78930465}"/>
              </a:ext>
            </a:extLst>
          </p:cNvPr>
          <p:cNvSpPr>
            <a:spLocks noGrp="1"/>
          </p:cNvSpPr>
          <p:nvPr>
            <p:ph type="sldNum" sz="quarter" idx="12"/>
          </p:nvPr>
        </p:nvSpPr>
        <p:spPr/>
        <p:txBody>
          <a:bodyPr/>
          <a:lstStyle/>
          <a:p>
            <a:fld id="{44D4F9B0-0A27-174B-9E01-711838C5E8E4}" type="slidenum">
              <a:rPr lang="en-US" smtClean="0"/>
              <a:pPr/>
              <a:t>‹#›</a:t>
            </a:fld>
            <a:endParaRPr lang="en-US" sz="900" dirty="0"/>
          </a:p>
        </p:txBody>
      </p:sp>
    </p:spTree>
    <p:extLst>
      <p:ext uri="{BB962C8B-B14F-4D97-AF65-F5344CB8AC3E}">
        <p14:creationId xmlns:p14="http://schemas.microsoft.com/office/powerpoint/2010/main" val="9898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8A54-5D9B-044E-4AB6-A3426D67F5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E0961B-8A31-76E0-B05C-E1E714A9A9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E99E75-5DCE-FAE8-84BF-7D61718A3F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A0CDF0-B420-D779-106C-D2FF66109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645DFD-4C5E-C0E9-B946-7F9F422E59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B3E46B-0305-CB52-78C2-8B910903E78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C738AD-599E-CE60-4BB3-8279695DE154}"/>
              </a:ext>
            </a:extLst>
          </p:cNvPr>
          <p:cNvSpPr>
            <a:spLocks noGrp="1"/>
          </p:cNvSpPr>
          <p:nvPr>
            <p:ph type="ftr" sz="quarter" idx="11"/>
          </p:nvPr>
        </p:nvSpPr>
        <p:spPr>
          <a:xfrm>
            <a:off x="4038600" y="6356350"/>
            <a:ext cx="4114800" cy="365125"/>
          </a:xfrm>
          <a:prstGeom prst="rect">
            <a:avLst/>
          </a:prstGeom>
        </p:spPr>
        <p:txBody>
          <a:bodyPr/>
          <a:lstStyle/>
          <a:p>
            <a:r>
              <a:rPr lang="en-US"/>
              <a:t>Citation</a:t>
            </a:r>
          </a:p>
        </p:txBody>
      </p:sp>
      <p:sp>
        <p:nvSpPr>
          <p:cNvPr id="9" name="Slide Number Placeholder 8">
            <a:extLst>
              <a:ext uri="{FF2B5EF4-FFF2-40B4-BE49-F238E27FC236}">
                <a16:creationId xmlns:a16="http://schemas.microsoft.com/office/drawing/2014/main" id="{759FC1F5-FB6F-76B4-C69D-D16E28480DFB}"/>
              </a:ext>
            </a:extLst>
          </p:cNvPr>
          <p:cNvSpPr>
            <a:spLocks noGrp="1"/>
          </p:cNvSpPr>
          <p:nvPr>
            <p:ph type="sldNum" sz="quarter" idx="12"/>
          </p:nvPr>
        </p:nvSpPr>
        <p:spPr/>
        <p:txBody>
          <a:bodyPr/>
          <a:lstStyle/>
          <a:p>
            <a:fld id="{44D4F9B0-0A27-174B-9E01-711838C5E8E4}" type="slidenum">
              <a:rPr lang="en-US" smtClean="0"/>
              <a:t>‹#›</a:t>
            </a:fld>
            <a:endParaRPr lang="en-US"/>
          </a:p>
        </p:txBody>
      </p:sp>
    </p:spTree>
    <p:extLst>
      <p:ext uri="{BB962C8B-B14F-4D97-AF65-F5344CB8AC3E}">
        <p14:creationId xmlns:p14="http://schemas.microsoft.com/office/powerpoint/2010/main" val="3225087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E98A15-A5D8-13C0-6214-E48B14EE0BA1}"/>
              </a:ext>
            </a:extLst>
          </p:cNvPr>
          <p:cNvSpPr>
            <a:spLocks noGrp="1"/>
          </p:cNvSpPr>
          <p:nvPr>
            <p:ph type="sldNum" sz="quarter" idx="12"/>
          </p:nvPr>
        </p:nvSpPr>
        <p:spPr/>
        <p:txBody>
          <a:bodyPr/>
          <a:lstStyle/>
          <a:p>
            <a:fld id="{44D4F9B0-0A27-174B-9E01-711838C5E8E4}" type="slidenum">
              <a:rPr lang="en-US" smtClean="0"/>
              <a:pPr/>
              <a:t>‹#›</a:t>
            </a:fld>
            <a:endParaRPr lang="en-US" sz="900" dirty="0"/>
          </a:p>
        </p:txBody>
      </p:sp>
      <p:sp>
        <p:nvSpPr>
          <p:cNvPr id="6" name="Title 1">
            <a:extLst>
              <a:ext uri="{FF2B5EF4-FFF2-40B4-BE49-F238E27FC236}">
                <a16:creationId xmlns:a16="http://schemas.microsoft.com/office/drawing/2014/main" id="{63A0337B-18EB-C5C9-A254-BAB23973E852}"/>
              </a:ext>
            </a:extLst>
          </p:cNvPr>
          <p:cNvSpPr>
            <a:spLocks noGrp="1"/>
          </p:cNvSpPr>
          <p:nvPr>
            <p:ph type="title"/>
          </p:nvPr>
        </p:nvSpPr>
        <p:spPr>
          <a:xfrm>
            <a:off x="548639" y="813817"/>
            <a:ext cx="10972800" cy="552276"/>
          </a:xfrm>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6DEF2336-2BED-0D17-87D2-4A608196A515}"/>
              </a:ext>
            </a:extLst>
          </p:cNvPr>
          <p:cNvSpPr>
            <a:spLocks noGrp="1"/>
          </p:cNvSpPr>
          <p:nvPr>
            <p:ph sz="half" idx="1"/>
          </p:nvPr>
        </p:nvSpPr>
        <p:spPr>
          <a:xfrm>
            <a:off x="548639" y="1463040"/>
            <a:ext cx="10972797" cy="4746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5907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952B-7F77-C708-DAA8-0C8693878E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926F94-BC4A-0B5F-B42C-66BA4B19C9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C0BB-DE59-EE78-274B-A167E17B2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913CDA-FA43-77A4-D127-333B1D3DEA7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AE683B0-41AF-25B8-9862-23F8DF464D59}"/>
              </a:ext>
            </a:extLst>
          </p:cNvPr>
          <p:cNvSpPr>
            <a:spLocks noGrp="1"/>
          </p:cNvSpPr>
          <p:nvPr>
            <p:ph type="ftr" sz="quarter" idx="11"/>
          </p:nvPr>
        </p:nvSpPr>
        <p:spPr>
          <a:xfrm>
            <a:off x="4038600" y="6356350"/>
            <a:ext cx="4114800" cy="365125"/>
          </a:xfrm>
          <a:prstGeom prst="rect">
            <a:avLst/>
          </a:prstGeom>
        </p:spPr>
        <p:txBody>
          <a:bodyPr/>
          <a:lstStyle/>
          <a:p>
            <a:r>
              <a:rPr lang="en-US"/>
              <a:t>Citation</a:t>
            </a:r>
          </a:p>
        </p:txBody>
      </p:sp>
      <p:sp>
        <p:nvSpPr>
          <p:cNvPr id="7" name="Slide Number Placeholder 6">
            <a:extLst>
              <a:ext uri="{FF2B5EF4-FFF2-40B4-BE49-F238E27FC236}">
                <a16:creationId xmlns:a16="http://schemas.microsoft.com/office/drawing/2014/main" id="{92F35055-7297-390E-4B19-D2C42170E35B}"/>
              </a:ext>
            </a:extLst>
          </p:cNvPr>
          <p:cNvSpPr>
            <a:spLocks noGrp="1"/>
          </p:cNvSpPr>
          <p:nvPr>
            <p:ph type="sldNum" sz="quarter" idx="12"/>
          </p:nvPr>
        </p:nvSpPr>
        <p:spPr/>
        <p:txBody>
          <a:bodyPr/>
          <a:lstStyle/>
          <a:p>
            <a:fld id="{44D4F9B0-0A27-174B-9E01-711838C5E8E4}" type="slidenum">
              <a:rPr lang="en-US" smtClean="0"/>
              <a:t>‹#›</a:t>
            </a:fld>
            <a:endParaRPr lang="en-US"/>
          </a:p>
        </p:txBody>
      </p:sp>
    </p:spTree>
    <p:extLst>
      <p:ext uri="{BB962C8B-B14F-4D97-AF65-F5344CB8AC3E}">
        <p14:creationId xmlns:p14="http://schemas.microsoft.com/office/powerpoint/2010/main" val="818559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AC67E-33BA-893A-C033-58CC36EC1D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89D5C0-BAEA-0FD5-CD0F-24C1F6099D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60C1D4-B8C4-A08B-B99B-A76198D8F97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E74F2984-3EC8-544D-D50D-4948ED5E6E48}"/>
              </a:ext>
            </a:extLst>
          </p:cNvPr>
          <p:cNvSpPr>
            <a:spLocks noGrp="1"/>
          </p:cNvSpPr>
          <p:nvPr>
            <p:ph type="ftr" sz="quarter" idx="11"/>
          </p:nvPr>
        </p:nvSpPr>
        <p:spPr>
          <a:xfrm>
            <a:off x="4038600" y="6356350"/>
            <a:ext cx="4114800" cy="365125"/>
          </a:xfrm>
          <a:prstGeom prst="rect">
            <a:avLst/>
          </a:prstGeom>
        </p:spPr>
        <p:txBody>
          <a:bodyPr/>
          <a:lstStyle/>
          <a:p>
            <a:r>
              <a:rPr lang="en-US"/>
              <a:t>Citation</a:t>
            </a:r>
          </a:p>
        </p:txBody>
      </p:sp>
      <p:sp>
        <p:nvSpPr>
          <p:cNvPr id="6" name="Slide Number Placeholder 5">
            <a:extLst>
              <a:ext uri="{FF2B5EF4-FFF2-40B4-BE49-F238E27FC236}">
                <a16:creationId xmlns:a16="http://schemas.microsoft.com/office/drawing/2014/main" id="{D7F19EF4-B34F-8F08-5459-A7CB393E6895}"/>
              </a:ext>
            </a:extLst>
          </p:cNvPr>
          <p:cNvSpPr>
            <a:spLocks noGrp="1"/>
          </p:cNvSpPr>
          <p:nvPr>
            <p:ph type="sldNum" sz="quarter" idx="12"/>
          </p:nvPr>
        </p:nvSpPr>
        <p:spPr/>
        <p:txBody>
          <a:bodyPr/>
          <a:lstStyle/>
          <a:p>
            <a:fld id="{44D4F9B0-0A27-174B-9E01-711838C5E8E4}" type="slidenum">
              <a:rPr lang="en-US" smtClean="0"/>
              <a:t>‹#›</a:t>
            </a:fld>
            <a:endParaRPr lang="en-US"/>
          </a:p>
        </p:txBody>
      </p:sp>
    </p:spTree>
    <p:extLst>
      <p:ext uri="{BB962C8B-B14F-4D97-AF65-F5344CB8AC3E}">
        <p14:creationId xmlns:p14="http://schemas.microsoft.com/office/powerpoint/2010/main" val="1620431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CD1019-7C59-9364-DB24-788B84D4D2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9016C1-71EF-E6BC-6D83-26057A033E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568C39-B543-56E2-5238-C0AB7912A8D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3A9EE85-E6E6-D8DD-0EC6-A6800E1FAD9B}"/>
              </a:ext>
            </a:extLst>
          </p:cNvPr>
          <p:cNvSpPr>
            <a:spLocks noGrp="1"/>
          </p:cNvSpPr>
          <p:nvPr>
            <p:ph type="ftr" sz="quarter" idx="11"/>
          </p:nvPr>
        </p:nvSpPr>
        <p:spPr>
          <a:xfrm>
            <a:off x="4038600" y="6356350"/>
            <a:ext cx="4114800" cy="365125"/>
          </a:xfrm>
          <a:prstGeom prst="rect">
            <a:avLst/>
          </a:prstGeom>
          <a:ln>
            <a:noFill/>
          </a:ln>
        </p:spPr>
        <p:txBody>
          <a:bodyPr/>
          <a:lstStyle/>
          <a:p>
            <a:r>
              <a:rPr lang="en-US"/>
              <a:t>Citation</a:t>
            </a:r>
          </a:p>
        </p:txBody>
      </p:sp>
      <p:sp>
        <p:nvSpPr>
          <p:cNvPr id="6" name="Slide Number Placeholder 5">
            <a:extLst>
              <a:ext uri="{FF2B5EF4-FFF2-40B4-BE49-F238E27FC236}">
                <a16:creationId xmlns:a16="http://schemas.microsoft.com/office/drawing/2014/main" id="{EB8B57DD-513D-0DA5-BB83-C879E9FB6C9B}"/>
              </a:ext>
            </a:extLst>
          </p:cNvPr>
          <p:cNvSpPr>
            <a:spLocks noGrp="1"/>
          </p:cNvSpPr>
          <p:nvPr>
            <p:ph type="sldNum" sz="quarter" idx="12"/>
          </p:nvPr>
        </p:nvSpPr>
        <p:spPr/>
        <p:txBody>
          <a:bodyPr/>
          <a:lstStyle/>
          <a:p>
            <a:fld id="{44D4F9B0-0A27-174B-9E01-711838C5E8E4}" type="slidenum">
              <a:rPr lang="en-US" smtClean="0"/>
              <a:t>‹#›</a:t>
            </a:fld>
            <a:endParaRPr lang="en-US"/>
          </a:p>
        </p:txBody>
      </p:sp>
    </p:spTree>
    <p:extLst>
      <p:ext uri="{BB962C8B-B14F-4D97-AF65-F5344CB8AC3E}">
        <p14:creationId xmlns:p14="http://schemas.microsoft.com/office/powerpoint/2010/main" val="345687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86B5954-DB0C-1D04-3EA5-3F45269B934A}"/>
              </a:ext>
            </a:extLst>
          </p:cNvPr>
          <p:cNvSpPr/>
          <p:nvPr userDrawn="1"/>
        </p:nvSpPr>
        <p:spPr>
          <a:xfrm>
            <a:off x="0" y="1255197"/>
            <a:ext cx="12192000" cy="4572289"/>
          </a:xfrm>
          <a:prstGeom prst="rect">
            <a:avLst/>
          </a:prstGeom>
          <a:solidFill>
            <a:srgbClr val="BDD6E6">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305C707B-6FA4-DD12-AC2F-43690017A263}"/>
              </a:ext>
            </a:extLst>
          </p:cNvPr>
          <p:cNvPicPr>
            <a:picLocks noChangeAspect="1"/>
          </p:cNvPicPr>
          <p:nvPr/>
        </p:nvPicPr>
        <p:blipFill>
          <a:blip r:embed="rId2"/>
          <a:stretch>
            <a:fillRect/>
          </a:stretch>
        </p:blipFill>
        <p:spPr>
          <a:xfrm>
            <a:off x="610423" y="6064405"/>
            <a:ext cx="3722062" cy="434240"/>
          </a:xfrm>
          <a:prstGeom prst="rect">
            <a:avLst/>
          </a:prstGeom>
        </p:spPr>
      </p:pic>
      <p:pic>
        <p:nvPicPr>
          <p:cNvPr id="14" name="Graphic 13">
            <a:extLst>
              <a:ext uri="{FF2B5EF4-FFF2-40B4-BE49-F238E27FC236}">
                <a16:creationId xmlns:a16="http://schemas.microsoft.com/office/drawing/2014/main" id="{7B797B4A-FC3E-55A5-F531-F9F1650983C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244941" y="6064405"/>
            <a:ext cx="1786890" cy="440603"/>
          </a:xfrm>
          <a:prstGeom prst="rect">
            <a:avLst/>
          </a:prstGeom>
        </p:spPr>
      </p:pic>
      <p:sp>
        <p:nvSpPr>
          <p:cNvPr id="9" name="Rectangle 8">
            <a:extLst>
              <a:ext uri="{FF2B5EF4-FFF2-40B4-BE49-F238E27FC236}">
                <a16:creationId xmlns:a16="http://schemas.microsoft.com/office/drawing/2014/main" id="{F5CBF838-A844-097B-00B6-90A00524402F}"/>
              </a:ext>
            </a:extLst>
          </p:cNvPr>
          <p:cNvSpPr/>
          <p:nvPr/>
        </p:nvSpPr>
        <p:spPr>
          <a:xfrm>
            <a:off x="-1" y="0"/>
            <a:ext cx="12192001" cy="1255198"/>
          </a:xfrm>
          <a:prstGeom prst="rect">
            <a:avLst/>
          </a:prstGeom>
          <a:solidFill>
            <a:srgbClr val="001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grid&#10;&#10;AI-generated content may be incorrect.">
            <a:extLst>
              <a:ext uri="{FF2B5EF4-FFF2-40B4-BE49-F238E27FC236}">
                <a16:creationId xmlns:a16="http://schemas.microsoft.com/office/drawing/2014/main" id="{644974F1-19E7-87B4-6633-67691646B36B}"/>
              </a:ext>
            </a:extLst>
          </p:cNvPr>
          <p:cNvPicPr>
            <a:picLocks noChangeAspect="1"/>
          </p:cNvPicPr>
          <p:nvPr/>
        </p:nvPicPr>
        <p:blipFill>
          <a:blip r:embed="rId4"/>
          <a:stretch>
            <a:fillRect/>
          </a:stretch>
        </p:blipFill>
        <p:spPr>
          <a:xfrm>
            <a:off x="2921055" y="25400"/>
            <a:ext cx="9244584" cy="1208026"/>
          </a:xfrm>
          <a:prstGeom prst="rect">
            <a:avLst/>
          </a:prstGeom>
        </p:spPr>
      </p:pic>
      <p:pic>
        <p:nvPicPr>
          <p:cNvPr id="11" name="Graphic 10">
            <a:extLst>
              <a:ext uri="{FF2B5EF4-FFF2-40B4-BE49-F238E27FC236}">
                <a16:creationId xmlns:a16="http://schemas.microsoft.com/office/drawing/2014/main" id="{400C1451-5A45-2AE5-80ED-8BA07BF5A5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87492" y="253079"/>
            <a:ext cx="2294311" cy="791808"/>
          </a:xfrm>
          <a:prstGeom prst="rect">
            <a:avLst/>
          </a:prstGeom>
        </p:spPr>
      </p:pic>
      <p:cxnSp>
        <p:nvCxnSpPr>
          <p:cNvPr id="15" name="Straight Connector 14">
            <a:extLst>
              <a:ext uri="{FF2B5EF4-FFF2-40B4-BE49-F238E27FC236}">
                <a16:creationId xmlns:a16="http://schemas.microsoft.com/office/drawing/2014/main" id="{841A7900-D1E9-8ECB-AA19-058F2FA29D0F}"/>
              </a:ext>
            </a:extLst>
          </p:cNvPr>
          <p:cNvCxnSpPr/>
          <p:nvPr/>
        </p:nvCxnSpPr>
        <p:spPr>
          <a:xfrm>
            <a:off x="640080" y="2675690"/>
            <a:ext cx="10972801" cy="0"/>
          </a:xfrm>
          <a:prstGeom prst="line">
            <a:avLst/>
          </a:prstGeom>
          <a:ln>
            <a:solidFill>
              <a:srgbClr val="0091DA"/>
            </a:solidFill>
          </a:ln>
        </p:spPr>
        <p:style>
          <a:lnRef idx="2">
            <a:schemeClr val="accent1"/>
          </a:lnRef>
          <a:fillRef idx="0">
            <a:schemeClr val="accent1"/>
          </a:fillRef>
          <a:effectRef idx="1">
            <a:schemeClr val="accent1"/>
          </a:effectRef>
          <a:fontRef idx="minor">
            <a:schemeClr val="tx1"/>
          </a:fontRef>
        </p:style>
      </p:cxnSp>
      <p:sp>
        <p:nvSpPr>
          <p:cNvPr id="4" name="Text Placeholder 2">
            <a:extLst>
              <a:ext uri="{FF2B5EF4-FFF2-40B4-BE49-F238E27FC236}">
                <a16:creationId xmlns:a16="http://schemas.microsoft.com/office/drawing/2014/main" id="{6438318F-66DC-419D-B46B-6C5A8577FA5C}"/>
              </a:ext>
            </a:extLst>
          </p:cNvPr>
          <p:cNvSpPr>
            <a:spLocks noGrp="1"/>
          </p:cNvSpPr>
          <p:nvPr>
            <p:ph idx="1"/>
          </p:nvPr>
        </p:nvSpPr>
        <p:spPr>
          <a:xfrm>
            <a:off x="610423" y="2839890"/>
            <a:ext cx="10972800" cy="515748"/>
          </a:xfrm>
          <a:prstGeom prst="rect">
            <a:avLst/>
          </a:prstGeom>
        </p:spPr>
        <p:txBody>
          <a:bodyPr vert="horz" wrap="square" lIns="0" tIns="0" rIns="0" bIns="0" rtlCol="0">
            <a:noAutofit/>
          </a:bodyPr>
          <a:lstStyle>
            <a:lvl1pPr marL="0" indent="-9525">
              <a:lnSpc>
                <a:spcPts val="2880"/>
              </a:lnSpc>
              <a:spcBef>
                <a:spcPts val="0"/>
              </a:spcBef>
              <a:buNone/>
              <a:tabLst/>
              <a:defRPr sz="2400" b="0">
                <a:solidFill>
                  <a:srgbClr val="002060"/>
                </a:solidFill>
              </a:defRPr>
            </a:lvl1pPr>
            <a:lvl2pPr>
              <a:buFontTx/>
              <a:buNone/>
              <a:defRPr/>
            </a:lvl2pPr>
          </a:lstStyle>
          <a:p>
            <a:pPr lvl="0"/>
            <a:r>
              <a:rPr lang="en-US"/>
              <a:t>Click to edit Master text styles</a:t>
            </a:r>
          </a:p>
        </p:txBody>
      </p:sp>
      <p:pic>
        <p:nvPicPr>
          <p:cNvPr id="6" name="Picture 5">
            <a:extLst>
              <a:ext uri="{FF2B5EF4-FFF2-40B4-BE49-F238E27FC236}">
                <a16:creationId xmlns:a16="http://schemas.microsoft.com/office/drawing/2014/main" id="{26BE0004-66B7-FFF1-9252-87C79D91044C}"/>
              </a:ext>
            </a:extLst>
          </p:cNvPr>
          <p:cNvPicPr>
            <a:picLocks noChangeAspect="1"/>
          </p:cNvPicPr>
          <p:nvPr userDrawn="1"/>
        </p:nvPicPr>
        <p:blipFill>
          <a:blip r:embed="rId2"/>
          <a:stretch>
            <a:fillRect/>
          </a:stretch>
        </p:blipFill>
        <p:spPr>
          <a:xfrm>
            <a:off x="610423" y="6064405"/>
            <a:ext cx="3722062" cy="434240"/>
          </a:xfrm>
          <a:prstGeom prst="rect">
            <a:avLst/>
          </a:prstGeom>
        </p:spPr>
      </p:pic>
      <p:pic>
        <p:nvPicPr>
          <p:cNvPr id="7" name="Graphic 6">
            <a:extLst>
              <a:ext uri="{FF2B5EF4-FFF2-40B4-BE49-F238E27FC236}">
                <a16:creationId xmlns:a16="http://schemas.microsoft.com/office/drawing/2014/main" id="{3DCB8FC2-007D-5535-008C-19978B3A9BA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244941" y="6064405"/>
            <a:ext cx="1786890" cy="440603"/>
          </a:xfrm>
          <a:prstGeom prst="rect">
            <a:avLst/>
          </a:prstGeom>
        </p:spPr>
      </p:pic>
      <p:sp>
        <p:nvSpPr>
          <p:cNvPr id="8" name="Rectangle 7">
            <a:extLst>
              <a:ext uri="{FF2B5EF4-FFF2-40B4-BE49-F238E27FC236}">
                <a16:creationId xmlns:a16="http://schemas.microsoft.com/office/drawing/2014/main" id="{9317D177-AB10-A95B-6756-4C0DBE6BBB7D}"/>
              </a:ext>
            </a:extLst>
          </p:cNvPr>
          <p:cNvSpPr/>
          <p:nvPr userDrawn="1"/>
        </p:nvSpPr>
        <p:spPr>
          <a:xfrm>
            <a:off x="-1" y="0"/>
            <a:ext cx="12192001" cy="1255198"/>
          </a:xfrm>
          <a:prstGeom prst="rect">
            <a:avLst/>
          </a:prstGeom>
          <a:solidFill>
            <a:srgbClr val="001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close up of a grid&#10;&#10;AI-generated content may be incorrect.">
            <a:extLst>
              <a:ext uri="{FF2B5EF4-FFF2-40B4-BE49-F238E27FC236}">
                <a16:creationId xmlns:a16="http://schemas.microsoft.com/office/drawing/2014/main" id="{6420CD9A-192E-CC57-A435-A86B7F26E39C}"/>
              </a:ext>
            </a:extLst>
          </p:cNvPr>
          <p:cNvPicPr>
            <a:picLocks noChangeAspect="1"/>
          </p:cNvPicPr>
          <p:nvPr userDrawn="1"/>
        </p:nvPicPr>
        <p:blipFill>
          <a:blip r:embed="rId4"/>
          <a:stretch>
            <a:fillRect/>
          </a:stretch>
        </p:blipFill>
        <p:spPr>
          <a:xfrm>
            <a:off x="2921055" y="25400"/>
            <a:ext cx="9244584" cy="1208026"/>
          </a:xfrm>
          <a:prstGeom prst="rect">
            <a:avLst/>
          </a:prstGeom>
        </p:spPr>
      </p:pic>
      <p:pic>
        <p:nvPicPr>
          <p:cNvPr id="17" name="Graphic 16">
            <a:extLst>
              <a:ext uri="{FF2B5EF4-FFF2-40B4-BE49-F238E27FC236}">
                <a16:creationId xmlns:a16="http://schemas.microsoft.com/office/drawing/2014/main" id="{569864FE-F19D-D8CC-A76B-964B49EECD37}"/>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587492" y="253079"/>
            <a:ext cx="2294311" cy="791808"/>
          </a:xfrm>
          <a:prstGeom prst="rect">
            <a:avLst/>
          </a:prstGeom>
        </p:spPr>
      </p:pic>
      <p:cxnSp>
        <p:nvCxnSpPr>
          <p:cNvPr id="18" name="Straight Connector 17">
            <a:extLst>
              <a:ext uri="{FF2B5EF4-FFF2-40B4-BE49-F238E27FC236}">
                <a16:creationId xmlns:a16="http://schemas.microsoft.com/office/drawing/2014/main" id="{578BFC7E-D859-7E9C-4904-C94AD4C99746}"/>
              </a:ext>
            </a:extLst>
          </p:cNvPr>
          <p:cNvCxnSpPr/>
          <p:nvPr userDrawn="1"/>
        </p:nvCxnSpPr>
        <p:spPr>
          <a:xfrm>
            <a:off x="612648" y="2675690"/>
            <a:ext cx="10972801" cy="0"/>
          </a:xfrm>
          <a:prstGeom prst="line">
            <a:avLst/>
          </a:prstGeom>
          <a:ln>
            <a:solidFill>
              <a:srgbClr val="0091DA"/>
            </a:solidFill>
          </a:ln>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21F598CB-C9CF-6BBD-6D6B-5A63F4D7E49B}"/>
              </a:ext>
            </a:extLst>
          </p:cNvPr>
          <p:cNvSpPr>
            <a:spLocks noGrp="1"/>
          </p:cNvSpPr>
          <p:nvPr>
            <p:ph type="ctrTitle"/>
          </p:nvPr>
        </p:nvSpPr>
        <p:spPr>
          <a:xfrm>
            <a:off x="610423" y="1870436"/>
            <a:ext cx="10972800" cy="748640"/>
          </a:xfrm>
        </p:spPr>
        <p:txBody>
          <a:bodyPr wrap="square" lIns="0" tIns="0" rIns="0" bIns="0" anchor="t" anchorCtr="0"/>
          <a:lstStyle>
            <a:lvl1pPr algn="l">
              <a:defRPr sz="3400"/>
            </a:lvl1pPr>
          </a:lstStyle>
          <a:p>
            <a:r>
              <a:rPr lang="en-US"/>
              <a:t>Click to edit Master title style</a:t>
            </a:r>
            <a:endParaRPr lang="en-US" dirty="0"/>
          </a:p>
        </p:txBody>
      </p:sp>
      <p:sp>
        <p:nvSpPr>
          <p:cNvPr id="22" name="Subtitle 2">
            <a:extLst>
              <a:ext uri="{FF2B5EF4-FFF2-40B4-BE49-F238E27FC236}">
                <a16:creationId xmlns:a16="http://schemas.microsoft.com/office/drawing/2014/main" id="{4A1A70C9-F97E-8447-101F-D2D289289981}"/>
              </a:ext>
            </a:extLst>
          </p:cNvPr>
          <p:cNvSpPr>
            <a:spLocks noGrp="1"/>
          </p:cNvSpPr>
          <p:nvPr>
            <p:ph type="subTitle" idx="11"/>
          </p:nvPr>
        </p:nvSpPr>
        <p:spPr>
          <a:xfrm>
            <a:off x="610423" y="3408577"/>
            <a:ext cx="10972800" cy="556900"/>
          </a:xfrm>
        </p:spPr>
        <p:txBody>
          <a:bodyPr wrap="square" lIns="0" tIns="0" rIns="0" bIns="0"/>
          <a:lstStyle>
            <a:lvl1pPr marL="0" indent="0" algn="l">
              <a:lnSpc>
                <a:spcPct val="120000"/>
              </a:lnSpc>
              <a:spcBef>
                <a:spcPts val="0"/>
              </a:spcBef>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58581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Out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5C53AA-970C-5B93-7F92-3B58A76982BF}"/>
              </a:ext>
            </a:extLst>
          </p:cNvPr>
          <p:cNvSpPr/>
          <p:nvPr userDrawn="1"/>
        </p:nvSpPr>
        <p:spPr>
          <a:xfrm>
            <a:off x="-1" y="0"/>
            <a:ext cx="12192001" cy="6857991"/>
          </a:xfrm>
          <a:prstGeom prst="rect">
            <a:avLst/>
          </a:prstGeom>
          <a:solidFill>
            <a:srgbClr val="001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362E0C-15EF-9ECD-8AB3-F27970BA41B2}"/>
              </a:ext>
            </a:extLst>
          </p:cNvPr>
          <p:cNvSpPr>
            <a:spLocks noGrp="1"/>
          </p:cNvSpPr>
          <p:nvPr>
            <p:ph idx="1"/>
          </p:nvPr>
        </p:nvSpPr>
        <p:spPr>
          <a:xfrm>
            <a:off x="612648" y="2424227"/>
            <a:ext cx="10972800" cy="3731006"/>
          </a:xfrm>
        </p:spPr>
        <p:txBody>
          <a:bodyPr wrap="square"/>
          <a:lstStyle>
            <a:lvl1pPr marL="401638" indent="-401638">
              <a:buClr>
                <a:schemeClr val="bg1"/>
              </a:buClr>
              <a:buFont typeface="+mj-lt"/>
              <a:buAutoNum type="arabicPeriod"/>
              <a:tabLst/>
              <a:defRPr sz="3000" b="0">
                <a:solidFill>
                  <a:schemeClr val="bg1"/>
                </a:solidFill>
              </a:defRPr>
            </a:lvl1pPr>
            <a:lvl2pPr>
              <a:defRPr sz="3000" b="0"/>
            </a:lvl2pPr>
            <a:lvl3pPr>
              <a:defRPr sz="3000" b="0"/>
            </a:lvl3pPr>
            <a:lvl4pPr>
              <a:defRPr sz="3000" b="0"/>
            </a:lvl4pPr>
            <a:lvl5pPr>
              <a:defRPr sz="3000" b="0"/>
            </a:lvl5pPr>
          </a:lstStyle>
          <a:p>
            <a:pPr lvl="0"/>
            <a:r>
              <a:rPr lang="en-US"/>
              <a:t>Click to edit Master text styles</a:t>
            </a:r>
          </a:p>
        </p:txBody>
      </p:sp>
      <p:sp>
        <p:nvSpPr>
          <p:cNvPr id="6" name="Slide Number Placeholder 5">
            <a:extLst>
              <a:ext uri="{FF2B5EF4-FFF2-40B4-BE49-F238E27FC236}">
                <a16:creationId xmlns:a16="http://schemas.microsoft.com/office/drawing/2014/main" id="{AF8FF157-8F93-1536-6407-7820A24BB89C}"/>
              </a:ext>
            </a:extLst>
          </p:cNvPr>
          <p:cNvSpPr>
            <a:spLocks noGrp="1"/>
          </p:cNvSpPr>
          <p:nvPr>
            <p:ph type="sldNum" sz="quarter" idx="12"/>
          </p:nvPr>
        </p:nvSpPr>
        <p:spPr/>
        <p:txBody>
          <a:bodyPr/>
          <a:lstStyle>
            <a:lvl1pPr>
              <a:defRPr>
                <a:solidFill>
                  <a:schemeClr val="bg1"/>
                </a:solidFill>
              </a:defRPr>
            </a:lvl1pPr>
          </a:lstStyle>
          <a:p>
            <a:fld id="{44D4F9B0-0A27-174B-9E01-711838C5E8E4}" type="slidenum">
              <a:rPr lang="en-US" smtClean="0"/>
              <a:pPr/>
              <a:t>‹#›</a:t>
            </a:fld>
            <a:endParaRPr lang="en-US" dirty="0">
              <a:solidFill>
                <a:schemeClr val="bg1"/>
              </a:solidFill>
            </a:endParaRPr>
          </a:p>
        </p:txBody>
      </p:sp>
      <p:cxnSp>
        <p:nvCxnSpPr>
          <p:cNvPr id="7" name="Straight Connector 6">
            <a:extLst>
              <a:ext uri="{FF2B5EF4-FFF2-40B4-BE49-F238E27FC236}">
                <a16:creationId xmlns:a16="http://schemas.microsoft.com/office/drawing/2014/main" id="{6B8CB4F6-BF00-B633-3D3F-5EEF2E4B6A26}"/>
              </a:ext>
            </a:extLst>
          </p:cNvPr>
          <p:cNvCxnSpPr>
            <a:cxnSpLocks/>
          </p:cNvCxnSpPr>
          <p:nvPr/>
        </p:nvCxnSpPr>
        <p:spPr>
          <a:xfrm>
            <a:off x="-1" y="648328"/>
            <a:ext cx="12192001" cy="0"/>
          </a:xfrm>
          <a:prstGeom prst="line">
            <a:avLst/>
          </a:prstGeom>
          <a:ln>
            <a:solidFill>
              <a:srgbClr val="BDD6E6"/>
            </a:solidFill>
          </a:ln>
        </p:spPr>
        <p:style>
          <a:lnRef idx="2">
            <a:schemeClr val="accent1"/>
          </a:lnRef>
          <a:fillRef idx="0">
            <a:schemeClr val="accent1"/>
          </a:fillRef>
          <a:effectRef idx="1">
            <a:schemeClr val="accent1"/>
          </a:effectRef>
          <a:fontRef idx="minor">
            <a:schemeClr val="tx1"/>
          </a:fontRef>
        </p:style>
      </p:cxnSp>
      <p:pic>
        <p:nvPicPr>
          <p:cNvPr id="26" name="Graphic 25">
            <a:extLst>
              <a:ext uri="{FF2B5EF4-FFF2-40B4-BE49-F238E27FC236}">
                <a16:creationId xmlns:a16="http://schemas.microsoft.com/office/drawing/2014/main" id="{31661D7A-DBF3-62E1-0ACC-40C99792580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04692" y="82296"/>
            <a:ext cx="1447372" cy="499513"/>
          </a:xfrm>
          <a:prstGeom prst="rect">
            <a:avLst/>
          </a:prstGeom>
        </p:spPr>
      </p:pic>
      <p:sp>
        <p:nvSpPr>
          <p:cNvPr id="31" name="Content Placeholder 2">
            <a:extLst>
              <a:ext uri="{FF2B5EF4-FFF2-40B4-BE49-F238E27FC236}">
                <a16:creationId xmlns:a16="http://schemas.microsoft.com/office/drawing/2014/main" id="{99723C1D-2760-CCD5-123E-4BB56644F849}"/>
              </a:ext>
            </a:extLst>
          </p:cNvPr>
          <p:cNvSpPr>
            <a:spLocks noGrp="1"/>
          </p:cNvSpPr>
          <p:nvPr>
            <p:ph idx="13"/>
          </p:nvPr>
        </p:nvSpPr>
        <p:spPr>
          <a:xfrm>
            <a:off x="604692" y="1624545"/>
            <a:ext cx="10972800" cy="733158"/>
          </a:xfrm>
        </p:spPr>
        <p:txBody>
          <a:bodyPr wrap="square"/>
          <a:lstStyle>
            <a:lvl1pPr marL="401638" indent="-401638">
              <a:buClr>
                <a:schemeClr val="bg1"/>
              </a:buClr>
              <a:buFontTx/>
              <a:buNone/>
              <a:tabLst/>
              <a:defRPr sz="4800" b="1">
                <a:solidFill>
                  <a:schemeClr val="bg1"/>
                </a:solidFill>
              </a:defRPr>
            </a:lvl1pPr>
            <a:lvl2pPr>
              <a:defRPr sz="3000" b="0"/>
            </a:lvl2pPr>
            <a:lvl3pPr>
              <a:defRPr sz="3000" b="0"/>
            </a:lvl3pPr>
            <a:lvl4pPr>
              <a:defRPr sz="3000" b="0"/>
            </a:lvl4pPr>
            <a:lvl5pPr>
              <a:defRPr sz="3000" b="0"/>
            </a:lvl5pPr>
          </a:lstStyle>
          <a:p>
            <a:pPr lvl="0"/>
            <a:r>
              <a:rPr lang="en-US"/>
              <a:t>Click to edit Master text styles</a:t>
            </a:r>
          </a:p>
        </p:txBody>
      </p:sp>
    </p:spTree>
    <p:extLst>
      <p:ext uri="{BB962C8B-B14F-4D97-AF65-F5344CB8AC3E}">
        <p14:creationId xmlns:p14="http://schemas.microsoft.com/office/powerpoint/2010/main" val="1270598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Title P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F8FF157-8F93-1536-6407-7820A24BB89C}"/>
              </a:ext>
            </a:extLst>
          </p:cNvPr>
          <p:cNvSpPr>
            <a:spLocks noGrp="1"/>
          </p:cNvSpPr>
          <p:nvPr>
            <p:ph type="sldNum" sz="quarter" idx="12"/>
          </p:nvPr>
        </p:nvSpPr>
        <p:spPr/>
        <p:txBody>
          <a:bodyPr/>
          <a:lstStyle/>
          <a:p>
            <a:fld id="{44D4F9B0-0A27-174B-9E01-711838C5E8E4}" type="slidenum">
              <a:rPr lang="en-US" smtClean="0"/>
              <a:t>‹#›</a:t>
            </a:fld>
            <a:endParaRPr lang="en-US"/>
          </a:p>
        </p:txBody>
      </p:sp>
      <p:sp>
        <p:nvSpPr>
          <p:cNvPr id="4" name="Rectangle 3">
            <a:extLst>
              <a:ext uri="{FF2B5EF4-FFF2-40B4-BE49-F238E27FC236}">
                <a16:creationId xmlns:a16="http://schemas.microsoft.com/office/drawing/2014/main" id="{1C4A544C-3313-2BD3-C833-7CBB7B31F01B}"/>
              </a:ext>
            </a:extLst>
          </p:cNvPr>
          <p:cNvSpPr/>
          <p:nvPr userDrawn="1"/>
        </p:nvSpPr>
        <p:spPr>
          <a:xfrm>
            <a:off x="-1" y="0"/>
            <a:ext cx="12192001" cy="6857991"/>
          </a:xfrm>
          <a:prstGeom prst="rect">
            <a:avLst/>
          </a:prstGeom>
          <a:solidFill>
            <a:srgbClr val="0018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and black gradient&#10;&#10;AI-generated content may be incorrect.">
            <a:extLst>
              <a:ext uri="{FF2B5EF4-FFF2-40B4-BE49-F238E27FC236}">
                <a16:creationId xmlns:a16="http://schemas.microsoft.com/office/drawing/2014/main" id="{E0988BC5-F337-AEC1-3DBC-B06C818DB913}"/>
              </a:ext>
            </a:extLst>
          </p:cNvPr>
          <p:cNvPicPr>
            <a:picLocks noChangeAspect="1"/>
          </p:cNvPicPr>
          <p:nvPr userDrawn="1"/>
        </p:nvPicPr>
        <p:blipFill>
          <a:blip r:embed="rId2"/>
          <a:srcRect t="9162" b="-213"/>
          <a:stretch>
            <a:fillRect/>
          </a:stretch>
        </p:blipFill>
        <p:spPr>
          <a:xfrm>
            <a:off x="2921055" y="681580"/>
            <a:ext cx="9241917" cy="6190919"/>
          </a:xfrm>
          <a:prstGeom prst="rect">
            <a:avLst/>
          </a:prstGeom>
        </p:spPr>
      </p:pic>
      <p:pic>
        <p:nvPicPr>
          <p:cNvPr id="13" name="Graphic 12">
            <a:extLst>
              <a:ext uri="{FF2B5EF4-FFF2-40B4-BE49-F238E27FC236}">
                <a16:creationId xmlns:a16="http://schemas.microsoft.com/office/drawing/2014/main" id="{8225AA15-BB9F-44DA-DD52-D36CB97B341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4692" y="82296"/>
            <a:ext cx="1447372" cy="499513"/>
          </a:xfrm>
          <a:prstGeom prst="rect">
            <a:avLst/>
          </a:prstGeom>
        </p:spPr>
      </p:pic>
      <p:sp>
        <p:nvSpPr>
          <p:cNvPr id="2" name="Title 1">
            <a:extLst>
              <a:ext uri="{FF2B5EF4-FFF2-40B4-BE49-F238E27FC236}">
                <a16:creationId xmlns:a16="http://schemas.microsoft.com/office/drawing/2014/main" id="{4CF1108D-442D-8FA1-6ACA-5B700D3F0936}"/>
              </a:ext>
            </a:extLst>
          </p:cNvPr>
          <p:cNvSpPr>
            <a:spLocks noGrp="1"/>
          </p:cNvSpPr>
          <p:nvPr>
            <p:ph type="title"/>
          </p:nvPr>
        </p:nvSpPr>
        <p:spPr>
          <a:xfrm>
            <a:off x="612648" y="2944418"/>
            <a:ext cx="10972800" cy="2147537"/>
          </a:xfrm>
        </p:spPr>
        <p:txBody>
          <a:bodyPr wrap="square"/>
          <a:lstStyle>
            <a:lvl1pPr>
              <a:defRPr sz="60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4362E0C-15EF-9ECD-8AB3-F27970BA41B2}"/>
              </a:ext>
            </a:extLst>
          </p:cNvPr>
          <p:cNvSpPr>
            <a:spLocks noGrp="1"/>
          </p:cNvSpPr>
          <p:nvPr>
            <p:ph idx="1"/>
          </p:nvPr>
        </p:nvSpPr>
        <p:spPr>
          <a:xfrm>
            <a:off x="612648" y="2190018"/>
            <a:ext cx="10972800" cy="837836"/>
          </a:xfrm>
        </p:spPr>
        <p:txBody>
          <a:bodyPr wrap="square"/>
          <a:lstStyle>
            <a:lvl1pPr>
              <a:spcBef>
                <a:spcPts val="0"/>
              </a:spcBef>
              <a:buFontTx/>
              <a:buNone/>
              <a:defRPr sz="3000" b="0">
                <a:solidFill>
                  <a:schemeClr val="bg1"/>
                </a:solidFill>
              </a:defRPr>
            </a:lvl1pPr>
            <a:lvl2pPr>
              <a:defRPr sz="3000" b="0"/>
            </a:lvl2pPr>
            <a:lvl3pPr>
              <a:defRPr sz="3000" b="0"/>
            </a:lvl3pPr>
            <a:lvl4pPr>
              <a:defRPr sz="3000" b="0"/>
            </a:lvl4pPr>
            <a:lvl5pPr>
              <a:defRPr sz="3000" b="0"/>
            </a:lvl5pPr>
          </a:lstStyle>
          <a:p>
            <a:pPr lvl="0"/>
            <a:r>
              <a:rPr lang="en-US"/>
              <a:t>Click to edit Master text styles</a:t>
            </a:r>
          </a:p>
        </p:txBody>
      </p:sp>
      <p:cxnSp>
        <p:nvCxnSpPr>
          <p:cNvPr id="7" name="Straight Connector 6">
            <a:extLst>
              <a:ext uri="{FF2B5EF4-FFF2-40B4-BE49-F238E27FC236}">
                <a16:creationId xmlns:a16="http://schemas.microsoft.com/office/drawing/2014/main" id="{6B8CB4F6-BF00-B633-3D3F-5EEF2E4B6A26}"/>
              </a:ext>
            </a:extLst>
          </p:cNvPr>
          <p:cNvCxnSpPr>
            <a:cxnSpLocks/>
          </p:cNvCxnSpPr>
          <p:nvPr userDrawn="1"/>
        </p:nvCxnSpPr>
        <p:spPr>
          <a:xfrm>
            <a:off x="-1" y="648328"/>
            <a:ext cx="12192001" cy="0"/>
          </a:xfrm>
          <a:prstGeom prst="line">
            <a:avLst/>
          </a:prstGeom>
          <a:ln>
            <a:solidFill>
              <a:srgbClr val="BDD6E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567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ide Text Block – Bold First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D4B7-7A7D-F039-E8BF-AD2042EEE5BC}"/>
              </a:ext>
            </a:extLst>
          </p:cNvPr>
          <p:cNvSpPr>
            <a:spLocks noGrp="1"/>
          </p:cNvSpPr>
          <p:nvPr>
            <p:ph type="title"/>
          </p:nvPr>
        </p:nvSpPr>
        <p:spPr>
          <a:xfrm>
            <a:off x="612648" y="862715"/>
            <a:ext cx="10966704" cy="552276"/>
          </a:xfrm>
        </p:spPr>
        <p:txBody>
          <a:bodyPr wrap="square" lIns="0" tIns="0" rIns="0" bIns="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92D96C-ACE4-EF10-8900-D5105E74384E}"/>
              </a:ext>
            </a:extLst>
          </p:cNvPr>
          <p:cNvSpPr>
            <a:spLocks noGrp="1" noRot="1" noMove="1" noResize="1" noEditPoints="1" noAdjustHandles="1" noChangeArrowheads="1" noChangeShapeType="1"/>
          </p:cNvSpPr>
          <p:nvPr>
            <p:ph sz="half" idx="1"/>
          </p:nvPr>
        </p:nvSpPr>
        <p:spPr>
          <a:xfrm>
            <a:off x="612648" y="1511938"/>
            <a:ext cx="10966704" cy="4746632"/>
          </a:xfrm>
        </p:spPr>
        <p:txBody>
          <a:bodyPr wrap="square" lIns="0" tIns="0" rIns="0" bIns="0"/>
          <a:lstStyle>
            <a:lvl1pPr>
              <a:lnSpc>
                <a:spcPct val="120000"/>
              </a:lnSpc>
              <a:spcBef>
                <a:spcPts val="120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82BB9C5-3A14-F0C5-6224-ABCC78930465}"/>
              </a:ext>
            </a:extLst>
          </p:cNvPr>
          <p:cNvSpPr>
            <a:spLocks noGrp="1"/>
          </p:cNvSpPr>
          <p:nvPr>
            <p:ph type="sldNum" sz="quarter" idx="12"/>
          </p:nvPr>
        </p:nvSpPr>
        <p:spPr/>
        <p:txBody>
          <a:bodyPr/>
          <a:lstStyle/>
          <a:p>
            <a:fld id="{44D4F9B0-0A27-174B-9E01-711838C5E8E4}" type="slidenum">
              <a:rPr lang="en-US" smtClean="0"/>
              <a:pPr/>
              <a:t>‹#›</a:t>
            </a:fld>
            <a:endParaRPr lang="en-US" sz="900" dirty="0"/>
          </a:p>
        </p:txBody>
      </p:sp>
      <p:cxnSp>
        <p:nvCxnSpPr>
          <p:cNvPr id="8" name="Straight Connector 7">
            <a:extLst>
              <a:ext uri="{FF2B5EF4-FFF2-40B4-BE49-F238E27FC236}">
                <a16:creationId xmlns:a16="http://schemas.microsoft.com/office/drawing/2014/main" id="{E198E92F-E9F1-F91C-00D9-F8D09B58114C}"/>
              </a:ext>
            </a:extLst>
          </p:cNvPr>
          <p:cNvCxnSpPr>
            <a:cxnSpLocks/>
          </p:cNvCxnSpPr>
          <p:nvPr/>
        </p:nvCxnSpPr>
        <p:spPr>
          <a:xfrm>
            <a:off x="-1" y="648328"/>
            <a:ext cx="12192001" cy="0"/>
          </a:xfrm>
          <a:prstGeom prst="line">
            <a:avLst/>
          </a:prstGeom>
          <a:ln>
            <a:solidFill>
              <a:srgbClr val="BDD6E6"/>
            </a:solidFill>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2DC7C587-2CFA-299C-7582-DB6B92739566}"/>
              </a:ext>
            </a:extLst>
          </p:cNvPr>
          <p:cNvPicPr>
            <a:picLocks noChangeAspect="1"/>
          </p:cNvPicPr>
          <p:nvPr/>
        </p:nvPicPr>
        <p:blipFill>
          <a:blip r:embed="rId2"/>
          <a:stretch>
            <a:fillRect/>
          </a:stretch>
        </p:blipFill>
        <p:spPr>
          <a:xfrm>
            <a:off x="2921055" y="25400"/>
            <a:ext cx="9244584" cy="584938"/>
          </a:xfrm>
          <a:prstGeom prst="rect">
            <a:avLst/>
          </a:prstGeom>
        </p:spPr>
      </p:pic>
      <p:pic>
        <p:nvPicPr>
          <p:cNvPr id="15" name="Graphic 14">
            <a:extLst>
              <a:ext uri="{FF2B5EF4-FFF2-40B4-BE49-F238E27FC236}">
                <a16:creationId xmlns:a16="http://schemas.microsoft.com/office/drawing/2014/main" id="{D54BA1E0-D7A6-3C62-4A71-6DD2925EDF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4692" y="84243"/>
            <a:ext cx="1447372" cy="499513"/>
          </a:xfrm>
          <a:prstGeom prst="rect">
            <a:avLst/>
          </a:prstGeom>
        </p:spPr>
      </p:pic>
      <p:sp>
        <p:nvSpPr>
          <p:cNvPr id="21" name="Footer Placeholder 4">
            <a:extLst>
              <a:ext uri="{FF2B5EF4-FFF2-40B4-BE49-F238E27FC236}">
                <a16:creationId xmlns:a16="http://schemas.microsoft.com/office/drawing/2014/main" id="{48DED8E3-3EE0-451B-2EF2-C1B46D887C39}"/>
              </a:ext>
            </a:extLst>
          </p:cNvPr>
          <p:cNvSpPr>
            <a:spLocks noGrp="1"/>
          </p:cNvSpPr>
          <p:nvPr>
            <p:ph type="ftr" sz="quarter" idx="3"/>
          </p:nvPr>
        </p:nvSpPr>
        <p:spPr>
          <a:xfrm>
            <a:off x="612648" y="6336792"/>
            <a:ext cx="10277856" cy="365125"/>
          </a:xfrm>
          <a:prstGeom prst="rect">
            <a:avLst/>
          </a:prstGeom>
          <a:ln w="19050">
            <a:solidFill>
              <a:srgbClr val="BDD6E6"/>
            </a:solidFill>
          </a:ln>
        </p:spPr>
        <p:txBody>
          <a:bodyPr lIns="137160" tIns="0" rIns="137160" bIns="0" anchor="ctr" anchorCtr="0"/>
          <a:lstStyle>
            <a:lvl1pPr algn="l">
              <a:defRPr sz="1050" b="0" i="0">
                <a:solidFill>
                  <a:schemeClr val="tx2"/>
                </a:solidFill>
                <a:latin typeface="Arial" panose="020B0604020202020204" pitchFamily="34" charset="0"/>
                <a:cs typeface="Arial" panose="020B0604020202020204" pitchFamily="34" charset="0"/>
              </a:defRPr>
            </a:lvl1pPr>
          </a:lstStyle>
          <a:p>
            <a:r>
              <a:rPr lang="en-US" dirty="0"/>
              <a:t>Citation</a:t>
            </a:r>
          </a:p>
        </p:txBody>
      </p:sp>
    </p:spTree>
    <p:extLst>
      <p:ext uri="{BB962C8B-B14F-4D97-AF65-F5344CB8AC3E}">
        <p14:creationId xmlns:p14="http://schemas.microsoft.com/office/powerpoint/2010/main" val="304793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ide Text Block – Regular First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D4B7-7A7D-F039-E8BF-AD2042EEE5BC}"/>
              </a:ext>
            </a:extLst>
          </p:cNvPr>
          <p:cNvSpPr>
            <a:spLocks noGrp="1"/>
          </p:cNvSpPr>
          <p:nvPr>
            <p:ph type="title"/>
          </p:nvPr>
        </p:nvSpPr>
        <p:spPr>
          <a:xfrm>
            <a:off x="612648" y="862715"/>
            <a:ext cx="10966704" cy="552276"/>
          </a:xfrm>
        </p:spPr>
        <p:txBody>
          <a:bodyPr wrap="square" lIns="0" tIns="0" rIns="0" bIns="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92D96C-ACE4-EF10-8900-D5105E74384E}"/>
              </a:ext>
            </a:extLst>
          </p:cNvPr>
          <p:cNvSpPr>
            <a:spLocks noGrp="1" noRot="1" noMove="1" noResize="1" noEditPoints="1" noAdjustHandles="1" noChangeArrowheads="1" noChangeShapeType="1"/>
          </p:cNvSpPr>
          <p:nvPr>
            <p:ph sz="half" idx="1"/>
          </p:nvPr>
        </p:nvSpPr>
        <p:spPr>
          <a:xfrm>
            <a:off x="612648" y="1511938"/>
            <a:ext cx="10966704" cy="4746632"/>
          </a:xfrm>
        </p:spPr>
        <p:txBody>
          <a:bodyPr wrap="square" lIns="0" tIns="0" rIns="0" bIns="0"/>
          <a:lstStyle>
            <a:lvl1pPr>
              <a:lnSpc>
                <a:spcPct val="120000"/>
              </a:lnSpc>
              <a:spcBef>
                <a:spcPts val="1200"/>
              </a:spcBef>
              <a:defRPr b="0">
                <a:solidFill>
                  <a:schemeClr val="tx2"/>
                </a:solidFill>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82BB9C5-3A14-F0C5-6224-ABCC78930465}"/>
              </a:ext>
            </a:extLst>
          </p:cNvPr>
          <p:cNvSpPr>
            <a:spLocks noGrp="1"/>
          </p:cNvSpPr>
          <p:nvPr>
            <p:ph type="sldNum" sz="quarter" idx="12"/>
          </p:nvPr>
        </p:nvSpPr>
        <p:spPr/>
        <p:txBody>
          <a:bodyPr/>
          <a:lstStyle/>
          <a:p>
            <a:fld id="{44D4F9B0-0A27-174B-9E01-711838C5E8E4}" type="slidenum">
              <a:rPr lang="en-US" smtClean="0"/>
              <a:pPr/>
              <a:t>‹#›</a:t>
            </a:fld>
            <a:endParaRPr lang="en-US" sz="900" dirty="0"/>
          </a:p>
        </p:txBody>
      </p:sp>
      <p:cxnSp>
        <p:nvCxnSpPr>
          <p:cNvPr id="8" name="Straight Connector 7">
            <a:extLst>
              <a:ext uri="{FF2B5EF4-FFF2-40B4-BE49-F238E27FC236}">
                <a16:creationId xmlns:a16="http://schemas.microsoft.com/office/drawing/2014/main" id="{E198E92F-E9F1-F91C-00D9-F8D09B58114C}"/>
              </a:ext>
            </a:extLst>
          </p:cNvPr>
          <p:cNvCxnSpPr>
            <a:cxnSpLocks/>
          </p:cNvCxnSpPr>
          <p:nvPr/>
        </p:nvCxnSpPr>
        <p:spPr>
          <a:xfrm>
            <a:off x="-1" y="648328"/>
            <a:ext cx="12192001" cy="0"/>
          </a:xfrm>
          <a:prstGeom prst="line">
            <a:avLst/>
          </a:prstGeom>
          <a:ln>
            <a:solidFill>
              <a:srgbClr val="BDD6E6"/>
            </a:solidFill>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2DC7C587-2CFA-299C-7582-DB6B92739566}"/>
              </a:ext>
            </a:extLst>
          </p:cNvPr>
          <p:cNvPicPr>
            <a:picLocks noChangeAspect="1"/>
          </p:cNvPicPr>
          <p:nvPr/>
        </p:nvPicPr>
        <p:blipFill>
          <a:blip r:embed="rId2"/>
          <a:stretch>
            <a:fillRect/>
          </a:stretch>
        </p:blipFill>
        <p:spPr>
          <a:xfrm>
            <a:off x="2921055" y="25400"/>
            <a:ext cx="9244584" cy="584938"/>
          </a:xfrm>
          <a:prstGeom prst="rect">
            <a:avLst/>
          </a:prstGeom>
        </p:spPr>
      </p:pic>
      <p:pic>
        <p:nvPicPr>
          <p:cNvPr id="15" name="Graphic 14">
            <a:extLst>
              <a:ext uri="{FF2B5EF4-FFF2-40B4-BE49-F238E27FC236}">
                <a16:creationId xmlns:a16="http://schemas.microsoft.com/office/drawing/2014/main" id="{D54BA1E0-D7A6-3C62-4A71-6DD2925EDF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4692" y="84243"/>
            <a:ext cx="1447372" cy="499513"/>
          </a:xfrm>
          <a:prstGeom prst="rect">
            <a:avLst/>
          </a:prstGeom>
        </p:spPr>
      </p:pic>
      <p:sp>
        <p:nvSpPr>
          <p:cNvPr id="21" name="Footer Placeholder 4">
            <a:extLst>
              <a:ext uri="{FF2B5EF4-FFF2-40B4-BE49-F238E27FC236}">
                <a16:creationId xmlns:a16="http://schemas.microsoft.com/office/drawing/2014/main" id="{48DED8E3-3EE0-451B-2EF2-C1B46D887C39}"/>
              </a:ext>
            </a:extLst>
          </p:cNvPr>
          <p:cNvSpPr>
            <a:spLocks noGrp="1"/>
          </p:cNvSpPr>
          <p:nvPr>
            <p:ph type="ftr" sz="quarter" idx="3"/>
          </p:nvPr>
        </p:nvSpPr>
        <p:spPr>
          <a:xfrm>
            <a:off x="612648" y="6336792"/>
            <a:ext cx="10277856" cy="365125"/>
          </a:xfrm>
          <a:prstGeom prst="rect">
            <a:avLst/>
          </a:prstGeom>
          <a:ln w="19050">
            <a:solidFill>
              <a:srgbClr val="BDD6E6"/>
            </a:solidFill>
          </a:ln>
        </p:spPr>
        <p:txBody>
          <a:bodyPr lIns="137160" tIns="0" rIns="137160" bIns="0" anchor="ctr" anchorCtr="0"/>
          <a:lstStyle>
            <a:lvl1pPr algn="l">
              <a:defRPr sz="1050" b="0" i="0">
                <a:solidFill>
                  <a:schemeClr val="tx2"/>
                </a:solidFill>
                <a:latin typeface="Arial" panose="020B0604020202020204" pitchFamily="34" charset="0"/>
                <a:cs typeface="Arial" panose="020B0604020202020204" pitchFamily="34" charset="0"/>
              </a:defRPr>
            </a:lvl1pPr>
          </a:lstStyle>
          <a:p>
            <a:r>
              <a:rPr lang="en-US" dirty="0"/>
              <a:t>Citation</a:t>
            </a:r>
          </a:p>
        </p:txBody>
      </p:sp>
    </p:spTree>
    <p:extLst>
      <p:ext uri="{BB962C8B-B14F-4D97-AF65-F5344CB8AC3E}">
        <p14:creationId xmlns:p14="http://schemas.microsoft.com/office/powerpoint/2010/main" val="422809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rrow First Colum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50214E0-82AE-1D9B-BBD0-7D5E01EF12B7}"/>
              </a:ext>
            </a:extLst>
          </p:cNvPr>
          <p:cNvSpPr>
            <a:spLocks noGrp="1"/>
          </p:cNvSpPr>
          <p:nvPr>
            <p:ph type="sldNum" sz="quarter" idx="12"/>
          </p:nvPr>
        </p:nvSpPr>
        <p:spPr/>
        <p:txBody>
          <a:bodyPr/>
          <a:lstStyle/>
          <a:p>
            <a:fld id="{44D4F9B0-0A27-174B-9E01-711838C5E8E4}" type="slidenum">
              <a:rPr lang="en-US" smtClean="0"/>
              <a:pPr/>
              <a:t>‹#›</a:t>
            </a:fld>
            <a:endParaRPr lang="en-US" sz="900" dirty="0"/>
          </a:p>
        </p:txBody>
      </p:sp>
      <p:cxnSp>
        <p:nvCxnSpPr>
          <p:cNvPr id="9" name="Straight Connector 8">
            <a:extLst>
              <a:ext uri="{FF2B5EF4-FFF2-40B4-BE49-F238E27FC236}">
                <a16:creationId xmlns:a16="http://schemas.microsoft.com/office/drawing/2014/main" id="{F4678808-B37E-0395-1D0B-03F96E8CDF98}"/>
              </a:ext>
            </a:extLst>
          </p:cNvPr>
          <p:cNvCxnSpPr>
            <a:cxnSpLocks/>
          </p:cNvCxnSpPr>
          <p:nvPr/>
        </p:nvCxnSpPr>
        <p:spPr>
          <a:xfrm>
            <a:off x="-1" y="648328"/>
            <a:ext cx="12192001" cy="0"/>
          </a:xfrm>
          <a:prstGeom prst="line">
            <a:avLst/>
          </a:prstGeom>
          <a:ln>
            <a:solidFill>
              <a:srgbClr val="BDD6E6"/>
            </a:solidFill>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F8AAEB15-EE0B-261A-4542-31752ECC6466}"/>
              </a:ext>
            </a:extLst>
          </p:cNvPr>
          <p:cNvPicPr>
            <a:picLocks noChangeAspect="1"/>
          </p:cNvPicPr>
          <p:nvPr/>
        </p:nvPicPr>
        <p:blipFill>
          <a:blip r:embed="rId2"/>
          <a:stretch>
            <a:fillRect/>
          </a:stretch>
        </p:blipFill>
        <p:spPr>
          <a:xfrm>
            <a:off x="2921055" y="25400"/>
            <a:ext cx="9244584" cy="584938"/>
          </a:xfrm>
          <a:prstGeom prst="rect">
            <a:avLst/>
          </a:prstGeom>
        </p:spPr>
      </p:pic>
      <p:sp>
        <p:nvSpPr>
          <p:cNvPr id="11" name="Title 1">
            <a:extLst>
              <a:ext uri="{FF2B5EF4-FFF2-40B4-BE49-F238E27FC236}">
                <a16:creationId xmlns:a16="http://schemas.microsoft.com/office/drawing/2014/main" id="{D9E54E32-F1B7-90BE-1C76-34E61C01FC16}"/>
              </a:ext>
            </a:extLst>
          </p:cNvPr>
          <p:cNvSpPr>
            <a:spLocks noGrp="1"/>
          </p:cNvSpPr>
          <p:nvPr>
            <p:ph type="title"/>
          </p:nvPr>
        </p:nvSpPr>
        <p:spPr>
          <a:xfrm>
            <a:off x="612648" y="859536"/>
            <a:ext cx="10972800" cy="552276"/>
          </a:xfrm>
        </p:spPr>
        <p:txBody>
          <a:bodyPr/>
          <a:lstStyle/>
          <a:p>
            <a:r>
              <a:rPr lang="en-US"/>
              <a:t>Click to edit Master title style</a:t>
            </a:r>
            <a:endParaRPr lang="en-US" dirty="0"/>
          </a:p>
        </p:txBody>
      </p:sp>
      <p:sp>
        <p:nvSpPr>
          <p:cNvPr id="2" name="Content Placeholder 2">
            <a:extLst>
              <a:ext uri="{FF2B5EF4-FFF2-40B4-BE49-F238E27FC236}">
                <a16:creationId xmlns:a16="http://schemas.microsoft.com/office/drawing/2014/main" id="{9D7E0221-F20F-D2D8-E7A5-D0EAAF1B4468}"/>
              </a:ext>
            </a:extLst>
          </p:cNvPr>
          <p:cNvSpPr>
            <a:spLocks noGrp="1" noRot="1" noMove="1" noResize="1" noEditPoints="1" noAdjustHandles="1" noChangeArrowheads="1" noChangeShapeType="1"/>
          </p:cNvSpPr>
          <p:nvPr>
            <p:ph sz="half" idx="14"/>
          </p:nvPr>
        </p:nvSpPr>
        <p:spPr>
          <a:xfrm>
            <a:off x="604692" y="1508760"/>
            <a:ext cx="4077037" cy="4700912"/>
          </a:xfrm>
        </p:spPr>
        <p:txBody>
          <a:bodyPr wrap="square"/>
          <a:lstStyle>
            <a:lvl1pPr>
              <a:lnSpc>
                <a:spcPct val="120000"/>
              </a:lnSpc>
              <a:spcBef>
                <a:spcPts val="120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Graphic 5">
            <a:extLst>
              <a:ext uri="{FF2B5EF4-FFF2-40B4-BE49-F238E27FC236}">
                <a16:creationId xmlns:a16="http://schemas.microsoft.com/office/drawing/2014/main" id="{4B6B3E1F-89A8-9A19-D268-6DE3B620BCF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4692" y="84243"/>
            <a:ext cx="1447372" cy="499513"/>
          </a:xfrm>
          <a:prstGeom prst="rect">
            <a:avLst/>
          </a:prstGeom>
        </p:spPr>
      </p:pic>
      <p:sp>
        <p:nvSpPr>
          <p:cNvPr id="14" name="Footer Placeholder 4">
            <a:extLst>
              <a:ext uri="{FF2B5EF4-FFF2-40B4-BE49-F238E27FC236}">
                <a16:creationId xmlns:a16="http://schemas.microsoft.com/office/drawing/2014/main" id="{5398689A-5706-4067-52DF-2B840D9D7F31}"/>
              </a:ext>
            </a:extLst>
          </p:cNvPr>
          <p:cNvSpPr>
            <a:spLocks noGrp="1"/>
          </p:cNvSpPr>
          <p:nvPr>
            <p:ph type="ftr" sz="quarter" idx="11"/>
          </p:nvPr>
        </p:nvSpPr>
        <p:spPr>
          <a:xfrm>
            <a:off x="612648" y="6336792"/>
            <a:ext cx="10277856" cy="365125"/>
          </a:xfrm>
          <a:prstGeom prst="rect">
            <a:avLst/>
          </a:prstGeom>
          <a:ln w="19050">
            <a:solidFill>
              <a:srgbClr val="BDD6E6"/>
            </a:solidFill>
          </a:ln>
        </p:spPr>
        <p:txBody>
          <a:bodyPr lIns="137160" tIns="0" rIns="137160" bIns="0" anchor="ctr" anchorCtr="0"/>
          <a:lstStyle>
            <a:lvl1pPr algn="l">
              <a:defRPr sz="1050" b="0" i="0">
                <a:latin typeface="Arial" panose="020B0604020202020204" pitchFamily="34" charset="0"/>
                <a:cs typeface="Arial" panose="020B0604020202020204" pitchFamily="34" charset="0"/>
              </a:defRPr>
            </a:lvl1pPr>
          </a:lstStyle>
          <a:p>
            <a:r>
              <a:rPr lang="en-US" sz="1050"/>
              <a:t>Citation</a:t>
            </a:r>
            <a:endParaRPr lang="en-US" sz="1050" dirty="0"/>
          </a:p>
        </p:txBody>
      </p:sp>
      <p:sp>
        <p:nvSpPr>
          <p:cNvPr id="8" name="Content Placeholder 2">
            <a:extLst>
              <a:ext uri="{FF2B5EF4-FFF2-40B4-BE49-F238E27FC236}">
                <a16:creationId xmlns:a16="http://schemas.microsoft.com/office/drawing/2014/main" id="{8EA8CC64-7D7E-BCFC-9866-BB522549BC12}"/>
              </a:ext>
            </a:extLst>
          </p:cNvPr>
          <p:cNvSpPr>
            <a:spLocks noGrp="1" noRot="1" noMove="1" noResize="1" noEditPoints="1" noAdjustHandles="1" noChangeArrowheads="1" noChangeShapeType="1"/>
          </p:cNvSpPr>
          <p:nvPr>
            <p:ph sz="half" idx="16"/>
          </p:nvPr>
        </p:nvSpPr>
        <p:spPr>
          <a:xfrm>
            <a:off x="5047487" y="1508760"/>
            <a:ext cx="6537960" cy="4700912"/>
          </a:xfrm>
        </p:spPr>
        <p:txBody>
          <a:bodyPr wrap="square"/>
          <a:lstStyle>
            <a:lvl1pPr>
              <a:lnSpc>
                <a:spcPct val="120000"/>
              </a:lnSpc>
              <a:spcBef>
                <a:spcPts val="120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1114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Equal Column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50214E0-82AE-1D9B-BBD0-7D5E01EF12B7}"/>
              </a:ext>
            </a:extLst>
          </p:cNvPr>
          <p:cNvSpPr>
            <a:spLocks noGrp="1"/>
          </p:cNvSpPr>
          <p:nvPr>
            <p:ph type="sldNum" sz="quarter" idx="12"/>
          </p:nvPr>
        </p:nvSpPr>
        <p:spPr/>
        <p:txBody>
          <a:bodyPr/>
          <a:lstStyle/>
          <a:p>
            <a:fld id="{44D4F9B0-0A27-174B-9E01-711838C5E8E4}" type="slidenum">
              <a:rPr lang="en-US" smtClean="0"/>
              <a:pPr/>
              <a:t>‹#›</a:t>
            </a:fld>
            <a:endParaRPr lang="en-US" sz="900" dirty="0"/>
          </a:p>
        </p:txBody>
      </p:sp>
      <p:cxnSp>
        <p:nvCxnSpPr>
          <p:cNvPr id="9" name="Straight Connector 8">
            <a:extLst>
              <a:ext uri="{FF2B5EF4-FFF2-40B4-BE49-F238E27FC236}">
                <a16:creationId xmlns:a16="http://schemas.microsoft.com/office/drawing/2014/main" id="{F4678808-B37E-0395-1D0B-03F96E8CDF98}"/>
              </a:ext>
            </a:extLst>
          </p:cNvPr>
          <p:cNvCxnSpPr>
            <a:cxnSpLocks/>
          </p:cNvCxnSpPr>
          <p:nvPr/>
        </p:nvCxnSpPr>
        <p:spPr>
          <a:xfrm>
            <a:off x="-1" y="648328"/>
            <a:ext cx="12192001" cy="0"/>
          </a:xfrm>
          <a:prstGeom prst="line">
            <a:avLst/>
          </a:prstGeom>
          <a:ln>
            <a:solidFill>
              <a:srgbClr val="BDD6E6"/>
            </a:solidFill>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F8AAEB15-EE0B-261A-4542-31752ECC6466}"/>
              </a:ext>
            </a:extLst>
          </p:cNvPr>
          <p:cNvPicPr>
            <a:picLocks noChangeAspect="1"/>
          </p:cNvPicPr>
          <p:nvPr/>
        </p:nvPicPr>
        <p:blipFill>
          <a:blip r:embed="rId2"/>
          <a:stretch>
            <a:fillRect/>
          </a:stretch>
        </p:blipFill>
        <p:spPr>
          <a:xfrm>
            <a:off x="2921055" y="25400"/>
            <a:ext cx="9244584" cy="584938"/>
          </a:xfrm>
          <a:prstGeom prst="rect">
            <a:avLst/>
          </a:prstGeom>
        </p:spPr>
      </p:pic>
      <p:sp>
        <p:nvSpPr>
          <p:cNvPr id="11" name="Title 1">
            <a:extLst>
              <a:ext uri="{FF2B5EF4-FFF2-40B4-BE49-F238E27FC236}">
                <a16:creationId xmlns:a16="http://schemas.microsoft.com/office/drawing/2014/main" id="{D9E54E32-F1B7-90BE-1C76-34E61C01FC16}"/>
              </a:ext>
            </a:extLst>
          </p:cNvPr>
          <p:cNvSpPr>
            <a:spLocks noGrp="1"/>
          </p:cNvSpPr>
          <p:nvPr>
            <p:ph type="title"/>
          </p:nvPr>
        </p:nvSpPr>
        <p:spPr>
          <a:xfrm>
            <a:off x="612648" y="859536"/>
            <a:ext cx="10972800" cy="552276"/>
          </a:xfrm>
        </p:spPr>
        <p:txBody>
          <a:bodyPr/>
          <a:lstStyle/>
          <a:p>
            <a:r>
              <a:rPr lang="en-US"/>
              <a:t>Click to edit Master title style</a:t>
            </a:r>
            <a:endParaRPr lang="en-US" dirty="0"/>
          </a:p>
        </p:txBody>
      </p:sp>
      <p:sp>
        <p:nvSpPr>
          <p:cNvPr id="12" name="Content Placeholder 2">
            <a:extLst>
              <a:ext uri="{FF2B5EF4-FFF2-40B4-BE49-F238E27FC236}">
                <a16:creationId xmlns:a16="http://schemas.microsoft.com/office/drawing/2014/main" id="{DFF3AE27-B643-475C-684F-7EDA64A7B40A}"/>
              </a:ext>
            </a:extLst>
          </p:cNvPr>
          <p:cNvSpPr>
            <a:spLocks noGrp="1" noRot="1" noMove="1" noResize="1" noEditPoints="1" noAdjustHandles="1" noChangeArrowheads="1" noChangeShapeType="1"/>
          </p:cNvSpPr>
          <p:nvPr>
            <p:ph sz="half" idx="13"/>
          </p:nvPr>
        </p:nvSpPr>
        <p:spPr>
          <a:xfrm>
            <a:off x="612648" y="1508760"/>
            <a:ext cx="5303520" cy="4746632"/>
          </a:xfrm>
        </p:spPr>
        <p:txBody>
          <a:bodyPr wrap="square"/>
          <a:lstStyle>
            <a:lvl1pPr>
              <a:lnSpc>
                <a:spcPct val="120000"/>
              </a:lnSpc>
              <a:spcBef>
                <a:spcPts val="1200"/>
              </a:spcBef>
              <a:defRPr/>
            </a:lvl1pPr>
            <a:lvl2pPr>
              <a:lnSpc>
                <a:spcPct val="120000"/>
              </a:lnSpc>
              <a:spcBef>
                <a:spcPts val="0"/>
              </a:spcBef>
              <a:buClr>
                <a:srgbClr val="0091DA"/>
              </a:buClr>
              <a:defRPr/>
            </a:lvl2pPr>
            <a:lvl3pPr>
              <a:lnSpc>
                <a:spcPct val="120000"/>
              </a:lnSpc>
              <a:spcBef>
                <a:spcPts val="0"/>
              </a:spcBef>
              <a:buClr>
                <a:srgbClr val="0091DA"/>
              </a:buClr>
              <a:defRPr/>
            </a:lvl3pPr>
            <a:lvl4pPr>
              <a:lnSpc>
                <a:spcPct val="120000"/>
              </a:lnSpc>
              <a:spcBef>
                <a:spcPts val="0"/>
              </a:spcBef>
              <a:buClr>
                <a:srgbClr val="0091DA"/>
              </a:buClr>
              <a:defRPr/>
            </a:lvl4pPr>
            <a:lvl5pPr>
              <a:lnSpc>
                <a:spcPct val="120000"/>
              </a:lnSpc>
              <a:spcBef>
                <a:spcPts val="0"/>
              </a:spcBef>
              <a:buClr>
                <a:srgbClr val="0091DA"/>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2">
            <a:extLst>
              <a:ext uri="{FF2B5EF4-FFF2-40B4-BE49-F238E27FC236}">
                <a16:creationId xmlns:a16="http://schemas.microsoft.com/office/drawing/2014/main" id="{9D7E0221-F20F-D2D8-E7A5-D0EAAF1B4468}"/>
              </a:ext>
            </a:extLst>
          </p:cNvPr>
          <p:cNvSpPr>
            <a:spLocks noGrp="1" noRot="1" noMove="1" noResize="1" noEditPoints="1" noAdjustHandles="1" noChangeArrowheads="1" noChangeShapeType="1"/>
          </p:cNvSpPr>
          <p:nvPr>
            <p:ph sz="half" idx="14"/>
          </p:nvPr>
        </p:nvSpPr>
        <p:spPr>
          <a:xfrm>
            <a:off x="6275834" y="1508760"/>
            <a:ext cx="5303520" cy="4746632"/>
          </a:xfrm>
        </p:spPr>
        <p:txBody>
          <a:bodyPr wrap="square"/>
          <a:lstStyle>
            <a:lvl1pPr>
              <a:lnSpc>
                <a:spcPct val="120000"/>
              </a:lnSpc>
              <a:spcBef>
                <a:spcPts val="120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Graphic 5">
            <a:extLst>
              <a:ext uri="{FF2B5EF4-FFF2-40B4-BE49-F238E27FC236}">
                <a16:creationId xmlns:a16="http://schemas.microsoft.com/office/drawing/2014/main" id="{4B6B3E1F-89A8-9A19-D268-6DE3B620BCF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4692" y="84243"/>
            <a:ext cx="1447372" cy="499513"/>
          </a:xfrm>
          <a:prstGeom prst="rect">
            <a:avLst/>
          </a:prstGeom>
        </p:spPr>
      </p:pic>
      <p:sp>
        <p:nvSpPr>
          <p:cNvPr id="14" name="Footer Placeholder 4">
            <a:extLst>
              <a:ext uri="{FF2B5EF4-FFF2-40B4-BE49-F238E27FC236}">
                <a16:creationId xmlns:a16="http://schemas.microsoft.com/office/drawing/2014/main" id="{5398689A-5706-4067-52DF-2B840D9D7F31}"/>
              </a:ext>
            </a:extLst>
          </p:cNvPr>
          <p:cNvSpPr>
            <a:spLocks noGrp="1"/>
          </p:cNvSpPr>
          <p:nvPr>
            <p:ph type="ftr" sz="quarter" idx="11"/>
          </p:nvPr>
        </p:nvSpPr>
        <p:spPr>
          <a:xfrm>
            <a:off x="612648" y="6336792"/>
            <a:ext cx="10277856" cy="365125"/>
          </a:xfrm>
          <a:prstGeom prst="rect">
            <a:avLst/>
          </a:prstGeom>
          <a:ln w="19050">
            <a:solidFill>
              <a:srgbClr val="BDD6E6"/>
            </a:solidFill>
          </a:ln>
        </p:spPr>
        <p:txBody>
          <a:bodyPr lIns="137160" tIns="0" rIns="137160" bIns="0" anchor="ctr" anchorCtr="0"/>
          <a:lstStyle>
            <a:lvl1pPr algn="l">
              <a:defRPr sz="1050" b="0" i="0">
                <a:latin typeface="Arial" panose="020B0604020202020204" pitchFamily="34" charset="0"/>
                <a:cs typeface="Arial" panose="020B0604020202020204" pitchFamily="34" charset="0"/>
              </a:defRPr>
            </a:lvl1pPr>
          </a:lstStyle>
          <a:p>
            <a:r>
              <a:rPr lang="en-US" sz="1050"/>
              <a:t>Citation</a:t>
            </a:r>
            <a:endParaRPr lang="en-US" sz="1050" dirty="0"/>
          </a:p>
        </p:txBody>
      </p:sp>
    </p:spTree>
    <p:extLst>
      <p:ext uri="{BB962C8B-B14F-4D97-AF65-F5344CB8AC3E}">
        <p14:creationId xmlns:p14="http://schemas.microsoft.com/office/powerpoint/2010/main" val="232684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Header O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D4B7-7A7D-F039-E8BF-AD2042EEE5BC}"/>
              </a:ext>
            </a:extLst>
          </p:cNvPr>
          <p:cNvSpPr>
            <a:spLocks noGrp="1"/>
          </p:cNvSpPr>
          <p:nvPr>
            <p:ph type="title"/>
          </p:nvPr>
        </p:nvSpPr>
        <p:spPr>
          <a:xfrm>
            <a:off x="612648" y="510107"/>
            <a:ext cx="10972800" cy="552276"/>
          </a:xfrm>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92D96C-ACE4-EF10-8900-D5105E74384E}"/>
              </a:ext>
            </a:extLst>
          </p:cNvPr>
          <p:cNvSpPr>
            <a:spLocks noGrp="1" noRot="1" noMove="1" noResize="1" noEditPoints="1" noAdjustHandles="1" noChangeArrowheads="1" noChangeShapeType="1"/>
          </p:cNvSpPr>
          <p:nvPr>
            <p:ph sz="half" idx="1"/>
          </p:nvPr>
        </p:nvSpPr>
        <p:spPr>
          <a:xfrm>
            <a:off x="612648" y="1159330"/>
            <a:ext cx="10972800" cy="5115304"/>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82BB9C5-3A14-F0C5-6224-ABCC78930465}"/>
              </a:ext>
            </a:extLst>
          </p:cNvPr>
          <p:cNvSpPr>
            <a:spLocks noGrp="1"/>
          </p:cNvSpPr>
          <p:nvPr>
            <p:ph type="sldNum" sz="quarter" idx="12"/>
          </p:nvPr>
        </p:nvSpPr>
        <p:spPr/>
        <p:txBody>
          <a:bodyPr/>
          <a:lstStyle/>
          <a:p>
            <a:fld id="{44D4F9B0-0A27-174B-9E01-711838C5E8E4}" type="slidenum">
              <a:rPr lang="en-US" smtClean="0"/>
              <a:t>‹#›</a:t>
            </a:fld>
            <a:endParaRPr lang="en-US"/>
          </a:p>
        </p:txBody>
      </p:sp>
      <p:pic>
        <p:nvPicPr>
          <p:cNvPr id="9" name="Picture 8">
            <a:extLst>
              <a:ext uri="{FF2B5EF4-FFF2-40B4-BE49-F238E27FC236}">
                <a16:creationId xmlns:a16="http://schemas.microsoft.com/office/drawing/2014/main" id="{E0647518-CB1D-2139-C22F-4A4E05530763}"/>
              </a:ext>
            </a:extLst>
          </p:cNvPr>
          <p:cNvPicPr>
            <a:picLocks noChangeAspect="1"/>
          </p:cNvPicPr>
          <p:nvPr/>
        </p:nvPicPr>
        <p:blipFill>
          <a:blip r:embed="rId2"/>
          <a:stretch>
            <a:fillRect/>
          </a:stretch>
        </p:blipFill>
        <p:spPr>
          <a:xfrm>
            <a:off x="514134" y="25400"/>
            <a:ext cx="11651505" cy="283464"/>
          </a:xfrm>
          <a:prstGeom prst="rect">
            <a:avLst/>
          </a:prstGeom>
        </p:spPr>
      </p:pic>
      <p:pic>
        <p:nvPicPr>
          <p:cNvPr id="4" name="Picture 3">
            <a:extLst>
              <a:ext uri="{FF2B5EF4-FFF2-40B4-BE49-F238E27FC236}">
                <a16:creationId xmlns:a16="http://schemas.microsoft.com/office/drawing/2014/main" id="{20238BD4-C753-C3C1-D9D6-445E7C42F51F}"/>
              </a:ext>
            </a:extLst>
          </p:cNvPr>
          <p:cNvPicPr>
            <a:picLocks noChangeAspect="1"/>
          </p:cNvPicPr>
          <p:nvPr userDrawn="1"/>
        </p:nvPicPr>
        <p:blipFill>
          <a:blip r:embed="rId2"/>
          <a:stretch>
            <a:fillRect/>
          </a:stretch>
        </p:blipFill>
        <p:spPr>
          <a:xfrm>
            <a:off x="514134" y="25400"/>
            <a:ext cx="11651505" cy="283464"/>
          </a:xfrm>
          <a:prstGeom prst="rect">
            <a:avLst/>
          </a:prstGeom>
        </p:spPr>
      </p:pic>
      <p:sp>
        <p:nvSpPr>
          <p:cNvPr id="12" name="Footer Placeholder 4">
            <a:extLst>
              <a:ext uri="{FF2B5EF4-FFF2-40B4-BE49-F238E27FC236}">
                <a16:creationId xmlns:a16="http://schemas.microsoft.com/office/drawing/2014/main" id="{3B328991-7823-BD8A-377C-59C0C16DF225}"/>
              </a:ext>
            </a:extLst>
          </p:cNvPr>
          <p:cNvSpPr>
            <a:spLocks noGrp="1"/>
          </p:cNvSpPr>
          <p:nvPr>
            <p:ph type="ftr" sz="quarter" idx="11"/>
          </p:nvPr>
        </p:nvSpPr>
        <p:spPr>
          <a:xfrm>
            <a:off x="612648" y="6336792"/>
            <a:ext cx="10277856" cy="365125"/>
          </a:xfrm>
          <a:prstGeom prst="rect">
            <a:avLst/>
          </a:prstGeom>
          <a:ln w="19050">
            <a:solidFill>
              <a:srgbClr val="BDD6E6"/>
            </a:solidFill>
          </a:ln>
        </p:spPr>
        <p:txBody>
          <a:bodyPr lIns="137160" tIns="0" rIns="137160" bIns="0" anchor="ctr" anchorCtr="0"/>
          <a:lstStyle>
            <a:lvl1pPr algn="l">
              <a:defRPr sz="1050" b="0" i="0">
                <a:latin typeface="Arial" panose="020B0604020202020204" pitchFamily="34" charset="0"/>
                <a:cs typeface="Arial" panose="020B0604020202020204" pitchFamily="34" charset="0"/>
              </a:defRPr>
            </a:lvl1pPr>
          </a:lstStyle>
          <a:p>
            <a:r>
              <a:rPr lang="en-US" sz="1050"/>
              <a:t>Citation</a:t>
            </a:r>
            <a:endParaRPr lang="en-US" sz="1050" dirty="0"/>
          </a:p>
        </p:txBody>
      </p:sp>
    </p:spTree>
    <p:extLst>
      <p:ext uri="{BB962C8B-B14F-4D97-AF65-F5344CB8AC3E}">
        <p14:creationId xmlns:p14="http://schemas.microsoft.com/office/powerpoint/2010/main" val="2622400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F97BA0-68FD-C273-FD75-45D95247D05A}"/>
              </a:ext>
            </a:extLst>
          </p:cNvPr>
          <p:cNvSpPr>
            <a:spLocks noGrp="1"/>
          </p:cNvSpPr>
          <p:nvPr>
            <p:ph type="title"/>
          </p:nvPr>
        </p:nvSpPr>
        <p:spPr>
          <a:xfrm>
            <a:off x="612648" y="859535"/>
            <a:ext cx="10972800" cy="551339"/>
          </a:xfrm>
          <a:prstGeom prst="rect">
            <a:avLst/>
          </a:prstGeom>
        </p:spPr>
        <p:txBody>
          <a:bodyPr vert="horz" wrap="square"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0F8425B-DD5F-FD85-79C4-F8A3ACA6A342}"/>
              </a:ext>
            </a:extLst>
          </p:cNvPr>
          <p:cNvSpPr>
            <a:spLocks noGrp="1"/>
          </p:cNvSpPr>
          <p:nvPr>
            <p:ph type="body" idx="1"/>
          </p:nvPr>
        </p:nvSpPr>
        <p:spPr>
          <a:xfrm>
            <a:off x="612648" y="1508760"/>
            <a:ext cx="10972800" cy="4746632"/>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1BEF521-218C-7C8B-AE3A-250558173884}"/>
              </a:ext>
            </a:extLst>
          </p:cNvPr>
          <p:cNvSpPr>
            <a:spLocks noGrp="1"/>
          </p:cNvSpPr>
          <p:nvPr>
            <p:ph type="sldNum" sz="quarter" idx="4"/>
          </p:nvPr>
        </p:nvSpPr>
        <p:spPr>
          <a:xfrm>
            <a:off x="10890504" y="6347550"/>
            <a:ext cx="694943" cy="335541"/>
          </a:xfrm>
          <a:prstGeom prst="rect">
            <a:avLst/>
          </a:prstGeom>
        </p:spPr>
        <p:txBody>
          <a:bodyPr vert="horz" lIns="0" tIns="0" rIns="0" bIns="0" rtlCol="0" anchor="ctr"/>
          <a:lstStyle>
            <a:lvl1pPr algn="r">
              <a:defRPr sz="900">
                <a:solidFill>
                  <a:schemeClr val="bg2">
                    <a:lumMod val="10000"/>
                  </a:schemeClr>
                </a:solidFill>
                <a:latin typeface="Arial" panose="020B0604020202020204" pitchFamily="34" charset="0"/>
                <a:cs typeface="Arial" panose="020B0604020202020204" pitchFamily="34" charset="0"/>
              </a:defRPr>
            </a:lvl1pPr>
          </a:lstStyle>
          <a:p>
            <a:fld id="{44D4F9B0-0A27-174B-9E01-711838C5E8E4}" type="slidenum">
              <a:rPr lang="en-US" smtClean="0"/>
              <a:pPr/>
              <a:t>‹#›</a:t>
            </a:fld>
            <a:endParaRPr lang="en-US" dirty="0"/>
          </a:p>
        </p:txBody>
      </p:sp>
      <p:sp>
        <p:nvSpPr>
          <p:cNvPr id="9" name="Footer Placeholder 4">
            <a:extLst>
              <a:ext uri="{FF2B5EF4-FFF2-40B4-BE49-F238E27FC236}">
                <a16:creationId xmlns:a16="http://schemas.microsoft.com/office/drawing/2014/main" id="{709EC5E4-29F7-2EBE-03D3-03DFE5795A50}"/>
              </a:ext>
            </a:extLst>
          </p:cNvPr>
          <p:cNvSpPr>
            <a:spLocks noGrp="1"/>
          </p:cNvSpPr>
          <p:nvPr>
            <p:ph type="ftr" sz="quarter" idx="3"/>
          </p:nvPr>
        </p:nvSpPr>
        <p:spPr>
          <a:xfrm>
            <a:off x="612648" y="6336792"/>
            <a:ext cx="10277856" cy="365125"/>
          </a:xfrm>
          <a:prstGeom prst="rect">
            <a:avLst/>
          </a:prstGeom>
          <a:ln w="19050">
            <a:solidFill>
              <a:srgbClr val="BDD6E6"/>
            </a:solidFill>
          </a:ln>
        </p:spPr>
        <p:txBody>
          <a:bodyPr lIns="137160" tIns="0" rIns="137160" bIns="0" anchor="ctr" anchorCtr="0"/>
          <a:lstStyle>
            <a:lvl1pPr algn="l">
              <a:lnSpc>
                <a:spcPct val="90000"/>
              </a:lnSpc>
              <a:defRPr sz="1050" b="0" i="0">
                <a:solidFill>
                  <a:schemeClr val="tx2"/>
                </a:solidFill>
                <a:latin typeface="Arial" panose="020B0604020202020204" pitchFamily="34" charset="0"/>
                <a:cs typeface="Arial" panose="020B0604020202020204" pitchFamily="34" charset="0"/>
              </a:defRPr>
            </a:lvl1pPr>
          </a:lstStyle>
          <a:p>
            <a:pPr>
              <a:lnSpc>
                <a:spcPct val="90000"/>
              </a:lnSpc>
            </a:pPr>
            <a:r>
              <a:rPr lang="en-US" dirty="0"/>
              <a:t>Citation</a:t>
            </a:r>
          </a:p>
        </p:txBody>
      </p:sp>
    </p:spTree>
    <p:extLst>
      <p:ext uri="{BB962C8B-B14F-4D97-AF65-F5344CB8AC3E}">
        <p14:creationId xmlns:p14="http://schemas.microsoft.com/office/powerpoint/2010/main" val="15155950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5" r:id="rId3"/>
    <p:sldLayoutId id="2147483704" r:id="rId4"/>
    <p:sldLayoutId id="2147483706" r:id="rId5"/>
    <p:sldLayoutId id="2147483721" r:id="rId6"/>
    <p:sldLayoutId id="2147483723" r:id="rId7"/>
    <p:sldLayoutId id="2147483708" r:id="rId8"/>
    <p:sldLayoutId id="2147483709" r:id="rId9"/>
    <p:sldLayoutId id="2147483726" r:id="rId10"/>
    <p:sldLayoutId id="2147483710" r:id="rId11"/>
    <p:sldLayoutId id="2147483711" r:id="rId12"/>
    <p:sldLayoutId id="2147483712" r:id="rId13"/>
    <p:sldLayoutId id="2147483713" r:id="rId14"/>
    <p:sldLayoutId id="2147483714" r:id="rId15"/>
    <p:sldLayoutId id="2147483715" r:id="rId16"/>
    <p:sldLayoutId id="2147483716" r:id="rId17"/>
  </p:sldLayoutIdLst>
  <p:hf hdr="0" dt="0"/>
  <p:txStyles>
    <p:titleStyle>
      <a:lvl1pPr algn="l" defTabSz="914400" rtl="0" eaLnBrk="1" latinLnBrk="0" hangingPunct="1">
        <a:lnSpc>
          <a:spcPct val="90000"/>
        </a:lnSpc>
        <a:spcBef>
          <a:spcPct val="0"/>
        </a:spcBef>
        <a:buNone/>
        <a:defRPr sz="3400" b="1" kern="1200">
          <a:solidFill>
            <a:schemeClr val="tx1"/>
          </a:solidFill>
          <a:latin typeface="Arial" panose="020B0604020202020204" pitchFamily="34" charset="0"/>
          <a:ea typeface="+mj-ea"/>
          <a:cs typeface="Arial" panose="020B0604020202020204" pitchFamily="34" charset="0"/>
        </a:defRPr>
      </a:lvl1pPr>
    </p:titleStyle>
    <p:bodyStyle>
      <a:lvl1pPr marL="174625" indent="-174625" algn="l" defTabSz="914400" rtl="0" eaLnBrk="1" latinLnBrk="0" hangingPunct="1">
        <a:lnSpc>
          <a:spcPct val="120000"/>
        </a:lnSpc>
        <a:spcBef>
          <a:spcPts val="1200"/>
        </a:spcBef>
        <a:buClr>
          <a:srgbClr val="001871"/>
        </a:buClr>
        <a:buFont typeface="Arial" panose="020B0604020202020204" pitchFamily="34" charset="0"/>
        <a:buChar char="•"/>
        <a:tabLst/>
        <a:defRPr sz="1800" b="1" kern="1200">
          <a:solidFill>
            <a:schemeClr val="tx1"/>
          </a:solidFill>
          <a:latin typeface="Arial" panose="020B0604020202020204" pitchFamily="34" charset="0"/>
          <a:ea typeface="+mn-ea"/>
          <a:cs typeface="Arial" panose="020B0604020202020204" pitchFamily="34" charset="0"/>
        </a:defRPr>
      </a:lvl1pPr>
      <a:lvl2pPr marL="635000" indent="-177800" algn="l" defTabSz="914400" rtl="0" eaLnBrk="1" latinLnBrk="0" hangingPunct="1">
        <a:lnSpc>
          <a:spcPct val="120000"/>
        </a:lnSpc>
        <a:spcBef>
          <a:spcPts val="0"/>
        </a:spcBef>
        <a:buClr>
          <a:srgbClr val="0091DA"/>
        </a:buClr>
        <a:buFont typeface="Arial" panose="020B0604020202020204" pitchFamily="34" charset="0"/>
        <a:buChar char="•"/>
        <a:tabLst/>
        <a:defRPr sz="1800" kern="1200">
          <a:solidFill>
            <a:srgbClr val="000000"/>
          </a:solidFill>
          <a:latin typeface="Arial" panose="020B0604020202020204" pitchFamily="34" charset="0"/>
          <a:ea typeface="+mn-ea"/>
          <a:cs typeface="Arial" panose="020B0604020202020204" pitchFamily="34" charset="0"/>
        </a:defRPr>
      </a:lvl2pPr>
      <a:lvl3pPr marL="1093788" indent="-179388" algn="l" defTabSz="914400" rtl="0" eaLnBrk="1" latinLnBrk="0" hangingPunct="1">
        <a:lnSpc>
          <a:spcPct val="120000"/>
        </a:lnSpc>
        <a:spcBef>
          <a:spcPts val="0"/>
        </a:spcBef>
        <a:buClr>
          <a:srgbClr val="0091DA"/>
        </a:buClr>
        <a:buFont typeface="Arial" panose="020B0604020202020204" pitchFamily="34" charset="0"/>
        <a:buChar char="•"/>
        <a:tabLst/>
        <a:defRPr sz="1600" kern="1200">
          <a:solidFill>
            <a:srgbClr val="000000"/>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lnSpc>
          <a:spcPct val="120000"/>
        </a:lnSpc>
        <a:spcBef>
          <a:spcPts val="0"/>
        </a:spcBef>
        <a:buClr>
          <a:srgbClr val="0091DA"/>
        </a:buClr>
        <a:buFont typeface="Arial" panose="020B0604020202020204" pitchFamily="34" charset="0"/>
        <a:buChar char="•"/>
        <a:tabLst/>
        <a:defRPr sz="1600" kern="1200">
          <a:solidFill>
            <a:srgbClr val="000000"/>
          </a:solidFill>
          <a:latin typeface="Arial" panose="020B0604020202020204" pitchFamily="34" charset="0"/>
          <a:ea typeface="+mn-ea"/>
          <a:cs typeface="Arial" panose="020B0604020202020204" pitchFamily="34" charset="0"/>
        </a:defRPr>
      </a:lvl4pPr>
      <a:lvl5pPr marL="2003425" indent="-174625" algn="l" defTabSz="914400" rtl="0" eaLnBrk="1" latinLnBrk="0" hangingPunct="1">
        <a:lnSpc>
          <a:spcPct val="120000"/>
        </a:lnSpc>
        <a:spcBef>
          <a:spcPts val="0"/>
        </a:spcBef>
        <a:buClr>
          <a:srgbClr val="0091DA"/>
        </a:buClr>
        <a:buFont typeface="Arial" panose="020B0604020202020204" pitchFamily="34" charset="0"/>
        <a:buChar char="•"/>
        <a:tabLst/>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001/jamainternmed.2025.6107"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C4BA-3620-AF07-007F-FA4551B2513E}"/>
              </a:ext>
            </a:extLst>
          </p:cNvPr>
          <p:cNvSpPr>
            <a:spLocks noGrp="1"/>
          </p:cNvSpPr>
          <p:nvPr>
            <p:ph type="ctrTitle"/>
          </p:nvPr>
        </p:nvSpPr>
        <p:spPr>
          <a:xfrm>
            <a:off x="609599" y="1351962"/>
            <a:ext cx="10972801" cy="748640"/>
          </a:xfrm>
        </p:spPr>
        <p:txBody>
          <a:bodyPr/>
          <a:lstStyle/>
          <a:p>
            <a:r>
              <a:rPr lang="en-US" dirty="0"/>
              <a:t>Conflicts of interest among public speakers and committee members at FDA advisory committee meetings</a:t>
            </a:r>
            <a:br>
              <a:rPr lang="en-US" dirty="0"/>
            </a:br>
            <a:endParaRPr lang="en-US" dirty="0"/>
          </a:p>
        </p:txBody>
      </p:sp>
      <p:sp>
        <p:nvSpPr>
          <p:cNvPr id="3" name="Subtitle 2">
            <a:extLst>
              <a:ext uri="{FF2B5EF4-FFF2-40B4-BE49-F238E27FC236}">
                <a16:creationId xmlns:a16="http://schemas.microsoft.com/office/drawing/2014/main" id="{D961924C-6257-8A2A-91B8-9C83BBF8628F}"/>
              </a:ext>
            </a:extLst>
          </p:cNvPr>
          <p:cNvSpPr>
            <a:spLocks noGrp="1"/>
          </p:cNvSpPr>
          <p:nvPr>
            <p:ph type="subTitle" idx="1"/>
          </p:nvPr>
        </p:nvSpPr>
        <p:spPr>
          <a:xfrm>
            <a:off x="610423" y="3959258"/>
            <a:ext cx="10972801" cy="1686608"/>
          </a:xfrm>
        </p:spPr>
        <p:txBody>
          <a:bodyPr/>
          <a:lstStyle/>
          <a:p>
            <a:r>
              <a:rPr lang="en-US" dirty="0"/>
              <a:t>Leah Z Rand</a:t>
            </a:r>
          </a:p>
          <a:p>
            <a:endParaRPr lang="en-US" dirty="0"/>
          </a:p>
          <a:p>
            <a:r>
              <a:rPr lang="en-US" dirty="0"/>
              <a:t>5 June 2026</a:t>
            </a:r>
          </a:p>
        </p:txBody>
      </p:sp>
    </p:spTree>
    <p:extLst>
      <p:ext uri="{BB962C8B-B14F-4D97-AF65-F5344CB8AC3E}">
        <p14:creationId xmlns:p14="http://schemas.microsoft.com/office/powerpoint/2010/main" val="593710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56FA-63C6-979B-D336-B6BA6A1A0F3D}"/>
              </a:ext>
            </a:extLst>
          </p:cNvPr>
          <p:cNvSpPr>
            <a:spLocks noGrp="1"/>
          </p:cNvSpPr>
          <p:nvPr>
            <p:ph type="title"/>
          </p:nvPr>
        </p:nvSpPr>
        <p:spPr/>
        <p:txBody>
          <a:bodyPr/>
          <a:lstStyle/>
          <a:p>
            <a:r>
              <a:rPr lang="en-US" dirty="0"/>
              <a:t>Perspectives on COI: disclosures as context</a:t>
            </a:r>
          </a:p>
        </p:txBody>
      </p:sp>
      <p:sp>
        <p:nvSpPr>
          <p:cNvPr id="3" name="Content Placeholder 2">
            <a:extLst>
              <a:ext uri="{FF2B5EF4-FFF2-40B4-BE49-F238E27FC236}">
                <a16:creationId xmlns:a16="http://schemas.microsoft.com/office/drawing/2014/main" id="{6B18245C-F4ED-7CE6-AE33-4FD1D816EFA8}"/>
              </a:ext>
            </a:extLst>
          </p:cNvPr>
          <p:cNvSpPr>
            <a:spLocks noGrp="1"/>
          </p:cNvSpPr>
          <p:nvPr>
            <p:ph sz="half" idx="1"/>
          </p:nvPr>
        </p:nvSpPr>
        <p:spPr/>
        <p:txBody>
          <a:bodyPr/>
          <a:lstStyle/>
          <a:p>
            <a:r>
              <a:rPr lang="en-US" b="0" dirty="0"/>
              <a:t>Disclosures provide important context for the comments</a:t>
            </a:r>
          </a:p>
          <a:p>
            <a:r>
              <a:rPr lang="en-US" b="0" dirty="0"/>
              <a:t>“We deal with conflicts of interest all the time.... We hear from investigators at public meetings who appropriately have ties with industry.... In hearing somebody</a:t>
            </a:r>
            <a:r>
              <a:rPr lang="en-US" dirty="0"/>
              <a:t>, it's appropriate to understand where they're coming from, and that has to play some role in how you interpret what they say, but it doesn't invalidate what they say,</a:t>
            </a:r>
            <a:r>
              <a:rPr lang="en-US" b="0" dirty="0"/>
              <a:t> it just provides a certain context. The place where it becomes problematic is when every slot has been taken by some party that's basically seeking to supplement the case in favor of approval.” (FDA 4)</a:t>
            </a:r>
          </a:p>
        </p:txBody>
      </p:sp>
      <p:sp>
        <p:nvSpPr>
          <p:cNvPr id="4" name="Slide Number Placeholder 3">
            <a:extLst>
              <a:ext uri="{FF2B5EF4-FFF2-40B4-BE49-F238E27FC236}">
                <a16:creationId xmlns:a16="http://schemas.microsoft.com/office/drawing/2014/main" id="{F6EA69DC-C6CF-F292-865C-F219AFDC9E49}"/>
              </a:ext>
            </a:extLst>
          </p:cNvPr>
          <p:cNvSpPr>
            <a:spLocks noGrp="1"/>
          </p:cNvSpPr>
          <p:nvPr>
            <p:ph type="sldNum" sz="quarter" idx="12"/>
          </p:nvPr>
        </p:nvSpPr>
        <p:spPr/>
        <p:txBody>
          <a:bodyPr/>
          <a:lstStyle/>
          <a:p>
            <a:fld id="{44D4F9B0-0A27-174B-9E01-711838C5E8E4}" type="slidenum">
              <a:rPr lang="en-US" smtClean="0"/>
              <a:t>10</a:t>
            </a:fld>
            <a:endParaRPr lang="en-US"/>
          </a:p>
        </p:txBody>
      </p:sp>
    </p:spTree>
    <p:extLst>
      <p:ext uri="{BB962C8B-B14F-4D97-AF65-F5344CB8AC3E}">
        <p14:creationId xmlns:p14="http://schemas.microsoft.com/office/powerpoint/2010/main" val="3083514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C34-9907-BBD7-6EDE-5D70B47E6315}"/>
              </a:ext>
            </a:extLst>
          </p:cNvPr>
          <p:cNvSpPr>
            <a:spLocks noGrp="1"/>
          </p:cNvSpPr>
          <p:nvPr>
            <p:ph type="title"/>
          </p:nvPr>
        </p:nvSpPr>
        <p:spPr/>
        <p:txBody>
          <a:bodyPr/>
          <a:lstStyle/>
          <a:p>
            <a:r>
              <a:rPr lang="en-US" dirty="0"/>
              <a:t>Addressing COI—new policies</a:t>
            </a:r>
          </a:p>
        </p:txBody>
      </p:sp>
      <p:sp>
        <p:nvSpPr>
          <p:cNvPr id="3" name="Content Placeholder 2">
            <a:extLst>
              <a:ext uri="{FF2B5EF4-FFF2-40B4-BE49-F238E27FC236}">
                <a16:creationId xmlns:a16="http://schemas.microsoft.com/office/drawing/2014/main" id="{8C460159-AF58-A50C-A504-AB9C3DF4D1AA}"/>
              </a:ext>
            </a:extLst>
          </p:cNvPr>
          <p:cNvSpPr>
            <a:spLocks noGrp="1"/>
          </p:cNvSpPr>
          <p:nvPr>
            <p:ph sz="half" idx="1"/>
          </p:nvPr>
        </p:nvSpPr>
        <p:spPr/>
        <p:txBody>
          <a:bodyPr/>
          <a:lstStyle/>
          <a:p>
            <a:r>
              <a:rPr lang="en-US" dirty="0"/>
              <a:t>Advisory committee members</a:t>
            </a:r>
            <a:endParaRPr lang="en-US" b="0" dirty="0"/>
          </a:p>
          <a:p>
            <a:r>
              <a:rPr lang="en-US" b="0" dirty="0"/>
              <a:t>Limited action: 2025 Commissioner’s announcement removing industry-affiliated members of </a:t>
            </a:r>
            <a:r>
              <a:rPr lang="en-US" b="0" dirty="0" err="1"/>
              <a:t>AdComs</a:t>
            </a:r>
            <a:endParaRPr lang="en-US" b="0" dirty="0"/>
          </a:p>
          <a:p>
            <a:r>
              <a:rPr lang="en-US" b="0" dirty="0"/>
              <a:t>FDA has yet to finalize guidance on AdCom member COI review and waivers</a:t>
            </a:r>
          </a:p>
          <a:p>
            <a:r>
              <a:rPr lang="en-US" b="0" dirty="0"/>
              <a:t>Identified gap: future financial interests</a:t>
            </a:r>
          </a:p>
          <a:p>
            <a:r>
              <a:rPr lang="en-US" dirty="0"/>
              <a:t>Speakers at meetings</a:t>
            </a:r>
          </a:p>
          <a:p>
            <a:pPr lvl="1"/>
            <a:r>
              <a:rPr lang="en-US" dirty="0"/>
              <a:t>Different standards than committee members</a:t>
            </a:r>
          </a:p>
          <a:p>
            <a:r>
              <a:rPr lang="en-US" b="0" dirty="0"/>
              <a:t>Lack of enforcement mechanisms → disclosure norms</a:t>
            </a:r>
          </a:p>
          <a:p>
            <a:pPr lvl="1"/>
            <a:r>
              <a:rPr lang="en-US" dirty="0"/>
              <a:t>Pre-meeting written disclosures for speakers and for written comments</a:t>
            </a:r>
          </a:p>
          <a:p>
            <a:pPr lvl="1"/>
            <a:r>
              <a:rPr lang="en-US" b="0" dirty="0"/>
              <a:t>Ask speakers who have not disclosed</a:t>
            </a:r>
          </a:p>
          <a:p>
            <a:r>
              <a:rPr lang="en-US" b="0" dirty="0"/>
              <a:t>Broader disclosures: help preparing comments, research alignment/interests</a:t>
            </a:r>
            <a:endParaRPr lang="en-US" dirty="0"/>
          </a:p>
        </p:txBody>
      </p:sp>
      <p:sp>
        <p:nvSpPr>
          <p:cNvPr id="4" name="Slide Number Placeholder 3">
            <a:extLst>
              <a:ext uri="{FF2B5EF4-FFF2-40B4-BE49-F238E27FC236}">
                <a16:creationId xmlns:a16="http://schemas.microsoft.com/office/drawing/2014/main" id="{716CDE5B-0F47-753C-EBC3-ACFC42C1A3D0}"/>
              </a:ext>
            </a:extLst>
          </p:cNvPr>
          <p:cNvSpPr>
            <a:spLocks noGrp="1"/>
          </p:cNvSpPr>
          <p:nvPr>
            <p:ph type="sldNum" sz="quarter" idx="12"/>
          </p:nvPr>
        </p:nvSpPr>
        <p:spPr/>
        <p:txBody>
          <a:bodyPr/>
          <a:lstStyle/>
          <a:p>
            <a:fld id="{44D4F9B0-0A27-174B-9E01-711838C5E8E4}" type="slidenum">
              <a:rPr lang="en-US" smtClean="0"/>
              <a:t>11</a:t>
            </a:fld>
            <a:endParaRPr lang="en-US"/>
          </a:p>
        </p:txBody>
      </p:sp>
    </p:spTree>
    <p:extLst>
      <p:ext uri="{BB962C8B-B14F-4D97-AF65-F5344CB8AC3E}">
        <p14:creationId xmlns:p14="http://schemas.microsoft.com/office/powerpoint/2010/main" val="199551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58B1-EA2E-2A09-1986-249644DC7B26}"/>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41394C85-051F-26EE-5661-BEE2F275A8B9}"/>
              </a:ext>
            </a:extLst>
          </p:cNvPr>
          <p:cNvSpPr>
            <a:spLocks noGrp="1"/>
          </p:cNvSpPr>
          <p:nvPr>
            <p:ph sz="half" idx="1"/>
          </p:nvPr>
        </p:nvSpPr>
        <p:spPr/>
        <p:txBody>
          <a:bodyPr/>
          <a:lstStyle/>
          <a:p>
            <a:r>
              <a:rPr lang="en-US" dirty="0"/>
              <a:t>This work is funded by a Making a Difference Grant from the Greenwall Foundation</a:t>
            </a:r>
          </a:p>
          <a:p>
            <a:r>
              <a:rPr lang="en-US" dirty="0"/>
              <a:t>Other funding: Arnold Ventures</a:t>
            </a:r>
          </a:p>
        </p:txBody>
      </p:sp>
      <p:sp>
        <p:nvSpPr>
          <p:cNvPr id="4" name="Slide Number Placeholder 3">
            <a:extLst>
              <a:ext uri="{FF2B5EF4-FFF2-40B4-BE49-F238E27FC236}">
                <a16:creationId xmlns:a16="http://schemas.microsoft.com/office/drawing/2014/main" id="{BD24B081-7181-A6D1-97C6-3F33E1EB343A}"/>
              </a:ext>
            </a:extLst>
          </p:cNvPr>
          <p:cNvSpPr>
            <a:spLocks noGrp="1"/>
          </p:cNvSpPr>
          <p:nvPr>
            <p:ph type="sldNum" sz="quarter" idx="12"/>
          </p:nvPr>
        </p:nvSpPr>
        <p:spPr/>
        <p:txBody>
          <a:bodyPr/>
          <a:lstStyle/>
          <a:p>
            <a:fld id="{44D4F9B0-0A27-174B-9E01-711838C5E8E4}" type="slidenum">
              <a:rPr lang="en-US" smtClean="0"/>
              <a:pPr/>
              <a:t>2</a:t>
            </a:fld>
            <a:endParaRPr lang="en-US" sz="900" dirty="0"/>
          </a:p>
        </p:txBody>
      </p:sp>
    </p:spTree>
    <p:extLst>
      <p:ext uri="{BB962C8B-B14F-4D97-AF65-F5344CB8AC3E}">
        <p14:creationId xmlns:p14="http://schemas.microsoft.com/office/powerpoint/2010/main" val="3174298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C7F0B4-0D95-9F69-8AA0-11E27C278508}"/>
              </a:ext>
            </a:extLst>
          </p:cNvPr>
          <p:cNvSpPr>
            <a:spLocks noGrp="1"/>
          </p:cNvSpPr>
          <p:nvPr>
            <p:ph idx="1"/>
          </p:nvPr>
        </p:nvSpPr>
        <p:spPr/>
        <p:txBody>
          <a:bodyPr/>
          <a:lstStyle/>
          <a:p>
            <a:r>
              <a:rPr lang="en-US" dirty="0"/>
              <a:t>Background</a:t>
            </a:r>
          </a:p>
          <a:p>
            <a:r>
              <a:rPr lang="en-US" dirty="0"/>
              <a:t>What is known about COI at advisory committee meetings</a:t>
            </a:r>
          </a:p>
          <a:p>
            <a:r>
              <a:rPr lang="en-US" dirty="0"/>
              <a:t>Perceptions of COI</a:t>
            </a:r>
          </a:p>
          <a:p>
            <a:r>
              <a:rPr lang="en-US" dirty="0"/>
              <a:t>Addressing COI going forward</a:t>
            </a:r>
          </a:p>
        </p:txBody>
      </p:sp>
      <p:sp>
        <p:nvSpPr>
          <p:cNvPr id="3" name="Slide Number Placeholder 2">
            <a:extLst>
              <a:ext uri="{FF2B5EF4-FFF2-40B4-BE49-F238E27FC236}">
                <a16:creationId xmlns:a16="http://schemas.microsoft.com/office/drawing/2014/main" id="{D725B4DE-AE1C-0B96-BEBE-FA56BDE18CE1}"/>
              </a:ext>
            </a:extLst>
          </p:cNvPr>
          <p:cNvSpPr>
            <a:spLocks noGrp="1"/>
          </p:cNvSpPr>
          <p:nvPr>
            <p:ph type="sldNum" sz="quarter" idx="12"/>
          </p:nvPr>
        </p:nvSpPr>
        <p:spPr/>
        <p:txBody>
          <a:bodyPr/>
          <a:lstStyle/>
          <a:p>
            <a:fld id="{44D4F9B0-0A27-174B-9E01-711838C5E8E4}" type="slidenum">
              <a:rPr lang="en-US" smtClean="0"/>
              <a:pPr/>
              <a:t>3</a:t>
            </a:fld>
            <a:endParaRPr lang="en-US" dirty="0">
              <a:solidFill>
                <a:schemeClr val="bg1"/>
              </a:solidFill>
            </a:endParaRPr>
          </a:p>
        </p:txBody>
      </p:sp>
      <p:sp>
        <p:nvSpPr>
          <p:cNvPr id="4" name="Content Placeholder 3">
            <a:extLst>
              <a:ext uri="{FF2B5EF4-FFF2-40B4-BE49-F238E27FC236}">
                <a16:creationId xmlns:a16="http://schemas.microsoft.com/office/drawing/2014/main" id="{F2F466A8-CEA6-1B0B-59E9-B7E34831D33D}"/>
              </a:ext>
            </a:extLst>
          </p:cNvPr>
          <p:cNvSpPr>
            <a:spLocks noGrp="1"/>
          </p:cNvSpPr>
          <p:nvPr>
            <p:ph idx="13"/>
          </p:nvPr>
        </p:nvSpPr>
        <p:spPr/>
        <p:txBody>
          <a:bodyPr/>
          <a:lstStyle/>
          <a:p>
            <a:r>
              <a:rPr lang="en-US" dirty="0"/>
              <a:t>Overview</a:t>
            </a:r>
          </a:p>
        </p:txBody>
      </p:sp>
    </p:spTree>
    <p:extLst>
      <p:ext uri="{BB962C8B-B14F-4D97-AF65-F5344CB8AC3E}">
        <p14:creationId xmlns:p14="http://schemas.microsoft.com/office/powerpoint/2010/main" val="46047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CCFBFA-04E7-B4B2-7A8F-98547E7E9384}"/>
              </a:ext>
            </a:extLst>
          </p:cNvPr>
          <p:cNvSpPr>
            <a:spLocks noGrp="1"/>
          </p:cNvSpPr>
          <p:nvPr>
            <p:ph type="title"/>
          </p:nvPr>
        </p:nvSpPr>
        <p:spPr/>
        <p:txBody>
          <a:bodyPr/>
          <a:lstStyle/>
          <a:p>
            <a:r>
              <a:rPr lang="en-US" dirty="0"/>
              <a:t>Background</a:t>
            </a:r>
          </a:p>
        </p:txBody>
      </p:sp>
      <p:sp>
        <p:nvSpPr>
          <p:cNvPr id="8" name="Content Placeholder 7">
            <a:extLst>
              <a:ext uri="{FF2B5EF4-FFF2-40B4-BE49-F238E27FC236}">
                <a16:creationId xmlns:a16="http://schemas.microsoft.com/office/drawing/2014/main" id="{1D0893FA-848D-7B01-3340-467B1129FC68}"/>
              </a:ext>
            </a:extLst>
          </p:cNvPr>
          <p:cNvSpPr>
            <a:spLocks noGrp="1"/>
          </p:cNvSpPr>
          <p:nvPr>
            <p:ph sz="half" idx="1"/>
          </p:nvPr>
        </p:nvSpPr>
        <p:spPr>
          <a:xfrm>
            <a:off x="612648" y="1159330"/>
            <a:ext cx="10972800" cy="5383974"/>
          </a:xfrm>
        </p:spPr>
        <p:txBody>
          <a:bodyPr/>
          <a:lstStyle/>
          <a:p>
            <a:r>
              <a:rPr lang="en-US" b="0" dirty="0"/>
              <a:t>Advisory committees are independent, expert panels that make non-binding recommendations to the FDA</a:t>
            </a:r>
          </a:p>
          <a:p>
            <a:r>
              <a:rPr lang="en-US" b="0" dirty="0"/>
              <a:t>Conflict of interest (COI)</a:t>
            </a:r>
          </a:p>
          <a:p>
            <a:pPr lvl="1"/>
            <a:r>
              <a:rPr lang="en-US" dirty="0"/>
              <a:t>Financial: current financial interests related to the product or its competitor</a:t>
            </a:r>
          </a:p>
          <a:p>
            <a:pPr lvl="2"/>
            <a:r>
              <a:rPr lang="en-US" dirty="0"/>
              <a:t>e.g.: consulting or speaking fees, research support, stock ownership, employment</a:t>
            </a:r>
          </a:p>
          <a:p>
            <a:pPr lvl="1"/>
            <a:r>
              <a:rPr lang="en-US" dirty="0"/>
              <a:t>Non-financial: other interests or relationships that will be affected by the regulatory action (“appearance issues”)</a:t>
            </a:r>
          </a:p>
          <a:p>
            <a:pPr lvl="2"/>
            <a:r>
              <a:rPr lang="en-US" b="0" dirty="0"/>
              <a:t>FDA includes past financial relationships as an “appearance issue”</a:t>
            </a:r>
          </a:p>
          <a:p>
            <a:r>
              <a:rPr lang="en-US" b="0" dirty="0"/>
              <a:t>Committee members with COI undermines the independence and credibility of the recommendations</a:t>
            </a:r>
          </a:p>
          <a:p>
            <a:pPr lvl="1"/>
            <a:r>
              <a:rPr lang="en-US" b="0" dirty="0"/>
              <a:t>Specific meetings have drawn attention to industry influences at meetings: </a:t>
            </a:r>
            <a:r>
              <a:rPr lang="en-US" b="0" dirty="0" err="1"/>
              <a:t>rofecoxib</a:t>
            </a:r>
            <a:r>
              <a:rPr lang="en-US" b="0" dirty="0"/>
              <a:t> (Vioxx) 2001; </a:t>
            </a:r>
            <a:r>
              <a:rPr lang="en-US" b="0" dirty="0" err="1"/>
              <a:t>lecanemab</a:t>
            </a:r>
            <a:r>
              <a:rPr lang="en-US" b="0" dirty="0"/>
              <a:t> (</a:t>
            </a:r>
            <a:r>
              <a:rPr lang="en-US" b="0" dirty="0" err="1"/>
              <a:t>Leqembi</a:t>
            </a:r>
            <a:r>
              <a:rPr lang="en-US" b="0" dirty="0"/>
              <a:t>) 2023 and </a:t>
            </a:r>
            <a:r>
              <a:rPr lang="en-US" b="0" dirty="0" err="1"/>
              <a:t>donanenmab</a:t>
            </a:r>
            <a:r>
              <a:rPr lang="en-US" b="0" dirty="0"/>
              <a:t> (</a:t>
            </a:r>
            <a:r>
              <a:rPr lang="en-US" b="0" dirty="0" err="1"/>
              <a:t>Kisunla</a:t>
            </a:r>
            <a:r>
              <a:rPr lang="en-US" b="0" dirty="0"/>
              <a:t>) 2024</a:t>
            </a:r>
          </a:p>
          <a:p>
            <a:r>
              <a:rPr lang="en-US" b="0" dirty="0"/>
              <a:t>In 2007 the FDA stopped allowing members to participate if they had an interest of ≥$50,000 and capped the number of waivers issued for smaller interests (waiver cap removed in 2012)</a:t>
            </a:r>
          </a:p>
          <a:p>
            <a:r>
              <a:rPr lang="en-US" b="0" dirty="0"/>
              <a:t>Public speakers—may not be evident who has a COI, provides further opportunity to contribute to meeting </a:t>
            </a:r>
          </a:p>
          <a:p>
            <a:r>
              <a:rPr lang="en-US" b="0" dirty="0"/>
              <a:t>Former Commissioner drew attention to reducing COI and increasing transparency</a:t>
            </a:r>
          </a:p>
        </p:txBody>
      </p:sp>
      <p:sp>
        <p:nvSpPr>
          <p:cNvPr id="3" name="Slide Number Placeholder 2">
            <a:extLst>
              <a:ext uri="{FF2B5EF4-FFF2-40B4-BE49-F238E27FC236}">
                <a16:creationId xmlns:a16="http://schemas.microsoft.com/office/drawing/2014/main" id="{75250302-BF7A-DCE6-9E22-1A1964F21542}"/>
              </a:ext>
            </a:extLst>
          </p:cNvPr>
          <p:cNvSpPr>
            <a:spLocks noGrp="1"/>
          </p:cNvSpPr>
          <p:nvPr>
            <p:ph type="sldNum" sz="quarter" idx="12"/>
          </p:nvPr>
        </p:nvSpPr>
        <p:spPr/>
        <p:txBody>
          <a:bodyPr/>
          <a:lstStyle/>
          <a:p>
            <a:fld id="{44D4F9B0-0A27-174B-9E01-711838C5E8E4}" type="slidenum">
              <a:rPr lang="en-US" smtClean="0"/>
              <a:pPr/>
              <a:t>4</a:t>
            </a:fld>
            <a:endParaRPr lang="en-US" dirty="0">
              <a:solidFill>
                <a:schemeClr val="bg1"/>
              </a:solidFill>
            </a:endParaRPr>
          </a:p>
        </p:txBody>
      </p:sp>
    </p:spTree>
    <p:extLst>
      <p:ext uri="{BB962C8B-B14F-4D97-AF65-F5344CB8AC3E}">
        <p14:creationId xmlns:p14="http://schemas.microsoft.com/office/powerpoint/2010/main" val="3669893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CB8A13-E90D-80FB-2F7C-6604AC863ABA}"/>
              </a:ext>
            </a:extLst>
          </p:cNvPr>
          <p:cNvSpPr>
            <a:spLocks noGrp="1"/>
          </p:cNvSpPr>
          <p:nvPr>
            <p:ph type="title"/>
          </p:nvPr>
        </p:nvSpPr>
        <p:spPr/>
        <p:txBody>
          <a:bodyPr>
            <a:normAutofit fontScale="90000"/>
          </a:bodyPr>
          <a:lstStyle/>
          <a:p>
            <a:r>
              <a:rPr lang="en-US" sz="3200" dirty="0"/>
              <a:t>COI at FDA advisory committee meetings—systematic review</a:t>
            </a:r>
          </a:p>
        </p:txBody>
      </p:sp>
      <p:sp>
        <p:nvSpPr>
          <p:cNvPr id="3" name="Slide Number Placeholder 2">
            <a:extLst>
              <a:ext uri="{FF2B5EF4-FFF2-40B4-BE49-F238E27FC236}">
                <a16:creationId xmlns:a16="http://schemas.microsoft.com/office/drawing/2014/main" id="{68452924-C7B8-243F-881C-E374AF5F89FA}"/>
              </a:ext>
            </a:extLst>
          </p:cNvPr>
          <p:cNvSpPr>
            <a:spLocks noGrp="1"/>
          </p:cNvSpPr>
          <p:nvPr>
            <p:ph type="sldNum" sz="quarter" idx="12"/>
          </p:nvPr>
        </p:nvSpPr>
        <p:spPr/>
        <p:txBody>
          <a:bodyPr/>
          <a:lstStyle/>
          <a:p>
            <a:fld id="{44D4F9B0-0A27-174B-9E01-711838C5E8E4}" type="slidenum">
              <a:rPr lang="en-US" smtClean="0"/>
              <a:pPr/>
              <a:t>5</a:t>
            </a:fld>
            <a:endParaRPr lang="en-US" dirty="0">
              <a:solidFill>
                <a:schemeClr val="bg1"/>
              </a:solidFill>
            </a:endParaRPr>
          </a:p>
        </p:txBody>
      </p:sp>
      <p:sp>
        <p:nvSpPr>
          <p:cNvPr id="4" name="Footer Placeholder 4">
            <a:extLst>
              <a:ext uri="{FF2B5EF4-FFF2-40B4-BE49-F238E27FC236}">
                <a16:creationId xmlns:a16="http://schemas.microsoft.com/office/drawing/2014/main" id="{B293E056-D145-9C16-2440-276538FACF2B}"/>
              </a:ext>
            </a:extLst>
          </p:cNvPr>
          <p:cNvSpPr txBox="1">
            <a:spLocks/>
          </p:cNvSpPr>
          <p:nvPr/>
        </p:nvSpPr>
        <p:spPr>
          <a:xfrm>
            <a:off x="606552" y="6189018"/>
            <a:ext cx="102778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Gentilini A, </a:t>
            </a:r>
            <a:r>
              <a:rPr lang="en-US" dirty="0" err="1"/>
              <a:t>Raymakers</a:t>
            </a:r>
            <a:r>
              <a:rPr lang="en-US" dirty="0"/>
              <a:t> A, Rand LZ. Conflicts of Interest in FDA Advisory Committees: A Systematic Literature Review. Value in Health, online February 2026</a:t>
            </a:r>
          </a:p>
        </p:txBody>
      </p:sp>
      <p:sp>
        <p:nvSpPr>
          <p:cNvPr id="9" name="Content Placeholder 8">
            <a:extLst>
              <a:ext uri="{FF2B5EF4-FFF2-40B4-BE49-F238E27FC236}">
                <a16:creationId xmlns:a16="http://schemas.microsoft.com/office/drawing/2014/main" id="{B1851134-E6BF-F0AE-CA50-60DEC4A15CD5}"/>
              </a:ext>
            </a:extLst>
          </p:cNvPr>
          <p:cNvSpPr>
            <a:spLocks noGrp="1"/>
          </p:cNvSpPr>
          <p:nvPr>
            <p:ph sz="half" idx="1"/>
          </p:nvPr>
        </p:nvSpPr>
        <p:spPr>
          <a:xfrm>
            <a:off x="612648" y="1040580"/>
            <a:ext cx="10972800" cy="5115304"/>
          </a:xfrm>
        </p:spPr>
        <p:txBody>
          <a:bodyPr/>
          <a:lstStyle/>
          <a:p>
            <a:r>
              <a:rPr lang="en-US" sz="2400" b="0" dirty="0"/>
              <a:t>Systematic literature review of publications through November 2024</a:t>
            </a:r>
          </a:p>
          <a:p>
            <a:r>
              <a:rPr lang="en-US" sz="2400" b="0" dirty="0"/>
              <a:t>Identified 18 studies, published 2006-2022</a:t>
            </a:r>
          </a:p>
          <a:p>
            <a:r>
              <a:rPr lang="en-US" sz="2400" b="0" dirty="0"/>
              <a:t>Key findings:</a:t>
            </a:r>
          </a:p>
          <a:p>
            <a:pPr lvl="1"/>
            <a:r>
              <a:rPr lang="en-US" sz="2400" dirty="0"/>
              <a:t>Committee members</a:t>
            </a:r>
          </a:p>
          <a:p>
            <a:pPr lvl="2"/>
            <a:r>
              <a:rPr lang="en-US" sz="2000" dirty="0"/>
              <a:t>2007 waiver cap was effective: COI among AdCom members decreased</a:t>
            </a:r>
          </a:p>
          <a:p>
            <a:pPr lvl="2"/>
            <a:r>
              <a:rPr lang="en-US" sz="2000" dirty="0"/>
              <a:t>Mixed results on whether committee members’ COI associated with voting in favor of products</a:t>
            </a:r>
          </a:p>
          <a:p>
            <a:pPr lvl="2"/>
            <a:r>
              <a:rPr lang="en-US" sz="2000" dirty="0"/>
              <a:t>COI prevalence among members ranged from 15%-71% </a:t>
            </a:r>
          </a:p>
          <a:p>
            <a:pPr lvl="2"/>
            <a:r>
              <a:rPr lang="en-US" sz="2000" dirty="0"/>
              <a:t>One study found payments </a:t>
            </a:r>
            <a:r>
              <a:rPr lang="en-US" sz="2000" i="1" dirty="0"/>
              <a:t>after</a:t>
            </a:r>
            <a:r>
              <a:rPr lang="en-US" sz="2000" dirty="0"/>
              <a:t> meetings &gt;$100,000 for 9% of members</a:t>
            </a:r>
          </a:p>
          <a:p>
            <a:pPr lvl="1"/>
            <a:r>
              <a:rPr lang="en-US" sz="2400" dirty="0"/>
              <a:t>Public speakers</a:t>
            </a:r>
          </a:p>
          <a:p>
            <a:pPr lvl="2"/>
            <a:r>
              <a:rPr lang="en-US" sz="2000" dirty="0"/>
              <a:t>1 in 4 public speakers disclosed COI</a:t>
            </a:r>
          </a:p>
          <a:p>
            <a:pPr lvl="2"/>
            <a:r>
              <a:rPr lang="en-US" sz="2000" dirty="0"/>
              <a:t>Public speakers with financial COI were more likely to speak in favor of the product</a:t>
            </a:r>
            <a:endParaRPr lang="en-US" dirty="0"/>
          </a:p>
          <a:p>
            <a:pPr marL="457200" lvl="1" indent="0">
              <a:buNone/>
            </a:pPr>
            <a:endParaRPr lang="en-US" dirty="0"/>
          </a:p>
          <a:p>
            <a:pPr lvl="1"/>
            <a:endParaRPr lang="en-US" b="0" dirty="0"/>
          </a:p>
        </p:txBody>
      </p:sp>
    </p:spTree>
    <p:extLst>
      <p:ext uri="{BB962C8B-B14F-4D97-AF65-F5344CB8AC3E}">
        <p14:creationId xmlns:p14="http://schemas.microsoft.com/office/powerpoint/2010/main" val="1418900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1B0AA-436A-9538-AED1-53775F4F97FA}"/>
              </a:ext>
            </a:extLst>
          </p:cNvPr>
          <p:cNvSpPr>
            <a:spLocks noGrp="1"/>
          </p:cNvSpPr>
          <p:nvPr>
            <p:ph type="title"/>
          </p:nvPr>
        </p:nvSpPr>
        <p:spPr>
          <a:xfrm>
            <a:off x="612648" y="510107"/>
            <a:ext cx="10972799" cy="552276"/>
          </a:xfrm>
        </p:spPr>
        <p:txBody>
          <a:bodyPr>
            <a:noAutofit/>
          </a:bodyPr>
          <a:lstStyle/>
          <a:p>
            <a:r>
              <a:rPr lang="en-US" sz="2800" dirty="0"/>
              <a:t>COI at FDA advisory committee meetings—public speakers</a:t>
            </a:r>
          </a:p>
        </p:txBody>
      </p:sp>
      <p:sp>
        <p:nvSpPr>
          <p:cNvPr id="3" name="Content Placeholder 2">
            <a:extLst>
              <a:ext uri="{FF2B5EF4-FFF2-40B4-BE49-F238E27FC236}">
                <a16:creationId xmlns:a16="http://schemas.microsoft.com/office/drawing/2014/main" id="{5976CCFF-FDA1-BCF7-1E19-D038C97D6264}"/>
              </a:ext>
            </a:extLst>
          </p:cNvPr>
          <p:cNvSpPr>
            <a:spLocks noGrp="1"/>
          </p:cNvSpPr>
          <p:nvPr>
            <p:ph sz="half" idx="1"/>
          </p:nvPr>
        </p:nvSpPr>
        <p:spPr>
          <a:xfrm>
            <a:off x="612648" y="1159330"/>
            <a:ext cx="4873752" cy="5418326"/>
          </a:xfrm>
        </p:spPr>
        <p:txBody>
          <a:bodyPr/>
          <a:lstStyle/>
          <a:p>
            <a:r>
              <a:rPr lang="en-US" b="0" dirty="0"/>
              <a:t>Reviewed meeting minutes and transcripts for all Human Drug advisory committee meetings 2015-2023</a:t>
            </a:r>
          </a:p>
          <a:p>
            <a:r>
              <a:rPr lang="en-US" b="0" dirty="0"/>
              <a:t>161 meetings on new drug or indication approvals; 155 had public speakers (1,481 comments)</a:t>
            </a:r>
          </a:p>
          <a:p>
            <a:pPr lvl="1"/>
            <a:r>
              <a:rPr lang="en-US" b="0" dirty="0"/>
              <a:t>640 (43%) disclosed COI</a:t>
            </a:r>
            <a:r>
              <a:rPr lang="en-US" dirty="0"/>
              <a:t> and were 10.6% more likely to recommend approval than those without COI</a:t>
            </a:r>
          </a:p>
          <a:p>
            <a:pPr lvl="1"/>
            <a:r>
              <a:rPr lang="en-US" dirty="0"/>
              <a:t>Most frequent disclosure was travel support</a:t>
            </a:r>
          </a:p>
          <a:p>
            <a:pPr marL="0" indent="-3175">
              <a:buNone/>
            </a:pPr>
            <a:r>
              <a:rPr lang="en-US" sz="1600" b="0" dirty="0"/>
              <a:t>Rand LZ, Mooney H, Hong D, </a:t>
            </a:r>
            <a:r>
              <a:rPr lang="en-US" sz="1600" b="0" dirty="0" err="1"/>
              <a:t>Eisenkraft</a:t>
            </a:r>
            <a:r>
              <a:rPr lang="en-US" sz="1600" b="0" dirty="0"/>
              <a:t> Klein D, Kesselheim AS, Rome BN. Characteristics of Speakers at US FDA Advisory Committee Meetings on Drug Approval. JAMA Intern Med. 2025 Nov 24. doi:</a:t>
            </a:r>
            <a:r>
              <a:rPr lang="en-US" sz="1600" b="0" dirty="0">
                <a:hlinkClick r:id="rId3"/>
              </a:rPr>
              <a:t>10.1001/jamainternmed.2025.6107</a:t>
            </a:r>
            <a:endParaRPr lang="en-US" sz="1600" b="0" dirty="0"/>
          </a:p>
          <a:p>
            <a:pPr marL="0" indent="-3175">
              <a:buNone/>
            </a:pPr>
            <a:endParaRPr lang="en-US" b="0" dirty="0"/>
          </a:p>
        </p:txBody>
      </p:sp>
      <p:sp>
        <p:nvSpPr>
          <p:cNvPr id="4" name="Slide Number Placeholder 3">
            <a:extLst>
              <a:ext uri="{FF2B5EF4-FFF2-40B4-BE49-F238E27FC236}">
                <a16:creationId xmlns:a16="http://schemas.microsoft.com/office/drawing/2014/main" id="{8251A27B-55D3-F974-9F8D-3433C2D2A58B}"/>
              </a:ext>
            </a:extLst>
          </p:cNvPr>
          <p:cNvSpPr>
            <a:spLocks noGrp="1"/>
          </p:cNvSpPr>
          <p:nvPr>
            <p:ph type="sldNum" sz="quarter" idx="12"/>
          </p:nvPr>
        </p:nvSpPr>
        <p:spPr/>
        <p:txBody>
          <a:bodyPr/>
          <a:lstStyle/>
          <a:p>
            <a:fld id="{44D4F9B0-0A27-174B-9E01-711838C5E8E4}" type="slidenum">
              <a:rPr lang="en-US" smtClean="0"/>
              <a:t>6</a:t>
            </a:fld>
            <a:endParaRPr lang="en-US"/>
          </a:p>
        </p:txBody>
      </p:sp>
      <p:pic>
        <p:nvPicPr>
          <p:cNvPr id="7" name="Picture 6">
            <a:extLst>
              <a:ext uri="{FF2B5EF4-FFF2-40B4-BE49-F238E27FC236}">
                <a16:creationId xmlns:a16="http://schemas.microsoft.com/office/drawing/2014/main" id="{A1751E0D-D0A7-8D7E-4055-515DC303D22E}"/>
              </a:ext>
            </a:extLst>
          </p:cNvPr>
          <p:cNvPicPr>
            <a:picLocks noChangeAspect="1"/>
          </p:cNvPicPr>
          <p:nvPr/>
        </p:nvPicPr>
        <p:blipFill>
          <a:blip r:embed="rId4"/>
          <a:stretch>
            <a:fillRect/>
          </a:stretch>
        </p:blipFill>
        <p:spPr>
          <a:xfrm>
            <a:off x="6466787" y="956907"/>
            <a:ext cx="4606849" cy="5726184"/>
          </a:xfrm>
          <a:prstGeom prst="rect">
            <a:avLst/>
          </a:prstGeom>
        </p:spPr>
      </p:pic>
      <p:sp>
        <p:nvSpPr>
          <p:cNvPr id="9" name="Rectangle 8">
            <a:extLst>
              <a:ext uri="{FF2B5EF4-FFF2-40B4-BE49-F238E27FC236}">
                <a16:creationId xmlns:a16="http://schemas.microsoft.com/office/drawing/2014/main" id="{1F97EA5D-321E-3BA2-B550-D425F6428701}"/>
              </a:ext>
            </a:extLst>
          </p:cNvPr>
          <p:cNvSpPr/>
          <p:nvPr/>
        </p:nvSpPr>
        <p:spPr>
          <a:xfrm>
            <a:off x="6551629" y="6012048"/>
            <a:ext cx="4421172" cy="671043"/>
          </a:xfrm>
          <a:prstGeom prst="rect">
            <a:avLst/>
          </a:prstGeom>
          <a:noFill/>
          <a:ln>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CA150A05-B1CE-8F31-0F7D-59448583B732}"/>
              </a:ext>
            </a:extLst>
          </p:cNvPr>
          <p:cNvSpPr/>
          <p:nvPr/>
        </p:nvSpPr>
        <p:spPr>
          <a:xfrm>
            <a:off x="6438506" y="5213023"/>
            <a:ext cx="4675695" cy="79185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30216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628EAD-73A4-7020-E656-0C43B2D13DA6}"/>
              </a:ext>
            </a:extLst>
          </p:cNvPr>
          <p:cNvSpPr>
            <a:spLocks noGrp="1"/>
          </p:cNvSpPr>
          <p:nvPr>
            <p:ph type="sldNum" sz="quarter" idx="12"/>
          </p:nvPr>
        </p:nvSpPr>
        <p:spPr/>
        <p:txBody>
          <a:bodyPr/>
          <a:lstStyle/>
          <a:p>
            <a:fld id="{44D4F9B0-0A27-174B-9E01-711838C5E8E4}" type="slidenum">
              <a:rPr lang="en-US" smtClean="0"/>
              <a:t>7</a:t>
            </a:fld>
            <a:endParaRPr lang="en-US"/>
          </a:p>
        </p:txBody>
      </p:sp>
      <p:sp>
        <p:nvSpPr>
          <p:cNvPr id="2" name="Title 1">
            <a:extLst>
              <a:ext uri="{FF2B5EF4-FFF2-40B4-BE49-F238E27FC236}">
                <a16:creationId xmlns:a16="http://schemas.microsoft.com/office/drawing/2014/main" id="{0FA67EC9-A6A7-A056-65F9-2DA732F21499}"/>
              </a:ext>
            </a:extLst>
          </p:cNvPr>
          <p:cNvSpPr>
            <a:spLocks noGrp="1"/>
          </p:cNvSpPr>
          <p:nvPr>
            <p:ph type="title"/>
          </p:nvPr>
        </p:nvSpPr>
        <p:spPr/>
        <p:txBody>
          <a:bodyPr/>
          <a:lstStyle/>
          <a:p>
            <a:r>
              <a:rPr lang="en-US" dirty="0"/>
              <a:t>Perceptions of COI</a:t>
            </a:r>
          </a:p>
        </p:txBody>
      </p:sp>
      <p:sp>
        <p:nvSpPr>
          <p:cNvPr id="3" name="Content Placeholder 2">
            <a:extLst>
              <a:ext uri="{FF2B5EF4-FFF2-40B4-BE49-F238E27FC236}">
                <a16:creationId xmlns:a16="http://schemas.microsoft.com/office/drawing/2014/main" id="{B35C829E-B0CD-1E3E-4F1B-F511F5C74A94}"/>
              </a:ext>
            </a:extLst>
          </p:cNvPr>
          <p:cNvSpPr>
            <a:spLocks noGrp="1"/>
          </p:cNvSpPr>
          <p:nvPr>
            <p:ph sz="half" idx="13"/>
          </p:nvPr>
        </p:nvSpPr>
        <p:spPr/>
        <p:txBody>
          <a:bodyPr/>
          <a:lstStyle/>
          <a:p>
            <a:r>
              <a:rPr lang="en-US" b="0" dirty="0"/>
              <a:t>We interviewed former FDA staff, current and former AdCom members, and patients or their family members who had spoken at an AdCom meeting</a:t>
            </a:r>
          </a:p>
          <a:p>
            <a:pPr lvl="1"/>
            <a:r>
              <a:rPr lang="en-US" b="0" dirty="0"/>
              <a:t>Identified participants from meeting minutes and transcripts</a:t>
            </a:r>
          </a:p>
          <a:p>
            <a:r>
              <a:rPr lang="en-US" b="0" dirty="0"/>
              <a:t>Patients/Family expressed their own, independent</a:t>
            </a:r>
            <a:br>
              <a:rPr lang="en-US" b="0" dirty="0"/>
            </a:br>
            <a:r>
              <a:rPr lang="en-US" b="0" dirty="0"/>
              <a:t>motivations for speaking, even though they aligned with the sponsor’s interests</a:t>
            </a:r>
          </a:p>
          <a:p>
            <a:r>
              <a:rPr lang="en-US" b="0" dirty="0"/>
              <a:t>FDA staff/AdCom members expressed skepticism of many speakers’ motivations and likely COI, including patients’</a:t>
            </a:r>
            <a:br>
              <a:rPr lang="en-US" b="0" dirty="0"/>
            </a:br>
            <a:endParaRPr lang="en-US" b="0" dirty="0"/>
          </a:p>
          <a:p>
            <a:pPr marL="0" indent="0">
              <a:buNone/>
            </a:pPr>
            <a:r>
              <a:rPr lang="en-US" b="0" i="1" dirty="0"/>
              <a:t>quotes edited for clarity</a:t>
            </a:r>
          </a:p>
        </p:txBody>
      </p:sp>
      <p:graphicFrame>
        <p:nvGraphicFramePr>
          <p:cNvPr id="7" name="Table 6">
            <a:extLst>
              <a:ext uri="{FF2B5EF4-FFF2-40B4-BE49-F238E27FC236}">
                <a16:creationId xmlns:a16="http://schemas.microsoft.com/office/drawing/2014/main" id="{4FDA3CA5-ABD8-4E55-78BA-4B8A3869D943}"/>
              </a:ext>
            </a:extLst>
          </p:cNvPr>
          <p:cNvGraphicFramePr>
            <a:graphicFrameLocks noGrp="1"/>
          </p:cNvGraphicFramePr>
          <p:nvPr>
            <p:extLst>
              <p:ext uri="{D42A27DB-BD31-4B8C-83A1-F6EECF244321}">
                <p14:modId xmlns:p14="http://schemas.microsoft.com/office/powerpoint/2010/main" val="3729604965"/>
              </p:ext>
            </p:extLst>
          </p:nvPr>
        </p:nvGraphicFramePr>
        <p:xfrm>
          <a:off x="6909848" y="1921295"/>
          <a:ext cx="4489703" cy="3015409"/>
        </p:xfrm>
        <a:graphic>
          <a:graphicData uri="http://schemas.openxmlformats.org/drawingml/2006/table">
            <a:tbl>
              <a:tblPr firstRow="1" bandRow="1">
                <a:tableStyleId>{5C22544A-7EE6-4342-B048-85BDC9FD1C3A}</a:tableStyleId>
              </a:tblPr>
              <a:tblGrid>
                <a:gridCol w="3286581">
                  <a:extLst>
                    <a:ext uri="{9D8B030D-6E8A-4147-A177-3AD203B41FA5}">
                      <a16:colId xmlns:a16="http://schemas.microsoft.com/office/drawing/2014/main" val="2605333299"/>
                    </a:ext>
                  </a:extLst>
                </a:gridCol>
                <a:gridCol w="1203122">
                  <a:extLst>
                    <a:ext uri="{9D8B030D-6E8A-4147-A177-3AD203B41FA5}">
                      <a16:colId xmlns:a16="http://schemas.microsoft.com/office/drawing/2014/main" val="751911705"/>
                    </a:ext>
                  </a:extLst>
                </a:gridCol>
              </a:tblGrid>
              <a:tr h="468739">
                <a:tc>
                  <a:txBody>
                    <a:bodyPr/>
                    <a:lstStyle/>
                    <a:p>
                      <a:r>
                        <a:rPr lang="en-US" dirty="0"/>
                        <a:t>Participants</a:t>
                      </a:r>
                    </a:p>
                  </a:txBody>
                  <a:tcPr anchor="ctr"/>
                </a:tc>
                <a:tc>
                  <a:txBody>
                    <a:bodyPr/>
                    <a:lstStyle/>
                    <a:p>
                      <a:pPr algn="ctr"/>
                      <a:r>
                        <a:rPr lang="en-US" dirty="0"/>
                        <a:t>Number</a:t>
                      </a:r>
                    </a:p>
                  </a:txBody>
                  <a:tcPr anchor="ctr"/>
                </a:tc>
                <a:extLst>
                  <a:ext uri="{0D108BD9-81ED-4DB2-BD59-A6C34878D82A}">
                    <a16:rowId xmlns:a16="http://schemas.microsoft.com/office/drawing/2014/main" val="133052967"/>
                  </a:ext>
                </a:extLst>
              </a:tr>
              <a:tr h="468739">
                <a:tc>
                  <a:txBody>
                    <a:bodyPr/>
                    <a:lstStyle/>
                    <a:p>
                      <a:r>
                        <a:rPr lang="en-US" b="1" dirty="0"/>
                        <a:t>Total</a:t>
                      </a:r>
                    </a:p>
                  </a:txBody>
                  <a:tcPr anchor="ctr"/>
                </a:tc>
                <a:tc>
                  <a:txBody>
                    <a:bodyPr/>
                    <a:lstStyle/>
                    <a:p>
                      <a:pPr algn="ctr"/>
                      <a:r>
                        <a:rPr lang="en-US" b="1" dirty="0"/>
                        <a:t>41</a:t>
                      </a:r>
                    </a:p>
                  </a:txBody>
                  <a:tcPr anchor="ctr"/>
                </a:tc>
                <a:extLst>
                  <a:ext uri="{0D108BD9-81ED-4DB2-BD59-A6C34878D82A}">
                    <a16:rowId xmlns:a16="http://schemas.microsoft.com/office/drawing/2014/main" val="369498745"/>
                  </a:ext>
                </a:extLst>
              </a:tr>
              <a:tr h="468739">
                <a:tc>
                  <a:txBody>
                    <a:bodyPr/>
                    <a:lstStyle/>
                    <a:p>
                      <a:pPr lvl="1"/>
                      <a:r>
                        <a:rPr lang="en-US" dirty="0"/>
                        <a:t>Former FDA staff</a:t>
                      </a:r>
                    </a:p>
                  </a:txBody>
                  <a:tcPr anchor="ctr"/>
                </a:tc>
                <a:tc>
                  <a:txBody>
                    <a:bodyPr/>
                    <a:lstStyle/>
                    <a:p>
                      <a:pPr algn="ctr"/>
                      <a:r>
                        <a:rPr lang="en-US" dirty="0"/>
                        <a:t>9</a:t>
                      </a:r>
                    </a:p>
                  </a:txBody>
                  <a:tcPr anchor="ctr"/>
                </a:tc>
                <a:extLst>
                  <a:ext uri="{0D108BD9-81ED-4DB2-BD59-A6C34878D82A}">
                    <a16:rowId xmlns:a16="http://schemas.microsoft.com/office/drawing/2014/main" val="2743788698"/>
                  </a:ext>
                </a:extLst>
              </a:tr>
              <a:tr h="804596">
                <a:tc>
                  <a:txBody>
                    <a:bodyPr/>
                    <a:lstStyle/>
                    <a:p>
                      <a:pPr lvl="1"/>
                      <a:r>
                        <a:rPr lang="en-US" dirty="0"/>
                        <a:t>Advisory committee members</a:t>
                      </a:r>
                    </a:p>
                  </a:txBody>
                  <a:tcPr anchor="ctr"/>
                </a:tc>
                <a:tc>
                  <a:txBody>
                    <a:bodyPr/>
                    <a:lstStyle/>
                    <a:p>
                      <a:pPr algn="ctr"/>
                      <a:r>
                        <a:rPr lang="en-US" dirty="0"/>
                        <a:t>18</a:t>
                      </a:r>
                    </a:p>
                  </a:txBody>
                  <a:tcPr anchor="ctr"/>
                </a:tc>
                <a:extLst>
                  <a:ext uri="{0D108BD9-81ED-4DB2-BD59-A6C34878D82A}">
                    <a16:rowId xmlns:a16="http://schemas.microsoft.com/office/drawing/2014/main" val="1129293125"/>
                  </a:ext>
                </a:extLst>
              </a:tr>
              <a:tr h="804596">
                <a:tc>
                  <a:txBody>
                    <a:bodyPr/>
                    <a:lstStyle/>
                    <a:p>
                      <a:pPr lvl="1"/>
                      <a:r>
                        <a:rPr lang="en-US" dirty="0"/>
                        <a:t>Patients and family members</a:t>
                      </a:r>
                    </a:p>
                  </a:txBody>
                  <a:tcPr anchor="ctr"/>
                </a:tc>
                <a:tc>
                  <a:txBody>
                    <a:bodyPr/>
                    <a:lstStyle/>
                    <a:p>
                      <a:pPr algn="ctr"/>
                      <a:r>
                        <a:rPr lang="en-US" dirty="0"/>
                        <a:t>14</a:t>
                      </a:r>
                    </a:p>
                  </a:txBody>
                  <a:tcPr anchor="ctr"/>
                </a:tc>
                <a:extLst>
                  <a:ext uri="{0D108BD9-81ED-4DB2-BD59-A6C34878D82A}">
                    <a16:rowId xmlns:a16="http://schemas.microsoft.com/office/drawing/2014/main" val="3260566215"/>
                  </a:ext>
                </a:extLst>
              </a:tr>
            </a:tbl>
          </a:graphicData>
        </a:graphic>
      </p:graphicFrame>
    </p:spTree>
    <p:extLst>
      <p:ext uri="{BB962C8B-B14F-4D97-AF65-F5344CB8AC3E}">
        <p14:creationId xmlns:p14="http://schemas.microsoft.com/office/powerpoint/2010/main" val="2761388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F95ECE4-3C22-163E-BAF9-F5A7645460E7}"/>
              </a:ext>
            </a:extLst>
          </p:cNvPr>
          <p:cNvSpPr>
            <a:spLocks noGrp="1"/>
          </p:cNvSpPr>
          <p:nvPr>
            <p:ph type="title"/>
          </p:nvPr>
        </p:nvSpPr>
        <p:spPr/>
        <p:txBody>
          <a:bodyPr/>
          <a:lstStyle/>
          <a:p>
            <a:r>
              <a:rPr lang="en-US" dirty="0"/>
              <a:t>Perspectives on COI: patient speakers</a:t>
            </a:r>
          </a:p>
        </p:txBody>
      </p:sp>
      <p:sp>
        <p:nvSpPr>
          <p:cNvPr id="8" name="Content Placeholder 7">
            <a:extLst>
              <a:ext uri="{FF2B5EF4-FFF2-40B4-BE49-F238E27FC236}">
                <a16:creationId xmlns:a16="http://schemas.microsoft.com/office/drawing/2014/main" id="{2F44C5F7-9F92-E961-5DD9-6A27E019A314}"/>
              </a:ext>
            </a:extLst>
          </p:cNvPr>
          <p:cNvSpPr>
            <a:spLocks noGrp="1"/>
          </p:cNvSpPr>
          <p:nvPr>
            <p:ph sz="half" idx="1"/>
          </p:nvPr>
        </p:nvSpPr>
        <p:spPr/>
        <p:txBody>
          <a:bodyPr/>
          <a:lstStyle/>
          <a:p>
            <a:pPr marL="0" indent="0">
              <a:buNone/>
            </a:pPr>
            <a:r>
              <a:rPr lang="en-CA" b="0" dirty="0"/>
              <a:t>Speaking independently and authentically</a:t>
            </a:r>
          </a:p>
          <a:p>
            <a:pPr marL="342900" indent="-342900">
              <a:buFont typeface="+mj-lt"/>
              <a:buAutoNum type="arabicPeriod"/>
            </a:pPr>
            <a:r>
              <a:rPr lang="en-CA" b="0" dirty="0"/>
              <a:t>“</a:t>
            </a:r>
            <a:r>
              <a:rPr lang="en-CA" dirty="0"/>
              <a:t>I realized I was speaking on behalf of the pharmaceutical company</a:t>
            </a:r>
            <a:r>
              <a:rPr lang="en-CA" b="0" dirty="0"/>
              <a:t>—but my goal was [that] I wanted to help get this drug approved so that more patients would be qualified to be on it because in my mind I knew that it worked. It was a very successful drug.” (Speaker 9)</a:t>
            </a:r>
          </a:p>
          <a:p>
            <a:pPr marL="342900" indent="-342900">
              <a:buFont typeface="+mj-lt"/>
              <a:buAutoNum type="arabicPeriod"/>
            </a:pPr>
            <a:r>
              <a:rPr lang="en-CA" b="0" dirty="0"/>
              <a:t>“[The sponsor] had invested a lot of time and a lot of money into getting [the drug] approved, and I was all in favor of that because it quite literally saved my son's life. </a:t>
            </a:r>
            <a:r>
              <a:rPr lang="en-CA" dirty="0"/>
              <a:t>I wanted to speak before this panel of researchers as independently as I could.</a:t>
            </a:r>
            <a:r>
              <a:rPr lang="en-CA" b="0" dirty="0"/>
              <a:t>... I just didn't feel great being shuffled in by a pharmaceutical company and told to tell my story.... I'm in a position financially where I could afford my ethics.” (Speaker 11, who paid for their own travel to the meeting)</a:t>
            </a:r>
          </a:p>
          <a:p>
            <a:pPr marL="342900" indent="-342900">
              <a:buFont typeface="+mj-lt"/>
              <a:buAutoNum type="arabicPeriod"/>
            </a:pPr>
            <a:r>
              <a:rPr lang="en-CA" b="0" dirty="0"/>
              <a:t>“The pharmaceutical industry can be, let's just be honest, pretty controversial.... </a:t>
            </a:r>
            <a:r>
              <a:rPr lang="en-CA" dirty="0"/>
              <a:t>I wanted to make sure that I'm aligning with someone who also identified with my own morals and values</a:t>
            </a:r>
            <a:r>
              <a:rPr lang="en-CA" b="0" dirty="0"/>
              <a:t>, and they did. So they reached out to me asking if I was interested in being a part of this testimony as they were going before the FDA, and I wholeheartedly agreed and wanted to do anything I could to support this medication going to market.” (Speaker 3)</a:t>
            </a:r>
            <a:endParaRPr lang="en-US" b="0" dirty="0"/>
          </a:p>
          <a:p>
            <a:endParaRPr lang="en-US" b="0" dirty="0"/>
          </a:p>
          <a:p>
            <a:endParaRPr lang="en-US" b="0" dirty="0"/>
          </a:p>
        </p:txBody>
      </p:sp>
      <p:sp>
        <p:nvSpPr>
          <p:cNvPr id="2" name="Slide Number Placeholder 1">
            <a:extLst>
              <a:ext uri="{FF2B5EF4-FFF2-40B4-BE49-F238E27FC236}">
                <a16:creationId xmlns:a16="http://schemas.microsoft.com/office/drawing/2014/main" id="{C55E7044-D27D-BD2F-F385-39913C73C3B1}"/>
              </a:ext>
            </a:extLst>
          </p:cNvPr>
          <p:cNvSpPr>
            <a:spLocks noGrp="1"/>
          </p:cNvSpPr>
          <p:nvPr>
            <p:ph type="sldNum" sz="quarter" idx="12"/>
          </p:nvPr>
        </p:nvSpPr>
        <p:spPr/>
        <p:txBody>
          <a:bodyPr/>
          <a:lstStyle/>
          <a:p>
            <a:fld id="{44D4F9B0-0A27-174B-9E01-711838C5E8E4}" type="slidenum">
              <a:rPr lang="en-US" smtClean="0"/>
              <a:pPr/>
              <a:t>8</a:t>
            </a:fld>
            <a:endParaRPr lang="en-US" sz="900" dirty="0"/>
          </a:p>
        </p:txBody>
      </p:sp>
    </p:spTree>
    <p:extLst>
      <p:ext uri="{BB962C8B-B14F-4D97-AF65-F5344CB8AC3E}">
        <p14:creationId xmlns:p14="http://schemas.microsoft.com/office/powerpoint/2010/main" val="427694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74B35-3868-82FF-9D13-F9AFB764493A}"/>
              </a:ext>
            </a:extLst>
          </p:cNvPr>
          <p:cNvSpPr>
            <a:spLocks noGrp="1"/>
          </p:cNvSpPr>
          <p:nvPr>
            <p:ph type="title"/>
          </p:nvPr>
        </p:nvSpPr>
        <p:spPr/>
        <p:txBody>
          <a:bodyPr/>
          <a:lstStyle/>
          <a:p>
            <a:r>
              <a:rPr lang="en-US" dirty="0"/>
              <a:t>Perspectives on COI: FDA staff and AdCom members</a:t>
            </a:r>
          </a:p>
        </p:txBody>
      </p:sp>
      <p:sp>
        <p:nvSpPr>
          <p:cNvPr id="3" name="Content Placeholder 2">
            <a:extLst>
              <a:ext uri="{FF2B5EF4-FFF2-40B4-BE49-F238E27FC236}">
                <a16:creationId xmlns:a16="http://schemas.microsoft.com/office/drawing/2014/main" id="{FE0963F8-47FA-37A3-EEC8-ECEE8C90B00A}"/>
              </a:ext>
            </a:extLst>
          </p:cNvPr>
          <p:cNvSpPr>
            <a:spLocks noGrp="1"/>
          </p:cNvSpPr>
          <p:nvPr>
            <p:ph sz="half" idx="1"/>
          </p:nvPr>
        </p:nvSpPr>
        <p:spPr/>
        <p:txBody>
          <a:bodyPr/>
          <a:lstStyle/>
          <a:p>
            <a:r>
              <a:rPr lang="en-US" dirty="0"/>
              <a:t>Views on patients</a:t>
            </a:r>
            <a:r>
              <a:rPr lang="en-US" b="0" dirty="0"/>
              <a:t>—selected by the sponsor but more likely to be a permissible/understandable conflict</a:t>
            </a:r>
            <a:endParaRPr lang="en-US" dirty="0"/>
          </a:p>
          <a:p>
            <a:pPr marL="342900" indent="-342900">
              <a:buFont typeface="+mj-lt"/>
              <a:buAutoNum type="arabicPeriod"/>
            </a:pPr>
            <a:r>
              <a:rPr lang="en-US" b="0" dirty="0"/>
              <a:t>“The </a:t>
            </a:r>
            <a:r>
              <a:rPr lang="en-US" dirty="0"/>
              <a:t>patients are just paid by the company </a:t>
            </a:r>
            <a:r>
              <a:rPr lang="en-US" b="0" dirty="0"/>
              <a:t>to voice whatever it is they're going to say.” (FDA 3)</a:t>
            </a:r>
          </a:p>
          <a:p>
            <a:pPr marL="342900" indent="-342900">
              <a:buFont typeface="+mj-lt"/>
              <a:buAutoNum type="arabicPeriod"/>
            </a:pPr>
            <a:r>
              <a:rPr lang="en-US" b="0" dirty="0"/>
              <a:t>“I completely discount [them] as soon as they tell us that they are drug company supported. I don't find their information useful. </a:t>
            </a:r>
            <a:r>
              <a:rPr lang="en-US" dirty="0"/>
              <a:t>It's tainted by conflict of interest</a:t>
            </a:r>
            <a:r>
              <a:rPr lang="en-US" b="0" dirty="0"/>
              <a:t>....I'm probably middle of the road on [patients]. The reality is </a:t>
            </a:r>
            <a:r>
              <a:rPr lang="en-US" dirty="0"/>
              <a:t>not everybody can travel across the country to come </a:t>
            </a:r>
            <a:r>
              <a:rPr lang="en-US" b="0" dirty="0"/>
              <a:t>and say their piece. So, there I'm a little bit more equivocal.” (Committee 16)</a:t>
            </a:r>
          </a:p>
          <a:p>
            <a:r>
              <a:rPr lang="en-US" dirty="0"/>
              <a:t>Views on clinicians</a:t>
            </a:r>
            <a:r>
              <a:rPr lang="en-US" b="0" dirty="0"/>
              <a:t>—usually they have significant COI</a:t>
            </a:r>
          </a:p>
          <a:p>
            <a:pPr marL="342900" indent="-342900">
              <a:buFont typeface="+mj-lt"/>
              <a:buAutoNum type="arabicPeriod" startAt="3"/>
            </a:pPr>
            <a:r>
              <a:rPr lang="en-US" b="0" dirty="0"/>
              <a:t>“It's a hard thing to find somebody who's expert because they do a lot of this treatment but whose income would stay as high as it is if he suddenly kills that treatment... </a:t>
            </a:r>
            <a:r>
              <a:rPr lang="en-US" dirty="0"/>
              <a:t>you have to judge the sources of the information.” </a:t>
            </a:r>
            <a:r>
              <a:rPr lang="en-US" b="0" dirty="0"/>
              <a:t>(Committee 11)</a:t>
            </a:r>
          </a:p>
          <a:p>
            <a:pPr marL="342900" indent="-342900">
              <a:buFont typeface="+mj-lt"/>
              <a:buAutoNum type="arabicPeriod" startAt="3"/>
            </a:pPr>
            <a:r>
              <a:rPr lang="en-US" b="0" dirty="0"/>
              <a:t>“The clinicians, the investigators who came in with some of these </a:t>
            </a:r>
            <a:r>
              <a:rPr lang="en-US" dirty="0"/>
              <a:t>weak arguments that were funded </a:t>
            </a:r>
            <a:r>
              <a:rPr lang="en-US" b="0" dirty="0"/>
              <a:t>[by industry]...there was not much that we took from that.” (FDA 7)</a:t>
            </a:r>
          </a:p>
        </p:txBody>
      </p:sp>
      <p:sp>
        <p:nvSpPr>
          <p:cNvPr id="4" name="Slide Number Placeholder 3">
            <a:extLst>
              <a:ext uri="{FF2B5EF4-FFF2-40B4-BE49-F238E27FC236}">
                <a16:creationId xmlns:a16="http://schemas.microsoft.com/office/drawing/2014/main" id="{31E77786-D848-AD25-B709-BC1DFCE69BB4}"/>
              </a:ext>
            </a:extLst>
          </p:cNvPr>
          <p:cNvSpPr>
            <a:spLocks noGrp="1"/>
          </p:cNvSpPr>
          <p:nvPr>
            <p:ph type="sldNum" sz="quarter" idx="12"/>
          </p:nvPr>
        </p:nvSpPr>
        <p:spPr/>
        <p:txBody>
          <a:bodyPr/>
          <a:lstStyle/>
          <a:p>
            <a:fld id="{44D4F9B0-0A27-174B-9E01-711838C5E8E4}" type="slidenum">
              <a:rPr lang="en-US" smtClean="0"/>
              <a:t>9</a:t>
            </a:fld>
            <a:endParaRPr lang="en-US"/>
          </a:p>
        </p:txBody>
      </p:sp>
    </p:spTree>
    <p:extLst>
      <p:ext uri="{BB962C8B-B14F-4D97-AF65-F5344CB8AC3E}">
        <p14:creationId xmlns:p14="http://schemas.microsoft.com/office/powerpoint/2010/main" val="408944568"/>
      </p:ext>
    </p:extLst>
  </p:cSld>
  <p:clrMapOvr>
    <a:masterClrMapping/>
  </p:clrMapOvr>
</p:sld>
</file>

<file path=ppt/theme/theme1.xml><?xml version="1.0" encoding="utf-8"?>
<a:theme xmlns:a="http://schemas.openxmlformats.org/drawingml/2006/main" name="PORTAL PPT">
  <a:themeElements>
    <a:clrScheme name="PORTAL">
      <a:dk1>
        <a:srgbClr val="001871"/>
      </a:dk1>
      <a:lt1>
        <a:srgbClr val="FFFFFF"/>
      </a:lt1>
      <a:dk2>
        <a:srgbClr val="000000"/>
      </a:dk2>
      <a:lt2>
        <a:srgbClr val="C1C6C8"/>
      </a:lt2>
      <a:accent1>
        <a:srgbClr val="0091DA"/>
      </a:accent1>
      <a:accent2>
        <a:srgbClr val="BDD6E6"/>
      </a:accent2>
      <a:accent3>
        <a:srgbClr val="5C086C"/>
      </a:accent3>
      <a:accent4>
        <a:srgbClr val="0069B1"/>
      </a:accent4>
      <a:accent5>
        <a:srgbClr val="00818E"/>
      </a:accent5>
      <a:accent6>
        <a:srgbClr val="E70000"/>
      </a:accent6>
      <a:hlink>
        <a:srgbClr val="0059F3"/>
      </a:hlink>
      <a:folHlink>
        <a:srgbClr val="7F7F7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A2258AF9-0B8B-431D-93D9-2BB46D80D741}" vid="{43C3AD07-78EA-41C3-9225-840F20BAC4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PORTAL PPT Template</Template>
  <TotalTime>1843</TotalTime>
  <Words>1260</Words>
  <Application>Microsoft Office PowerPoint</Application>
  <PresentationFormat>Widescreen</PresentationFormat>
  <Paragraphs>96</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Aptos</vt:lpstr>
      <vt:lpstr>Arial</vt:lpstr>
      <vt:lpstr>PORTAL PPT</vt:lpstr>
      <vt:lpstr>Conflicts of interest among public speakers and committee members at FDA advisory committee meetings </vt:lpstr>
      <vt:lpstr>Disclosures</vt:lpstr>
      <vt:lpstr>PowerPoint Presentation</vt:lpstr>
      <vt:lpstr>Background</vt:lpstr>
      <vt:lpstr>COI at FDA advisory committee meetings—systematic review</vt:lpstr>
      <vt:lpstr>COI at FDA advisory committee meetings—public speakers</vt:lpstr>
      <vt:lpstr>Perceptions of COI</vt:lpstr>
      <vt:lpstr>Perspectives on COI: patient speakers</vt:lpstr>
      <vt:lpstr>Perspectives on COI: FDA staff and AdCom members</vt:lpstr>
      <vt:lpstr>Perspectives on COI: disclosures as context</vt:lpstr>
      <vt:lpstr>Addressing COI—new policies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Rand, Leah Zoe Gibson</dc:creator>
  <cp:lastModifiedBy>Rand, Leah Zoe Gibson</cp:lastModifiedBy>
  <cp:revision>14</cp:revision>
  <dcterms:created xsi:type="dcterms:W3CDTF">2026-05-19T14:46:56Z</dcterms:created>
  <dcterms:modified xsi:type="dcterms:W3CDTF">2026-05-29T14:57:19Z</dcterms:modified>
</cp:coreProperties>
</file>