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8" r:id="rId14"/>
    <p:sldId id="276" r:id="rId15"/>
    <p:sldId id="275" r:id="rId16"/>
    <p:sldId id="271" r:id="rId17"/>
    <p:sldId id="272" r:id="rId1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DEDE2-641C-44E6-8A55-9E6A0ED16CB7}" v="6" dt="2026-06-01T18:39:33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1501" autoAdjust="0"/>
  </p:normalViewPr>
  <p:slideViewPr>
    <p:cSldViewPr snapToGrid="0" snapToObjects="1">
      <p:cViewPr varScale="1">
        <p:scale>
          <a:sx n="136" d="100"/>
          <a:sy n="136" d="100"/>
        </p:scale>
        <p:origin x="8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rter, Elizabeth Mary" userId="6a5091fa-2f89-4b1b-9bd7-2e5e4ce913a0" providerId="ADAL" clId="{3A99D53E-FF6C-4C4F-A519-2025BA85D509}"/>
    <pc:docChg chg="custSel addSld delSld modSld">
      <pc:chgData name="Porter, Elizabeth Mary" userId="6a5091fa-2f89-4b1b-9bd7-2e5e4ce913a0" providerId="ADAL" clId="{3A99D53E-FF6C-4C4F-A519-2025BA85D509}" dt="2026-06-01T18:39:36.071" v="880" actId="47"/>
      <pc:docMkLst>
        <pc:docMk/>
      </pc:docMkLst>
      <pc:sldChg chg="addSp modSp mod">
        <pc:chgData name="Porter, Elizabeth Mary" userId="6a5091fa-2f89-4b1b-9bd7-2e5e4ce913a0" providerId="ADAL" clId="{3A99D53E-FF6C-4C4F-A519-2025BA85D509}" dt="2026-05-29T16:11:02.461" v="4" actId="1076"/>
        <pc:sldMkLst>
          <pc:docMk/>
          <pc:sldMk cId="0" sldId="256"/>
        </pc:sldMkLst>
        <pc:picChg chg="add mod">
          <ac:chgData name="Porter, Elizabeth Mary" userId="6a5091fa-2f89-4b1b-9bd7-2e5e4ce913a0" providerId="ADAL" clId="{3A99D53E-FF6C-4C4F-A519-2025BA85D509}" dt="2026-05-29T16:11:02.461" v="4" actId="1076"/>
          <ac:picMkLst>
            <pc:docMk/>
            <pc:sldMk cId="0" sldId="256"/>
            <ac:picMk id="4" creationId="{46F26BCF-D1DE-23FF-603F-4CD86022EEFE}"/>
          </ac:picMkLst>
        </pc:picChg>
      </pc:sldChg>
      <pc:sldChg chg="addSp modSp">
        <pc:chgData name="Porter, Elizabeth Mary" userId="6a5091fa-2f89-4b1b-9bd7-2e5e4ce913a0" providerId="ADAL" clId="{3A99D53E-FF6C-4C4F-A519-2025BA85D509}" dt="2026-05-29T16:12:00.923" v="5"/>
        <pc:sldMkLst>
          <pc:docMk/>
          <pc:sldMk cId="0" sldId="257"/>
        </pc:sldMkLst>
        <pc:picChg chg="add mod">
          <ac:chgData name="Porter, Elizabeth Mary" userId="6a5091fa-2f89-4b1b-9bd7-2e5e4ce913a0" providerId="ADAL" clId="{3A99D53E-FF6C-4C4F-A519-2025BA85D509}" dt="2026-05-29T16:12:00.923" v="5"/>
          <ac:picMkLst>
            <pc:docMk/>
            <pc:sldMk cId="0" sldId="257"/>
            <ac:picMk id="3" creationId="{E90102C8-B86B-D930-0D40-E7694964F201}"/>
          </ac:picMkLst>
        </pc:picChg>
      </pc:sldChg>
      <pc:sldChg chg="addSp modSp">
        <pc:chgData name="Porter, Elizabeth Mary" userId="6a5091fa-2f89-4b1b-9bd7-2e5e4ce913a0" providerId="ADAL" clId="{3A99D53E-FF6C-4C4F-A519-2025BA85D509}" dt="2026-05-29T16:12:05.625" v="6"/>
        <pc:sldMkLst>
          <pc:docMk/>
          <pc:sldMk cId="0" sldId="258"/>
        </pc:sldMkLst>
        <pc:picChg chg="add mod">
          <ac:chgData name="Porter, Elizabeth Mary" userId="6a5091fa-2f89-4b1b-9bd7-2e5e4ce913a0" providerId="ADAL" clId="{3A99D53E-FF6C-4C4F-A519-2025BA85D509}" dt="2026-05-29T16:12:05.625" v="6"/>
          <ac:picMkLst>
            <pc:docMk/>
            <pc:sldMk cId="0" sldId="258"/>
            <ac:picMk id="3" creationId="{55BE6285-E5DC-1A6D-187E-BFA6688EED61}"/>
          </ac:picMkLst>
        </pc:picChg>
      </pc:sldChg>
      <pc:sldChg chg="addSp modSp mod">
        <pc:chgData name="Porter, Elizabeth Mary" userId="6a5091fa-2f89-4b1b-9bd7-2e5e4ce913a0" providerId="ADAL" clId="{3A99D53E-FF6C-4C4F-A519-2025BA85D509}" dt="2026-05-29T16:12:36.033" v="18" actId="1038"/>
        <pc:sldMkLst>
          <pc:docMk/>
          <pc:sldMk cId="0" sldId="259"/>
        </pc:sldMkLst>
        <pc:picChg chg="add mod">
          <ac:chgData name="Porter, Elizabeth Mary" userId="6a5091fa-2f89-4b1b-9bd7-2e5e4ce913a0" providerId="ADAL" clId="{3A99D53E-FF6C-4C4F-A519-2025BA85D509}" dt="2026-05-29T16:12:36.033" v="18" actId="1038"/>
          <ac:picMkLst>
            <pc:docMk/>
            <pc:sldMk cId="0" sldId="259"/>
            <ac:picMk id="3" creationId="{39322B0B-C037-9AD7-7C27-188BFAF25979}"/>
          </ac:picMkLst>
        </pc:picChg>
      </pc:sldChg>
      <pc:sldChg chg="addSp modSp mod modNotesTx">
        <pc:chgData name="Porter, Elizabeth Mary" userId="6a5091fa-2f89-4b1b-9bd7-2e5e4ce913a0" providerId="ADAL" clId="{3A99D53E-FF6C-4C4F-A519-2025BA85D509}" dt="2026-06-01T18:36:27.964" v="869" actId="20577"/>
        <pc:sldMkLst>
          <pc:docMk/>
          <pc:sldMk cId="0" sldId="260"/>
        </pc:sldMkLst>
        <pc:picChg chg="add mod">
          <ac:chgData name="Porter, Elizabeth Mary" userId="6a5091fa-2f89-4b1b-9bd7-2e5e4ce913a0" providerId="ADAL" clId="{3A99D53E-FF6C-4C4F-A519-2025BA85D509}" dt="2026-05-29T16:12:23.815" v="11" actId="1076"/>
          <ac:picMkLst>
            <pc:docMk/>
            <pc:sldMk cId="0" sldId="260"/>
            <ac:picMk id="3" creationId="{EB86FCB0-4008-1613-44C9-29A22FC3403A}"/>
          </ac:picMkLst>
        </pc:picChg>
      </pc:sldChg>
      <pc:sldChg chg="addSp modSp modNotesTx">
        <pc:chgData name="Porter, Elizabeth Mary" userId="6a5091fa-2f89-4b1b-9bd7-2e5e4ce913a0" providerId="ADAL" clId="{3A99D53E-FF6C-4C4F-A519-2025BA85D509}" dt="2026-06-01T18:36:30.411" v="870" actId="20577"/>
        <pc:sldMkLst>
          <pc:docMk/>
          <pc:sldMk cId="0" sldId="261"/>
        </pc:sldMkLst>
        <pc:picChg chg="add mod">
          <ac:chgData name="Porter, Elizabeth Mary" userId="6a5091fa-2f89-4b1b-9bd7-2e5e4ce913a0" providerId="ADAL" clId="{3A99D53E-FF6C-4C4F-A519-2025BA85D509}" dt="2026-05-29T16:12:39.496" v="19"/>
          <ac:picMkLst>
            <pc:docMk/>
            <pc:sldMk cId="0" sldId="261"/>
            <ac:picMk id="3" creationId="{7FB77FB7-4D1B-1567-6173-241F7D2BFDAB}"/>
          </ac:picMkLst>
        </pc:picChg>
      </pc:sldChg>
      <pc:sldChg chg="addSp modSp mod modNotesTx">
        <pc:chgData name="Porter, Elizabeth Mary" userId="6a5091fa-2f89-4b1b-9bd7-2e5e4ce913a0" providerId="ADAL" clId="{3A99D53E-FF6C-4C4F-A519-2025BA85D509}" dt="2026-06-01T18:36:33.127" v="871" actId="20577"/>
        <pc:sldMkLst>
          <pc:docMk/>
          <pc:sldMk cId="0" sldId="262"/>
        </pc:sldMkLst>
        <pc:picChg chg="add mod">
          <ac:chgData name="Porter, Elizabeth Mary" userId="6a5091fa-2f89-4b1b-9bd7-2e5e4ce913a0" providerId="ADAL" clId="{3A99D53E-FF6C-4C4F-A519-2025BA85D509}" dt="2026-05-29T16:12:46.627" v="50" actId="1038"/>
          <ac:picMkLst>
            <pc:docMk/>
            <pc:sldMk cId="0" sldId="262"/>
            <ac:picMk id="3" creationId="{85B90CC6-B11F-AEAF-6BEF-B0FE411F34CC}"/>
          </ac:picMkLst>
        </pc:picChg>
      </pc:sldChg>
      <pc:sldChg chg="addSp modSp modNotesTx">
        <pc:chgData name="Porter, Elizabeth Mary" userId="6a5091fa-2f89-4b1b-9bd7-2e5e4ce913a0" providerId="ADAL" clId="{3A99D53E-FF6C-4C4F-A519-2025BA85D509}" dt="2026-05-29T16:22:10.709" v="246" actId="20577"/>
        <pc:sldMkLst>
          <pc:docMk/>
          <pc:sldMk cId="0" sldId="263"/>
        </pc:sldMkLst>
        <pc:picChg chg="add mod">
          <ac:chgData name="Porter, Elizabeth Mary" userId="6a5091fa-2f89-4b1b-9bd7-2e5e4ce913a0" providerId="ADAL" clId="{3A99D53E-FF6C-4C4F-A519-2025BA85D509}" dt="2026-05-29T16:12:48.524" v="51"/>
          <ac:picMkLst>
            <pc:docMk/>
            <pc:sldMk cId="0" sldId="263"/>
            <ac:picMk id="3" creationId="{5B1C68C6-6A40-7EDE-B585-DC6FF60512C5}"/>
          </ac:picMkLst>
        </pc:picChg>
      </pc:sldChg>
      <pc:sldChg chg="addSp delSp modSp mod modNotesTx">
        <pc:chgData name="Porter, Elizabeth Mary" userId="6a5091fa-2f89-4b1b-9bd7-2e5e4ce913a0" providerId="ADAL" clId="{3A99D53E-FF6C-4C4F-A519-2025BA85D509}" dt="2026-06-01T18:36:36.274" v="872" actId="20577"/>
        <pc:sldMkLst>
          <pc:docMk/>
          <pc:sldMk cId="0" sldId="264"/>
        </pc:sldMkLst>
      </pc:sldChg>
      <pc:sldChg chg="addSp modSp mod">
        <pc:chgData name="Porter, Elizabeth Mary" userId="6a5091fa-2f89-4b1b-9bd7-2e5e4ce913a0" providerId="ADAL" clId="{3A99D53E-FF6C-4C4F-A519-2025BA85D509}" dt="2026-05-29T16:13:00.091" v="60" actId="1076"/>
        <pc:sldMkLst>
          <pc:docMk/>
          <pc:sldMk cId="0" sldId="265"/>
        </pc:sldMkLst>
        <pc:picChg chg="add mod">
          <ac:chgData name="Porter, Elizabeth Mary" userId="6a5091fa-2f89-4b1b-9bd7-2e5e4ce913a0" providerId="ADAL" clId="{3A99D53E-FF6C-4C4F-A519-2025BA85D509}" dt="2026-05-29T16:13:00.091" v="60" actId="1076"/>
          <ac:picMkLst>
            <pc:docMk/>
            <pc:sldMk cId="0" sldId="265"/>
            <ac:picMk id="3" creationId="{9876A87D-382C-8318-97B7-A3FE6DCFA730}"/>
          </ac:picMkLst>
        </pc:picChg>
      </pc:sldChg>
      <pc:sldChg chg="addSp modSp mod modNotesTx">
        <pc:chgData name="Porter, Elizabeth Mary" userId="6a5091fa-2f89-4b1b-9bd7-2e5e4ce913a0" providerId="ADAL" clId="{3A99D53E-FF6C-4C4F-A519-2025BA85D509}" dt="2026-06-01T18:36:39.472" v="873" actId="20577"/>
        <pc:sldMkLst>
          <pc:docMk/>
          <pc:sldMk cId="0" sldId="266"/>
        </pc:sldMkLst>
        <pc:picChg chg="add mod">
          <ac:chgData name="Porter, Elizabeth Mary" userId="6a5091fa-2f89-4b1b-9bd7-2e5e4ce913a0" providerId="ADAL" clId="{3A99D53E-FF6C-4C4F-A519-2025BA85D509}" dt="2026-05-29T16:13:05.653" v="62" actId="1076"/>
          <ac:picMkLst>
            <pc:docMk/>
            <pc:sldMk cId="0" sldId="266"/>
            <ac:picMk id="3" creationId="{8F4D129F-8040-E045-B2FF-38AC0C2C08DE}"/>
          </ac:picMkLst>
        </pc:picChg>
      </pc:sldChg>
      <pc:sldChg chg="modNotesTx">
        <pc:chgData name="Porter, Elizabeth Mary" userId="6a5091fa-2f89-4b1b-9bd7-2e5e4ce913a0" providerId="ADAL" clId="{3A99D53E-FF6C-4C4F-A519-2025BA85D509}" dt="2026-06-01T18:36:47.009" v="875" actId="20577"/>
        <pc:sldMkLst>
          <pc:docMk/>
          <pc:sldMk cId="0" sldId="268"/>
        </pc:sldMkLst>
      </pc:sldChg>
      <pc:sldChg chg="addSp delSp modSp add del mod modNotesTx">
        <pc:chgData name="Porter, Elizabeth Mary" userId="6a5091fa-2f89-4b1b-9bd7-2e5e4ce913a0" providerId="ADAL" clId="{3A99D53E-FF6C-4C4F-A519-2025BA85D509}" dt="2026-06-01T18:39:36.071" v="880" actId="47"/>
        <pc:sldMkLst>
          <pc:docMk/>
          <pc:sldMk cId="0" sldId="270"/>
        </pc:sldMkLst>
        <pc:picChg chg="add del mod">
          <ac:chgData name="Porter, Elizabeth Mary" userId="6a5091fa-2f89-4b1b-9bd7-2e5e4ce913a0" providerId="ADAL" clId="{3A99D53E-FF6C-4C4F-A519-2025BA85D509}" dt="2026-06-01T18:39:30.305" v="878" actId="21"/>
          <ac:picMkLst>
            <pc:docMk/>
            <pc:sldMk cId="0" sldId="270"/>
            <ac:picMk id="3" creationId="{44469647-019A-7617-BDCF-9118FAB3474D}"/>
          </ac:picMkLst>
        </pc:picChg>
      </pc:sldChg>
      <pc:sldChg chg="addSp modSp">
        <pc:chgData name="Porter, Elizabeth Mary" userId="6a5091fa-2f89-4b1b-9bd7-2e5e4ce913a0" providerId="ADAL" clId="{3A99D53E-FF6C-4C4F-A519-2025BA85D509}" dt="2026-05-29T16:13:26.391" v="69"/>
        <pc:sldMkLst>
          <pc:docMk/>
          <pc:sldMk cId="0" sldId="271"/>
        </pc:sldMkLst>
        <pc:picChg chg="add mod">
          <ac:chgData name="Porter, Elizabeth Mary" userId="6a5091fa-2f89-4b1b-9bd7-2e5e4ce913a0" providerId="ADAL" clId="{3A99D53E-FF6C-4C4F-A519-2025BA85D509}" dt="2026-05-29T16:13:26.391" v="69"/>
          <ac:picMkLst>
            <pc:docMk/>
            <pc:sldMk cId="0" sldId="271"/>
            <ac:picMk id="3" creationId="{E0C13D31-6B93-9F05-27D9-6BCE5D9B6F1E}"/>
          </ac:picMkLst>
        </pc:picChg>
      </pc:sldChg>
      <pc:sldChg chg="addSp modSp mod">
        <pc:chgData name="Porter, Elizabeth Mary" userId="6a5091fa-2f89-4b1b-9bd7-2e5e4ce913a0" providerId="ADAL" clId="{3A99D53E-FF6C-4C4F-A519-2025BA85D509}" dt="2026-05-29T16:13:32.639" v="81" actId="1036"/>
        <pc:sldMkLst>
          <pc:docMk/>
          <pc:sldMk cId="0" sldId="272"/>
        </pc:sldMkLst>
        <pc:picChg chg="add mod">
          <ac:chgData name="Porter, Elizabeth Mary" userId="6a5091fa-2f89-4b1b-9bd7-2e5e4ce913a0" providerId="ADAL" clId="{3A99D53E-FF6C-4C4F-A519-2025BA85D509}" dt="2026-05-29T16:13:32.639" v="81" actId="1036"/>
          <ac:picMkLst>
            <pc:docMk/>
            <pc:sldMk cId="0" sldId="272"/>
            <ac:picMk id="3" creationId="{89D428B4-7AA7-801B-1F11-5D434EFFD68B}"/>
          </ac:picMkLst>
        </pc:picChg>
      </pc:sldChg>
      <pc:sldChg chg="addSp modSp add modNotesTx">
        <pc:chgData name="Porter, Elizabeth Mary" userId="6a5091fa-2f89-4b1b-9bd7-2e5e4ce913a0" providerId="ADAL" clId="{3A99D53E-FF6C-4C4F-A519-2025BA85D509}" dt="2026-06-01T18:36:41.851" v="874" actId="20577"/>
        <pc:sldMkLst>
          <pc:docMk/>
          <pc:sldMk cId="0" sldId="273"/>
        </pc:sldMkLst>
        <pc:picChg chg="add mod">
          <ac:chgData name="Porter, Elizabeth Mary" userId="6a5091fa-2f89-4b1b-9bd7-2e5e4ce913a0" providerId="ADAL" clId="{3A99D53E-FF6C-4C4F-A519-2025BA85D509}" dt="2026-05-29T16:20:13.500" v="83"/>
          <ac:picMkLst>
            <pc:docMk/>
            <pc:sldMk cId="0" sldId="273"/>
            <ac:picMk id="3" creationId="{2DB84913-3719-DE70-9949-4CC9D02B1676}"/>
          </ac:picMkLst>
        </pc:picChg>
      </pc:sldChg>
      <pc:sldChg chg="addSp modSp add del mod">
        <pc:chgData name="Porter, Elizabeth Mary" userId="6a5091fa-2f89-4b1b-9bd7-2e5e4ce913a0" providerId="ADAL" clId="{3A99D53E-FF6C-4C4F-A519-2025BA85D509}" dt="2026-06-01T18:35:57.956" v="868" actId="47"/>
        <pc:sldMkLst>
          <pc:docMk/>
          <pc:sldMk cId="0" sldId="274"/>
        </pc:sldMkLst>
      </pc:sldChg>
      <pc:sldChg chg="addSp modSp add">
        <pc:chgData name="Porter, Elizabeth Mary" userId="6a5091fa-2f89-4b1b-9bd7-2e5e4ce913a0" providerId="ADAL" clId="{3A99D53E-FF6C-4C4F-A519-2025BA85D509}" dt="2026-05-29T16:27:14.957" v="803"/>
        <pc:sldMkLst>
          <pc:docMk/>
          <pc:sldMk cId="0" sldId="275"/>
        </pc:sldMkLst>
        <pc:picChg chg="add mod">
          <ac:chgData name="Porter, Elizabeth Mary" userId="6a5091fa-2f89-4b1b-9bd7-2e5e4ce913a0" providerId="ADAL" clId="{3A99D53E-FF6C-4C4F-A519-2025BA85D509}" dt="2026-05-29T16:27:14.957" v="803"/>
          <ac:picMkLst>
            <pc:docMk/>
            <pc:sldMk cId="0" sldId="275"/>
            <ac:picMk id="3" creationId="{5AE6A835-5C22-66B8-B8F5-949BC3850069}"/>
          </ac:picMkLst>
        </pc:picChg>
      </pc:sldChg>
      <pc:sldChg chg="addSp modSp add">
        <pc:chgData name="Porter, Elizabeth Mary" userId="6a5091fa-2f89-4b1b-9bd7-2e5e4ce913a0" providerId="ADAL" clId="{3A99D53E-FF6C-4C4F-A519-2025BA85D509}" dt="2026-06-01T18:39:33.068" v="879"/>
        <pc:sldMkLst>
          <pc:docMk/>
          <pc:sldMk cId="0" sldId="276"/>
        </pc:sldMkLst>
        <pc:picChg chg="add mod">
          <ac:chgData name="Porter, Elizabeth Mary" userId="6a5091fa-2f89-4b1b-9bd7-2e5e4ce913a0" providerId="ADAL" clId="{3A99D53E-FF6C-4C4F-A519-2025BA85D509}" dt="2026-06-01T18:39:33.068" v="879"/>
          <ac:picMkLst>
            <pc:docMk/>
            <pc:sldMk cId="0" sldId="276"/>
            <ac:picMk id="3" creationId="{44469647-019A-7617-BDCF-9118FAB3474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99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bd08f37-a703-414a-9d90-63435f7703a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F26BCF-D1DE-23FF-603F-4CD86022E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146" y="4383303"/>
            <a:ext cx="2227529" cy="4293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fd21bf8-de90-425d-8610-1b89954fa5e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76A87D-382C-8318-97B7-A3FE6DCFA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93" y="4500181"/>
            <a:ext cx="2227529" cy="4293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39a1d1a-3c8b-47ee-8bb3-b5ce71216a8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4D129F-8040-E045-B2FF-38AC0C2C0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3" y="4597967"/>
            <a:ext cx="2227529" cy="4293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f658915-1e18-4a75-82bd-2a646170dbc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B84913-3719-DE70-9949-4CC9D02B1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146" y="4500182"/>
            <a:ext cx="2227529" cy="4293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492f1cf-c1c4-4ade-ab3c-4c9f4587e3d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fdda6f9-42f0-4c17-a83d-a179d497a7c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469647-019A-7617-BDCF-9118FAB34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975" y="4538375"/>
            <a:ext cx="2227529" cy="4293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5b12e7e-e21e-44ed-8618-9270f465e60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E6A835-5C22-66B8-B8F5-949BC3850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146" y="4383303"/>
            <a:ext cx="2227529" cy="4293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5d91ae6-39ee-4595-bfa1-3d7964e4d1f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C13D31-6B93-9F05-27D9-6BCE5D9B6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146" y="4383303"/>
            <a:ext cx="2227529" cy="4293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fbc8bd0-bd7b-48f9-80c9-d15245152f0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D428B4-7AA7-801B-1F11-5D434EFFD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146" y="4458928"/>
            <a:ext cx="2227529" cy="4293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36b37de-1dca-454c-9bd7-b0c6f9ff08c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0102C8-B86B-D930-0D40-E7694964F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146" y="4383303"/>
            <a:ext cx="2227529" cy="4293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222d656-912d-485e-b5ff-df9e4668e06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BE6285-E5DC-1A6D-187E-BFA6688EE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146" y="4383303"/>
            <a:ext cx="2227529" cy="4293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4714323-a0fa-4670-a06d-2dbab50c9f7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322B0B-C037-9AD7-7C27-188BFAF25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085" y="4827682"/>
            <a:ext cx="1313090" cy="2530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eaabf34-97ab-4d13-89d1-23dc3b82238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86FCB0-4008-1613-44C9-29A22FC34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081" y="4678138"/>
            <a:ext cx="1395592" cy="2689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f725f7c-7a2c-44b5-acac-52a57018672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B77FB7-4D1B-1567-6173-241F7D2BF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146" y="4383303"/>
            <a:ext cx="2227529" cy="4293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89043ee-77a9-4809-924a-54f036b9719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B90CC6-B11F-AEAF-6BEF-B0FE411F3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521" y="4623936"/>
            <a:ext cx="2227529" cy="4293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8274df3-80be-4873-bb33-eafd1b65691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1C68C6-6A40-7EDE-B585-DC6FF6051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146" y="4383303"/>
            <a:ext cx="2227529" cy="4293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5d5a784-7e55-4ad8-a4a8-0ec8c227b7e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202cd47-7a56-4baa-99e3-e3b71a7c77dd}" enabled="0" method="" siteId="{e202cd47-7a56-4baa-99e3-e3b71a7c77d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</Words>
  <Application>Microsoft Office PowerPoint</Application>
  <PresentationFormat>On-screen Show (16:9)</PresentationFormat>
  <Paragraphs>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Porter, Elizabeth Mary</cp:lastModifiedBy>
  <cp:revision>1</cp:revision>
  <dcterms:created xsi:type="dcterms:W3CDTF">2026-05-29T16:05:29Z</dcterms:created>
  <dcterms:modified xsi:type="dcterms:W3CDTF">2026-06-01T18:39:44Z</dcterms:modified>
</cp:coreProperties>
</file>