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72" r:id="rId2"/>
    <p:sldId id="276" r:id="rId3"/>
    <p:sldId id="274" r:id="rId4"/>
    <p:sldId id="265" r:id="rId5"/>
    <p:sldId id="266" r:id="rId6"/>
    <p:sldId id="262" r:id="rId7"/>
    <p:sldId id="261" r:id="rId8"/>
    <p:sldId id="277" r:id="rId9"/>
    <p:sldId id="271" r:id="rId10"/>
    <p:sldId id="275" r:id="rId11"/>
    <p:sldId id="278" r:id="rId12"/>
    <p:sldId id="273"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37"/>
    <a:srgbClr val="D9E5D9"/>
    <a:srgbClr val="006747"/>
    <a:srgbClr val="CFC493"/>
    <a:srgbClr val="ECEAD1"/>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08D27-C94D-4CFA-8A6B-644B5CA0F319}" v="56" dt="2026-05-14T15:11:38.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8"/>
    <p:restoredTop sz="90142" autoAdjust="0"/>
  </p:normalViewPr>
  <p:slideViewPr>
    <p:cSldViewPr snapToGrid="0" snapToObjects="1">
      <p:cViewPr varScale="1">
        <p:scale>
          <a:sx n="115" d="100"/>
          <a:sy n="115" d="100"/>
        </p:scale>
        <p:origin x="9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Drabiak" userId="1d346dca-61f4-4e8d-b62f-d516af004af2" providerId="ADAL" clId="{E205C424-9081-460E-8FE3-047BC448F62E}"/>
    <pc:docChg chg="undo custSel addSld delSld modSld">
      <pc:chgData name="Katherine Drabiak" userId="1d346dca-61f4-4e8d-b62f-d516af004af2" providerId="ADAL" clId="{E205C424-9081-460E-8FE3-047BC448F62E}" dt="2026-05-14T15:14:17.938" v="1809" actId="207"/>
      <pc:docMkLst>
        <pc:docMk/>
      </pc:docMkLst>
      <pc:sldChg chg="del">
        <pc:chgData name="Katherine Drabiak" userId="1d346dca-61f4-4e8d-b62f-d516af004af2" providerId="ADAL" clId="{E205C424-9081-460E-8FE3-047BC448F62E}" dt="2026-05-14T14:54:47.731" v="1740" actId="47"/>
        <pc:sldMkLst>
          <pc:docMk/>
          <pc:sldMk cId="1631629762" sldId="258"/>
        </pc:sldMkLst>
      </pc:sldChg>
      <pc:sldChg chg="del">
        <pc:chgData name="Katherine Drabiak" userId="1d346dca-61f4-4e8d-b62f-d516af004af2" providerId="ADAL" clId="{E205C424-9081-460E-8FE3-047BC448F62E}" dt="2026-05-14T14:54:33.038" v="1737" actId="47"/>
        <pc:sldMkLst>
          <pc:docMk/>
          <pc:sldMk cId="730652259" sldId="259"/>
        </pc:sldMkLst>
      </pc:sldChg>
      <pc:sldChg chg="del">
        <pc:chgData name="Katherine Drabiak" userId="1d346dca-61f4-4e8d-b62f-d516af004af2" providerId="ADAL" clId="{E205C424-9081-460E-8FE3-047BC448F62E}" dt="2026-05-14T14:54:42.733" v="1739" actId="47"/>
        <pc:sldMkLst>
          <pc:docMk/>
          <pc:sldMk cId="2678340662" sldId="260"/>
        </pc:sldMkLst>
      </pc:sldChg>
      <pc:sldChg chg="modSp mod">
        <pc:chgData name="Katherine Drabiak" userId="1d346dca-61f4-4e8d-b62f-d516af004af2" providerId="ADAL" clId="{E205C424-9081-460E-8FE3-047BC448F62E}" dt="2026-05-14T14:26:35.788" v="749" actId="20577"/>
        <pc:sldMkLst>
          <pc:docMk/>
          <pc:sldMk cId="2381059035" sldId="261"/>
        </pc:sldMkLst>
        <pc:graphicFrameChg chg="mod modGraphic">
          <ac:chgData name="Katherine Drabiak" userId="1d346dca-61f4-4e8d-b62f-d516af004af2" providerId="ADAL" clId="{E205C424-9081-460E-8FE3-047BC448F62E}" dt="2026-05-14T14:26:35.788" v="749" actId="20577"/>
          <ac:graphicFrameMkLst>
            <pc:docMk/>
            <pc:sldMk cId="2381059035" sldId="261"/>
            <ac:graphicFrameMk id="6" creationId="{9A95666B-1C64-8339-2CE7-EC64FF30BA19}"/>
          </ac:graphicFrameMkLst>
        </pc:graphicFrameChg>
      </pc:sldChg>
      <pc:sldChg chg="modSp mod">
        <pc:chgData name="Katherine Drabiak" userId="1d346dca-61f4-4e8d-b62f-d516af004af2" providerId="ADAL" clId="{E205C424-9081-460E-8FE3-047BC448F62E}" dt="2026-05-14T14:31:56.044" v="787" actId="1076"/>
        <pc:sldMkLst>
          <pc:docMk/>
          <pc:sldMk cId="2846841417" sldId="262"/>
        </pc:sldMkLst>
        <pc:graphicFrameChg chg="mod modGraphic">
          <ac:chgData name="Katherine Drabiak" userId="1d346dca-61f4-4e8d-b62f-d516af004af2" providerId="ADAL" clId="{E205C424-9081-460E-8FE3-047BC448F62E}" dt="2026-05-14T14:31:56.044" v="787" actId="1076"/>
          <ac:graphicFrameMkLst>
            <pc:docMk/>
            <pc:sldMk cId="2846841417" sldId="262"/>
            <ac:graphicFrameMk id="7" creationId="{50E73570-E117-1701-E73B-0A30427462AB}"/>
          </ac:graphicFrameMkLst>
        </pc:graphicFrameChg>
      </pc:sldChg>
      <pc:sldChg chg="modSp mod">
        <pc:chgData name="Katherine Drabiak" userId="1d346dca-61f4-4e8d-b62f-d516af004af2" providerId="ADAL" clId="{E205C424-9081-460E-8FE3-047BC448F62E}" dt="2026-05-14T15:12:01.818" v="1783" actId="20577"/>
        <pc:sldMkLst>
          <pc:docMk/>
          <pc:sldMk cId="3298413" sldId="265"/>
        </pc:sldMkLst>
        <pc:graphicFrameChg chg="mod modGraphic">
          <ac:chgData name="Katherine Drabiak" userId="1d346dca-61f4-4e8d-b62f-d516af004af2" providerId="ADAL" clId="{E205C424-9081-460E-8FE3-047BC448F62E}" dt="2026-05-14T15:12:01.818" v="1783" actId="20577"/>
          <ac:graphicFrameMkLst>
            <pc:docMk/>
            <pc:sldMk cId="3298413" sldId="265"/>
            <ac:graphicFrameMk id="4" creationId="{44A72647-A904-E498-E606-2D7325B3DDA4}"/>
          </ac:graphicFrameMkLst>
        </pc:graphicFrameChg>
      </pc:sldChg>
      <pc:sldChg chg="modSp mod">
        <pc:chgData name="Katherine Drabiak" userId="1d346dca-61f4-4e8d-b62f-d516af004af2" providerId="ADAL" clId="{E205C424-9081-460E-8FE3-047BC448F62E}" dt="2026-05-14T13:40:42.163" v="322" actId="20577"/>
        <pc:sldMkLst>
          <pc:docMk/>
          <pc:sldMk cId="1483572413" sldId="266"/>
        </pc:sldMkLst>
        <pc:graphicFrameChg chg="modGraphic">
          <ac:chgData name="Katherine Drabiak" userId="1d346dca-61f4-4e8d-b62f-d516af004af2" providerId="ADAL" clId="{E205C424-9081-460E-8FE3-047BC448F62E}" dt="2026-05-14T13:40:42.163" v="322" actId="20577"/>
          <ac:graphicFrameMkLst>
            <pc:docMk/>
            <pc:sldMk cId="1483572413" sldId="266"/>
            <ac:graphicFrameMk id="4" creationId="{AA5F3804-F245-1688-0A54-1E5543CB3530}"/>
          </ac:graphicFrameMkLst>
        </pc:graphicFrameChg>
      </pc:sldChg>
      <pc:sldChg chg="del">
        <pc:chgData name="Katherine Drabiak" userId="1d346dca-61f4-4e8d-b62f-d516af004af2" providerId="ADAL" clId="{E205C424-9081-460E-8FE3-047BC448F62E}" dt="2026-05-14T14:54:41.360" v="1738" actId="47"/>
        <pc:sldMkLst>
          <pc:docMk/>
          <pc:sldMk cId="2870032334" sldId="270"/>
        </pc:sldMkLst>
      </pc:sldChg>
      <pc:sldChg chg="modSp mod">
        <pc:chgData name="Katherine Drabiak" userId="1d346dca-61f4-4e8d-b62f-d516af004af2" providerId="ADAL" clId="{E205C424-9081-460E-8FE3-047BC448F62E}" dt="2026-05-14T14:08:19.750" v="573" actId="20577"/>
        <pc:sldMkLst>
          <pc:docMk/>
          <pc:sldMk cId="1508126232" sldId="272"/>
        </pc:sldMkLst>
        <pc:spChg chg="mod">
          <ac:chgData name="Katherine Drabiak" userId="1d346dca-61f4-4e8d-b62f-d516af004af2" providerId="ADAL" clId="{E205C424-9081-460E-8FE3-047BC448F62E}" dt="2026-05-14T14:08:19.750" v="573" actId="20577"/>
          <ac:spMkLst>
            <pc:docMk/>
            <pc:sldMk cId="1508126232" sldId="272"/>
            <ac:spMk id="5" creationId="{023B47BA-94D5-7056-D17A-614230D8E7C3}"/>
          </ac:spMkLst>
        </pc:spChg>
      </pc:sldChg>
      <pc:sldChg chg="addSp modSp mod">
        <pc:chgData name="Katherine Drabiak" userId="1d346dca-61f4-4e8d-b62f-d516af004af2" providerId="ADAL" clId="{E205C424-9081-460E-8FE3-047BC448F62E}" dt="2026-05-14T15:14:17.938" v="1809" actId="207"/>
        <pc:sldMkLst>
          <pc:docMk/>
          <pc:sldMk cId="1888599117" sldId="273"/>
        </pc:sldMkLst>
        <pc:spChg chg="mod">
          <ac:chgData name="Katherine Drabiak" userId="1d346dca-61f4-4e8d-b62f-d516af004af2" providerId="ADAL" clId="{E205C424-9081-460E-8FE3-047BC448F62E}" dt="2026-05-14T15:14:17.938" v="1809" actId="207"/>
          <ac:spMkLst>
            <pc:docMk/>
            <pc:sldMk cId="1888599117" sldId="273"/>
            <ac:spMk id="2" creationId="{D2DCFF17-E4E9-4D27-BFFE-5E024A3AE8D0}"/>
          </ac:spMkLst>
        </pc:spChg>
        <pc:spChg chg="add mod">
          <ac:chgData name="Katherine Drabiak" userId="1d346dca-61f4-4e8d-b62f-d516af004af2" providerId="ADAL" clId="{E205C424-9081-460E-8FE3-047BC448F62E}" dt="2026-05-14T14:57:12.910" v="1773" actId="13822"/>
          <ac:spMkLst>
            <pc:docMk/>
            <pc:sldMk cId="1888599117" sldId="273"/>
            <ac:spMk id="4" creationId="{F28E2A1E-8BD0-9BFE-74E7-060F4383A655}"/>
          </ac:spMkLst>
        </pc:spChg>
      </pc:sldChg>
      <pc:sldChg chg="modSp">
        <pc:chgData name="Katherine Drabiak" userId="1d346dca-61f4-4e8d-b62f-d516af004af2" providerId="ADAL" clId="{E205C424-9081-460E-8FE3-047BC448F62E}" dt="2026-05-14T15:11:38.349" v="1782" actId="255"/>
        <pc:sldMkLst>
          <pc:docMk/>
          <pc:sldMk cId="2314319961" sldId="274"/>
        </pc:sldMkLst>
        <pc:graphicFrameChg chg="mod">
          <ac:chgData name="Katherine Drabiak" userId="1d346dca-61f4-4e8d-b62f-d516af004af2" providerId="ADAL" clId="{E205C424-9081-460E-8FE3-047BC448F62E}" dt="2026-05-14T15:11:38.349" v="1782" actId="255"/>
          <ac:graphicFrameMkLst>
            <pc:docMk/>
            <pc:sldMk cId="2314319961" sldId="274"/>
            <ac:graphicFrameMk id="6" creationId="{08481F9F-F0D9-E320-7882-98BECEBD522D}"/>
          </ac:graphicFrameMkLst>
        </pc:graphicFrameChg>
      </pc:sldChg>
      <pc:sldChg chg="addSp delSp modSp mod modNotesTx">
        <pc:chgData name="Katherine Drabiak" userId="1d346dca-61f4-4e8d-b62f-d516af004af2" providerId="ADAL" clId="{E205C424-9081-460E-8FE3-047BC448F62E}" dt="2026-05-14T14:24:55.579" v="712" actId="20577"/>
        <pc:sldMkLst>
          <pc:docMk/>
          <pc:sldMk cId="3215621697" sldId="275"/>
        </pc:sldMkLst>
        <pc:spChg chg="mod">
          <ac:chgData name="Katherine Drabiak" userId="1d346dca-61f4-4e8d-b62f-d516af004af2" providerId="ADAL" clId="{E205C424-9081-460E-8FE3-047BC448F62E}" dt="2026-05-14T13:55:18.581" v="478" actId="2711"/>
          <ac:spMkLst>
            <pc:docMk/>
            <pc:sldMk cId="3215621697" sldId="275"/>
            <ac:spMk id="2" creationId="{81E0FCED-F964-F34B-9702-BC80A5D70C60}"/>
          </ac:spMkLst>
        </pc:spChg>
        <pc:spChg chg="add del">
          <ac:chgData name="Katherine Drabiak" userId="1d346dca-61f4-4e8d-b62f-d516af004af2" providerId="ADAL" clId="{E205C424-9081-460E-8FE3-047BC448F62E}" dt="2026-05-14T13:53:17.263" v="391" actId="1032"/>
          <ac:spMkLst>
            <pc:docMk/>
            <pc:sldMk cId="3215621697" sldId="275"/>
            <ac:spMk id="3" creationId="{62680E56-7446-6A2B-F762-0DAFFEAA88D2}"/>
          </ac:spMkLst>
        </pc:spChg>
        <pc:spChg chg="add mod">
          <ac:chgData name="Katherine Drabiak" userId="1d346dca-61f4-4e8d-b62f-d516af004af2" providerId="ADAL" clId="{E205C424-9081-460E-8FE3-047BC448F62E}" dt="2026-05-14T14:12:47.572" v="684" actId="478"/>
          <ac:spMkLst>
            <pc:docMk/>
            <pc:sldMk cId="3215621697" sldId="275"/>
            <ac:spMk id="9" creationId="{3DCC30B2-1640-17C9-7AB5-93C282BEC522}"/>
          </ac:spMkLst>
        </pc:spChg>
        <pc:graphicFrameChg chg="add del modGraphic">
          <ac:chgData name="Katherine Drabiak" userId="1d346dca-61f4-4e8d-b62f-d516af004af2" providerId="ADAL" clId="{E205C424-9081-460E-8FE3-047BC448F62E}" dt="2026-05-14T13:53:01.991" v="390" actId="1032"/>
          <ac:graphicFrameMkLst>
            <pc:docMk/>
            <pc:sldMk cId="3215621697" sldId="275"/>
            <ac:graphicFrameMk id="4" creationId="{3F10F885-94B7-DADC-F577-425CA1A6EEEB}"/>
          </ac:graphicFrameMkLst>
        </pc:graphicFrameChg>
        <pc:graphicFrameChg chg="add mod modGraphic">
          <ac:chgData name="Katherine Drabiak" userId="1d346dca-61f4-4e8d-b62f-d516af004af2" providerId="ADAL" clId="{E205C424-9081-460E-8FE3-047BC448F62E}" dt="2026-05-14T14:24:55.579" v="712" actId="20577"/>
          <ac:graphicFrameMkLst>
            <pc:docMk/>
            <pc:sldMk cId="3215621697" sldId="275"/>
            <ac:graphicFrameMk id="7" creationId="{2577998E-B6A8-7B37-80FF-3FD271FE4971}"/>
          </ac:graphicFrameMkLst>
        </pc:graphicFrameChg>
        <pc:picChg chg="del">
          <ac:chgData name="Katherine Drabiak" userId="1d346dca-61f4-4e8d-b62f-d516af004af2" providerId="ADAL" clId="{E205C424-9081-460E-8FE3-047BC448F62E}" dt="2026-05-14T14:12:47.572" v="684" actId="478"/>
          <ac:picMkLst>
            <pc:docMk/>
            <pc:sldMk cId="3215621697" sldId="275"/>
            <ac:picMk id="6" creationId="{4E064DED-0517-D575-005F-1B0F0CC76389}"/>
          </ac:picMkLst>
        </pc:picChg>
        <pc:picChg chg="add mod modCrop">
          <ac:chgData name="Katherine Drabiak" userId="1d346dca-61f4-4e8d-b62f-d516af004af2" providerId="ADAL" clId="{E205C424-9081-460E-8FE3-047BC448F62E}" dt="2026-05-14T14:17:31.695" v="705" actId="14100"/>
          <ac:picMkLst>
            <pc:docMk/>
            <pc:sldMk cId="3215621697" sldId="275"/>
            <ac:picMk id="11" creationId="{42D16831-A832-FD9F-17FE-516CD2D6EE33}"/>
          </ac:picMkLst>
        </pc:picChg>
        <pc:picChg chg="add mod modCrop">
          <ac:chgData name="Katherine Drabiak" userId="1d346dca-61f4-4e8d-b62f-d516af004af2" providerId="ADAL" clId="{E205C424-9081-460E-8FE3-047BC448F62E}" dt="2026-05-14T14:17:28.173" v="704" actId="14100"/>
          <ac:picMkLst>
            <pc:docMk/>
            <pc:sldMk cId="3215621697" sldId="275"/>
            <ac:picMk id="13" creationId="{99754DBE-C4C1-7340-1A9E-7CAAAF2A68A8}"/>
          </ac:picMkLst>
        </pc:picChg>
      </pc:sldChg>
      <pc:sldChg chg="addSp delSp modSp mod modNotesTx">
        <pc:chgData name="Katherine Drabiak" userId="1d346dca-61f4-4e8d-b62f-d516af004af2" providerId="ADAL" clId="{E205C424-9081-460E-8FE3-047BC448F62E}" dt="2026-05-14T14:37:27.536" v="821" actId="14100"/>
        <pc:sldMkLst>
          <pc:docMk/>
          <pc:sldMk cId="1155920390" sldId="277"/>
        </pc:sldMkLst>
        <pc:spChg chg="add del">
          <ac:chgData name="Katherine Drabiak" userId="1d346dca-61f4-4e8d-b62f-d516af004af2" providerId="ADAL" clId="{E205C424-9081-460E-8FE3-047BC448F62E}" dt="2026-05-14T14:05:07.424" v="532" actId="478"/>
          <ac:spMkLst>
            <pc:docMk/>
            <pc:sldMk cId="1155920390" sldId="277"/>
            <ac:spMk id="2" creationId="{9467C2B9-A58E-C448-88D2-92B12279EEE4}"/>
          </ac:spMkLst>
        </pc:spChg>
        <pc:spChg chg="del">
          <ac:chgData name="Katherine Drabiak" userId="1d346dca-61f4-4e8d-b62f-d516af004af2" providerId="ADAL" clId="{E205C424-9081-460E-8FE3-047BC448F62E}" dt="2026-05-13T21:19:51.611" v="86" actId="1032"/>
          <ac:spMkLst>
            <pc:docMk/>
            <pc:sldMk cId="1155920390" sldId="277"/>
            <ac:spMk id="3" creationId="{5154C4B4-5E6E-9A25-A39C-B4A6A29A6A71}"/>
          </ac:spMkLst>
        </pc:spChg>
        <pc:spChg chg="add del mod">
          <ac:chgData name="Katherine Drabiak" userId="1d346dca-61f4-4e8d-b62f-d516af004af2" providerId="ADAL" clId="{E205C424-9081-460E-8FE3-047BC448F62E}" dt="2026-05-14T14:05:12.547" v="534" actId="478"/>
          <ac:spMkLst>
            <pc:docMk/>
            <pc:sldMk cId="1155920390" sldId="277"/>
            <ac:spMk id="4" creationId="{33ECAB80-70C6-4FFA-A8DC-8BB9248B772A}"/>
          </ac:spMkLst>
        </pc:spChg>
        <pc:spChg chg="del mod">
          <ac:chgData name="Katherine Drabiak" userId="1d346dca-61f4-4e8d-b62f-d516af004af2" providerId="ADAL" clId="{E205C424-9081-460E-8FE3-047BC448F62E}" dt="2026-05-14T14:05:00.125" v="527" actId="478"/>
          <ac:spMkLst>
            <pc:docMk/>
            <pc:sldMk cId="1155920390" sldId="277"/>
            <ac:spMk id="5" creationId="{DE6CECFF-F42C-4755-C4B6-7CA109E91A69}"/>
          </ac:spMkLst>
        </pc:spChg>
        <pc:spChg chg="del mod">
          <ac:chgData name="Katherine Drabiak" userId="1d346dca-61f4-4e8d-b62f-d516af004af2" providerId="ADAL" clId="{E205C424-9081-460E-8FE3-047BC448F62E}" dt="2026-05-14T14:04:54.989" v="525" actId="478"/>
          <ac:spMkLst>
            <pc:docMk/>
            <pc:sldMk cId="1155920390" sldId="277"/>
            <ac:spMk id="8" creationId="{BEFF9CB3-670B-0F59-DC3D-8E66CBDE2D40}"/>
          </ac:spMkLst>
        </pc:spChg>
        <pc:spChg chg="add del mod">
          <ac:chgData name="Katherine Drabiak" userId="1d346dca-61f4-4e8d-b62f-d516af004af2" providerId="ADAL" clId="{E205C424-9081-460E-8FE3-047BC448F62E}" dt="2026-05-14T14:05:11.472" v="533" actId="478"/>
          <ac:spMkLst>
            <pc:docMk/>
            <pc:sldMk cId="1155920390" sldId="277"/>
            <ac:spMk id="9" creationId="{BD9F685D-DE67-A92B-D046-FA33E4BCD008}"/>
          </ac:spMkLst>
        </pc:spChg>
        <pc:spChg chg="del mod">
          <ac:chgData name="Katherine Drabiak" userId="1d346dca-61f4-4e8d-b62f-d516af004af2" providerId="ADAL" clId="{E205C424-9081-460E-8FE3-047BC448F62E}" dt="2026-05-14T14:05:00.125" v="529"/>
          <ac:spMkLst>
            <pc:docMk/>
            <pc:sldMk cId="1155920390" sldId="277"/>
            <ac:spMk id="11" creationId="{8B43C873-2FB3-D2FB-A7BA-068213E192C8}"/>
          </ac:spMkLst>
        </pc:spChg>
        <pc:spChg chg="add del mod">
          <ac:chgData name="Katherine Drabiak" userId="1d346dca-61f4-4e8d-b62f-d516af004af2" providerId="ADAL" clId="{E205C424-9081-460E-8FE3-047BC448F62E}" dt="2026-05-14T14:05:07.424" v="532" actId="478"/>
          <ac:spMkLst>
            <pc:docMk/>
            <pc:sldMk cId="1155920390" sldId="277"/>
            <ac:spMk id="13" creationId="{4F23C91C-BFB5-EF61-41EF-47A41B158617}"/>
          </ac:spMkLst>
        </pc:spChg>
        <pc:spChg chg="add del">
          <ac:chgData name="Katherine Drabiak" userId="1d346dca-61f4-4e8d-b62f-d516af004af2" providerId="ADAL" clId="{E205C424-9081-460E-8FE3-047BC448F62E}" dt="2026-05-14T12:48:06.763" v="256" actId="22"/>
          <ac:spMkLst>
            <pc:docMk/>
            <pc:sldMk cId="1155920390" sldId="277"/>
            <ac:spMk id="16" creationId="{73DF8F4F-030F-39D5-AC4C-5B170421AB3B}"/>
          </ac:spMkLst>
        </pc:spChg>
        <pc:spChg chg="add del mod">
          <ac:chgData name="Katherine Drabiak" userId="1d346dca-61f4-4e8d-b62f-d516af004af2" providerId="ADAL" clId="{E205C424-9081-460E-8FE3-047BC448F62E}" dt="2026-05-14T14:05:07.424" v="532" actId="478"/>
          <ac:spMkLst>
            <pc:docMk/>
            <pc:sldMk cId="1155920390" sldId="277"/>
            <ac:spMk id="20" creationId="{9C5F6804-EB77-9992-2344-62C86D33EF21}"/>
          </ac:spMkLst>
        </pc:spChg>
        <pc:spChg chg="add del mod">
          <ac:chgData name="Katherine Drabiak" userId="1d346dca-61f4-4e8d-b62f-d516af004af2" providerId="ADAL" clId="{E205C424-9081-460E-8FE3-047BC448F62E}" dt="2026-05-14T14:05:07.424" v="532" actId="478"/>
          <ac:spMkLst>
            <pc:docMk/>
            <pc:sldMk cId="1155920390" sldId="277"/>
            <ac:spMk id="22" creationId="{1FD4445C-AF4D-4BD0-4753-1B2E138E18CD}"/>
          </ac:spMkLst>
        </pc:spChg>
        <pc:spChg chg="add mod">
          <ac:chgData name="Katherine Drabiak" userId="1d346dca-61f4-4e8d-b62f-d516af004af2" providerId="ADAL" clId="{E205C424-9081-460E-8FE3-047BC448F62E}" dt="2026-05-14T14:06:33.793" v="546" actId="1076"/>
          <ac:spMkLst>
            <pc:docMk/>
            <pc:sldMk cId="1155920390" sldId="277"/>
            <ac:spMk id="23" creationId="{E476CB4C-AB9E-3944-CA07-C46A64FB91E2}"/>
          </ac:spMkLst>
        </pc:spChg>
        <pc:spChg chg="add mod">
          <ac:chgData name="Katherine Drabiak" userId="1d346dca-61f4-4e8d-b62f-d516af004af2" providerId="ADAL" clId="{E205C424-9081-460E-8FE3-047BC448F62E}" dt="2026-05-14T14:25:44.421" v="734" actId="20577"/>
          <ac:spMkLst>
            <pc:docMk/>
            <pc:sldMk cId="1155920390" sldId="277"/>
            <ac:spMk id="24" creationId="{507E363F-42DC-3C4F-8C5A-F3A8E869E448}"/>
          </ac:spMkLst>
        </pc:spChg>
        <pc:spChg chg="add mod">
          <ac:chgData name="Katherine Drabiak" userId="1d346dca-61f4-4e8d-b62f-d516af004af2" providerId="ADAL" clId="{E205C424-9081-460E-8FE3-047BC448F62E}" dt="2026-05-14T14:36:54.464" v="819" actId="14100"/>
          <ac:spMkLst>
            <pc:docMk/>
            <pc:sldMk cId="1155920390" sldId="277"/>
            <ac:spMk id="25" creationId="{36FEF366-879F-D497-0F79-49BB59EFE533}"/>
          </ac:spMkLst>
        </pc:spChg>
        <pc:spChg chg="add del mod">
          <ac:chgData name="Katherine Drabiak" userId="1d346dca-61f4-4e8d-b62f-d516af004af2" providerId="ADAL" clId="{E205C424-9081-460E-8FE3-047BC448F62E}" dt="2026-05-14T14:34:24.136" v="800" actId="11529"/>
          <ac:spMkLst>
            <pc:docMk/>
            <pc:sldMk cId="1155920390" sldId="277"/>
            <ac:spMk id="27" creationId="{A1287FF7-E69B-B1C4-58F0-CF0102587DBF}"/>
          </ac:spMkLst>
        </pc:spChg>
        <pc:spChg chg="add mod">
          <ac:chgData name="Katherine Drabiak" userId="1d346dca-61f4-4e8d-b62f-d516af004af2" providerId="ADAL" clId="{E205C424-9081-460E-8FE3-047BC448F62E}" dt="2026-05-14T14:34:59.961" v="804" actId="207"/>
          <ac:spMkLst>
            <pc:docMk/>
            <pc:sldMk cId="1155920390" sldId="277"/>
            <ac:spMk id="28" creationId="{21D5846A-9C7C-0B77-DA09-332A1A970D56}"/>
          </ac:spMkLst>
        </pc:spChg>
        <pc:spChg chg="add mod">
          <ac:chgData name="Katherine Drabiak" userId="1d346dca-61f4-4e8d-b62f-d516af004af2" providerId="ADAL" clId="{E205C424-9081-460E-8FE3-047BC448F62E}" dt="2026-05-14T14:37:27.536" v="821" actId="14100"/>
          <ac:spMkLst>
            <pc:docMk/>
            <pc:sldMk cId="1155920390" sldId="277"/>
            <ac:spMk id="29" creationId="{5C11A433-CD64-F316-7FF4-8C22A2A3CF48}"/>
          </ac:spMkLst>
        </pc:spChg>
        <pc:graphicFrameChg chg="add del mod modGraphic">
          <ac:chgData name="Katherine Drabiak" userId="1d346dca-61f4-4e8d-b62f-d516af004af2" providerId="ADAL" clId="{E205C424-9081-460E-8FE3-047BC448F62E}" dt="2026-05-14T14:08:55.582" v="587" actId="20577"/>
          <ac:graphicFrameMkLst>
            <pc:docMk/>
            <pc:sldMk cId="1155920390" sldId="277"/>
            <ac:graphicFrameMk id="14" creationId="{902F4C3F-3A0C-732C-7942-B881E2997020}"/>
          </ac:graphicFrameMkLst>
        </pc:graphicFrameChg>
        <pc:picChg chg="add del mod modCrop">
          <ac:chgData name="Katherine Drabiak" userId="1d346dca-61f4-4e8d-b62f-d516af004af2" providerId="ADAL" clId="{E205C424-9081-460E-8FE3-047BC448F62E}" dt="2026-05-14T14:36:38.627" v="817" actId="14100"/>
          <ac:picMkLst>
            <pc:docMk/>
            <pc:sldMk cId="1155920390" sldId="277"/>
            <ac:picMk id="18" creationId="{7D429259-C5E6-2AAD-77D7-BBD49321F2EF}"/>
          </ac:picMkLst>
        </pc:picChg>
        <pc:picChg chg="add del mod">
          <ac:chgData name="Katherine Drabiak" userId="1d346dca-61f4-4e8d-b62f-d516af004af2" providerId="ADAL" clId="{E205C424-9081-460E-8FE3-047BC448F62E}" dt="2026-05-14T14:33:26.177" v="792" actId="478"/>
          <ac:picMkLst>
            <pc:docMk/>
            <pc:sldMk cId="1155920390" sldId="277"/>
            <ac:picMk id="26" creationId="{47314A50-1240-0DE4-F7E5-DC4AB6E8E4FB}"/>
          </ac:picMkLst>
        </pc:picChg>
      </pc:sldChg>
      <pc:sldChg chg="new del">
        <pc:chgData name="Katherine Drabiak" userId="1d346dca-61f4-4e8d-b62f-d516af004af2" providerId="ADAL" clId="{E205C424-9081-460E-8FE3-047BC448F62E}" dt="2026-05-13T21:10:32.640" v="67" actId="680"/>
        <pc:sldMkLst>
          <pc:docMk/>
          <pc:sldMk cId="411317897" sldId="278"/>
        </pc:sldMkLst>
      </pc:sldChg>
      <pc:sldChg chg="modSp add mod">
        <pc:chgData name="Katherine Drabiak" userId="1d346dca-61f4-4e8d-b62f-d516af004af2" providerId="ADAL" clId="{E205C424-9081-460E-8FE3-047BC448F62E}" dt="2026-05-14T15:13:59.814" v="1808" actId="20577"/>
        <pc:sldMkLst>
          <pc:docMk/>
          <pc:sldMk cId="1057287589" sldId="278"/>
        </pc:sldMkLst>
        <pc:spChg chg="mod">
          <ac:chgData name="Katherine Drabiak" userId="1d346dca-61f4-4e8d-b62f-d516af004af2" providerId="ADAL" clId="{E205C424-9081-460E-8FE3-047BC448F62E}" dt="2026-05-14T14:39:15.171" v="847" actId="20577"/>
          <ac:spMkLst>
            <pc:docMk/>
            <pc:sldMk cId="1057287589" sldId="278"/>
            <ac:spMk id="2" creationId="{68449687-EF39-A888-2DCC-3E3CED20346F}"/>
          </ac:spMkLst>
        </pc:spChg>
        <pc:graphicFrameChg chg="mod modGraphic">
          <ac:chgData name="Katherine Drabiak" userId="1d346dca-61f4-4e8d-b62f-d516af004af2" providerId="ADAL" clId="{E205C424-9081-460E-8FE3-047BC448F62E}" dt="2026-05-14T15:13:59.814" v="1808" actId="20577"/>
          <ac:graphicFrameMkLst>
            <pc:docMk/>
            <pc:sldMk cId="1057287589" sldId="278"/>
            <ac:graphicFrameMk id="6" creationId="{2857FCA2-CD6D-9C00-EBA4-7E7075358714}"/>
          </ac:graphicFrameMkLst>
        </pc:graphicFrameChg>
      </pc:sldChg>
      <pc:sldChg chg="delSp modSp add del mod">
        <pc:chgData name="Katherine Drabiak" userId="1d346dca-61f4-4e8d-b62f-d516af004af2" providerId="ADAL" clId="{E205C424-9081-460E-8FE3-047BC448F62E}" dt="2026-05-14T14:09:09.300" v="602" actId="47"/>
        <pc:sldMkLst>
          <pc:docMk/>
          <pc:sldMk cId="2841198899" sldId="278"/>
        </pc:sldMkLst>
        <pc:spChg chg="del">
          <ac:chgData name="Katherine Drabiak" userId="1d346dca-61f4-4e8d-b62f-d516af004af2" providerId="ADAL" clId="{E205C424-9081-460E-8FE3-047BC448F62E}" dt="2026-05-14T13:45:21.258" v="355" actId="478"/>
          <ac:spMkLst>
            <pc:docMk/>
            <pc:sldMk cId="2841198899" sldId="278"/>
            <ac:spMk id="4" creationId="{0C24A62E-D8F5-E1EC-3177-EFBA94730609}"/>
          </ac:spMkLst>
        </pc:spChg>
        <pc:spChg chg="del">
          <ac:chgData name="Katherine Drabiak" userId="1d346dca-61f4-4e8d-b62f-d516af004af2" providerId="ADAL" clId="{E205C424-9081-460E-8FE3-047BC448F62E}" dt="2026-05-14T13:45:22.667" v="360" actId="478"/>
          <ac:spMkLst>
            <pc:docMk/>
            <pc:sldMk cId="2841198899" sldId="278"/>
            <ac:spMk id="5" creationId="{C2F13B23-E85F-A9EF-063D-8CEC3F49F957}"/>
          </ac:spMkLst>
        </pc:spChg>
        <pc:spChg chg="mod">
          <ac:chgData name="Katherine Drabiak" userId="1d346dca-61f4-4e8d-b62f-d516af004af2" providerId="ADAL" clId="{E205C424-9081-460E-8FE3-047BC448F62E}" dt="2026-05-14T13:46:38.012" v="371" actId="207"/>
          <ac:spMkLst>
            <pc:docMk/>
            <pc:sldMk cId="2841198899" sldId="278"/>
            <ac:spMk id="8" creationId="{B9FD2F0F-F521-C46B-F38E-5F5156108E1E}"/>
          </ac:spMkLst>
        </pc:spChg>
        <pc:spChg chg="del mod">
          <ac:chgData name="Katherine Drabiak" userId="1d346dca-61f4-4e8d-b62f-d516af004af2" providerId="ADAL" clId="{E205C424-9081-460E-8FE3-047BC448F62E}" dt="2026-05-14T13:45:21.258" v="359"/>
          <ac:spMkLst>
            <pc:docMk/>
            <pc:sldMk cId="2841198899" sldId="278"/>
            <ac:spMk id="9" creationId="{6B6A8486-8384-65B8-40D9-06CC97F2A7B6}"/>
          </ac:spMkLst>
        </pc:spChg>
        <pc:spChg chg="mod">
          <ac:chgData name="Katherine Drabiak" userId="1d346dca-61f4-4e8d-b62f-d516af004af2" providerId="ADAL" clId="{E205C424-9081-460E-8FE3-047BC448F62E}" dt="2026-05-14T13:46:50.559" v="372" actId="114"/>
          <ac:spMkLst>
            <pc:docMk/>
            <pc:sldMk cId="2841198899" sldId="278"/>
            <ac:spMk id="11" creationId="{2EADDB5A-3830-4D6F-36FC-AC6C5D6FF48C}"/>
          </ac:spMkLst>
        </pc:spChg>
        <pc:spChg chg="del mod">
          <ac:chgData name="Katherine Drabiak" userId="1d346dca-61f4-4e8d-b62f-d516af004af2" providerId="ADAL" clId="{E205C424-9081-460E-8FE3-047BC448F62E}" dt="2026-05-14T13:45:21.258" v="357"/>
          <ac:spMkLst>
            <pc:docMk/>
            <pc:sldMk cId="2841198899" sldId="278"/>
            <ac:spMk id="13" creationId="{C8EEC7F5-4375-7981-90ED-20129C4D7716}"/>
          </ac:spMkLst>
        </pc:spChg>
        <pc:graphicFrameChg chg="mod">
          <ac:chgData name="Katherine Drabiak" userId="1d346dca-61f4-4e8d-b62f-d516af004af2" providerId="ADAL" clId="{E205C424-9081-460E-8FE3-047BC448F62E}" dt="2026-05-14T13:45:09.295" v="350"/>
          <ac:graphicFrameMkLst>
            <pc:docMk/>
            <pc:sldMk cId="2841198899" sldId="278"/>
            <ac:graphicFrameMk id="14" creationId="{670D7054-53B2-7CC3-DD6B-94B65D86E8FB}"/>
          </ac:graphicFrameMkLst>
        </pc:graphicFrameChg>
        <pc:picChg chg="del">
          <ac:chgData name="Katherine Drabiak" userId="1d346dca-61f4-4e8d-b62f-d516af004af2" providerId="ADAL" clId="{E205C424-9081-460E-8FE3-047BC448F62E}" dt="2026-05-14T13:45:10.642" v="351" actId="478"/>
          <ac:picMkLst>
            <pc:docMk/>
            <pc:sldMk cId="2841198899" sldId="278"/>
            <ac:picMk id="18" creationId="{B637DE6F-7430-34B0-5439-4D27FF51F8B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ED66B-3F38-40BD-A671-E7D784C1EC93}" type="doc">
      <dgm:prSet loTypeId="urn:diagrams.loki3.com/BracketList" loCatId="list" qsTypeId="urn:microsoft.com/office/officeart/2005/8/quickstyle/3d2" qsCatId="3D" csTypeId="urn:microsoft.com/office/officeart/2005/8/colors/accent6_1" csCatId="accent6" phldr="1"/>
      <dgm:spPr/>
      <dgm:t>
        <a:bodyPr/>
        <a:lstStyle/>
        <a:p>
          <a:endParaRPr lang="en-US"/>
        </a:p>
      </dgm:t>
    </dgm:pt>
    <dgm:pt modelId="{6BDC643C-F6B9-49D7-8B5E-6866ADF6CAFA}" type="pres">
      <dgm:prSet presAssocID="{931ED66B-3F38-40BD-A671-E7D784C1EC93}" presName="Name0" presStyleCnt="0">
        <dgm:presLayoutVars>
          <dgm:dir/>
          <dgm:animLvl val="lvl"/>
          <dgm:resizeHandles val="exact"/>
        </dgm:presLayoutVars>
      </dgm:prSet>
      <dgm:spPr/>
    </dgm:pt>
  </dgm:ptLst>
  <dgm:cxnLst>
    <dgm:cxn modelId="{832ED5FA-B1F0-4F63-99A1-59874F10D7B9}" type="presOf" srcId="{931ED66B-3F38-40BD-A671-E7D784C1EC93}" destId="{6BDC643C-F6B9-49D7-8B5E-6866ADF6CAFA}" srcOrd="0"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E663EA-59D0-4B77-B003-3FF3CF84A040}" type="doc">
      <dgm:prSet loTypeId="urn:microsoft.com/office/officeart/2005/8/layout/list1" loCatId="list" qsTypeId="urn:microsoft.com/office/officeart/2005/8/quickstyle/3d2" qsCatId="3D" csTypeId="urn:microsoft.com/office/officeart/2005/8/colors/accent6_1" csCatId="accent6" phldr="1"/>
      <dgm:spPr/>
      <dgm:t>
        <a:bodyPr/>
        <a:lstStyle/>
        <a:p>
          <a:endParaRPr lang="en-US"/>
        </a:p>
      </dgm:t>
    </dgm:pt>
    <dgm:pt modelId="{94607A64-2031-4C2C-A865-7FC4CE35724C}">
      <dgm:prSet phldrT="[Text]" phldr="0" custT="1"/>
      <dgm:spPr>
        <a:solidFill>
          <a:srgbClr val="D9E5D9"/>
        </a:solidFill>
        <a:ln>
          <a:solidFill>
            <a:srgbClr val="D9E5D9"/>
          </a:solidFill>
        </a:ln>
      </dgm:spPr>
      <dgm:t>
        <a:bodyPr/>
        <a:lstStyle/>
        <a:p>
          <a:r>
            <a:rPr lang="en-US" sz="1000" dirty="0">
              <a:latin typeface="+mn-lt"/>
            </a:rPr>
            <a:t>Removing in-person requirement likely permanent for federal law</a:t>
          </a:r>
        </a:p>
      </dgm:t>
    </dgm:pt>
    <dgm:pt modelId="{7D2E488F-580A-4BB6-825A-69EBDBD84606}" type="parTrans" cxnId="{6B8DE26F-A72D-45BF-AF7D-2891B62FCDC4}">
      <dgm:prSet/>
      <dgm:spPr/>
      <dgm:t>
        <a:bodyPr/>
        <a:lstStyle/>
        <a:p>
          <a:endParaRPr lang="en-US"/>
        </a:p>
      </dgm:t>
    </dgm:pt>
    <dgm:pt modelId="{1B5C5075-FE37-4837-94E1-BEBDC97AD28D}" type="sibTrans" cxnId="{6B8DE26F-A72D-45BF-AF7D-2891B62FCDC4}">
      <dgm:prSet/>
      <dgm:spPr/>
      <dgm:t>
        <a:bodyPr/>
        <a:lstStyle/>
        <a:p>
          <a:endParaRPr lang="en-US"/>
        </a:p>
      </dgm:t>
    </dgm:pt>
    <dgm:pt modelId="{43191CD3-4FC0-46F8-8C9D-F0EEABABD9A9}">
      <dgm:prSet phldrT="[Text]" phldr="0" custT="1"/>
      <dgm:spPr>
        <a:solidFill>
          <a:srgbClr val="D9E5D9"/>
        </a:solidFill>
        <a:ln>
          <a:solidFill>
            <a:srgbClr val="D9E5D9"/>
          </a:solidFill>
        </a:ln>
      </dgm:spPr>
      <dgm:t>
        <a:bodyPr/>
        <a:lstStyle/>
        <a:p>
          <a:r>
            <a:rPr lang="en-US" sz="1000" dirty="0">
              <a:latin typeface="+mn-lt"/>
            </a:rPr>
            <a:t>Controlled substances entails significant risks to patient safety with less monitoring</a:t>
          </a:r>
        </a:p>
      </dgm:t>
    </dgm:pt>
    <dgm:pt modelId="{20483BCE-23BC-45B9-A396-F231E169E6CF}" type="parTrans" cxnId="{55FA2D45-69B8-461F-BC45-258BD45D4611}">
      <dgm:prSet/>
      <dgm:spPr/>
      <dgm:t>
        <a:bodyPr/>
        <a:lstStyle/>
        <a:p>
          <a:endParaRPr lang="en-US"/>
        </a:p>
      </dgm:t>
    </dgm:pt>
    <dgm:pt modelId="{0BE665C9-EF30-4819-AE4F-269673015133}" type="sibTrans" cxnId="{55FA2D45-69B8-461F-BC45-258BD45D4611}">
      <dgm:prSet/>
      <dgm:spPr/>
      <dgm:t>
        <a:bodyPr/>
        <a:lstStyle/>
        <a:p>
          <a:endParaRPr lang="en-US"/>
        </a:p>
      </dgm:t>
    </dgm:pt>
    <dgm:pt modelId="{D82F9CDD-B0B8-4F5F-88AA-28D5575B7886}">
      <dgm:prSet phldrT="[Text]" phldr="0" custT="1"/>
      <dgm:spPr>
        <a:solidFill>
          <a:srgbClr val="D9E5D9"/>
        </a:solidFill>
        <a:ln>
          <a:solidFill>
            <a:srgbClr val="D9E5D9"/>
          </a:solidFill>
        </a:ln>
      </dgm:spPr>
      <dgm:t>
        <a:bodyPr/>
        <a:lstStyle/>
        <a:p>
          <a:r>
            <a:rPr lang="en-US" sz="1000" dirty="0">
              <a:latin typeface="+mn-lt"/>
              <a:ea typeface="Noto serif" panose="02020600060500020200" pitchFamily="18" charset="0"/>
              <a:cs typeface="Noto serif" panose="02020600060500020200" pitchFamily="18" charset="0"/>
            </a:rPr>
            <a:t>Professional obligations to patient safety and quality of care should guide prescribing practices and business models</a:t>
          </a:r>
        </a:p>
      </dgm:t>
    </dgm:pt>
    <dgm:pt modelId="{A87652FC-9538-4521-8049-B1790B8645D3}" type="parTrans" cxnId="{510089D5-64C1-4064-910F-DF6166A85631}">
      <dgm:prSet/>
      <dgm:spPr/>
      <dgm:t>
        <a:bodyPr/>
        <a:lstStyle/>
        <a:p>
          <a:endParaRPr lang="en-US"/>
        </a:p>
      </dgm:t>
    </dgm:pt>
    <dgm:pt modelId="{8E07D196-9F2D-44FE-9945-F6CC1BA30A65}" type="sibTrans" cxnId="{510089D5-64C1-4064-910F-DF6166A85631}">
      <dgm:prSet/>
      <dgm:spPr/>
      <dgm:t>
        <a:bodyPr/>
        <a:lstStyle/>
        <a:p>
          <a:endParaRPr lang="en-US"/>
        </a:p>
      </dgm:t>
    </dgm:pt>
    <dgm:pt modelId="{340A1BEE-5B4B-42ED-A5FC-271E5D0C289F}">
      <dgm:prSet phldrT="[Text]" phldr="0" custT="1"/>
      <dgm:spPr>
        <a:solidFill>
          <a:srgbClr val="D9E5D9"/>
        </a:solidFill>
        <a:ln>
          <a:solidFill>
            <a:srgbClr val="D9E5D9"/>
          </a:solidFill>
        </a:ln>
      </dgm:spPr>
      <dgm:t>
        <a:bodyPr/>
        <a:lstStyle/>
        <a:p>
          <a:r>
            <a:rPr lang="en-US" sz="1000" dirty="0">
              <a:latin typeface="+mn-lt"/>
            </a:rPr>
            <a:t>State law requirement for a “legitimate medical purpose” precludes cosmetic prescribing</a:t>
          </a:r>
        </a:p>
      </dgm:t>
    </dgm:pt>
    <dgm:pt modelId="{F04003B2-08AC-463E-992C-0615900150E2}" type="parTrans" cxnId="{A9E3CB0A-1E29-467D-80BF-C495FE703B5E}">
      <dgm:prSet/>
      <dgm:spPr/>
      <dgm:t>
        <a:bodyPr/>
        <a:lstStyle/>
        <a:p>
          <a:endParaRPr lang="en-US"/>
        </a:p>
      </dgm:t>
    </dgm:pt>
    <dgm:pt modelId="{FD1CD188-FA95-44E2-B615-6661212BFB31}" type="sibTrans" cxnId="{A9E3CB0A-1E29-467D-80BF-C495FE703B5E}">
      <dgm:prSet/>
      <dgm:spPr/>
      <dgm:t>
        <a:bodyPr/>
        <a:lstStyle/>
        <a:p>
          <a:endParaRPr lang="en-US"/>
        </a:p>
      </dgm:t>
    </dgm:pt>
    <dgm:pt modelId="{585F10BF-7DBB-4312-AAC2-0D80B9AB0E72}">
      <dgm:prSet phldrT="[Text]" phldr="0" custT="1"/>
      <dgm:spPr>
        <a:solidFill>
          <a:srgbClr val="D9E5D9"/>
        </a:solidFill>
        <a:ln>
          <a:solidFill>
            <a:srgbClr val="D9E5D9"/>
          </a:solidFill>
        </a:ln>
      </dgm:spPr>
      <dgm:t>
        <a:bodyPr/>
        <a:lstStyle/>
        <a:p>
          <a:r>
            <a:rPr lang="en-US" sz="1000" dirty="0">
              <a:latin typeface="+mn-lt"/>
            </a:rPr>
            <a:t>Risk/liability for providers and business models that maximize prescribing without medical indication or sufficient oversight</a:t>
          </a:r>
        </a:p>
      </dgm:t>
    </dgm:pt>
    <dgm:pt modelId="{318D0F04-11E2-4367-8C88-4D8594DA5492}" type="parTrans" cxnId="{64AEEC15-F975-4845-A52B-530640CDB638}">
      <dgm:prSet/>
      <dgm:spPr/>
      <dgm:t>
        <a:bodyPr/>
        <a:lstStyle/>
        <a:p>
          <a:endParaRPr lang="en-US"/>
        </a:p>
      </dgm:t>
    </dgm:pt>
    <dgm:pt modelId="{9F55E414-B116-4B7B-9389-A7CB9CBE6CB8}" type="sibTrans" cxnId="{64AEEC15-F975-4845-A52B-530640CDB638}">
      <dgm:prSet/>
      <dgm:spPr/>
      <dgm:t>
        <a:bodyPr/>
        <a:lstStyle/>
        <a:p>
          <a:endParaRPr lang="en-US"/>
        </a:p>
      </dgm:t>
    </dgm:pt>
    <dgm:pt modelId="{8BFDF9B9-FD86-4D53-82E2-7000BCED5A2A}" type="pres">
      <dgm:prSet presAssocID="{CCE663EA-59D0-4B77-B003-3FF3CF84A040}" presName="linear" presStyleCnt="0">
        <dgm:presLayoutVars>
          <dgm:dir/>
          <dgm:animLvl val="lvl"/>
          <dgm:resizeHandles val="exact"/>
        </dgm:presLayoutVars>
      </dgm:prSet>
      <dgm:spPr/>
    </dgm:pt>
    <dgm:pt modelId="{6B2958EF-D898-4D66-BD91-25C637518DEA}" type="pres">
      <dgm:prSet presAssocID="{94607A64-2031-4C2C-A865-7FC4CE35724C}" presName="parentLin" presStyleCnt="0"/>
      <dgm:spPr/>
    </dgm:pt>
    <dgm:pt modelId="{81ABC259-B00D-4ED7-A87A-FF0A2792307A}" type="pres">
      <dgm:prSet presAssocID="{94607A64-2031-4C2C-A865-7FC4CE35724C}" presName="parentLeftMargin" presStyleLbl="node1" presStyleIdx="0" presStyleCnt="5"/>
      <dgm:spPr/>
    </dgm:pt>
    <dgm:pt modelId="{61552817-1422-4F34-B6F1-80BD02FE3D88}" type="pres">
      <dgm:prSet presAssocID="{94607A64-2031-4C2C-A865-7FC4CE35724C}" presName="parentText" presStyleLbl="node1" presStyleIdx="0" presStyleCnt="5">
        <dgm:presLayoutVars>
          <dgm:chMax val="0"/>
          <dgm:bulletEnabled val="1"/>
        </dgm:presLayoutVars>
      </dgm:prSet>
      <dgm:spPr/>
    </dgm:pt>
    <dgm:pt modelId="{29389BAD-A3AA-4704-AAC4-EEEBD9FC99B2}" type="pres">
      <dgm:prSet presAssocID="{94607A64-2031-4C2C-A865-7FC4CE35724C}" presName="negativeSpace" presStyleCnt="0"/>
      <dgm:spPr/>
    </dgm:pt>
    <dgm:pt modelId="{A00DDCC1-6A2F-4758-BDBF-2198326664CF}" type="pres">
      <dgm:prSet presAssocID="{94607A64-2031-4C2C-A865-7FC4CE35724C}" presName="childText" presStyleLbl="conFgAcc1" presStyleIdx="0" presStyleCnt="5">
        <dgm:presLayoutVars>
          <dgm:bulletEnabled val="1"/>
        </dgm:presLayoutVars>
      </dgm:prSet>
      <dgm:spPr>
        <a:solidFill>
          <a:srgbClr val="D9E5D9"/>
        </a:solidFill>
        <a:ln>
          <a:solidFill>
            <a:srgbClr val="D9E5D9"/>
          </a:solidFill>
        </a:ln>
      </dgm:spPr>
    </dgm:pt>
    <dgm:pt modelId="{3335A450-0F24-44C6-B765-507ACA7516DD}" type="pres">
      <dgm:prSet presAssocID="{1B5C5075-FE37-4837-94E1-BEBDC97AD28D}" presName="spaceBetweenRectangles" presStyleCnt="0"/>
      <dgm:spPr/>
    </dgm:pt>
    <dgm:pt modelId="{D2F3D7CE-17C5-4D91-BA86-A62AD322B6CA}" type="pres">
      <dgm:prSet presAssocID="{340A1BEE-5B4B-42ED-A5FC-271E5D0C289F}" presName="parentLin" presStyleCnt="0"/>
      <dgm:spPr/>
    </dgm:pt>
    <dgm:pt modelId="{C9795DAF-4B28-4328-AAAF-474C3E6B9AE7}" type="pres">
      <dgm:prSet presAssocID="{340A1BEE-5B4B-42ED-A5FC-271E5D0C289F}" presName="parentLeftMargin" presStyleLbl="node1" presStyleIdx="0" presStyleCnt="5"/>
      <dgm:spPr/>
    </dgm:pt>
    <dgm:pt modelId="{DC120A20-0DA2-4BAA-9CA6-3F5C41AF4972}" type="pres">
      <dgm:prSet presAssocID="{340A1BEE-5B4B-42ED-A5FC-271E5D0C289F}" presName="parentText" presStyleLbl="node1" presStyleIdx="1" presStyleCnt="5">
        <dgm:presLayoutVars>
          <dgm:chMax val="0"/>
          <dgm:bulletEnabled val="1"/>
        </dgm:presLayoutVars>
      </dgm:prSet>
      <dgm:spPr/>
    </dgm:pt>
    <dgm:pt modelId="{560D8184-BC10-417B-837A-DF806B269B1F}" type="pres">
      <dgm:prSet presAssocID="{340A1BEE-5B4B-42ED-A5FC-271E5D0C289F}" presName="negativeSpace" presStyleCnt="0"/>
      <dgm:spPr/>
    </dgm:pt>
    <dgm:pt modelId="{91B95DB8-744E-41E2-97AC-C1685822A75E}" type="pres">
      <dgm:prSet presAssocID="{340A1BEE-5B4B-42ED-A5FC-271E5D0C289F}" presName="childText" presStyleLbl="conFgAcc1" presStyleIdx="1" presStyleCnt="5">
        <dgm:presLayoutVars>
          <dgm:bulletEnabled val="1"/>
        </dgm:presLayoutVars>
      </dgm:prSet>
      <dgm:spPr>
        <a:solidFill>
          <a:srgbClr val="D9E5D9"/>
        </a:solidFill>
        <a:ln>
          <a:solidFill>
            <a:srgbClr val="D9E5D9"/>
          </a:solidFill>
        </a:ln>
      </dgm:spPr>
    </dgm:pt>
    <dgm:pt modelId="{4961780B-0F23-4EE0-8ACA-1DC5319B7AEF}" type="pres">
      <dgm:prSet presAssocID="{FD1CD188-FA95-44E2-B615-6661212BFB31}" presName="spaceBetweenRectangles" presStyleCnt="0"/>
      <dgm:spPr/>
    </dgm:pt>
    <dgm:pt modelId="{6F4CEC41-8FB1-443A-AA1F-A91A4A98A4D2}" type="pres">
      <dgm:prSet presAssocID="{43191CD3-4FC0-46F8-8C9D-F0EEABABD9A9}" presName="parentLin" presStyleCnt="0"/>
      <dgm:spPr/>
    </dgm:pt>
    <dgm:pt modelId="{5B2CC2E1-115A-4DBD-A4F7-61971D5F36C6}" type="pres">
      <dgm:prSet presAssocID="{43191CD3-4FC0-46F8-8C9D-F0EEABABD9A9}" presName="parentLeftMargin" presStyleLbl="node1" presStyleIdx="1" presStyleCnt="5"/>
      <dgm:spPr/>
    </dgm:pt>
    <dgm:pt modelId="{F3AB8AB1-292B-43FE-804D-A47F4B06C533}" type="pres">
      <dgm:prSet presAssocID="{43191CD3-4FC0-46F8-8C9D-F0EEABABD9A9}" presName="parentText" presStyleLbl="node1" presStyleIdx="2" presStyleCnt="5">
        <dgm:presLayoutVars>
          <dgm:chMax val="0"/>
          <dgm:bulletEnabled val="1"/>
        </dgm:presLayoutVars>
      </dgm:prSet>
      <dgm:spPr/>
    </dgm:pt>
    <dgm:pt modelId="{39D95DE5-544A-4177-ABBA-99FC137D5EBE}" type="pres">
      <dgm:prSet presAssocID="{43191CD3-4FC0-46F8-8C9D-F0EEABABD9A9}" presName="negativeSpace" presStyleCnt="0"/>
      <dgm:spPr/>
    </dgm:pt>
    <dgm:pt modelId="{6144EF34-4C63-40AD-AD36-BE2049AC2CAB}" type="pres">
      <dgm:prSet presAssocID="{43191CD3-4FC0-46F8-8C9D-F0EEABABD9A9}" presName="childText" presStyleLbl="conFgAcc1" presStyleIdx="2" presStyleCnt="5">
        <dgm:presLayoutVars>
          <dgm:bulletEnabled val="1"/>
        </dgm:presLayoutVars>
      </dgm:prSet>
      <dgm:spPr>
        <a:solidFill>
          <a:srgbClr val="D9E5D9"/>
        </a:solidFill>
        <a:ln>
          <a:solidFill>
            <a:srgbClr val="D9E5D9"/>
          </a:solidFill>
        </a:ln>
      </dgm:spPr>
    </dgm:pt>
    <dgm:pt modelId="{0CEF48CB-ECA7-4E66-8222-01802CF255CB}" type="pres">
      <dgm:prSet presAssocID="{0BE665C9-EF30-4819-AE4F-269673015133}" presName="spaceBetweenRectangles" presStyleCnt="0"/>
      <dgm:spPr/>
    </dgm:pt>
    <dgm:pt modelId="{9C8FE0A5-B4FD-4027-82B1-5F15DE902E2F}" type="pres">
      <dgm:prSet presAssocID="{585F10BF-7DBB-4312-AAC2-0D80B9AB0E72}" presName="parentLin" presStyleCnt="0"/>
      <dgm:spPr/>
    </dgm:pt>
    <dgm:pt modelId="{B8AC7966-85B4-40CF-B81F-37A9351AF8E5}" type="pres">
      <dgm:prSet presAssocID="{585F10BF-7DBB-4312-AAC2-0D80B9AB0E72}" presName="parentLeftMargin" presStyleLbl="node1" presStyleIdx="2" presStyleCnt="5"/>
      <dgm:spPr/>
    </dgm:pt>
    <dgm:pt modelId="{E40954CE-E968-4795-83A3-5EBF495C186C}" type="pres">
      <dgm:prSet presAssocID="{585F10BF-7DBB-4312-AAC2-0D80B9AB0E72}" presName="parentText" presStyleLbl="node1" presStyleIdx="3" presStyleCnt="5">
        <dgm:presLayoutVars>
          <dgm:chMax val="0"/>
          <dgm:bulletEnabled val="1"/>
        </dgm:presLayoutVars>
      </dgm:prSet>
      <dgm:spPr/>
    </dgm:pt>
    <dgm:pt modelId="{A9228080-EB64-4297-B769-E71B083A8FEB}" type="pres">
      <dgm:prSet presAssocID="{585F10BF-7DBB-4312-AAC2-0D80B9AB0E72}" presName="negativeSpace" presStyleCnt="0"/>
      <dgm:spPr/>
    </dgm:pt>
    <dgm:pt modelId="{89F94A57-A3E0-4657-ADE5-0CD4FD7F56E0}" type="pres">
      <dgm:prSet presAssocID="{585F10BF-7DBB-4312-AAC2-0D80B9AB0E72}" presName="childText" presStyleLbl="conFgAcc1" presStyleIdx="3" presStyleCnt="5">
        <dgm:presLayoutVars>
          <dgm:bulletEnabled val="1"/>
        </dgm:presLayoutVars>
      </dgm:prSet>
      <dgm:spPr/>
    </dgm:pt>
    <dgm:pt modelId="{463C1788-8720-47BE-8C58-2577775C6F89}" type="pres">
      <dgm:prSet presAssocID="{9F55E414-B116-4B7B-9389-A7CB9CBE6CB8}" presName="spaceBetweenRectangles" presStyleCnt="0"/>
      <dgm:spPr/>
    </dgm:pt>
    <dgm:pt modelId="{DAA2A8F5-3F8E-49CD-810F-44F4C676B878}" type="pres">
      <dgm:prSet presAssocID="{D82F9CDD-B0B8-4F5F-88AA-28D5575B7886}" presName="parentLin" presStyleCnt="0"/>
      <dgm:spPr/>
    </dgm:pt>
    <dgm:pt modelId="{E076DCA7-21E0-4F60-9147-3395EEF6A34A}" type="pres">
      <dgm:prSet presAssocID="{D82F9CDD-B0B8-4F5F-88AA-28D5575B7886}" presName="parentLeftMargin" presStyleLbl="node1" presStyleIdx="3" presStyleCnt="5"/>
      <dgm:spPr/>
    </dgm:pt>
    <dgm:pt modelId="{6EF3148E-8567-4A95-B45D-960C8191AFB7}" type="pres">
      <dgm:prSet presAssocID="{D82F9CDD-B0B8-4F5F-88AA-28D5575B7886}" presName="parentText" presStyleLbl="node1" presStyleIdx="4" presStyleCnt="5">
        <dgm:presLayoutVars>
          <dgm:chMax val="0"/>
          <dgm:bulletEnabled val="1"/>
        </dgm:presLayoutVars>
      </dgm:prSet>
      <dgm:spPr/>
    </dgm:pt>
    <dgm:pt modelId="{968D4DF9-A4BD-4E9A-A94C-42D4A4BFB356}" type="pres">
      <dgm:prSet presAssocID="{D82F9CDD-B0B8-4F5F-88AA-28D5575B7886}" presName="negativeSpace" presStyleCnt="0"/>
      <dgm:spPr/>
    </dgm:pt>
    <dgm:pt modelId="{CABF4E85-C9EA-4BC1-8839-62A3D2DBCA4E}" type="pres">
      <dgm:prSet presAssocID="{D82F9CDD-B0B8-4F5F-88AA-28D5575B7886}" presName="childText" presStyleLbl="conFgAcc1" presStyleIdx="4" presStyleCnt="5">
        <dgm:presLayoutVars>
          <dgm:bulletEnabled val="1"/>
        </dgm:presLayoutVars>
      </dgm:prSet>
      <dgm:spPr>
        <a:solidFill>
          <a:srgbClr val="D9E5D9"/>
        </a:solidFill>
        <a:ln>
          <a:solidFill>
            <a:srgbClr val="D9E5D9"/>
          </a:solidFill>
        </a:ln>
      </dgm:spPr>
    </dgm:pt>
  </dgm:ptLst>
  <dgm:cxnLst>
    <dgm:cxn modelId="{A9E3CB0A-1E29-467D-80BF-C495FE703B5E}" srcId="{CCE663EA-59D0-4B77-B003-3FF3CF84A040}" destId="{340A1BEE-5B4B-42ED-A5FC-271E5D0C289F}" srcOrd="1" destOrd="0" parTransId="{F04003B2-08AC-463E-992C-0615900150E2}" sibTransId="{FD1CD188-FA95-44E2-B615-6661212BFB31}"/>
    <dgm:cxn modelId="{D6DFA810-6E21-4B48-8F73-E083D2BB998E}" type="presOf" srcId="{94607A64-2031-4C2C-A865-7FC4CE35724C}" destId="{81ABC259-B00D-4ED7-A87A-FF0A2792307A}" srcOrd="0" destOrd="0" presId="urn:microsoft.com/office/officeart/2005/8/layout/list1"/>
    <dgm:cxn modelId="{64AEEC15-F975-4845-A52B-530640CDB638}" srcId="{CCE663EA-59D0-4B77-B003-3FF3CF84A040}" destId="{585F10BF-7DBB-4312-AAC2-0D80B9AB0E72}" srcOrd="3" destOrd="0" parTransId="{318D0F04-11E2-4367-8C88-4D8594DA5492}" sibTransId="{9F55E414-B116-4B7B-9389-A7CB9CBE6CB8}"/>
    <dgm:cxn modelId="{AF860125-AFA6-4D96-B3C4-D0BC2DD4E9DD}" type="presOf" srcId="{43191CD3-4FC0-46F8-8C9D-F0EEABABD9A9}" destId="{F3AB8AB1-292B-43FE-804D-A47F4B06C533}" srcOrd="1" destOrd="0" presId="urn:microsoft.com/office/officeart/2005/8/layout/list1"/>
    <dgm:cxn modelId="{19637827-4A39-45EB-B391-0A8CC4C96365}" type="presOf" srcId="{D82F9CDD-B0B8-4F5F-88AA-28D5575B7886}" destId="{6EF3148E-8567-4A95-B45D-960C8191AFB7}" srcOrd="1" destOrd="0" presId="urn:microsoft.com/office/officeart/2005/8/layout/list1"/>
    <dgm:cxn modelId="{F8F4EE37-E707-46A0-892B-675D94924FF7}" type="presOf" srcId="{340A1BEE-5B4B-42ED-A5FC-271E5D0C289F}" destId="{C9795DAF-4B28-4328-AAAF-474C3E6B9AE7}" srcOrd="0" destOrd="0" presId="urn:microsoft.com/office/officeart/2005/8/layout/list1"/>
    <dgm:cxn modelId="{0709EA40-F12F-4FD1-B650-74F744FCC611}" type="presOf" srcId="{585F10BF-7DBB-4312-AAC2-0D80B9AB0E72}" destId="{E40954CE-E968-4795-83A3-5EBF495C186C}" srcOrd="1" destOrd="0" presId="urn:microsoft.com/office/officeart/2005/8/layout/list1"/>
    <dgm:cxn modelId="{64547844-909A-41C2-AFFF-AF20A358C5D6}" type="presOf" srcId="{94607A64-2031-4C2C-A865-7FC4CE35724C}" destId="{61552817-1422-4F34-B6F1-80BD02FE3D88}" srcOrd="1" destOrd="0" presId="urn:microsoft.com/office/officeart/2005/8/layout/list1"/>
    <dgm:cxn modelId="{55FA2D45-69B8-461F-BC45-258BD45D4611}" srcId="{CCE663EA-59D0-4B77-B003-3FF3CF84A040}" destId="{43191CD3-4FC0-46F8-8C9D-F0EEABABD9A9}" srcOrd="2" destOrd="0" parTransId="{20483BCE-23BC-45B9-A396-F231E169E6CF}" sibTransId="{0BE665C9-EF30-4819-AE4F-269673015133}"/>
    <dgm:cxn modelId="{E93FB56C-E2A4-479C-93B7-7A3788E4E0D9}" type="presOf" srcId="{CCE663EA-59D0-4B77-B003-3FF3CF84A040}" destId="{8BFDF9B9-FD86-4D53-82E2-7000BCED5A2A}" srcOrd="0" destOrd="0" presId="urn:microsoft.com/office/officeart/2005/8/layout/list1"/>
    <dgm:cxn modelId="{6B8DE26F-A72D-45BF-AF7D-2891B62FCDC4}" srcId="{CCE663EA-59D0-4B77-B003-3FF3CF84A040}" destId="{94607A64-2031-4C2C-A865-7FC4CE35724C}" srcOrd="0" destOrd="0" parTransId="{7D2E488F-580A-4BB6-825A-69EBDBD84606}" sibTransId="{1B5C5075-FE37-4837-94E1-BEBDC97AD28D}"/>
    <dgm:cxn modelId="{6FF8BF76-4762-43D4-B302-C18BA9FEF967}" type="presOf" srcId="{340A1BEE-5B4B-42ED-A5FC-271E5D0C289F}" destId="{DC120A20-0DA2-4BAA-9CA6-3F5C41AF4972}" srcOrd="1" destOrd="0" presId="urn:microsoft.com/office/officeart/2005/8/layout/list1"/>
    <dgm:cxn modelId="{613921C5-04AA-492C-885E-013F46499139}" type="presOf" srcId="{43191CD3-4FC0-46F8-8C9D-F0EEABABD9A9}" destId="{5B2CC2E1-115A-4DBD-A4F7-61971D5F36C6}" srcOrd="0" destOrd="0" presId="urn:microsoft.com/office/officeart/2005/8/layout/list1"/>
    <dgm:cxn modelId="{510089D5-64C1-4064-910F-DF6166A85631}" srcId="{CCE663EA-59D0-4B77-B003-3FF3CF84A040}" destId="{D82F9CDD-B0B8-4F5F-88AA-28D5575B7886}" srcOrd="4" destOrd="0" parTransId="{A87652FC-9538-4521-8049-B1790B8645D3}" sibTransId="{8E07D196-9F2D-44FE-9945-F6CC1BA30A65}"/>
    <dgm:cxn modelId="{411FFBE9-1306-499D-BBE4-54F918915F40}" type="presOf" srcId="{D82F9CDD-B0B8-4F5F-88AA-28D5575B7886}" destId="{E076DCA7-21E0-4F60-9147-3395EEF6A34A}" srcOrd="0" destOrd="0" presId="urn:microsoft.com/office/officeart/2005/8/layout/list1"/>
    <dgm:cxn modelId="{09F6D2EA-58D2-4D99-BC8D-E2A38D076193}" type="presOf" srcId="{585F10BF-7DBB-4312-AAC2-0D80B9AB0E72}" destId="{B8AC7966-85B4-40CF-B81F-37A9351AF8E5}" srcOrd="0" destOrd="0" presId="urn:microsoft.com/office/officeart/2005/8/layout/list1"/>
    <dgm:cxn modelId="{B0FB81B5-E093-4AB6-878C-12F7A714FF93}" type="presParOf" srcId="{8BFDF9B9-FD86-4D53-82E2-7000BCED5A2A}" destId="{6B2958EF-D898-4D66-BD91-25C637518DEA}" srcOrd="0" destOrd="0" presId="urn:microsoft.com/office/officeart/2005/8/layout/list1"/>
    <dgm:cxn modelId="{749B80C1-BC7D-45DC-9CED-46B539B4BB4C}" type="presParOf" srcId="{6B2958EF-D898-4D66-BD91-25C637518DEA}" destId="{81ABC259-B00D-4ED7-A87A-FF0A2792307A}" srcOrd="0" destOrd="0" presId="urn:microsoft.com/office/officeart/2005/8/layout/list1"/>
    <dgm:cxn modelId="{32E8801B-00B8-48F1-893F-7C87BB1452AC}" type="presParOf" srcId="{6B2958EF-D898-4D66-BD91-25C637518DEA}" destId="{61552817-1422-4F34-B6F1-80BD02FE3D88}" srcOrd="1" destOrd="0" presId="urn:microsoft.com/office/officeart/2005/8/layout/list1"/>
    <dgm:cxn modelId="{643BDA28-9154-40F5-9819-C28CFCD69E46}" type="presParOf" srcId="{8BFDF9B9-FD86-4D53-82E2-7000BCED5A2A}" destId="{29389BAD-A3AA-4704-AAC4-EEEBD9FC99B2}" srcOrd="1" destOrd="0" presId="urn:microsoft.com/office/officeart/2005/8/layout/list1"/>
    <dgm:cxn modelId="{0DD7026F-BEB7-4CB8-A2AD-A7046529A8FC}" type="presParOf" srcId="{8BFDF9B9-FD86-4D53-82E2-7000BCED5A2A}" destId="{A00DDCC1-6A2F-4758-BDBF-2198326664CF}" srcOrd="2" destOrd="0" presId="urn:microsoft.com/office/officeart/2005/8/layout/list1"/>
    <dgm:cxn modelId="{175E58FA-B478-41A7-85F8-B1398525F003}" type="presParOf" srcId="{8BFDF9B9-FD86-4D53-82E2-7000BCED5A2A}" destId="{3335A450-0F24-44C6-B765-507ACA7516DD}" srcOrd="3" destOrd="0" presId="urn:microsoft.com/office/officeart/2005/8/layout/list1"/>
    <dgm:cxn modelId="{F899B06E-E800-48E1-90F1-DF1CBB5283E0}" type="presParOf" srcId="{8BFDF9B9-FD86-4D53-82E2-7000BCED5A2A}" destId="{D2F3D7CE-17C5-4D91-BA86-A62AD322B6CA}" srcOrd="4" destOrd="0" presId="urn:microsoft.com/office/officeart/2005/8/layout/list1"/>
    <dgm:cxn modelId="{F778AAE0-A80E-4DE4-B4FA-1B8819363D7E}" type="presParOf" srcId="{D2F3D7CE-17C5-4D91-BA86-A62AD322B6CA}" destId="{C9795DAF-4B28-4328-AAAF-474C3E6B9AE7}" srcOrd="0" destOrd="0" presId="urn:microsoft.com/office/officeart/2005/8/layout/list1"/>
    <dgm:cxn modelId="{58AF3A8F-E911-4BF3-94FD-DDE49C334EAB}" type="presParOf" srcId="{D2F3D7CE-17C5-4D91-BA86-A62AD322B6CA}" destId="{DC120A20-0DA2-4BAA-9CA6-3F5C41AF4972}" srcOrd="1" destOrd="0" presId="urn:microsoft.com/office/officeart/2005/8/layout/list1"/>
    <dgm:cxn modelId="{47A123A7-6725-4A30-BBAB-4951789B01F0}" type="presParOf" srcId="{8BFDF9B9-FD86-4D53-82E2-7000BCED5A2A}" destId="{560D8184-BC10-417B-837A-DF806B269B1F}" srcOrd="5" destOrd="0" presId="urn:microsoft.com/office/officeart/2005/8/layout/list1"/>
    <dgm:cxn modelId="{FF903458-F55A-4D8C-8078-E734079BDD46}" type="presParOf" srcId="{8BFDF9B9-FD86-4D53-82E2-7000BCED5A2A}" destId="{91B95DB8-744E-41E2-97AC-C1685822A75E}" srcOrd="6" destOrd="0" presId="urn:microsoft.com/office/officeart/2005/8/layout/list1"/>
    <dgm:cxn modelId="{F20F17B4-7C00-416D-A982-1A47D62DDF55}" type="presParOf" srcId="{8BFDF9B9-FD86-4D53-82E2-7000BCED5A2A}" destId="{4961780B-0F23-4EE0-8ACA-1DC5319B7AEF}" srcOrd="7" destOrd="0" presId="urn:microsoft.com/office/officeart/2005/8/layout/list1"/>
    <dgm:cxn modelId="{AD561A0B-E429-449F-92D8-AAED089113E1}" type="presParOf" srcId="{8BFDF9B9-FD86-4D53-82E2-7000BCED5A2A}" destId="{6F4CEC41-8FB1-443A-AA1F-A91A4A98A4D2}" srcOrd="8" destOrd="0" presId="urn:microsoft.com/office/officeart/2005/8/layout/list1"/>
    <dgm:cxn modelId="{639CE9DF-62A5-45EE-908F-B9ADCF1A7C53}" type="presParOf" srcId="{6F4CEC41-8FB1-443A-AA1F-A91A4A98A4D2}" destId="{5B2CC2E1-115A-4DBD-A4F7-61971D5F36C6}" srcOrd="0" destOrd="0" presId="urn:microsoft.com/office/officeart/2005/8/layout/list1"/>
    <dgm:cxn modelId="{3BCACECF-DEF8-4BD7-88FF-88DA4DA61B5A}" type="presParOf" srcId="{6F4CEC41-8FB1-443A-AA1F-A91A4A98A4D2}" destId="{F3AB8AB1-292B-43FE-804D-A47F4B06C533}" srcOrd="1" destOrd="0" presId="urn:microsoft.com/office/officeart/2005/8/layout/list1"/>
    <dgm:cxn modelId="{74529AB0-EBA5-464E-81D3-46F8D04E4D33}" type="presParOf" srcId="{8BFDF9B9-FD86-4D53-82E2-7000BCED5A2A}" destId="{39D95DE5-544A-4177-ABBA-99FC137D5EBE}" srcOrd="9" destOrd="0" presId="urn:microsoft.com/office/officeart/2005/8/layout/list1"/>
    <dgm:cxn modelId="{5F8CE0B7-D079-473A-8FBF-ADE63E3D8AA5}" type="presParOf" srcId="{8BFDF9B9-FD86-4D53-82E2-7000BCED5A2A}" destId="{6144EF34-4C63-40AD-AD36-BE2049AC2CAB}" srcOrd="10" destOrd="0" presId="urn:microsoft.com/office/officeart/2005/8/layout/list1"/>
    <dgm:cxn modelId="{B7367F0B-D979-46C8-B83A-8EE85E948A19}" type="presParOf" srcId="{8BFDF9B9-FD86-4D53-82E2-7000BCED5A2A}" destId="{0CEF48CB-ECA7-4E66-8222-01802CF255CB}" srcOrd="11" destOrd="0" presId="urn:microsoft.com/office/officeart/2005/8/layout/list1"/>
    <dgm:cxn modelId="{40D796F2-5FAB-4DC5-B509-7FE7D17DA2EC}" type="presParOf" srcId="{8BFDF9B9-FD86-4D53-82E2-7000BCED5A2A}" destId="{9C8FE0A5-B4FD-4027-82B1-5F15DE902E2F}" srcOrd="12" destOrd="0" presId="urn:microsoft.com/office/officeart/2005/8/layout/list1"/>
    <dgm:cxn modelId="{C28B39F7-8857-466C-9E6A-B035E4BA3208}" type="presParOf" srcId="{9C8FE0A5-B4FD-4027-82B1-5F15DE902E2F}" destId="{B8AC7966-85B4-40CF-B81F-37A9351AF8E5}" srcOrd="0" destOrd="0" presId="urn:microsoft.com/office/officeart/2005/8/layout/list1"/>
    <dgm:cxn modelId="{3C7E0C73-4B2D-4D15-B3BC-DFCD8B167AA3}" type="presParOf" srcId="{9C8FE0A5-B4FD-4027-82B1-5F15DE902E2F}" destId="{E40954CE-E968-4795-83A3-5EBF495C186C}" srcOrd="1" destOrd="0" presId="urn:microsoft.com/office/officeart/2005/8/layout/list1"/>
    <dgm:cxn modelId="{E6F833AB-5D53-45CC-9FB2-3BE68B4EE9F8}" type="presParOf" srcId="{8BFDF9B9-FD86-4D53-82E2-7000BCED5A2A}" destId="{A9228080-EB64-4297-B769-E71B083A8FEB}" srcOrd="13" destOrd="0" presId="urn:microsoft.com/office/officeart/2005/8/layout/list1"/>
    <dgm:cxn modelId="{8A691378-B2F7-427F-B4C2-DF682A073219}" type="presParOf" srcId="{8BFDF9B9-FD86-4D53-82E2-7000BCED5A2A}" destId="{89F94A57-A3E0-4657-ADE5-0CD4FD7F56E0}" srcOrd="14" destOrd="0" presId="urn:microsoft.com/office/officeart/2005/8/layout/list1"/>
    <dgm:cxn modelId="{62254A67-A146-45AF-9815-D56D7B433E24}" type="presParOf" srcId="{8BFDF9B9-FD86-4D53-82E2-7000BCED5A2A}" destId="{463C1788-8720-47BE-8C58-2577775C6F89}" srcOrd="15" destOrd="0" presId="urn:microsoft.com/office/officeart/2005/8/layout/list1"/>
    <dgm:cxn modelId="{468558EC-BF0F-4224-8A6C-D544C02A777C}" type="presParOf" srcId="{8BFDF9B9-FD86-4D53-82E2-7000BCED5A2A}" destId="{DAA2A8F5-3F8E-49CD-810F-44F4C676B878}" srcOrd="16" destOrd="0" presId="urn:microsoft.com/office/officeart/2005/8/layout/list1"/>
    <dgm:cxn modelId="{33C829DE-6C5B-46AB-996F-13A42EB90184}" type="presParOf" srcId="{DAA2A8F5-3F8E-49CD-810F-44F4C676B878}" destId="{E076DCA7-21E0-4F60-9147-3395EEF6A34A}" srcOrd="0" destOrd="0" presId="urn:microsoft.com/office/officeart/2005/8/layout/list1"/>
    <dgm:cxn modelId="{5C74A897-8A7C-42E7-A8F6-0C5D9E2229BD}" type="presParOf" srcId="{DAA2A8F5-3F8E-49CD-810F-44F4C676B878}" destId="{6EF3148E-8567-4A95-B45D-960C8191AFB7}" srcOrd="1" destOrd="0" presId="urn:microsoft.com/office/officeart/2005/8/layout/list1"/>
    <dgm:cxn modelId="{1EFF66E4-3AF1-4023-BDDA-CE5C67BDAC1B}" type="presParOf" srcId="{8BFDF9B9-FD86-4D53-82E2-7000BCED5A2A}" destId="{968D4DF9-A4BD-4E9A-A94C-42D4A4BFB356}" srcOrd="17" destOrd="0" presId="urn:microsoft.com/office/officeart/2005/8/layout/list1"/>
    <dgm:cxn modelId="{087ACD64-3649-4260-BE4B-76F03975B42C}" type="presParOf" srcId="{8BFDF9B9-FD86-4D53-82E2-7000BCED5A2A}" destId="{CABF4E85-C9EA-4BC1-8839-62A3D2DBCA4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CE663EA-59D0-4B77-B003-3FF3CF84A040}" type="doc">
      <dgm:prSet loTypeId="urn:microsoft.com/office/officeart/2005/8/layout/list1" loCatId="list" qsTypeId="urn:microsoft.com/office/officeart/2005/8/quickstyle/3d2" qsCatId="3D" csTypeId="urn:microsoft.com/office/officeart/2005/8/colors/accent6_1" csCatId="accent6" phldr="1"/>
      <dgm:spPr/>
      <dgm:t>
        <a:bodyPr/>
        <a:lstStyle/>
        <a:p>
          <a:endParaRPr lang="en-US"/>
        </a:p>
      </dgm:t>
    </dgm:pt>
    <dgm:pt modelId="{94607A64-2031-4C2C-A865-7FC4CE35724C}">
      <dgm:prSet phldrT="[Text]" phldr="0" custT="1"/>
      <dgm:spPr>
        <a:solidFill>
          <a:srgbClr val="D9E5D9"/>
        </a:solidFill>
        <a:ln>
          <a:solidFill>
            <a:srgbClr val="D9E5D9"/>
          </a:solidFill>
        </a:ln>
      </dgm:spPr>
      <dgm:t>
        <a:bodyPr/>
        <a:lstStyle/>
        <a:p>
          <a:r>
            <a:rPr lang="en-US" sz="1400" dirty="0">
              <a:latin typeface="+mn-lt"/>
            </a:rPr>
            <a:t>Growth of telemedicine-only platforms</a:t>
          </a:r>
        </a:p>
      </dgm:t>
    </dgm:pt>
    <dgm:pt modelId="{7D2E488F-580A-4BB6-825A-69EBDBD84606}" type="parTrans" cxnId="{6B8DE26F-A72D-45BF-AF7D-2891B62FCDC4}">
      <dgm:prSet/>
      <dgm:spPr/>
      <dgm:t>
        <a:bodyPr/>
        <a:lstStyle/>
        <a:p>
          <a:endParaRPr lang="en-US"/>
        </a:p>
      </dgm:t>
    </dgm:pt>
    <dgm:pt modelId="{1B5C5075-FE37-4837-94E1-BEBDC97AD28D}" type="sibTrans" cxnId="{6B8DE26F-A72D-45BF-AF7D-2891B62FCDC4}">
      <dgm:prSet/>
      <dgm:spPr/>
      <dgm:t>
        <a:bodyPr/>
        <a:lstStyle/>
        <a:p>
          <a:endParaRPr lang="en-US"/>
        </a:p>
      </dgm:t>
    </dgm:pt>
    <dgm:pt modelId="{43191CD3-4FC0-46F8-8C9D-F0EEABABD9A9}">
      <dgm:prSet phldrT="[Text]" phldr="0" custT="1"/>
      <dgm:spPr>
        <a:solidFill>
          <a:srgbClr val="D9E5D9"/>
        </a:solidFill>
        <a:ln>
          <a:solidFill>
            <a:srgbClr val="D9E5D9"/>
          </a:solidFill>
        </a:ln>
      </dgm:spPr>
      <dgm:t>
        <a:bodyPr/>
        <a:lstStyle/>
        <a:p>
          <a:r>
            <a:rPr lang="en-US" sz="1400" dirty="0">
              <a:latin typeface="+mn-lt"/>
            </a:rPr>
            <a:t>State law prescribing </a:t>
          </a:r>
        </a:p>
      </dgm:t>
    </dgm:pt>
    <dgm:pt modelId="{20483BCE-23BC-45B9-A396-F231E169E6CF}" type="parTrans" cxnId="{55FA2D45-69B8-461F-BC45-258BD45D4611}">
      <dgm:prSet/>
      <dgm:spPr/>
      <dgm:t>
        <a:bodyPr/>
        <a:lstStyle/>
        <a:p>
          <a:endParaRPr lang="en-US"/>
        </a:p>
      </dgm:t>
    </dgm:pt>
    <dgm:pt modelId="{0BE665C9-EF30-4819-AE4F-269673015133}" type="sibTrans" cxnId="{55FA2D45-69B8-461F-BC45-258BD45D4611}">
      <dgm:prSet/>
      <dgm:spPr/>
      <dgm:t>
        <a:bodyPr/>
        <a:lstStyle/>
        <a:p>
          <a:endParaRPr lang="en-US"/>
        </a:p>
      </dgm:t>
    </dgm:pt>
    <dgm:pt modelId="{D82F9CDD-B0B8-4F5F-88AA-28D5575B7886}">
      <dgm:prSet phldrT="[Text]" phldr="0" custT="1"/>
      <dgm:spPr>
        <a:solidFill>
          <a:srgbClr val="D9E5D9"/>
        </a:solidFill>
        <a:ln>
          <a:solidFill>
            <a:srgbClr val="D9E5D9"/>
          </a:solidFill>
        </a:ln>
      </dgm:spPr>
      <dgm:t>
        <a:bodyPr/>
        <a:lstStyle/>
        <a:p>
          <a:r>
            <a:rPr lang="en-US" sz="1400" dirty="0">
              <a:latin typeface="+mn-lt"/>
              <a:ea typeface="Noto serif" panose="02020600060500020200" pitchFamily="18" charset="0"/>
              <a:cs typeface="Noto serif" panose="02020600060500020200" pitchFamily="18" charset="0"/>
            </a:rPr>
            <a:t>Prescribing for a legitimate medical purpose</a:t>
          </a:r>
        </a:p>
      </dgm:t>
    </dgm:pt>
    <dgm:pt modelId="{A87652FC-9538-4521-8049-B1790B8645D3}" type="parTrans" cxnId="{510089D5-64C1-4064-910F-DF6166A85631}">
      <dgm:prSet/>
      <dgm:spPr/>
      <dgm:t>
        <a:bodyPr/>
        <a:lstStyle/>
        <a:p>
          <a:endParaRPr lang="en-US"/>
        </a:p>
      </dgm:t>
    </dgm:pt>
    <dgm:pt modelId="{8E07D196-9F2D-44FE-9945-F6CC1BA30A65}" type="sibTrans" cxnId="{510089D5-64C1-4064-910F-DF6166A85631}">
      <dgm:prSet/>
      <dgm:spPr/>
      <dgm:t>
        <a:bodyPr/>
        <a:lstStyle/>
        <a:p>
          <a:endParaRPr lang="en-US"/>
        </a:p>
      </dgm:t>
    </dgm:pt>
    <dgm:pt modelId="{340A1BEE-5B4B-42ED-A5FC-271E5D0C289F}">
      <dgm:prSet phldrT="[Text]" phldr="0" custT="1"/>
      <dgm:spPr>
        <a:solidFill>
          <a:srgbClr val="D9E5D9"/>
        </a:solidFill>
        <a:ln>
          <a:solidFill>
            <a:srgbClr val="D9E5D9"/>
          </a:solidFill>
        </a:ln>
      </dgm:spPr>
      <dgm:t>
        <a:bodyPr/>
        <a:lstStyle/>
        <a:p>
          <a:r>
            <a:rPr lang="en-US" sz="1400" dirty="0">
              <a:latin typeface="+mn-lt"/>
            </a:rPr>
            <a:t>Changes in federal law</a:t>
          </a:r>
        </a:p>
      </dgm:t>
    </dgm:pt>
    <dgm:pt modelId="{F04003B2-08AC-463E-992C-0615900150E2}" type="parTrans" cxnId="{A9E3CB0A-1E29-467D-80BF-C495FE703B5E}">
      <dgm:prSet/>
      <dgm:spPr/>
      <dgm:t>
        <a:bodyPr/>
        <a:lstStyle/>
        <a:p>
          <a:endParaRPr lang="en-US"/>
        </a:p>
      </dgm:t>
    </dgm:pt>
    <dgm:pt modelId="{FD1CD188-FA95-44E2-B615-6661212BFB31}" type="sibTrans" cxnId="{A9E3CB0A-1E29-467D-80BF-C495FE703B5E}">
      <dgm:prSet/>
      <dgm:spPr/>
      <dgm:t>
        <a:bodyPr/>
        <a:lstStyle/>
        <a:p>
          <a:endParaRPr lang="en-US"/>
        </a:p>
      </dgm:t>
    </dgm:pt>
    <dgm:pt modelId="{8BFDF9B9-FD86-4D53-82E2-7000BCED5A2A}" type="pres">
      <dgm:prSet presAssocID="{CCE663EA-59D0-4B77-B003-3FF3CF84A040}" presName="linear" presStyleCnt="0">
        <dgm:presLayoutVars>
          <dgm:dir/>
          <dgm:animLvl val="lvl"/>
          <dgm:resizeHandles val="exact"/>
        </dgm:presLayoutVars>
      </dgm:prSet>
      <dgm:spPr/>
    </dgm:pt>
    <dgm:pt modelId="{6B2958EF-D898-4D66-BD91-25C637518DEA}" type="pres">
      <dgm:prSet presAssocID="{94607A64-2031-4C2C-A865-7FC4CE35724C}" presName="parentLin" presStyleCnt="0"/>
      <dgm:spPr/>
    </dgm:pt>
    <dgm:pt modelId="{81ABC259-B00D-4ED7-A87A-FF0A2792307A}" type="pres">
      <dgm:prSet presAssocID="{94607A64-2031-4C2C-A865-7FC4CE35724C}" presName="parentLeftMargin" presStyleLbl="node1" presStyleIdx="0" presStyleCnt="4"/>
      <dgm:spPr/>
    </dgm:pt>
    <dgm:pt modelId="{61552817-1422-4F34-B6F1-80BD02FE3D88}" type="pres">
      <dgm:prSet presAssocID="{94607A64-2031-4C2C-A865-7FC4CE35724C}" presName="parentText" presStyleLbl="node1" presStyleIdx="0" presStyleCnt="4">
        <dgm:presLayoutVars>
          <dgm:chMax val="0"/>
          <dgm:bulletEnabled val="1"/>
        </dgm:presLayoutVars>
      </dgm:prSet>
      <dgm:spPr/>
    </dgm:pt>
    <dgm:pt modelId="{29389BAD-A3AA-4704-AAC4-EEEBD9FC99B2}" type="pres">
      <dgm:prSet presAssocID="{94607A64-2031-4C2C-A865-7FC4CE35724C}" presName="negativeSpace" presStyleCnt="0"/>
      <dgm:spPr/>
    </dgm:pt>
    <dgm:pt modelId="{A00DDCC1-6A2F-4758-BDBF-2198326664CF}" type="pres">
      <dgm:prSet presAssocID="{94607A64-2031-4C2C-A865-7FC4CE35724C}" presName="childText" presStyleLbl="conFgAcc1" presStyleIdx="0" presStyleCnt="4">
        <dgm:presLayoutVars>
          <dgm:bulletEnabled val="1"/>
        </dgm:presLayoutVars>
      </dgm:prSet>
      <dgm:spPr>
        <a:solidFill>
          <a:srgbClr val="D9E5D9"/>
        </a:solidFill>
        <a:ln>
          <a:solidFill>
            <a:srgbClr val="D9E5D9"/>
          </a:solidFill>
        </a:ln>
      </dgm:spPr>
    </dgm:pt>
    <dgm:pt modelId="{3335A450-0F24-44C6-B765-507ACA7516DD}" type="pres">
      <dgm:prSet presAssocID="{1B5C5075-FE37-4837-94E1-BEBDC97AD28D}" presName="spaceBetweenRectangles" presStyleCnt="0"/>
      <dgm:spPr/>
    </dgm:pt>
    <dgm:pt modelId="{D2F3D7CE-17C5-4D91-BA86-A62AD322B6CA}" type="pres">
      <dgm:prSet presAssocID="{340A1BEE-5B4B-42ED-A5FC-271E5D0C289F}" presName="parentLin" presStyleCnt="0"/>
      <dgm:spPr/>
    </dgm:pt>
    <dgm:pt modelId="{C9795DAF-4B28-4328-AAAF-474C3E6B9AE7}" type="pres">
      <dgm:prSet presAssocID="{340A1BEE-5B4B-42ED-A5FC-271E5D0C289F}" presName="parentLeftMargin" presStyleLbl="node1" presStyleIdx="0" presStyleCnt="4"/>
      <dgm:spPr/>
    </dgm:pt>
    <dgm:pt modelId="{DC120A20-0DA2-4BAA-9CA6-3F5C41AF4972}" type="pres">
      <dgm:prSet presAssocID="{340A1BEE-5B4B-42ED-A5FC-271E5D0C289F}" presName="parentText" presStyleLbl="node1" presStyleIdx="1" presStyleCnt="4">
        <dgm:presLayoutVars>
          <dgm:chMax val="0"/>
          <dgm:bulletEnabled val="1"/>
        </dgm:presLayoutVars>
      </dgm:prSet>
      <dgm:spPr/>
    </dgm:pt>
    <dgm:pt modelId="{560D8184-BC10-417B-837A-DF806B269B1F}" type="pres">
      <dgm:prSet presAssocID="{340A1BEE-5B4B-42ED-A5FC-271E5D0C289F}" presName="negativeSpace" presStyleCnt="0"/>
      <dgm:spPr/>
    </dgm:pt>
    <dgm:pt modelId="{91B95DB8-744E-41E2-97AC-C1685822A75E}" type="pres">
      <dgm:prSet presAssocID="{340A1BEE-5B4B-42ED-A5FC-271E5D0C289F}" presName="childText" presStyleLbl="conFgAcc1" presStyleIdx="1" presStyleCnt="4">
        <dgm:presLayoutVars>
          <dgm:bulletEnabled val="1"/>
        </dgm:presLayoutVars>
      </dgm:prSet>
      <dgm:spPr>
        <a:solidFill>
          <a:srgbClr val="D9E5D9"/>
        </a:solidFill>
        <a:ln>
          <a:solidFill>
            <a:srgbClr val="D9E5D9"/>
          </a:solidFill>
        </a:ln>
      </dgm:spPr>
    </dgm:pt>
    <dgm:pt modelId="{4961780B-0F23-4EE0-8ACA-1DC5319B7AEF}" type="pres">
      <dgm:prSet presAssocID="{FD1CD188-FA95-44E2-B615-6661212BFB31}" presName="spaceBetweenRectangles" presStyleCnt="0"/>
      <dgm:spPr/>
    </dgm:pt>
    <dgm:pt modelId="{6F4CEC41-8FB1-443A-AA1F-A91A4A98A4D2}" type="pres">
      <dgm:prSet presAssocID="{43191CD3-4FC0-46F8-8C9D-F0EEABABD9A9}" presName="parentLin" presStyleCnt="0"/>
      <dgm:spPr/>
    </dgm:pt>
    <dgm:pt modelId="{5B2CC2E1-115A-4DBD-A4F7-61971D5F36C6}" type="pres">
      <dgm:prSet presAssocID="{43191CD3-4FC0-46F8-8C9D-F0EEABABD9A9}" presName="parentLeftMargin" presStyleLbl="node1" presStyleIdx="1" presStyleCnt="4"/>
      <dgm:spPr/>
    </dgm:pt>
    <dgm:pt modelId="{F3AB8AB1-292B-43FE-804D-A47F4B06C533}" type="pres">
      <dgm:prSet presAssocID="{43191CD3-4FC0-46F8-8C9D-F0EEABABD9A9}" presName="parentText" presStyleLbl="node1" presStyleIdx="2" presStyleCnt="4">
        <dgm:presLayoutVars>
          <dgm:chMax val="0"/>
          <dgm:bulletEnabled val="1"/>
        </dgm:presLayoutVars>
      </dgm:prSet>
      <dgm:spPr/>
    </dgm:pt>
    <dgm:pt modelId="{39D95DE5-544A-4177-ABBA-99FC137D5EBE}" type="pres">
      <dgm:prSet presAssocID="{43191CD3-4FC0-46F8-8C9D-F0EEABABD9A9}" presName="negativeSpace" presStyleCnt="0"/>
      <dgm:spPr/>
    </dgm:pt>
    <dgm:pt modelId="{6144EF34-4C63-40AD-AD36-BE2049AC2CAB}" type="pres">
      <dgm:prSet presAssocID="{43191CD3-4FC0-46F8-8C9D-F0EEABABD9A9}" presName="childText" presStyleLbl="conFgAcc1" presStyleIdx="2" presStyleCnt="4">
        <dgm:presLayoutVars>
          <dgm:bulletEnabled val="1"/>
        </dgm:presLayoutVars>
      </dgm:prSet>
      <dgm:spPr>
        <a:solidFill>
          <a:srgbClr val="D9E5D9"/>
        </a:solidFill>
        <a:ln>
          <a:solidFill>
            <a:srgbClr val="D9E5D9"/>
          </a:solidFill>
        </a:ln>
      </dgm:spPr>
    </dgm:pt>
    <dgm:pt modelId="{0CEF48CB-ECA7-4E66-8222-01802CF255CB}" type="pres">
      <dgm:prSet presAssocID="{0BE665C9-EF30-4819-AE4F-269673015133}" presName="spaceBetweenRectangles" presStyleCnt="0"/>
      <dgm:spPr/>
    </dgm:pt>
    <dgm:pt modelId="{DAA2A8F5-3F8E-49CD-810F-44F4C676B878}" type="pres">
      <dgm:prSet presAssocID="{D82F9CDD-B0B8-4F5F-88AA-28D5575B7886}" presName="parentLin" presStyleCnt="0"/>
      <dgm:spPr/>
    </dgm:pt>
    <dgm:pt modelId="{E076DCA7-21E0-4F60-9147-3395EEF6A34A}" type="pres">
      <dgm:prSet presAssocID="{D82F9CDD-B0B8-4F5F-88AA-28D5575B7886}" presName="parentLeftMargin" presStyleLbl="node1" presStyleIdx="2" presStyleCnt="4"/>
      <dgm:spPr/>
    </dgm:pt>
    <dgm:pt modelId="{6EF3148E-8567-4A95-B45D-960C8191AFB7}" type="pres">
      <dgm:prSet presAssocID="{D82F9CDD-B0B8-4F5F-88AA-28D5575B7886}" presName="parentText" presStyleLbl="node1" presStyleIdx="3" presStyleCnt="4">
        <dgm:presLayoutVars>
          <dgm:chMax val="0"/>
          <dgm:bulletEnabled val="1"/>
        </dgm:presLayoutVars>
      </dgm:prSet>
      <dgm:spPr/>
    </dgm:pt>
    <dgm:pt modelId="{968D4DF9-A4BD-4E9A-A94C-42D4A4BFB356}" type="pres">
      <dgm:prSet presAssocID="{D82F9CDD-B0B8-4F5F-88AA-28D5575B7886}" presName="negativeSpace" presStyleCnt="0"/>
      <dgm:spPr/>
    </dgm:pt>
    <dgm:pt modelId="{CABF4E85-C9EA-4BC1-8839-62A3D2DBCA4E}" type="pres">
      <dgm:prSet presAssocID="{D82F9CDD-B0B8-4F5F-88AA-28D5575B7886}" presName="childText" presStyleLbl="conFgAcc1" presStyleIdx="3" presStyleCnt="4">
        <dgm:presLayoutVars>
          <dgm:bulletEnabled val="1"/>
        </dgm:presLayoutVars>
      </dgm:prSet>
      <dgm:spPr>
        <a:solidFill>
          <a:srgbClr val="D9E5D9"/>
        </a:solidFill>
        <a:ln>
          <a:solidFill>
            <a:srgbClr val="D9E5D9"/>
          </a:solidFill>
        </a:ln>
      </dgm:spPr>
    </dgm:pt>
  </dgm:ptLst>
  <dgm:cxnLst>
    <dgm:cxn modelId="{A9E3CB0A-1E29-467D-80BF-C495FE703B5E}" srcId="{CCE663EA-59D0-4B77-B003-3FF3CF84A040}" destId="{340A1BEE-5B4B-42ED-A5FC-271E5D0C289F}" srcOrd="1" destOrd="0" parTransId="{F04003B2-08AC-463E-992C-0615900150E2}" sibTransId="{FD1CD188-FA95-44E2-B615-6661212BFB31}"/>
    <dgm:cxn modelId="{D6DFA810-6E21-4B48-8F73-E083D2BB998E}" type="presOf" srcId="{94607A64-2031-4C2C-A865-7FC4CE35724C}" destId="{81ABC259-B00D-4ED7-A87A-FF0A2792307A}" srcOrd="0" destOrd="0" presId="urn:microsoft.com/office/officeart/2005/8/layout/list1"/>
    <dgm:cxn modelId="{AF860125-AFA6-4D96-B3C4-D0BC2DD4E9DD}" type="presOf" srcId="{43191CD3-4FC0-46F8-8C9D-F0EEABABD9A9}" destId="{F3AB8AB1-292B-43FE-804D-A47F4B06C533}" srcOrd="1" destOrd="0" presId="urn:microsoft.com/office/officeart/2005/8/layout/list1"/>
    <dgm:cxn modelId="{19637827-4A39-45EB-B391-0A8CC4C96365}" type="presOf" srcId="{D82F9CDD-B0B8-4F5F-88AA-28D5575B7886}" destId="{6EF3148E-8567-4A95-B45D-960C8191AFB7}" srcOrd="1" destOrd="0" presId="urn:microsoft.com/office/officeart/2005/8/layout/list1"/>
    <dgm:cxn modelId="{F8F4EE37-E707-46A0-892B-675D94924FF7}" type="presOf" srcId="{340A1BEE-5B4B-42ED-A5FC-271E5D0C289F}" destId="{C9795DAF-4B28-4328-AAAF-474C3E6B9AE7}" srcOrd="0" destOrd="0" presId="urn:microsoft.com/office/officeart/2005/8/layout/list1"/>
    <dgm:cxn modelId="{64547844-909A-41C2-AFFF-AF20A358C5D6}" type="presOf" srcId="{94607A64-2031-4C2C-A865-7FC4CE35724C}" destId="{61552817-1422-4F34-B6F1-80BD02FE3D88}" srcOrd="1" destOrd="0" presId="urn:microsoft.com/office/officeart/2005/8/layout/list1"/>
    <dgm:cxn modelId="{55FA2D45-69B8-461F-BC45-258BD45D4611}" srcId="{CCE663EA-59D0-4B77-B003-3FF3CF84A040}" destId="{43191CD3-4FC0-46F8-8C9D-F0EEABABD9A9}" srcOrd="2" destOrd="0" parTransId="{20483BCE-23BC-45B9-A396-F231E169E6CF}" sibTransId="{0BE665C9-EF30-4819-AE4F-269673015133}"/>
    <dgm:cxn modelId="{E93FB56C-E2A4-479C-93B7-7A3788E4E0D9}" type="presOf" srcId="{CCE663EA-59D0-4B77-B003-3FF3CF84A040}" destId="{8BFDF9B9-FD86-4D53-82E2-7000BCED5A2A}" srcOrd="0" destOrd="0" presId="urn:microsoft.com/office/officeart/2005/8/layout/list1"/>
    <dgm:cxn modelId="{6B8DE26F-A72D-45BF-AF7D-2891B62FCDC4}" srcId="{CCE663EA-59D0-4B77-B003-3FF3CF84A040}" destId="{94607A64-2031-4C2C-A865-7FC4CE35724C}" srcOrd="0" destOrd="0" parTransId="{7D2E488F-580A-4BB6-825A-69EBDBD84606}" sibTransId="{1B5C5075-FE37-4837-94E1-BEBDC97AD28D}"/>
    <dgm:cxn modelId="{6FF8BF76-4762-43D4-B302-C18BA9FEF967}" type="presOf" srcId="{340A1BEE-5B4B-42ED-A5FC-271E5D0C289F}" destId="{DC120A20-0DA2-4BAA-9CA6-3F5C41AF4972}" srcOrd="1" destOrd="0" presId="urn:microsoft.com/office/officeart/2005/8/layout/list1"/>
    <dgm:cxn modelId="{613921C5-04AA-492C-885E-013F46499139}" type="presOf" srcId="{43191CD3-4FC0-46F8-8C9D-F0EEABABD9A9}" destId="{5B2CC2E1-115A-4DBD-A4F7-61971D5F36C6}" srcOrd="0" destOrd="0" presId="urn:microsoft.com/office/officeart/2005/8/layout/list1"/>
    <dgm:cxn modelId="{510089D5-64C1-4064-910F-DF6166A85631}" srcId="{CCE663EA-59D0-4B77-B003-3FF3CF84A040}" destId="{D82F9CDD-B0B8-4F5F-88AA-28D5575B7886}" srcOrd="3" destOrd="0" parTransId="{A87652FC-9538-4521-8049-B1790B8645D3}" sibTransId="{8E07D196-9F2D-44FE-9945-F6CC1BA30A65}"/>
    <dgm:cxn modelId="{411FFBE9-1306-499D-BBE4-54F918915F40}" type="presOf" srcId="{D82F9CDD-B0B8-4F5F-88AA-28D5575B7886}" destId="{E076DCA7-21E0-4F60-9147-3395EEF6A34A}" srcOrd="0" destOrd="0" presId="urn:microsoft.com/office/officeart/2005/8/layout/list1"/>
    <dgm:cxn modelId="{B0FB81B5-E093-4AB6-878C-12F7A714FF93}" type="presParOf" srcId="{8BFDF9B9-FD86-4D53-82E2-7000BCED5A2A}" destId="{6B2958EF-D898-4D66-BD91-25C637518DEA}" srcOrd="0" destOrd="0" presId="urn:microsoft.com/office/officeart/2005/8/layout/list1"/>
    <dgm:cxn modelId="{749B80C1-BC7D-45DC-9CED-46B539B4BB4C}" type="presParOf" srcId="{6B2958EF-D898-4D66-BD91-25C637518DEA}" destId="{81ABC259-B00D-4ED7-A87A-FF0A2792307A}" srcOrd="0" destOrd="0" presId="urn:microsoft.com/office/officeart/2005/8/layout/list1"/>
    <dgm:cxn modelId="{32E8801B-00B8-48F1-893F-7C87BB1452AC}" type="presParOf" srcId="{6B2958EF-D898-4D66-BD91-25C637518DEA}" destId="{61552817-1422-4F34-B6F1-80BD02FE3D88}" srcOrd="1" destOrd="0" presId="urn:microsoft.com/office/officeart/2005/8/layout/list1"/>
    <dgm:cxn modelId="{643BDA28-9154-40F5-9819-C28CFCD69E46}" type="presParOf" srcId="{8BFDF9B9-FD86-4D53-82E2-7000BCED5A2A}" destId="{29389BAD-A3AA-4704-AAC4-EEEBD9FC99B2}" srcOrd="1" destOrd="0" presId="urn:microsoft.com/office/officeart/2005/8/layout/list1"/>
    <dgm:cxn modelId="{0DD7026F-BEB7-4CB8-A2AD-A7046529A8FC}" type="presParOf" srcId="{8BFDF9B9-FD86-4D53-82E2-7000BCED5A2A}" destId="{A00DDCC1-6A2F-4758-BDBF-2198326664CF}" srcOrd="2" destOrd="0" presId="urn:microsoft.com/office/officeart/2005/8/layout/list1"/>
    <dgm:cxn modelId="{175E58FA-B478-41A7-85F8-B1398525F003}" type="presParOf" srcId="{8BFDF9B9-FD86-4D53-82E2-7000BCED5A2A}" destId="{3335A450-0F24-44C6-B765-507ACA7516DD}" srcOrd="3" destOrd="0" presId="urn:microsoft.com/office/officeart/2005/8/layout/list1"/>
    <dgm:cxn modelId="{F899B06E-E800-48E1-90F1-DF1CBB5283E0}" type="presParOf" srcId="{8BFDF9B9-FD86-4D53-82E2-7000BCED5A2A}" destId="{D2F3D7CE-17C5-4D91-BA86-A62AD322B6CA}" srcOrd="4" destOrd="0" presId="urn:microsoft.com/office/officeart/2005/8/layout/list1"/>
    <dgm:cxn modelId="{F778AAE0-A80E-4DE4-B4FA-1B8819363D7E}" type="presParOf" srcId="{D2F3D7CE-17C5-4D91-BA86-A62AD322B6CA}" destId="{C9795DAF-4B28-4328-AAAF-474C3E6B9AE7}" srcOrd="0" destOrd="0" presId="urn:microsoft.com/office/officeart/2005/8/layout/list1"/>
    <dgm:cxn modelId="{58AF3A8F-E911-4BF3-94FD-DDE49C334EAB}" type="presParOf" srcId="{D2F3D7CE-17C5-4D91-BA86-A62AD322B6CA}" destId="{DC120A20-0DA2-4BAA-9CA6-3F5C41AF4972}" srcOrd="1" destOrd="0" presId="urn:microsoft.com/office/officeart/2005/8/layout/list1"/>
    <dgm:cxn modelId="{47A123A7-6725-4A30-BBAB-4951789B01F0}" type="presParOf" srcId="{8BFDF9B9-FD86-4D53-82E2-7000BCED5A2A}" destId="{560D8184-BC10-417B-837A-DF806B269B1F}" srcOrd="5" destOrd="0" presId="urn:microsoft.com/office/officeart/2005/8/layout/list1"/>
    <dgm:cxn modelId="{FF903458-F55A-4D8C-8078-E734079BDD46}" type="presParOf" srcId="{8BFDF9B9-FD86-4D53-82E2-7000BCED5A2A}" destId="{91B95DB8-744E-41E2-97AC-C1685822A75E}" srcOrd="6" destOrd="0" presId="urn:microsoft.com/office/officeart/2005/8/layout/list1"/>
    <dgm:cxn modelId="{F20F17B4-7C00-416D-A982-1A47D62DDF55}" type="presParOf" srcId="{8BFDF9B9-FD86-4D53-82E2-7000BCED5A2A}" destId="{4961780B-0F23-4EE0-8ACA-1DC5319B7AEF}" srcOrd="7" destOrd="0" presId="urn:microsoft.com/office/officeart/2005/8/layout/list1"/>
    <dgm:cxn modelId="{AD561A0B-E429-449F-92D8-AAED089113E1}" type="presParOf" srcId="{8BFDF9B9-FD86-4D53-82E2-7000BCED5A2A}" destId="{6F4CEC41-8FB1-443A-AA1F-A91A4A98A4D2}" srcOrd="8" destOrd="0" presId="urn:microsoft.com/office/officeart/2005/8/layout/list1"/>
    <dgm:cxn modelId="{639CE9DF-62A5-45EE-908F-B9ADCF1A7C53}" type="presParOf" srcId="{6F4CEC41-8FB1-443A-AA1F-A91A4A98A4D2}" destId="{5B2CC2E1-115A-4DBD-A4F7-61971D5F36C6}" srcOrd="0" destOrd="0" presId="urn:microsoft.com/office/officeart/2005/8/layout/list1"/>
    <dgm:cxn modelId="{3BCACECF-DEF8-4BD7-88FF-88DA4DA61B5A}" type="presParOf" srcId="{6F4CEC41-8FB1-443A-AA1F-A91A4A98A4D2}" destId="{F3AB8AB1-292B-43FE-804D-A47F4B06C533}" srcOrd="1" destOrd="0" presId="urn:microsoft.com/office/officeart/2005/8/layout/list1"/>
    <dgm:cxn modelId="{74529AB0-EBA5-464E-81D3-46F8D04E4D33}" type="presParOf" srcId="{8BFDF9B9-FD86-4D53-82E2-7000BCED5A2A}" destId="{39D95DE5-544A-4177-ABBA-99FC137D5EBE}" srcOrd="9" destOrd="0" presId="urn:microsoft.com/office/officeart/2005/8/layout/list1"/>
    <dgm:cxn modelId="{5F8CE0B7-D079-473A-8FBF-ADE63E3D8AA5}" type="presParOf" srcId="{8BFDF9B9-FD86-4D53-82E2-7000BCED5A2A}" destId="{6144EF34-4C63-40AD-AD36-BE2049AC2CAB}" srcOrd="10" destOrd="0" presId="urn:microsoft.com/office/officeart/2005/8/layout/list1"/>
    <dgm:cxn modelId="{B7367F0B-D979-46C8-B83A-8EE85E948A19}" type="presParOf" srcId="{8BFDF9B9-FD86-4D53-82E2-7000BCED5A2A}" destId="{0CEF48CB-ECA7-4E66-8222-01802CF255CB}" srcOrd="11" destOrd="0" presId="urn:microsoft.com/office/officeart/2005/8/layout/list1"/>
    <dgm:cxn modelId="{468558EC-BF0F-4224-8A6C-D544C02A777C}" type="presParOf" srcId="{8BFDF9B9-FD86-4D53-82E2-7000BCED5A2A}" destId="{DAA2A8F5-3F8E-49CD-810F-44F4C676B878}" srcOrd="12" destOrd="0" presId="urn:microsoft.com/office/officeart/2005/8/layout/list1"/>
    <dgm:cxn modelId="{33C829DE-6C5B-46AB-996F-13A42EB90184}" type="presParOf" srcId="{DAA2A8F5-3F8E-49CD-810F-44F4C676B878}" destId="{E076DCA7-21E0-4F60-9147-3395EEF6A34A}" srcOrd="0" destOrd="0" presId="urn:microsoft.com/office/officeart/2005/8/layout/list1"/>
    <dgm:cxn modelId="{5C74A897-8A7C-42E7-A8F6-0C5D9E2229BD}" type="presParOf" srcId="{DAA2A8F5-3F8E-49CD-810F-44F4C676B878}" destId="{6EF3148E-8567-4A95-B45D-960C8191AFB7}" srcOrd="1" destOrd="0" presId="urn:microsoft.com/office/officeart/2005/8/layout/list1"/>
    <dgm:cxn modelId="{1EFF66E4-3AF1-4023-BDDA-CE5C67BDAC1B}" type="presParOf" srcId="{8BFDF9B9-FD86-4D53-82E2-7000BCED5A2A}" destId="{968D4DF9-A4BD-4E9A-A94C-42D4A4BFB356}" srcOrd="13" destOrd="0" presId="urn:microsoft.com/office/officeart/2005/8/layout/list1"/>
    <dgm:cxn modelId="{087ACD64-3649-4260-BE4B-76F03975B42C}" type="presParOf" srcId="{8BFDF9B9-FD86-4D53-82E2-7000BCED5A2A}" destId="{CABF4E85-C9EA-4BC1-8839-62A3D2DBCA4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91BC433-BFD9-4930-BE8A-E61A732943A6}" type="doc">
      <dgm:prSet loTypeId="urn:microsoft.com/office/officeart/2005/8/layout/architecture" loCatId="list" qsTypeId="urn:microsoft.com/office/officeart/2005/8/quickstyle/3d2" qsCatId="3D" csTypeId="urn:microsoft.com/office/officeart/2005/8/colors/accent3_5" csCatId="accent3" phldr="1"/>
      <dgm:spPr/>
      <dgm:t>
        <a:bodyPr/>
        <a:lstStyle/>
        <a:p>
          <a:endParaRPr lang="en-US"/>
        </a:p>
      </dgm:t>
    </dgm:pt>
    <dgm:pt modelId="{1BD6EA73-AA42-4095-9267-C723E812C97E}">
      <dgm:prSet phldrT="[Text]" phldr="0" custT="1"/>
      <dgm:spPr>
        <a:solidFill>
          <a:srgbClr val="005037"/>
        </a:solidFill>
        <a:ln>
          <a:solidFill>
            <a:srgbClr val="005037"/>
          </a:solidFill>
        </a:ln>
        <a:scene3d>
          <a:camera prst="orthographicFront"/>
          <a:lightRig rig="threePt" dir="t">
            <a:rot lat="0" lon="0" rev="7500000"/>
          </a:lightRig>
        </a:scene3d>
      </dgm:spPr>
      <dgm:t>
        <a:bodyPr/>
        <a:lstStyle/>
        <a:p>
          <a:r>
            <a:rPr lang="en-US" sz="1600" i="1" dirty="0">
              <a:ln>
                <a:noFill/>
              </a:ln>
              <a:solidFill>
                <a:schemeClr val="bg1"/>
              </a:solidFill>
              <a:latin typeface="+mn-lt"/>
            </a:rPr>
            <a:t>Telehealth platforms are designed to maximize consumer engagement with a marketing message, which differs from the aim of providing clinically accurate information to patients.</a:t>
          </a:r>
        </a:p>
      </dgm:t>
    </dgm:pt>
    <dgm:pt modelId="{EA2AF684-FACD-4CEA-A41C-B47629B89EAE}" type="parTrans" cxnId="{236AAB3C-F77B-4871-B91F-78B30362BEB6}">
      <dgm:prSet/>
      <dgm:spPr/>
      <dgm:t>
        <a:bodyPr/>
        <a:lstStyle/>
        <a:p>
          <a:endParaRPr lang="en-US"/>
        </a:p>
      </dgm:t>
    </dgm:pt>
    <dgm:pt modelId="{67398D0B-DDBF-4D45-870C-6FE232732047}" type="sibTrans" cxnId="{236AAB3C-F77B-4871-B91F-78B30362BEB6}">
      <dgm:prSet/>
      <dgm:spPr/>
      <dgm:t>
        <a:bodyPr/>
        <a:lstStyle/>
        <a:p>
          <a:endParaRPr lang="en-US"/>
        </a:p>
      </dgm:t>
    </dgm:pt>
    <dgm:pt modelId="{7518505B-942F-4ED4-8576-67EE0E4C3C40}">
      <dgm:prSet phldrT="[Text]" phldr="0"/>
      <dgm:spPr>
        <a:solidFill>
          <a:srgbClr val="005037"/>
        </a:solidFill>
        <a:ln>
          <a:solidFill>
            <a:srgbClr val="005037"/>
          </a:solidFill>
        </a:ln>
        <a:scene3d>
          <a:camera prst="orthographicFront"/>
          <a:lightRig rig="threePt" dir="t">
            <a:rot lat="0" lon="0" rev="7500000"/>
          </a:lightRig>
        </a:scene3d>
      </dgm:spPr>
      <dgm:t>
        <a:bodyPr/>
        <a:lstStyle/>
        <a:p>
          <a:r>
            <a:rPr lang="en-US" dirty="0">
              <a:ln>
                <a:noFill/>
              </a:ln>
              <a:solidFill>
                <a:schemeClr val="bg1"/>
              </a:solidFill>
              <a:latin typeface="+mn-lt"/>
            </a:rPr>
            <a:t>How it works</a:t>
          </a:r>
        </a:p>
      </dgm:t>
    </dgm:pt>
    <dgm:pt modelId="{68E103E4-95FD-44E7-BDF0-BED422D139EC}" type="parTrans" cxnId="{C748725E-AA43-4C1A-9315-0F1C19E5D28A}">
      <dgm:prSet/>
      <dgm:spPr/>
      <dgm:t>
        <a:bodyPr/>
        <a:lstStyle/>
        <a:p>
          <a:endParaRPr lang="en-US"/>
        </a:p>
      </dgm:t>
    </dgm:pt>
    <dgm:pt modelId="{92D70F06-FF03-4B8C-8B3E-21FB4267F4FE}" type="sibTrans" cxnId="{C748725E-AA43-4C1A-9315-0F1C19E5D28A}">
      <dgm:prSet/>
      <dgm:spPr/>
      <dgm:t>
        <a:bodyPr/>
        <a:lstStyle/>
        <a:p>
          <a:endParaRPr lang="en-US"/>
        </a:p>
      </dgm:t>
    </dgm:pt>
    <dgm:pt modelId="{D7E07306-C15A-45B0-9691-171D134AE59C}">
      <dgm:prSet/>
      <dgm:spPr>
        <a:solidFill>
          <a:srgbClr val="005037"/>
        </a:solidFill>
        <a:ln>
          <a:solidFill>
            <a:srgbClr val="005037"/>
          </a:solidFill>
        </a:ln>
        <a:scene3d>
          <a:camera prst="orthographicFront"/>
          <a:lightRig rig="threePt" dir="t">
            <a:rot lat="0" lon="0" rev="7500000"/>
          </a:lightRig>
        </a:scene3d>
      </dgm:spPr>
      <dgm:t>
        <a:bodyPr/>
        <a:lstStyle/>
        <a:p>
          <a:r>
            <a:rPr lang="en-US" dirty="0">
              <a:ln>
                <a:noFill/>
              </a:ln>
              <a:solidFill>
                <a:schemeClr val="bg1"/>
              </a:solidFill>
              <a:latin typeface="+mn-lt"/>
            </a:rPr>
            <a:t>Financial incentives</a:t>
          </a:r>
        </a:p>
      </dgm:t>
    </dgm:pt>
    <dgm:pt modelId="{75669EF6-058D-499C-83C6-C06D6E741583}" type="parTrans" cxnId="{A53EC6A0-4897-42A1-B609-886C32809124}">
      <dgm:prSet/>
      <dgm:spPr/>
      <dgm:t>
        <a:bodyPr/>
        <a:lstStyle/>
        <a:p>
          <a:endParaRPr lang="en-US"/>
        </a:p>
      </dgm:t>
    </dgm:pt>
    <dgm:pt modelId="{F6E07AD1-5C4F-453B-8DD4-4614D22D18D1}" type="sibTrans" cxnId="{A53EC6A0-4897-42A1-B609-886C32809124}">
      <dgm:prSet/>
      <dgm:spPr/>
      <dgm:t>
        <a:bodyPr/>
        <a:lstStyle/>
        <a:p>
          <a:endParaRPr lang="en-US"/>
        </a:p>
      </dgm:t>
    </dgm:pt>
    <dgm:pt modelId="{F646A9ED-03AC-4A31-A8D0-DDAE2A86A746}">
      <dgm:prSet/>
      <dgm:spPr>
        <a:solidFill>
          <a:srgbClr val="005037"/>
        </a:solidFill>
        <a:ln>
          <a:solidFill>
            <a:srgbClr val="005037"/>
          </a:solidFill>
        </a:ln>
        <a:scene3d>
          <a:camera prst="orthographicFront"/>
          <a:lightRig rig="threePt" dir="t">
            <a:rot lat="0" lon="0" rev="7500000"/>
          </a:lightRig>
        </a:scene3d>
      </dgm:spPr>
      <dgm:t>
        <a:bodyPr/>
        <a:lstStyle/>
        <a:p>
          <a:r>
            <a:rPr lang="en-US" dirty="0">
              <a:ln>
                <a:noFill/>
              </a:ln>
              <a:solidFill>
                <a:schemeClr val="bg1"/>
              </a:solidFill>
              <a:latin typeface="+mn-lt"/>
            </a:rPr>
            <a:t>Theoretical benefits</a:t>
          </a:r>
        </a:p>
      </dgm:t>
    </dgm:pt>
    <dgm:pt modelId="{66F05A72-4E49-4E6C-B718-F9D56FB35920}" type="parTrans" cxnId="{091D9273-9386-4791-9A73-90F921A34318}">
      <dgm:prSet/>
      <dgm:spPr/>
      <dgm:t>
        <a:bodyPr/>
        <a:lstStyle/>
        <a:p>
          <a:endParaRPr lang="en-US"/>
        </a:p>
      </dgm:t>
    </dgm:pt>
    <dgm:pt modelId="{211DA177-1B0C-4A54-9275-7AD6F51BBB68}" type="sibTrans" cxnId="{091D9273-9386-4791-9A73-90F921A34318}">
      <dgm:prSet/>
      <dgm:spPr/>
      <dgm:t>
        <a:bodyPr/>
        <a:lstStyle/>
        <a:p>
          <a:endParaRPr lang="en-US"/>
        </a:p>
      </dgm:t>
    </dgm:pt>
    <dgm:pt modelId="{BF91CFC7-6C9F-4E12-8394-901AADB506BC}">
      <dgm:prSet phldrT="[Text]" phldr="0"/>
      <dgm:spPr>
        <a:solidFill>
          <a:srgbClr val="005037"/>
        </a:solidFill>
        <a:ln>
          <a:solidFill>
            <a:srgbClr val="005037"/>
          </a:solidFill>
        </a:ln>
        <a:scene3d>
          <a:camera prst="orthographicFront"/>
          <a:lightRig rig="threePt" dir="t">
            <a:rot lat="0" lon="0" rev="7500000"/>
          </a:lightRig>
        </a:scene3d>
      </dgm:spPr>
      <dgm:t>
        <a:bodyPr/>
        <a:lstStyle/>
        <a:p>
          <a:pPr>
            <a:buFont typeface="+mj-lt"/>
            <a:buAutoNum type="arabicPeriod"/>
          </a:pPr>
          <a:r>
            <a:rPr lang="en-US" dirty="0">
              <a:ln>
                <a:noFill/>
              </a:ln>
              <a:solidFill>
                <a:schemeClr val="bg1"/>
              </a:solidFill>
              <a:latin typeface="+mn-lt"/>
            </a:rPr>
            <a:t>Stimulants</a:t>
          </a:r>
        </a:p>
        <a:p>
          <a:pPr>
            <a:buFont typeface="Wingdings" panose="05000000000000000000" pitchFamily="2" charset="2"/>
            <a:buChar char="q"/>
          </a:pPr>
          <a:endParaRPr lang="en-US" dirty="0">
            <a:ln>
              <a:noFill/>
            </a:ln>
            <a:solidFill>
              <a:schemeClr val="bg1"/>
            </a:solidFill>
            <a:latin typeface="+mn-lt"/>
          </a:endParaRPr>
        </a:p>
        <a:p>
          <a:pPr>
            <a:buFont typeface="Wingdings" panose="05000000000000000000" pitchFamily="2" charset="2"/>
            <a:buChar char="q"/>
          </a:pPr>
          <a:r>
            <a:rPr lang="en-US" dirty="0">
              <a:ln>
                <a:noFill/>
              </a:ln>
              <a:solidFill>
                <a:schemeClr val="bg1"/>
              </a:solidFill>
              <a:latin typeface="+mn-lt"/>
            </a:rPr>
            <a:t>Ketamine</a:t>
          </a:r>
        </a:p>
      </dgm:t>
    </dgm:pt>
    <dgm:pt modelId="{23F5A2FF-D477-450F-83EE-DBA703F8CA87}" type="parTrans" cxnId="{4782EF79-A74A-4FD8-893A-502DF7741591}">
      <dgm:prSet/>
      <dgm:spPr/>
      <dgm:t>
        <a:bodyPr/>
        <a:lstStyle/>
        <a:p>
          <a:endParaRPr lang="en-US"/>
        </a:p>
      </dgm:t>
    </dgm:pt>
    <dgm:pt modelId="{E7EE7B36-557C-4398-BC0F-3CB1FBF65ABB}" type="sibTrans" cxnId="{4782EF79-A74A-4FD8-893A-502DF7741591}">
      <dgm:prSet/>
      <dgm:spPr/>
      <dgm:t>
        <a:bodyPr/>
        <a:lstStyle/>
        <a:p>
          <a:endParaRPr lang="en-US"/>
        </a:p>
      </dgm:t>
    </dgm:pt>
    <dgm:pt modelId="{758AE738-69CB-4EAD-A682-B1C601447B7E}" type="pres">
      <dgm:prSet presAssocID="{691BC433-BFD9-4930-BE8A-E61A732943A6}" presName="Name0" presStyleCnt="0">
        <dgm:presLayoutVars>
          <dgm:chPref val="1"/>
          <dgm:dir/>
          <dgm:animOne val="branch"/>
          <dgm:animLvl val="lvl"/>
          <dgm:resizeHandles/>
        </dgm:presLayoutVars>
      </dgm:prSet>
      <dgm:spPr/>
    </dgm:pt>
    <dgm:pt modelId="{29253EC9-4A74-48CB-8114-D446CDD681E2}" type="pres">
      <dgm:prSet presAssocID="{1BD6EA73-AA42-4095-9267-C723E812C97E}" presName="vertOne" presStyleCnt="0"/>
      <dgm:spPr/>
    </dgm:pt>
    <dgm:pt modelId="{625EBC8F-E411-4CDB-AAA4-3359ED838B59}" type="pres">
      <dgm:prSet presAssocID="{1BD6EA73-AA42-4095-9267-C723E812C97E}" presName="txOne" presStyleLbl="node0" presStyleIdx="0" presStyleCnt="1">
        <dgm:presLayoutVars>
          <dgm:chPref val="3"/>
        </dgm:presLayoutVars>
      </dgm:prSet>
      <dgm:spPr/>
    </dgm:pt>
    <dgm:pt modelId="{80992D6E-0556-4661-9438-FA401670C449}" type="pres">
      <dgm:prSet presAssocID="{1BD6EA73-AA42-4095-9267-C723E812C97E}" presName="parTransOne" presStyleCnt="0"/>
      <dgm:spPr/>
    </dgm:pt>
    <dgm:pt modelId="{7849AA30-4AD8-47B0-8C3F-CD390A316797}" type="pres">
      <dgm:prSet presAssocID="{1BD6EA73-AA42-4095-9267-C723E812C97E}" presName="horzOne" presStyleCnt="0"/>
      <dgm:spPr/>
    </dgm:pt>
    <dgm:pt modelId="{1E23A8FC-2046-4C0D-A54E-4C330099CF9E}" type="pres">
      <dgm:prSet presAssocID="{7518505B-942F-4ED4-8576-67EE0E4C3C40}" presName="vertTwo" presStyleCnt="0"/>
      <dgm:spPr/>
    </dgm:pt>
    <dgm:pt modelId="{E68B7C12-372C-4C28-9D21-DD6B7A361B9E}" type="pres">
      <dgm:prSet presAssocID="{7518505B-942F-4ED4-8576-67EE0E4C3C40}" presName="txTwo" presStyleLbl="node2" presStyleIdx="0" presStyleCnt="4">
        <dgm:presLayoutVars>
          <dgm:chPref val="3"/>
        </dgm:presLayoutVars>
      </dgm:prSet>
      <dgm:spPr/>
    </dgm:pt>
    <dgm:pt modelId="{BBE5A6D6-9BB6-4AAB-A6BC-103596A44496}" type="pres">
      <dgm:prSet presAssocID="{7518505B-942F-4ED4-8576-67EE0E4C3C40}" presName="horzTwo" presStyleCnt="0"/>
      <dgm:spPr/>
    </dgm:pt>
    <dgm:pt modelId="{0602F944-BBC0-4A55-87D2-43940DF20824}" type="pres">
      <dgm:prSet presAssocID="{92D70F06-FF03-4B8C-8B3E-21FB4267F4FE}" presName="sibSpaceTwo" presStyleCnt="0"/>
      <dgm:spPr/>
    </dgm:pt>
    <dgm:pt modelId="{7AB9E2BD-1E15-4611-A044-A9F7D099D9C2}" type="pres">
      <dgm:prSet presAssocID="{BF91CFC7-6C9F-4E12-8394-901AADB506BC}" presName="vertTwo" presStyleCnt="0"/>
      <dgm:spPr/>
    </dgm:pt>
    <dgm:pt modelId="{D3EC5320-DCB0-4F80-81C8-D549B9936F45}" type="pres">
      <dgm:prSet presAssocID="{BF91CFC7-6C9F-4E12-8394-901AADB506BC}" presName="txTwo" presStyleLbl="node2" presStyleIdx="1" presStyleCnt="4">
        <dgm:presLayoutVars>
          <dgm:chPref val="3"/>
        </dgm:presLayoutVars>
      </dgm:prSet>
      <dgm:spPr/>
    </dgm:pt>
    <dgm:pt modelId="{ECCA4C5A-9C9D-43B4-B645-6F858C2C3C6B}" type="pres">
      <dgm:prSet presAssocID="{BF91CFC7-6C9F-4E12-8394-901AADB506BC}" presName="horzTwo" presStyleCnt="0"/>
      <dgm:spPr/>
    </dgm:pt>
    <dgm:pt modelId="{1FF59B38-4226-46E9-8697-BC7CD1E330C6}" type="pres">
      <dgm:prSet presAssocID="{E7EE7B36-557C-4398-BC0F-3CB1FBF65ABB}" presName="sibSpaceTwo" presStyleCnt="0"/>
      <dgm:spPr/>
    </dgm:pt>
    <dgm:pt modelId="{E5B2361C-2457-441D-AAF2-F80E4E2E0B23}" type="pres">
      <dgm:prSet presAssocID="{F646A9ED-03AC-4A31-A8D0-DDAE2A86A746}" presName="vertTwo" presStyleCnt="0"/>
      <dgm:spPr/>
    </dgm:pt>
    <dgm:pt modelId="{DAF68ECC-0F10-4F7E-9F77-2D7D3565C24F}" type="pres">
      <dgm:prSet presAssocID="{F646A9ED-03AC-4A31-A8D0-DDAE2A86A746}" presName="txTwo" presStyleLbl="node2" presStyleIdx="2" presStyleCnt="4">
        <dgm:presLayoutVars>
          <dgm:chPref val="3"/>
        </dgm:presLayoutVars>
      </dgm:prSet>
      <dgm:spPr/>
    </dgm:pt>
    <dgm:pt modelId="{0A92A4A4-74F6-4FE0-8926-55DFA29858A8}" type="pres">
      <dgm:prSet presAssocID="{F646A9ED-03AC-4A31-A8D0-DDAE2A86A746}" presName="horzTwo" presStyleCnt="0"/>
      <dgm:spPr/>
    </dgm:pt>
    <dgm:pt modelId="{3D13140C-71DB-4830-80A3-384CADA679C4}" type="pres">
      <dgm:prSet presAssocID="{211DA177-1B0C-4A54-9275-7AD6F51BBB68}" presName="sibSpaceTwo" presStyleCnt="0"/>
      <dgm:spPr/>
    </dgm:pt>
    <dgm:pt modelId="{0506D80E-3913-4A51-8942-32EDBC7D9FA3}" type="pres">
      <dgm:prSet presAssocID="{D7E07306-C15A-45B0-9691-171D134AE59C}" presName="vertTwo" presStyleCnt="0"/>
      <dgm:spPr/>
    </dgm:pt>
    <dgm:pt modelId="{235A3EB9-ECE8-40EF-8EBE-38CFBBABAA8F}" type="pres">
      <dgm:prSet presAssocID="{D7E07306-C15A-45B0-9691-171D134AE59C}" presName="txTwo" presStyleLbl="node2" presStyleIdx="3" presStyleCnt="4">
        <dgm:presLayoutVars>
          <dgm:chPref val="3"/>
        </dgm:presLayoutVars>
      </dgm:prSet>
      <dgm:spPr/>
    </dgm:pt>
    <dgm:pt modelId="{3B245E26-B765-4C4C-9635-4F61BF0ECEDA}" type="pres">
      <dgm:prSet presAssocID="{D7E07306-C15A-45B0-9691-171D134AE59C}" presName="horzTwo" presStyleCnt="0"/>
      <dgm:spPr/>
    </dgm:pt>
  </dgm:ptLst>
  <dgm:cxnLst>
    <dgm:cxn modelId="{236AAB3C-F77B-4871-B91F-78B30362BEB6}" srcId="{691BC433-BFD9-4930-BE8A-E61A732943A6}" destId="{1BD6EA73-AA42-4095-9267-C723E812C97E}" srcOrd="0" destOrd="0" parTransId="{EA2AF684-FACD-4CEA-A41C-B47629B89EAE}" sibTransId="{67398D0B-DDBF-4D45-870C-6FE232732047}"/>
    <dgm:cxn modelId="{C748725E-AA43-4C1A-9315-0F1C19E5D28A}" srcId="{1BD6EA73-AA42-4095-9267-C723E812C97E}" destId="{7518505B-942F-4ED4-8576-67EE0E4C3C40}" srcOrd="0" destOrd="0" parTransId="{68E103E4-95FD-44E7-BDF0-BED422D139EC}" sibTransId="{92D70F06-FF03-4B8C-8B3E-21FB4267F4FE}"/>
    <dgm:cxn modelId="{D4F71751-0DCF-426E-9EDE-B3E8A8414040}" type="presOf" srcId="{691BC433-BFD9-4930-BE8A-E61A732943A6}" destId="{758AE738-69CB-4EAD-A682-B1C601447B7E}" srcOrd="0" destOrd="0" presId="urn:microsoft.com/office/officeart/2005/8/layout/architecture"/>
    <dgm:cxn modelId="{091D9273-9386-4791-9A73-90F921A34318}" srcId="{1BD6EA73-AA42-4095-9267-C723E812C97E}" destId="{F646A9ED-03AC-4A31-A8D0-DDAE2A86A746}" srcOrd="2" destOrd="0" parTransId="{66F05A72-4E49-4E6C-B718-F9D56FB35920}" sibTransId="{211DA177-1B0C-4A54-9275-7AD6F51BBB68}"/>
    <dgm:cxn modelId="{4782EF79-A74A-4FD8-893A-502DF7741591}" srcId="{1BD6EA73-AA42-4095-9267-C723E812C97E}" destId="{BF91CFC7-6C9F-4E12-8394-901AADB506BC}" srcOrd="1" destOrd="0" parTransId="{23F5A2FF-D477-450F-83EE-DBA703F8CA87}" sibTransId="{E7EE7B36-557C-4398-BC0F-3CB1FBF65ABB}"/>
    <dgm:cxn modelId="{5A1A8B7A-4440-43B9-837A-AD4759074E07}" type="presOf" srcId="{D7E07306-C15A-45B0-9691-171D134AE59C}" destId="{235A3EB9-ECE8-40EF-8EBE-38CFBBABAA8F}" srcOrd="0" destOrd="0" presId="urn:microsoft.com/office/officeart/2005/8/layout/architecture"/>
    <dgm:cxn modelId="{5ABED17A-5968-440A-AEB9-4D0BE2BBE35B}" type="presOf" srcId="{F646A9ED-03AC-4A31-A8D0-DDAE2A86A746}" destId="{DAF68ECC-0F10-4F7E-9F77-2D7D3565C24F}" srcOrd="0" destOrd="0" presId="urn:microsoft.com/office/officeart/2005/8/layout/architecture"/>
    <dgm:cxn modelId="{A53EC6A0-4897-42A1-B609-886C32809124}" srcId="{1BD6EA73-AA42-4095-9267-C723E812C97E}" destId="{D7E07306-C15A-45B0-9691-171D134AE59C}" srcOrd="3" destOrd="0" parTransId="{75669EF6-058D-499C-83C6-C06D6E741583}" sibTransId="{F6E07AD1-5C4F-453B-8DD4-4614D22D18D1}"/>
    <dgm:cxn modelId="{5A14BFAF-5C0A-4AA4-A801-A201C36F1B1D}" type="presOf" srcId="{1BD6EA73-AA42-4095-9267-C723E812C97E}" destId="{625EBC8F-E411-4CDB-AAA4-3359ED838B59}" srcOrd="0" destOrd="0" presId="urn:microsoft.com/office/officeart/2005/8/layout/architecture"/>
    <dgm:cxn modelId="{12A487B2-B434-4776-8517-69DC752AF92D}" type="presOf" srcId="{BF91CFC7-6C9F-4E12-8394-901AADB506BC}" destId="{D3EC5320-DCB0-4F80-81C8-D549B9936F45}" srcOrd="0" destOrd="0" presId="urn:microsoft.com/office/officeart/2005/8/layout/architecture"/>
    <dgm:cxn modelId="{759BDDC5-47F7-4DF3-B3B1-DB23F68D1E4C}" type="presOf" srcId="{7518505B-942F-4ED4-8576-67EE0E4C3C40}" destId="{E68B7C12-372C-4C28-9D21-DD6B7A361B9E}" srcOrd="0" destOrd="0" presId="urn:microsoft.com/office/officeart/2005/8/layout/architecture"/>
    <dgm:cxn modelId="{CF35D365-9BEC-4A99-9905-AAE47116F5C7}" type="presParOf" srcId="{758AE738-69CB-4EAD-A682-B1C601447B7E}" destId="{29253EC9-4A74-48CB-8114-D446CDD681E2}" srcOrd="0" destOrd="0" presId="urn:microsoft.com/office/officeart/2005/8/layout/architecture"/>
    <dgm:cxn modelId="{A3D90E9E-DEBB-4141-AC67-2B6077D92A08}" type="presParOf" srcId="{29253EC9-4A74-48CB-8114-D446CDD681E2}" destId="{625EBC8F-E411-4CDB-AAA4-3359ED838B59}" srcOrd="0" destOrd="0" presId="urn:microsoft.com/office/officeart/2005/8/layout/architecture"/>
    <dgm:cxn modelId="{B340D399-22F0-440A-950E-00FF35C7BBAB}" type="presParOf" srcId="{29253EC9-4A74-48CB-8114-D446CDD681E2}" destId="{80992D6E-0556-4661-9438-FA401670C449}" srcOrd="1" destOrd="0" presId="urn:microsoft.com/office/officeart/2005/8/layout/architecture"/>
    <dgm:cxn modelId="{C9B9B037-EC75-4D4C-9D52-6880A6FC3479}" type="presParOf" srcId="{29253EC9-4A74-48CB-8114-D446CDD681E2}" destId="{7849AA30-4AD8-47B0-8C3F-CD390A316797}" srcOrd="2" destOrd="0" presId="urn:microsoft.com/office/officeart/2005/8/layout/architecture"/>
    <dgm:cxn modelId="{8901F9EF-E1C7-418D-B2B9-F738C1CF3440}" type="presParOf" srcId="{7849AA30-4AD8-47B0-8C3F-CD390A316797}" destId="{1E23A8FC-2046-4C0D-A54E-4C330099CF9E}" srcOrd="0" destOrd="0" presId="urn:microsoft.com/office/officeart/2005/8/layout/architecture"/>
    <dgm:cxn modelId="{456C15F6-6A90-4505-A8E7-7CEAC1A681E2}" type="presParOf" srcId="{1E23A8FC-2046-4C0D-A54E-4C330099CF9E}" destId="{E68B7C12-372C-4C28-9D21-DD6B7A361B9E}" srcOrd="0" destOrd="0" presId="urn:microsoft.com/office/officeart/2005/8/layout/architecture"/>
    <dgm:cxn modelId="{036C2085-D800-4E8B-B79A-27BD9E809C91}" type="presParOf" srcId="{1E23A8FC-2046-4C0D-A54E-4C330099CF9E}" destId="{BBE5A6D6-9BB6-4AAB-A6BC-103596A44496}" srcOrd="1" destOrd="0" presId="urn:microsoft.com/office/officeart/2005/8/layout/architecture"/>
    <dgm:cxn modelId="{37418C96-249F-4BDB-942B-A300FBFD9AE3}" type="presParOf" srcId="{7849AA30-4AD8-47B0-8C3F-CD390A316797}" destId="{0602F944-BBC0-4A55-87D2-43940DF20824}" srcOrd="1" destOrd="0" presId="urn:microsoft.com/office/officeart/2005/8/layout/architecture"/>
    <dgm:cxn modelId="{90E1AAB7-C28A-4348-AE0E-ECADCFD68284}" type="presParOf" srcId="{7849AA30-4AD8-47B0-8C3F-CD390A316797}" destId="{7AB9E2BD-1E15-4611-A044-A9F7D099D9C2}" srcOrd="2" destOrd="0" presId="urn:microsoft.com/office/officeart/2005/8/layout/architecture"/>
    <dgm:cxn modelId="{A2ED11E6-4296-49A2-8145-BD87B5CE1A08}" type="presParOf" srcId="{7AB9E2BD-1E15-4611-A044-A9F7D099D9C2}" destId="{D3EC5320-DCB0-4F80-81C8-D549B9936F45}" srcOrd="0" destOrd="0" presId="urn:microsoft.com/office/officeart/2005/8/layout/architecture"/>
    <dgm:cxn modelId="{13B9F2C1-9ED7-40A7-9771-DF037076CDBD}" type="presParOf" srcId="{7AB9E2BD-1E15-4611-A044-A9F7D099D9C2}" destId="{ECCA4C5A-9C9D-43B4-B645-6F858C2C3C6B}" srcOrd="1" destOrd="0" presId="urn:microsoft.com/office/officeart/2005/8/layout/architecture"/>
    <dgm:cxn modelId="{594BD1BF-343A-4DF5-8B95-9C84ADA37E6B}" type="presParOf" srcId="{7849AA30-4AD8-47B0-8C3F-CD390A316797}" destId="{1FF59B38-4226-46E9-8697-BC7CD1E330C6}" srcOrd="3" destOrd="0" presId="urn:microsoft.com/office/officeart/2005/8/layout/architecture"/>
    <dgm:cxn modelId="{1CCF4B39-7AFD-4853-BAE7-75BE8798510E}" type="presParOf" srcId="{7849AA30-4AD8-47B0-8C3F-CD390A316797}" destId="{E5B2361C-2457-441D-AAF2-F80E4E2E0B23}" srcOrd="4" destOrd="0" presId="urn:microsoft.com/office/officeart/2005/8/layout/architecture"/>
    <dgm:cxn modelId="{0AA7C584-1D58-4D9B-842B-95B44D0275E6}" type="presParOf" srcId="{E5B2361C-2457-441D-AAF2-F80E4E2E0B23}" destId="{DAF68ECC-0F10-4F7E-9F77-2D7D3565C24F}" srcOrd="0" destOrd="0" presId="urn:microsoft.com/office/officeart/2005/8/layout/architecture"/>
    <dgm:cxn modelId="{0D3ED1E0-21DB-4E04-B5B2-7358D64B145C}" type="presParOf" srcId="{E5B2361C-2457-441D-AAF2-F80E4E2E0B23}" destId="{0A92A4A4-74F6-4FE0-8926-55DFA29858A8}" srcOrd="1" destOrd="0" presId="urn:microsoft.com/office/officeart/2005/8/layout/architecture"/>
    <dgm:cxn modelId="{8E1D569B-E7D7-4B8C-88A1-D951B7A9B43F}" type="presParOf" srcId="{7849AA30-4AD8-47B0-8C3F-CD390A316797}" destId="{3D13140C-71DB-4830-80A3-384CADA679C4}" srcOrd="5" destOrd="0" presId="urn:microsoft.com/office/officeart/2005/8/layout/architecture"/>
    <dgm:cxn modelId="{D7AB0276-0920-4F22-8143-6AE7D4E699D3}" type="presParOf" srcId="{7849AA30-4AD8-47B0-8C3F-CD390A316797}" destId="{0506D80E-3913-4A51-8942-32EDBC7D9FA3}" srcOrd="6" destOrd="0" presId="urn:microsoft.com/office/officeart/2005/8/layout/architecture"/>
    <dgm:cxn modelId="{45E04916-420B-4404-9392-D3D90128A75A}" type="presParOf" srcId="{0506D80E-3913-4A51-8942-32EDBC7D9FA3}" destId="{235A3EB9-ECE8-40EF-8EBE-38CFBBABAA8F}" srcOrd="0" destOrd="0" presId="urn:microsoft.com/office/officeart/2005/8/layout/architecture"/>
    <dgm:cxn modelId="{6C813048-97BF-4B09-A0B0-3C34634F560C}" type="presParOf" srcId="{0506D80E-3913-4A51-8942-32EDBC7D9FA3}" destId="{3B245E26-B765-4C4C-9635-4F61BF0ECEDA}"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B9A37A9-8EA5-44D0-8E09-0A0447D768C7}" type="doc">
      <dgm:prSet loTypeId="urn:microsoft.com/office/officeart/2005/8/layout/hChevron3" loCatId="process" qsTypeId="urn:microsoft.com/office/officeart/2005/8/quickstyle/simple3" qsCatId="simple" csTypeId="urn:microsoft.com/office/officeart/2005/8/colors/accent6_1" csCatId="accent6" phldr="1"/>
      <dgm:spPr/>
      <dgm:t>
        <a:bodyPr/>
        <a:lstStyle/>
        <a:p>
          <a:endParaRPr lang="en-US"/>
        </a:p>
      </dgm:t>
    </dgm:pt>
    <dgm:pt modelId="{501178B9-CC3D-4961-A046-22A1B0B217DF}">
      <dgm:prSet phldrT="[Text]" phldr="0"/>
      <dgm:spPr>
        <a:solidFill>
          <a:srgbClr val="D9E5D9"/>
        </a:solidFill>
      </dgm:spPr>
      <dgm:t>
        <a:bodyPr/>
        <a:lstStyle/>
        <a:p>
          <a:r>
            <a:rPr lang="en-US" dirty="0">
              <a:latin typeface="+mn-lt"/>
            </a:rPr>
            <a:t>4 temporary rules</a:t>
          </a:r>
        </a:p>
      </dgm:t>
    </dgm:pt>
    <dgm:pt modelId="{46A39240-E32D-4C9A-BEB0-A2D6289206BD}" type="parTrans" cxnId="{B2FC7951-56CF-4051-8017-60E210680A18}">
      <dgm:prSet/>
      <dgm:spPr/>
      <dgm:t>
        <a:bodyPr/>
        <a:lstStyle/>
        <a:p>
          <a:endParaRPr lang="en-US"/>
        </a:p>
      </dgm:t>
    </dgm:pt>
    <dgm:pt modelId="{E0670932-A6C5-4B49-B0B4-6DCC1817AA04}" type="sibTrans" cxnId="{B2FC7951-56CF-4051-8017-60E210680A18}">
      <dgm:prSet/>
      <dgm:spPr/>
      <dgm:t>
        <a:bodyPr/>
        <a:lstStyle/>
        <a:p>
          <a:endParaRPr lang="en-US"/>
        </a:p>
      </dgm:t>
    </dgm:pt>
    <dgm:pt modelId="{6CF51AD6-A6B6-4524-B6F1-DCA432402C58}">
      <dgm:prSet phldrT="[Text]"/>
      <dgm:spPr>
        <a:solidFill>
          <a:srgbClr val="D9E5D9"/>
        </a:solidFill>
      </dgm:spPr>
      <dgm:t>
        <a:bodyPr/>
        <a:lstStyle/>
        <a:p>
          <a:pPr>
            <a:buFont typeface="Arial" panose="020B0604020202020204" pitchFamily="34" charset="0"/>
            <a:buChar char="•"/>
          </a:pPr>
          <a:r>
            <a:rPr lang="en-US" dirty="0">
              <a:latin typeface="+mn-lt"/>
            </a:rPr>
            <a:t>2025 Notice of Proposed Rulemaking for Special Registration Process</a:t>
          </a:r>
        </a:p>
      </dgm:t>
    </dgm:pt>
    <dgm:pt modelId="{5E92B8B8-BFC2-4960-AC67-AEC1B707FB17}" type="parTrans" cxnId="{C873E477-9364-436E-A48F-FEA95BFA338C}">
      <dgm:prSet/>
      <dgm:spPr/>
      <dgm:t>
        <a:bodyPr/>
        <a:lstStyle/>
        <a:p>
          <a:endParaRPr lang="en-US"/>
        </a:p>
      </dgm:t>
    </dgm:pt>
    <dgm:pt modelId="{2A8F0660-FC49-4852-AC5A-F1016836CF3B}" type="sibTrans" cxnId="{C873E477-9364-436E-A48F-FEA95BFA338C}">
      <dgm:prSet/>
      <dgm:spPr/>
      <dgm:t>
        <a:bodyPr/>
        <a:lstStyle/>
        <a:p>
          <a:endParaRPr lang="en-US"/>
        </a:p>
      </dgm:t>
    </dgm:pt>
    <dgm:pt modelId="{3DA6DD3B-6027-42A8-AF1F-DB73F62D1F31}">
      <dgm:prSet phldrT="[Text]" phldr="0"/>
      <dgm:spPr>
        <a:solidFill>
          <a:srgbClr val="D9E5D9"/>
        </a:solidFill>
      </dgm:spPr>
      <dgm:t>
        <a:bodyPr/>
        <a:lstStyle/>
        <a:p>
          <a:r>
            <a:rPr lang="en-US" dirty="0">
              <a:latin typeface="+mn-lt"/>
            </a:rPr>
            <a:t>Permanently eliminate the in- person exam requirement</a:t>
          </a:r>
        </a:p>
      </dgm:t>
    </dgm:pt>
    <dgm:pt modelId="{8AD3C4C2-40E9-4ABF-B3BD-BC54C516764D}" type="parTrans" cxnId="{949F747F-4140-4A4E-9498-8CC2C24E4AA7}">
      <dgm:prSet/>
      <dgm:spPr/>
      <dgm:t>
        <a:bodyPr/>
        <a:lstStyle/>
        <a:p>
          <a:endParaRPr lang="en-US"/>
        </a:p>
      </dgm:t>
    </dgm:pt>
    <dgm:pt modelId="{EAEB24F6-C4BD-4464-B936-F2650447E514}" type="sibTrans" cxnId="{949F747F-4140-4A4E-9498-8CC2C24E4AA7}">
      <dgm:prSet/>
      <dgm:spPr/>
      <dgm:t>
        <a:bodyPr/>
        <a:lstStyle/>
        <a:p>
          <a:endParaRPr lang="en-US"/>
        </a:p>
      </dgm:t>
    </dgm:pt>
    <dgm:pt modelId="{27326B41-AB79-4756-8159-A3E753510A6C}" type="pres">
      <dgm:prSet presAssocID="{9B9A37A9-8EA5-44D0-8E09-0A0447D768C7}" presName="Name0" presStyleCnt="0">
        <dgm:presLayoutVars>
          <dgm:dir/>
          <dgm:resizeHandles val="exact"/>
        </dgm:presLayoutVars>
      </dgm:prSet>
      <dgm:spPr/>
    </dgm:pt>
    <dgm:pt modelId="{FFE2342E-42B8-48A8-943A-F27F7D6CE1DF}" type="pres">
      <dgm:prSet presAssocID="{501178B9-CC3D-4961-A046-22A1B0B217DF}" presName="parTxOnly" presStyleLbl="node1" presStyleIdx="0" presStyleCnt="3">
        <dgm:presLayoutVars>
          <dgm:bulletEnabled val="1"/>
        </dgm:presLayoutVars>
      </dgm:prSet>
      <dgm:spPr/>
    </dgm:pt>
    <dgm:pt modelId="{1A031DF9-9F6A-42B0-91D0-FDFDDB6C772A}" type="pres">
      <dgm:prSet presAssocID="{E0670932-A6C5-4B49-B0B4-6DCC1817AA04}" presName="parSpace" presStyleCnt="0"/>
      <dgm:spPr/>
    </dgm:pt>
    <dgm:pt modelId="{9408BDA8-4DF8-4D68-B820-B7C9E595C0AA}" type="pres">
      <dgm:prSet presAssocID="{6CF51AD6-A6B6-4524-B6F1-DCA432402C58}" presName="parTxOnly" presStyleLbl="node1" presStyleIdx="1" presStyleCnt="3">
        <dgm:presLayoutVars>
          <dgm:bulletEnabled val="1"/>
        </dgm:presLayoutVars>
      </dgm:prSet>
      <dgm:spPr/>
    </dgm:pt>
    <dgm:pt modelId="{27213D65-5950-4883-B3D1-F5FAA7712F9F}" type="pres">
      <dgm:prSet presAssocID="{2A8F0660-FC49-4852-AC5A-F1016836CF3B}" presName="parSpace" presStyleCnt="0"/>
      <dgm:spPr/>
    </dgm:pt>
    <dgm:pt modelId="{5ACD5733-BD23-4414-A3BA-6ADBED2122A2}" type="pres">
      <dgm:prSet presAssocID="{3DA6DD3B-6027-42A8-AF1F-DB73F62D1F31}" presName="parTxOnly" presStyleLbl="node1" presStyleIdx="2" presStyleCnt="3">
        <dgm:presLayoutVars>
          <dgm:bulletEnabled val="1"/>
        </dgm:presLayoutVars>
      </dgm:prSet>
      <dgm:spPr/>
    </dgm:pt>
  </dgm:ptLst>
  <dgm:cxnLst>
    <dgm:cxn modelId="{B2FC7951-56CF-4051-8017-60E210680A18}" srcId="{9B9A37A9-8EA5-44D0-8E09-0A0447D768C7}" destId="{501178B9-CC3D-4961-A046-22A1B0B217DF}" srcOrd="0" destOrd="0" parTransId="{46A39240-E32D-4C9A-BEB0-A2D6289206BD}" sibTransId="{E0670932-A6C5-4B49-B0B4-6DCC1817AA04}"/>
    <dgm:cxn modelId="{C873E477-9364-436E-A48F-FEA95BFA338C}" srcId="{9B9A37A9-8EA5-44D0-8E09-0A0447D768C7}" destId="{6CF51AD6-A6B6-4524-B6F1-DCA432402C58}" srcOrd="1" destOrd="0" parTransId="{5E92B8B8-BFC2-4960-AC67-AEC1B707FB17}" sibTransId="{2A8F0660-FC49-4852-AC5A-F1016836CF3B}"/>
    <dgm:cxn modelId="{6F047B7A-E181-438E-86F2-267EF79C3D2C}" type="presOf" srcId="{9B9A37A9-8EA5-44D0-8E09-0A0447D768C7}" destId="{27326B41-AB79-4756-8159-A3E753510A6C}" srcOrd="0" destOrd="0" presId="urn:microsoft.com/office/officeart/2005/8/layout/hChevron3"/>
    <dgm:cxn modelId="{949F747F-4140-4A4E-9498-8CC2C24E4AA7}" srcId="{9B9A37A9-8EA5-44D0-8E09-0A0447D768C7}" destId="{3DA6DD3B-6027-42A8-AF1F-DB73F62D1F31}" srcOrd="2" destOrd="0" parTransId="{8AD3C4C2-40E9-4ABF-B3BD-BC54C516764D}" sibTransId="{EAEB24F6-C4BD-4464-B936-F2650447E514}"/>
    <dgm:cxn modelId="{1C1AA79C-62EA-4EFC-8D4D-2E405516652A}" type="presOf" srcId="{501178B9-CC3D-4961-A046-22A1B0B217DF}" destId="{FFE2342E-42B8-48A8-943A-F27F7D6CE1DF}" srcOrd="0" destOrd="0" presId="urn:microsoft.com/office/officeart/2005/8/layout/hChevron3"/>
    <dgm:cxn modelId="{DF117EAA-000C-44F1-BBA9-0C3411BF20DE}" type="presOf" srcId="{6CF51AD6-A6B6-4524-B6F1-DCA432402C58}" destId="{9408BDA8-4DF8-4D68-B820-B7C9E595C0AA}" srcOrd="0" destOrd="0" presId="urn:microsoft.com/office/officeart/2005/8/layout/hChevron3"/>
    <dgm:cxn modelId="{FECE47DF-C4AF-4C2D-85F2-D7657AB183C2}" type="presOf" srcId="{3DA6DD3B-6027-42A8-AF1F-DB73F62D1F31}" destId="{5ACD5733-BD23-4414-A3BA-6ADBED2122A2}" srcOrd="0" destOrd="0" presId="urn:microsoft.com/office/officeart/2005/8/layout/hChevron3"/>
    <dgm:cxn modelId="{09EB9AB5-50B8-4EE2-9EEB-2E1CEF229570}" type="presParOf" srcId="{27326B41-AB79-4756-8159-A3E753510A6C}" destId="{FFE2342E-42B8-48A8-943A-F27F7D6CE1DF}" srcOrd="0" destOrd="0" presId="urn:microsoft.com/office/officeart/2005/8/layout/hChevron3"/>
    <dgm:cxn modelId="{0022918E-8E01-4EE1-BED2-0242437D7861}" type="presParOf" srcId="{27326B41-AB79-4756-8159-A3E753510A6C}" destId="{1A031DF9-9F6A-42B0-91D0-FDFDDB6C772A}" srcOrd="1" destOrd="0" presId="urn:microsoft.com/office/officeart/2005/8/layout/hChevron3"/>
    <dgm:cxn modelId="{55FC7E73-5AA1-4543-97F0-A2676C0D7763}" type="presParOf" srcId="{27326B41-AB79-4756-8159-A3E753510A6C}" destId="{9408BDA8-4DF8-4D68-B820-B7C9E595C0AA}" srcOrd="2" destOrd="0" presId="urn:microsoft.com/office/officeart/2005/8/layout/hChevron3"/>
    <dgm:cxn modelId="{5CEF67E1-F28E-4462-B313-819956D4F09B}" type="presParOf" srcId="{27326B41-AB79-4756-8159-A3E753510A6C}" destId="{27213D65-5950-4883-B3D1-F5FAA7712F9F}" srcOrd="3" destOrd="0" presId="urn:microsoft.com/office/officeart/2005/8/layout/hChevron3"/>
    <dgm:cxn modelId="{15DD4B36-8DEE-4439-9B34-5678E3B0095D}" type="presParOf" srcId="{27326B41-AB79-4756-8159-A3E753510A6C}" destId="{5ACD5733-BD23-4414-A3BA-6ADBED2122A2}"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2D153-FA2D-414F-95B7-0502F43963F6}" type="doc">
      <dgm:prSet loTypeId="urn:microsoft.com/office/officeart/2005/8/layout/hList1" loCatId="list" qsTypeId="urn:microsoft.com/office/officeart/2005/8/quickstyle/3d2" qsCatId="3D" csTypeId="urn:microsoft.com/office/officeart/2005/8/colors/accent3_2" csCatId="accent3" phldr="1"/>
      <dgm:spPr/>
      <dgm:t>
        <a:bodyPr/>
        <a:lstStyle/>
        <a:p>
          <a:endParaRPr lang="en-US"/>
        </a:p>
      </dgm:t>
    </dgm:pt>
    <dgm:pt modelId="{8F482CA8-1E81-4894-8E8C-EDDBFD8231EC}">
      <dgm:prSet phldrT="[Text]" phldr="0"/>
      <dgm:spPr>
        <a:solidFill>
          <a:srgbClr val="D9E5D9"/>
        </a:solidFill>
      </dgm:spPr>
      <dgm:t>
        <a:bodyPr/>
        <a:lstStyle/>
        <a:p>
          <a:r>
            <a:rPr lang="en-US" b="1" dirty="0">
              <a:solidFill>
                <a:schemeClr val="tx1"/>
              </a:solidFill>
              <a:latin typeface="+mn-lt"/>
            </a:rPr>
            <a:t>State prescribing requirements</a:t>
          </a:r>
        </a:p>
      </dgm:t>
    </dgm:pt>
    <dgm:pt modelId="{8B8421FE-3AED-489D-8D47-6BF930AB10EC}" type="parTrans" cxnId="{DC5B8D97-B0E5-4C3F-B578-76A7E0EE521A}">
      <dgm:prSet/>
      <dgm:spPr/>
      <dgm:t>
        <a:bodyPr/>
        <a:lstStyle/>
        <a:p>
          <a:endParaRPr lang="en-US"/>
        </a:p>
      </dgm:t>
    </dgm:pt>
    <dgm:pt modelId="{C6DDF521-CE8D-439F-8E71-A2CFE9AA8CB2}" type="sibTrans" cxnId="{DC5B8D97-B0E5-4C3F-B578-76A7E0EE521A}">
      <dgm:prSet/>
      <dgm:spPr/>
      <dgm:t>
        <a:bodyPr/>
        <a:lstStyle/>
        <a:p>
          <a:endParaRPr lang="en-US"/>
        </a:p>
      </dgm:t>
    </dgm:pt>
    <dgm:pt modelId="{6B0C38DA-6887-44D3-B8C8-7DC166BA6B40}">
      <dgm:prSet phldrT="[Text]"/>
      <dgm:spPr>
        <a:solidFill>
          <a:schemeClr val="bg2">
            <a:alpha val="90000"/>
          </a:schemeClr>
        </a:solidFill>
      </dgm:spPr>
      <dgm:t>
        <a:bodyPr/>
        <a:lstStyle/>
        <a:p>
          <a:r>
            <a:rPr lang="en-US" b="0" i="0" u="none" strike="noStrike" baseline="0" dirty="0">
              <a:solidFill>
                <a:schemeClr val="tx1"/>
              </a:solidFill>
              <a:latin typeface="+mn-lt"/>
              <a:ea typeface="+mn-ea"/>
              <a:cs typeface="+mn-cs"/>
            </a:rPr>
            <a:t>Legitimate medical purpose </a:t>
          </a:r>
          <a:endParaRPr lang="en-US" dirty="0">
            <a:latin typeface="+mn-lt"/>
          </a:endParaRPr>
        </a:p>
      </dgm:t>
    </dgm:pt>
    <dgm:pt modelId="{183154C8-E3A3-47C9-B4ED-952B60FE59A6}" type="parTrans" cxnId="{DD17E585-8DAA-406A-8343-9AB3E092CFA9}">
      <dgm:prSet/>
      <dgm:spPr/>
      <dgm:t>
        <a:bodyPr/>
        <a:lstStyle/>
        <a:p>
          <a:endParaRPr lang="en-US"/>
        </a:p>
      </dgm:t>
    </dgm:pt>
    <dgm:pt modelId="{DC8F6863-F306-4A85-8E06-272E760B243F}" type="sibTrans" cxnId="{DD17E585-8DAA-406A-8343-9AB3E092CFA9}">
      <dgm:prSet/>
      <dgm:spPr/>
      <dgm:t>
        <a:bodyPr/>
        <a:lstStyle/>
        <a:p>
          <a:endParaRPr lang="en-US"/>
        </a:p>
      </dgm:t>
    </dgm:pt>
    <dgm:pt modelId="{B625C725-1F40-4018-AB03-A85C4F66BCF6}">
      <dgm:prSet phldrT="[Text]" phldr="0"/>
      <dgm:spPr>
        <a:solidFill>
          <a:schemeClr val="bg2">
            <a:alpha val="90000"/>
          </a:schemeClr>
        </a:solidFill>
      </dgm:spPr>
      <dgm:t>
        <a:bodyPr/>
        <a:lstStyle/>
        <a:p>
          <a:r>
            <a:rPr lang="en-US" dirty="0">
              <a:latin typeface="+mn-lt"/>
            </a:rPr>
            <a:t>Within the scope of professional practice</a:t>
          </a:r>
        </a:p>
      </dgm:t>
    </dgm:pt>
    <dgm:pt modelId="{869F59D1-7878-4955-806C-F3F918D46535}" type="parTrans" cxnId="{83DA97FA-3B6F-47D0-BD8E-0EEA099A6E46}">
      <dgm:prSet/>
      <dgm:spPr/>
      <dgm:t>
        <a:bodyPr/>
        <a:lstStyle/>
        <a:p>
          <a:endParaRPr lang="en-US"/>
        </a:p>
      </dgm:t>
    </dgm:pt>
    <dgm:pt modelId="{2AD1BBBD-E9B6-4EEA-A946-F3D4CF4BBA35}" type="sibTrans" cxnId="{83DA97FA-3B6F-47D0-BD8E-0EEA099A6E46}">
      <dgm:prSet/>
      <dgm:spPr/>
      <dgm:t>
        <a:bodyPr/>
        <a:lstStyle/>
        <a:p>
          <a:endParaRPr lang="en-US"/>
        </a:p>
      </dgm:t>
    </dgm:pt>
    <dgm:pt modelId="{1315348A-0C16-467B-A64A-E39CD95BAF13}">
      <dgm:prSet phldrT="[Text]" phldr="0"/>
      <dgm:spPr>
        <a:solidFill>
          <a:srgbClr val="D9E5D9"/>
        </a:solidFill>
      </dgm:spPr>
      <dgm:t>
        <a:bodyPr/>
        <a:lstStyle/>
        <a:p>
          <a:r>
            <a:rPr lang="en-US" b="1" dirty="0">
              <a:solidFill>
                <a:schemeClr val="tx1"/>
              </a:solidFill>
              <a:latin typeface="+mn-lt"/>
            </a:rPr>
            <a:t>State licensure</a:t>
          </a:r>
        </a:p>
      </dgm:t>
    </dgm:pt>
    <dgm:pt modelId="{A1831827-E21A-4064-9173-D1F77E7E7951}" type="parTrans" cxnId="{6BB074D3-20B3-4FE4-AE56-207D41A74726}">
      <dgm:prSet/>
      <dgm:spPr/>
      <dgm:t>
        <a:bodyPr/>
        <a:lstStyle/>
        <a:p>
          <a:endParaRPr lang="en-US"/>
        </a:p>
      </dgm:t>
    </dgm:pt>
    <dgm:pt modelId="{25075C1E-E152-4A9A-9313-930CD1365282}" type="sibTrans" cxnId="{6BB074D3-20B3-4FE4-AE56-207D41A74726}">
      <dgm:prSet/>
      <dgm:spPr/>
      <dgm:t>
        <a:bodyPr/>
        <a:lstStyle/>
        <a:p>
          <a:endParaRPr lang="en-US"/>
        </a:p>
      </dgm:t>
    </dgm:pt>
    <dgm:pt modelId="{A6BE7131-0329-42AA-98E0-BE19B81F7E31}">
      <dgm:prSet phldrT="[Text]" phldr="0"/>
      <dgm:spPr>
        <a:solidFill>
          <a:schemeClr val="bg2">
            <a:alpha val="90000"/>
          </a:schemeClr>
        </a:solidFill>
      </dgm:spPr>
      <dgm:t>
        <a:bodyPr/>
        <a:lstStyle/>
        <a:p>
          <a:r>
            <a:rPr lang="en-US" dirty="0">
              <a:latin typeface="+mn-lt"/>
            </a:rPr>
            <a:t>Initial waivers and Executive Orders</a:t>
          </a:r>
        </a:p>
      </dgm:t>
    </dgm:pt>
    <dgm:pt modelId="{91B31116-C8C1-4A1B-9390-7778B10B1ED2}" type="parTrans" cxnId="{8A6DE015-9E0C-42A8-9967-CEFD36978D2C}">
      <dgm:prSet/>
      <dgm:spPr/>
      <dgm:t>
        <a:bodyPr/>
        <a:lstStyle/>
        <a:p>
          <a:endParaRPr lang="en-US"/>
        </a:p>
      </dgm:t>
    </dgm:pt>
    <dgm:pt modelId="{AA260B1A-7793-4452-8A19-EF2F2DDBBC35}" type="sibTrans" cxnId="{8A6DE015-9E0C-42A8-9967-CEFD36978D2C}">
      <dgm:prSet/>
      <dgm:spPr/>
      <dgm:t>
        <a:bodyPr/>
        <a:lstStyle/>
        <a:p>
          <a:endParaRPr lang="en-US"/>
        </a:p>
      </dgm:t>
    </dgm:pt>
    <dgm:pt modelId="{30206545-07FF-4486-B338-DE9A72833F07}">
      <dgm:prSet phldrT="[Text]" phldr="0"/>
      <dgm:spPr>
        <a:solidFill>
          <a:schemeClr val="bg2">
            <a:alpha val="90000"/>
          </a:schemeClr>
        </a:solidFill>
      </dgm:spPr>
      <dgm:t>
        <a:bodyPr/>
        <a:lstStyle/>
        <a:p>
          <a:r>
            <a:rPr lang="en-US" dirty="0">
              <a:latin typeface="+mn-lt"/>
            </a:rPr>
            <a:t>Amendments: one license sufficient</a:t>
          </a:r>
        </a:p>
      </dgm:t>
    </dgm:pt>
    <dgm:pt modelId="{0ABE492A-B74A-4AE6-9FDB-E8BD9710B6BF}" type="parTrans" cxnId="{CBB98D9F-415D-4E8B-A5CE-0B231F12B8C6}">
      <dgm:prSet/>
      <dgm:spPr/>
      <dgm:t>
        <a:bodyPr/>
        <a:lstStyle/>
        <a:p>
          <a:endParaRPr lang="en-US"/>
        </a:p>
      </dgm:t>
    </dgm:pt>
    <dgm:pt modelId="{3363D214-1E68-4899-91A3-ABE26E5DFDB3}" type="sibTrans" cxnId="{CBB98D9F-415D-4E8B-A5CE-0B231F12B8C6}">
      <dgm:prSet/>
      <dgm:spPr/>
      <dgm:t>
        <a:bodyPr/>
        <a:lstStyle/>
        <a:p>
          <a:endParaRPr lang="en-US"/>
        </a:p>
      </dgm:t>
    </dgm:pt>
    <dgm:pt modelId="{54BAF565-437F-485D-B461-590E483BD2FB}">
      <dgm:prSet phldrT="[Text]" phldr="0"/>
      <dgm:spPr>
        <a:solidFill>
          <a:srgbClr val="D9E5D9"/>
        </a:solidFill>
      </dgm:spPr>
      <dgm:t>
        <a:bodyPr/>
        <a:lstStyle/>
        <a:p>
          <a:r>
            <a:rPr lang="en-US" b="1" dirty="0">
              <a:solidFill>
                <a:schemeClr val="tx1"/>
              </a:solidFill>
              <a:latin typeface="+mn-lt"/>
            </a:rPr>
            <a:t>PDMPs</a:t>
          </a:r>
        </a:p>
      </dgm:t>
    </dgm:pt>
    <dgm:pt modelId="{C846A805-8633-4C2E-857E-1ACB2C1C79AB}" type="parTrans" cxnId="{EAD57D2B-71F9-4337-8A8F-AFAD5ACD9109}">
      <dgm:prSet/>
      <dgm:spPr/>
      <dgm:t>
        <a:bodyPr/>
        <a:lstStyle/>
        <a:p>
          <a:endParaRPr lang="en-US"/>
        </a:p>
      </dgm:t>
    </dgm:pt>
    <dgm:pt modelId="{85C7C551-5566-4C86-80EE-782FC44B92DD}" type="sibTrans" cxnId="{EAD57D2B-71F9-4337-8A8F-AFAD5ACD9109}">
      <dgm:prSet/>
      <dgm:spPr/>
      <dgm:t>
        <a:bodyPr/>
        <a:lstStyle/>
        <a:p>
          <a:endParaRPr lang="en-US"/>
        </a:p>
      </dgm:t>
    </dgm:pt>
    <dgm:pt modelId="{95227393-B0BD-40A6-855C-05C1487B33B1}">
      <dgm:prSet phldrT="[Text]" phldr="0"/>
      <dgm:spPr>
        <a:solidFill>
          <a:schemeClr val="bg2">
            <a:alpha val="90000"/>
          </a:schemeClr>
        </a:solidFill>
      </dgm:spPr>
      <dgm:t>
        <a:bodyPr/>
        <a:lstStyle/>
        <a:p>
          <a:r>
            <a:rPr lang="en-US" dirty="0">
              <a:latin typeface="+mn-lt"/>
            </a:rPr>
            <a:t>Variation in use and query patterns</a:t>
          </a:r>
        </a:p>
      </dgm:t>
    </dgm:pt>
    <dgm:pt modelId="{7DC6A747-A48E-4B94-AF58-DB66CA6251D2}" type="parTrans" cxnId="{BAFD6AE2-1EED-4E25-B852-2F62901AD87A}">
      <dgm:prSet/>
      <dgm:spPr/>
      <dgm:t>
        <a:bodyPr/>
        <a:lstStyle/>
        <a:p>
          <a:endParaRPr lang="en-US"/>
        </a:p>
      </dgm:t>
    </dgm:pt>
    <dgm:pt modelId="{242DF174-4A47-4049-AF77-47E5CC1CCFCE}" type="sibTrans" cxnId="{BAFD6AE2-1EED-4E25-B852-2F62901AD87A}">
      <dgm:prSet/>
      <dgm:spPr/>
      <dgm:t>
        <a:bodyPr/>
        <a:lstStyle/>
        <a:p>
          <a:endParaRPr lang="en-US"/>
        </a:p>
      </dgm:t>
    </dgm:pt>
    <dgm:pt modelId="{05806E96-B38E-45B8-A618-3792D2317E7D}">
      <dgm:prSet phldrT="[Text]" phldr="0"/>
      <dgm:spPr>
        <a:solidFill>
          <a:schemeClr val="bg2">
            <a:alpha val="90000"/>
          </a:schemeClr>
        </a:solidFill>
      </dgm:spPr>
      <dgm:t>
        <a:bodyPr/>
        <a:lstStyle/>
        <a:p>
          <a:r>
            <a:rPr lang="en-US" dirty="0">
              <a:latin typeface="+mn-lt"/>
            </a:rPr>
            <a:t>Limited mandates</a:t>
          </a:r>
        </a:p>
      </dgm:t>
    </dgm:pt>
    <dgm:pt modelId="{7E0EAEA1-EE0C-4455-AA7F-06D428AD5766}" type="parTrans" cxnId="{86AC3D06-4656-4CA5-A238-1DBF0694452D}">
      <dgm:prSet/>
      <dgm:spPr/>
      <dgm:t>
        <a:bodyPr/>
        <a:lstStyle/>
        <a:p>
          <a:endParaRPr lang="en-US"/>
        </a:p>
      </dgm:t>
    </dgm:pt>
    <dgm:pt modelId="{5EC2403A-7A45-4201-AC06-85EB1F70B707}" type="sibTrans" cxnId="{86AC3D06-4656-4CA5-A238-1DBF0694452D}">
      <dgm:prSet/>
      <dgm:spPr/>
      <dgm:t>
        <a:bodyPr/>
        <a:lstStyle/>
        <a:p>
          <a:endParaRPr lang="en-US"/>
        </a:p>
      </dgm:t>
    </dgm:pt>
    <dgm:pt modelId="{4A07F23C-2734-41F3-9499-5C474843319E}">
      <dgm:prSet phldrT="[Text]" phldr="0"/>
      <dgm:spPr>
        <a:solidFill>
          <a:schemeClr val="bg2">
            <a:alpha val="90000"/>
          </a:schemeClr>
        </a:solidFill>
      </dgm:spPr>
      <dgm:t>
        <a:bodyPr/>
        <a:lstStyle/>
        <a:p>
          <a:r>
            <a:rPr lang="en-US" dirty="0">
              <a:latin typeface="+mn-lt"/>
            </a:rPr>
            <a:t>Limited drugs included</a:t>
          </a:r>
        </a:p>
      </dgm:t>
    </dgm:pt>
    <dgm:pt modelId="{2545800A-019E-4A48-AF7E-2BD20629311C}" type="parTrans" cxnId="{497CB771-1E21-4D09-94AE-F64B4F488A8A}">
      <dgm:prSet/>
      <dgm:spPr/>
      <dgm:t>
        <a:bodyPr/>
        <a:lstStyle/>
        <a:p>
          <a:endParaRPr lang="en-US"/>
        </a:p>
      </dgm:t>
    </dgm:pt>
    <dgm:pt modelId="{3B4C88E3-BA0E-490E-98AB-29F9991BAD13}" type="sibTrans" cxnId="{497CB771-1E21-4D09-94AE-F64B4F488A8A}">
      <dgm:prSet/>
      <dgm:spPr/>
      <dgm:t>
        <a:bodyPr/>
        <a:lstStyle/>
        <a:p>
          <a:endParaRPr lang="en-US"/>
        </a:p>
      </dgm:t>
    </dgm:pt>
    <dgm:pt modelId="{4FC4C5C7-0B3B-448C-9A35-E2C653589CB7}">
      <dgm:prSet phldrT="[Text]" phldr="0"/>
      <dgm:spPr>
        <a:solidFill>
          <a:schemeClr val="bg2">
            <a:alpha val="90000"/>
          </a:schemeClr>
        </a:solidFill>
      </dgm:spPr>
      <dgm:t>
        <a:bodyPr/>
        <a:lstStyle/>
        <a:p>
          <a:r>
            <a:rPr lang="en-US" dirty="0">
              <a:latin typeface="+mn-lt"/>
            </a:rPr>
            <a:t>Oversight by state medical boards</a:t>
          </a:r>
        </a:p>
      </dgm:t>
    </dgm:pt>
    <dgm:pt modelId="{A1E6442A-3F4D-430C-88B2-2FF05D9CB7F6}" type="parTrans" cxnId="{20E416F4-8CB9-4A10-AAF5-E6130B9F040E}">
      <dgm:prSet/>
      <dgm:spPr/>
      <dgm:t>
        <a:bodyPr/>
        <a:lstStyle/>
        <a:p>
          <a:endParaRPr lang="en-US"/>
        </a:p>
      </dgm:t>
    </dgm:pt>
    <dgm:pt modelId="{951E7739-41F3-4ABA-9586-DD559C765F31}" type="sibTrans" cxnId="{20E416F4-8CB9-4A10-AAF5-E6130B9F040E}">
      <dgm:prSet/>
      <dgm:spPr/>
      <dgm:t>
        <a:bodyPr/>
        <a:lstStyle/>
        <a:p>
          <a:endParaRPr lang="en-US"/>
        </a:p>
      </dgm:t>
    </dgm:pt>
    <dgm:pt modelId="{D159D78C-41D9-4A40-834B-194A664E748F}">
      <dgm:prSet phldrT="[Text]" phldr="0"/>
      <dgm:spPr>
        <a:solidFill>
          <a:srgbClr val="D9E5D9"/>
        </a:solidFill>
      </dgm:spPr>
      <dgm:t>
        <a:bodyPr/>
        <a:lstStyle/>
        <a:p>
          <a:r>
            <a:rPr lang="en-US" b="1" dirty="0">
              <a:solidFill>
                <a:schemeClr val="tx1"/>
              </a:solidFill>
              <a:latin typeface="+mn-lt"/>
            </a:rPr>
            <a:t>Potential Administrative Sanctions</a:t>
          </a:r>
        </a:p>
      </dgm:t>
    </dgm:pt>
    <dgm:pt modelId="{588B60AB-4771-4FFB-9976-A5F39817F72C}" type="parTrans" cxnId="{4643F937-7F90-4222-BE10-5C34F22259D7}">
      <dgm:prSet/>
      <dgm:spPr/>
      <dgm:t>
        <a:bodyPr/>
        <a:lstStyle/>
        <a:p>
          <a:endParaRPr lang="en-US"/>
        </a:p>
      </dgm:t>
    </dgm:pt>
    <dgm:pt modelId="{BAE261CC-8788-44B8-928A-AD0C277EB3B1}" type="sibTrans" cxnId="{4643F937-7F90-4222-BE10-5C34F22259D7}">
      <dgm:prSet/>
      <dgm:spPr/>
      <dgm:t>
        <a:bodyPr/>
        <a:lstStyle/>
        <a:p>
          <a:endParaRPr lang="en-US"/>
        </a:p>
      </dgm:t>
    </dgm:pt>
    <dgm:pt modelId="{7C2E328A-5EB3-4447-9772-91FA3EA665B3}">
      <dgm:prSet phldrT="[Text]" phldr="0" custT="1"/>
      <dgm:spPr>
        <a:solidFill>
          <a:schemeClr val="bg2"/>
        </a:solidFill>
      </dgm:spPr>
      <dgm:t>
        <a:bodyPr/>
        <a:lstStyle/>
        <a:p>
          <a:pPr>
            <a:buFont typeface="Wingdings" panose="05000000000000000000" pitchFamily="2" charset="2"/>
            <a:buChar char="q"/>
          </a:pPr>
          <a:r>
            <a:rPr lang="en-US" sz="1000" b="0" dirty="0">
              <a:solidFill>
                <a:schemeClr val="tx1"/>
              </a:solidFill>
              <a:latin typeface="+mn-lt"/>
            </a:rPr>
            <a:t>Accedes to patient request for a specific Rx</a:t>
          </a:r>
        </a:p>
      </dgm:t>
    </dgm:pt>
    <dgm:pt modelId="{F4DD5C94-87ED-4E40-BE6B-F58963C97B8B}" type="parTrans" cxnId="{C97C8710-5E04-477A-870D-788D0814B9D6}">
      <dgm:prSet/>
      <dgm:spPr/>
      <dgm:t>
        <a:bodyPr/>
        <a:lstStyle/>
        <a:p>
          <a:endParaRPr lang="en-US"/>
        </a:p>
      </dgm:t>
    </dgm:pt>
    <dgm:pt modelId="{B9BF93AD-90D5-4B3B-BB32-1E14A63BEE2A}" type="sibTrans" cxnId="{C97C8710-5E04-477A-870D-788D0814B9D6}">
      <dgm:prSet/>
      <dgm:spPr/>
      <dgm:t>
        <a:bodyPr/>
        <a:lstStyle/>
        <a:p>
          <a:endParaRPr lang="en-US"/>
        </a:p>
      </dgm:t>
    </dgm:pt>
    <dgm:pt modelId="{C4101C1B-D261-44E2-94A1-8366965CB469}">
      <dgm:prSet phldrT="[Text]" phldr="0" custT="1"/>
      <dgm:spPr>
        <a:solidFill>
          <a:schemeClr val="bg2"/>
        </a:solidFill>
      </dgm:spPr>
      <dgm:t>
        <a:bodyPr/>
        <a:lstStyle/>
        <a:p>
          <a:pPr>
            <a:buFont typeface="Wingdings" panose="05000000000000000000" pitchFamily="2" charset="2"/>
            <a:buChar char="q"/>
          </a:pPr>
          <a:r>
            <a:rPr lang="en-US" sz="1000" b="0" dirty="0">
              <a:solidFill>
                <a:schemeClr val="tx1"/>
              </a:solidFill>
              <a:latin typeface="+mn-lt"/>
            </a:rPr>
            <a:t>Knows Rx will be used for nontherapeutic purpose</a:t>
          </a:r>
        </a:p>
      </dgm:t>
    </dgm:pt>
    <dgm:pt modelId="{E675FF7D-4FD2-4762-AB5B-FAE2DC53D538}" type="parTrans" cxnId="{BE160388-12AF-4EB3-A97A-1F14828DD01F}">
      <dgm:prSet/>
      <dgm:spPr/>
      <dgm:t>
        <a:bodyPr/>
        <a:lstStyle/>
        <a:p>
          <a:endParaRPr lang="en-US"/>
        </a:p>
      </dgm:t>
    </dgm:pt>
    <dgm:pt modelId="{3AD545A4-5095-4A88-829F-8C1D59F4011C}" type="sibTrans" cxnId="{BE160388-12AF-4EB3-A97A-1F14828DD01F}">
      <dgm:prSet/>
      <dgm:spPr/>
      <dgm:t>
        <a:bodyPr/>
        <a:lstStyle/>
        <a:p>
          <a:endParaRPr lang="en-US"/>
        </a:p>
      </dgm:t>
    </dgm:pt>
    <dgm:pt modelId="{53A5EE89-590A-49B5-AB8A-F0A0C3206391}">
      <dgm:prSet phldrT="[Text]" phldr="0" custT="1"/>
      <dgm:spPr>
        <a:solidFill>
          <a:schemeClr val="bg2"/>
        </a:solidFill>
      </dgm:spPr>
      <dgm:t>
        <a:bodyPr/>
        <a:lstStyle/>
        <a:p>
          <a:pPr>
            <a:buFont typeface="Wingdings" panose="05000000000000000000" pitchFamily="2" charset="2"/>
            <a:buChar char="q"/>
          </a:pPr>
          <a:r>
            <a:rPr lang="en-US" sz="1000" b="0" dirty="0">
              <a:solidFill>
                <a:schemeClr val="tx1"/>
              </a:solidFill>
              <a:latin typeface="+mn-lt"/>
            </a:rPr>
            <a:t>Permits repeated refills over short time</a:t>
          </a:r>
        </a:p>
      </dgm:t>
    </dgm:pt>
    <dgm:pt modelId="{83431D12-7B11-4F0A-B23C-AB0F32E4D3F6}" type="parTrans" cxnId="{B976A86B-0328-4703-A2AA-2610B58033F4}">
      <dgm:prSet/>
      <dgm:spPr/>
      <dgm:t>
        <a:bodyPr/>
        <a:lstStyle/>
        <a:p>
          <a:endParaRPr lang="en-US"/>
        </a:p>
      </dgm:t>
    </dgm:pt>
    <dgm:pt modelId="{12CC33B2-4879-4F96-AE85-61A0CEABB95B}" type="sibTrans" cxnId="{B976A86B-0328-4703-A2AA-2610B58033F4}">
      <dgm:prSet/>
      <dgm:spPr/>
      <dgm:t>
        <a:bodyPr/>
        <a:lstStyle/>
        <a:p>
          <a:endParaRPr lang="en-US"/>
        </a:p>
      </dgm:t>
    </dgm:pt>
    <dgm:pt modelId="{F41CBC8E-1910-4E3B-B9BC-5E048FCCE696}">
      <dgm:prSet phldrT="[Text]" phldr="0" custT="1"/>
      <dgm:spPr>
        <a:solidFill>
          <a:schemeClr val="bg2"/>
        </a:solidFill>
      </dgm:spPr>
      <dgm:t>
        <a:bodyPr/>
        <a:lstStyle/>
        <a:p>
          <a:pPr>
            <a:buFont typeface="Wingdings" panose="05000000000000000000" pitchFamily="2" charset="2"/>
            <a:buChar char="q"/>
          </a:pPr>
          <a:r>
            <a:rPr lang="en-US" sz="1000" b="0" dirty="0">
              <a:solidFill>
                <a:schemeClr val="tx1"/>
              </a:solidFill>
              <a:latin typeface="+mn-lt"/>
            </a:rPr>
            <a:t>Cursory exam</a:t>
          </a:r>
        </a:p>
      </dgm:t>
    </dgm:pt>
    <dgm:pt modelId="{966877B4-2453-4495-A292-D359C31C9DE1}" type="parTrans" cxnId="{64330B80-500A-418C-B947-5E29791CFA8B}">
      <dgm:prSet/>
      <dgm:spPr/>
      <dgm:t>
        <a:bodyPr/>
        <a:lstStyle/>
        <a:p>
          <a:endParaRPr lang="en-US"/>
        </a:p>
      </dgm:t>
    </dgm:pt>
    <dgm:pt modelId="{ABF8ACD8-D8AA-432E-86B5-14152DE95E6F}" type="sibTrans" cxnId="{64330B80-500A-418C-B947-5E29791CFA8B}">
      <dgm:prSet/>
      <dgm:spPr/>
      <dgm:t>
        <a:bodyPr/>
        <a:lstStyle/>
        <a:p>
          <a:endParaRPr lang="en-US"/>
        </a:p>
      </dgm:t>
    </dgm:pt>
    <dgm:pt modelId="{0E650A61-D98C-478E-9CFA-2D0DE306D21A}">
      <dgm:prSet phldrT="[Text]" phldr="0" custT="1"/>
      <dgm:spPr>
        <a:solidFill>
          <a:schemeClr val="bg2"/>
        </a:solidFill>
      </dgm:spPr>
      <dgm:t>
        <a:bodyPr/>
        <a:lstStyle/>
        <a:p>
          <a:pPr>
            <a:buFont typeface="Wingdings" panose="05000000000000000000" pitchFamily="2" charset="2"/>
            <a:buChar char="q"/>
          </a:pPr>
          <a:r>
            <a:rPr lang="en-US" sz="1000" b="0" dirty="0">
              <a:solidFill>
                <a:schemeClr val="tx1"/>
              </a:solidFill>
              <a:latin typeface="+mn-lt"/>
            </a:rPr>
            <a:t>Prescribes similar Rx to virtually every patient</a:t>
          </a:r>
        </a:p>
      </dgm:t>
    </dgm:pt>
    <dgm:pt modelId="{5D4B7B08-EA75-4443-A4A6-E24E204B4DD7}" type="parTrans" cxnId="{53FD9B57-C17B-4414-B3FC-CF53341BD449}">
      <dgm:prSet/>
      <dgm:spPr/>
      <dgm:t>
        <a:bodyPr/>
        <a:lstStyle/>
        <a:p>
          <a:endParaRPr lang="en-US"/>
        </a:p>
      </dgm:t>
    </dgm:pt>
    <dgm:pt modelId="{960304CB-23AE-4AB1-AE59-3C30AE07FD96}" type="sibTrans" cxnId="{53FD9B57-C17B-4414-B3FC-CF53341BD449}">
      <dgm:prSet/>
      <dgm:spPr/>
      <dgm:t>
        <a:bodyPr/>
        <a:lstStyle/>
        <a:p>
          <a:endParaRPr lang="en-US"/>
        </a:p>
      </dgm:t>
    </dgm:pt>
    <dgm:pt modelId="{8FEC2934-D939-43E6-B89F-32CA455203DA}">
      <dgm:prSet phldrT="[Text]" phldr="0" custT="1"/>
      <dgm:spPr>
        <a:solidFill>
          <a:schemeClr val="bg2"/>
        </a:solidFill>
      </dgm:spPr>
      <dgm:t>
        <a:bodyPr/>
        <a:lstStyle/>
        <a:p>
          <a:pPr>
            <a:buFont typeface="Wingdings" panose="05000000000000000000" pitchFamily="2" charset="2"/>
            <a:buChar char="q"/>
          </a:pPr>
          <a:r>
            <a:rPr lang="en-US" sz="1000" b="0" dirty="0">
              <a:solidFill>
                <a:schemeClr val="tx1"/>
              </a:solidFill>
              <a:latin typeface="+mn-lt"/>
            </a:rPr>
            <a:t>Does not fully evaluate patient symptoms</a:t>
          </a:r>
        </a:p>
      </dgm:t>
    </dgm:pt>
    <dgm:pt modelId="{ED719172-FCA7-46CA-A865-517E61027408}" type="parTrans" cxnId="{5140B391-A380-48FA-BFBF-0ACA097BCED5}">
      <dgm:prSet/>
      <dgm:spPr/>
      <dgm:t>
        <a:bodyPr/>
        <a:lstStyle/>
        <a:p>
          <a:endParaRPr lang="en-US"/>
        </a:p>
      </dgm:t>
    </dgm:pt>
    <dgm:pt modelId="{4DAB3770-3DB4-42A6-B249-E9112FC9999D}" type="sibTrans" cxnId="{5140B391-A380-48FA-BFBF-0ACA097BCED5}">
      <dgm:prSet/>
      <dgm:spPr/>
      <dgm:t>
        <a:bodyPr/>
        <a:lstStyle/>
        <a:p>
          <a:endParaRPr lang="en-US"/>
        </a:p>
      </dgm:t>
    </dgm:pt>
    <dgm:pt modelId="{3BA96343-00C6-4D84-BEC0-EA9776FE6653}">
      <dgm:prSet phldrT="[Text]"/>
      <dgm:spPr>
        <a:solidFill>
          <a:schemeClr val="bg2">
            <a:alpha val="90000"/>
          </a:schemeClr>
        </a:solidFill>
      </dgm:spPr>
      <dgm:t>
        <a:bodyPr/>
        <a:lstStyle/>
        <a:p>
          <a:pPr>
            <a:buNone/>
          </a:pPr>
          <a:endParaRPr lang="en-US" dirty="0">
            <a:latin typeface="+mn-lt"/>
          </a:endParaRPr>
        </a:p>
      </dgm:t>
    </dgm:pt>
    <dgm:pt modelId="{001C52E5-2436-4FB6-9A93-EEDCBE11EA4A}" type="parTrans" cxnId="{191045D6-16B3-4227-A2EA-5B5751F1581E}">
      <dgm:prSet/>
      <dgm:spPr/>
      <dgm:t>
        <a:bodyPr/>
        <a:lstStyle/>
        <a:p>
          <a:endParaRPr lang="en-US"/>
        </a:p>
      </dgm:t>
    </dgm:pt>
    <dgm:pt modelId="{8FF28C89-1C41-4B82-9FD4-3CE29CA6121A}" type="sibTrans" cxnId="{191045D6-16B3-4227-A2EA-5B5751F1581E}">
      <dgm:prSet/>
      <dgm:spPr/>
      <dgm:t>
        <a:bodyPr/>
        <a:lstStyle/>
        <a:p>
          <a:endParaRPr lang="en-US"/>
        </a:p>
      </dgm:t>
    </dgm:pt>
    <dgm:pt modelId="{37A5D8CE-7834-4012-996C-A85F29FE1477}">
      <dgm:prSet phldrT="[Text]" phldr="0"/>
      <dgm:spPr>
        <a:solidFill>
          <a:schemeClr val="bg2">
            <a:alpha val="90000"/>
          </a:schemeClr>
        </a:solidFill>
      </dgm:spPr>
      <dgm:t>
        <a:bodyPr/>
        <a:lstStyle/>
        <a:p>
          <a:pPr>
            <a:buNone/>
          </a:pPr>
          <a:endParaRPr lang="en-US" dirty="0">
            <a:latin typeface="+mn-lt"/>
          </a:endParaRPr>
        </a:p>
      </dgm:t>
    </dgm:pt>
    <dgm:pt modelId="{C83A9BC0-4553-4687-A018-B5B613070338}" type="parTrans" cxnId="{CF950B8E-056B-4B41-96ED-846011A616FC}">
      <dgm:prSet/>
      <dgm:spPr/>
      <dgm:t>
        <a:bodyPr/>
        <a:lstStyle/>
        <a:p>
          <a:endParaRPr lang="en-US"/>
        </a:p>
      </dgm:t>
    </dgm:pt>
    <dgm:pt modelId="{69F70BA6-7192-400C-B7DA-EC1D4E1D2C0F}" type="sibTrans" cxnId="{CF950B8E-056B-4B41-96ED-846011A616FC}">
      <dgm:prSet/>
      <dgm:spPr/>
      <dgm:t>
        <a:bodyPr/>
        <a:lstStyle/>
        <a:p>
          <a:endParaRPr lang="en-US"/>
        </a:p>
      </dgm:t>
    </dgm:pt>
    <dgm:pt modelId="{C7EA9C9D-10FD-4485-A163-5C1D20DA6F3B}">
      <dgm:prSet phldrT="[Text]" phldr="0"/>
      <dgm:spPr>
        <a:solidFill>
          <a:schemeClr val="bg2">
            <a:alpha val="90000"/>
          </a:schemeClr>
        </a:solidFill>
      </dgm:spPr>
      <dgm:t>
        <a:bodyPr/>
        <a:lstStyle/>
        <a:p>
          <a:pPr>
            <a:buNone/>
          </a:pPr>
          <a:endParaRPr lang="en-US" dirty="0">
            <a:latin typeface="+mn-lt"/>
          </a:endParaRPr>
        </a:p>
      </dgm:t>
    </dgm:pt>
    <dgm:pt modelId="{2279FDF4-E1A1-4983-874F-79106BB7F43F}" type="parTrans" cxnId="{D1E8736F-1645-40D4-B737-EB14646AE3F9}">
      <dgm:prSet/>
      <dgm:spPr/>
      <dgm:t>
        <a:bodyPr/>
        <a:lstStyle/>
        <a:p>
          <a:endParaRPr lang="en-US"/>
        </a:p>
      </dgm:t>
    </dgm:pt>
    <dgm:pt modelId="{CBFA86A0-0204-4CBF-A0DF-833BAC8F9933}" type="sibTrans" cxnId="{D1E8736F-1645-40D4-B737-EB14646AE3F9}">
      <dgm:prSet/>
      <dgm:spPr/>
      <dgm:t>
        <a:bodyPr/>
        <a:lstStyle/>
        <a:p>
          <a:endParaRPr lang="en-US"/>
        </a:p>
      </dgm:t>
    </dgm:pt>
    <dgm:pt modelId="{6BECC253-7489-4592-B693-4F727F014879}">
      <dgm:prSet phldrT="[Text]" phldr="0"/>
      <dgm:spPr>
        <a:solidFill>
          <a:schemeClr val="bg2">
            <a:alpha val="90000"/>
          </a:schemeClr>
        </a:solidFill>
      </dgm:spPr>
      <dgm:t>
        <a:bodyPr/>
        <a:lstStyle/>
        <a:p>
          <a:pPr>
            <a:buNone/>
          </a:pPr>
          <a:endParaRPr lang="en-US" dirty="0">
            <a:latin typeface="+mn-lt"/>
          </a:endParaRPr>
        </a:p>
      </dgm:t>
    </dgm:pt>
    <dgm:pt modelId="{50BAD8EC-CCFC-49BE-B412-02C743A8ADD0}" type="parTrans" cxnId="{B927633F-9CD9-4CB9-8DCA-251FCD7A4424}">
      <dgm:prSet/>
      <dgm:spPr/>
      <dgm:t>
        <a:bodyPr/>
        <a:lstStyle/>
        <a:p>
          <a:endParaRPr lang="en-US"/>
        </a:p>
      </dgm:t>
    </dgm:pt>
    <dgm:pt modelId="{1E847C40-E11C-420E-BDF0-58088ED4C357}" type="sibTrans" cxnId="{B927633F-9CD9-4CB9-8DCA-251FCD7A4424}">
      <dgm:prSet/>
      <dgm:spPr/>
      <dgm:t>
        <a:bodyPr/>
        <a:lstStyle/>
        <a:p>
          <a:endParaRPr lang="en-US"/>
        </a:p>
      </dgm:t>
    </dgm:pt>
    <dgm:pt modelId="{39CE8684-8DD8-41A8-B8CA-2F6670BBB43B}">
      <dgm:prSet phldrT="[Text]" phldr="0"/>
      <dgm:spPr>
        <a:solidFill>
          <a:schemeClr val="bg2">
            <a:alpha val="90000"/>
          </a:schemeClr>
        </a:solidFill>
      </dgm:spPr>
      <dgm:t>
        <a:bodyPr/>
        <a:lstStyle/>
        <a:p>
          <a:pPr>
            <a:buNone/>
          </a:pPr>
          <a:endParaRPr lang="en-US" dirty="0">
            <a:latin typeface="+mn-lt"/>
          </a:endParaRPr>
        </a:p>
      </dgm:t>
    </dgm:pt>
    <dgm:pt modelId="{7E32A7A9-1F13-4029-AA95-FBD1373F8E15}" type="parTrans" cxnId="{FC4F9FE8-9B5F-41B8-8AA1-E147A80EA832}">
      <dgm:prSet/>
      <dgm:spPr/>
      <dgm:t>
        <a:bodyPr/>
        <a:lstStyle/>
        <a:p>
          <a:endParaRPr lang="en-US"/>
        </a:p>
      </dgm:t>
    </dgm:pt>
    <dgm:pt modelId="{E3F7A160-EAC3-4FDF-A377-CCC2DA52F91B}" type="sibTrans" cxnId="{FC4F9FE8-9B5F-41B8-8AA1-E147A80EA832}">
      <dgm:prSet/>
      <dgm:spPr/>
      <dgm:t>
        <a:bodyPr/>
        <a:lstStyle/>
        <a:p>
          <a:endParaRPr lang="en-US"/>
        </a:p>
      </dgm:t>
    </dgm:pt>
    <dgm:pt modelId="{EE4C4F27-44D4-4DCE-8205-B9E3FEDF50F5}">
      <dgm:prSet phldrT="[Text]" phldr="0" custT="1"/>
      <dgm:spPr>
        <a:solidFill>
          <a:schemeClr val="bg2"/>
        </a:solidFill>
      </dgm:spPr>
      <dgm:t>
        <a:bodyPr/>
        <a:lstStyle/>
        <a:p>
          <a:pPr>
            <a:buFont typeface="Wingdings" panose="05000000000000000000" pitchFamily="2" charset="2"/>
            <a:buNone/>
          </a:pPr>
          <a:endParaRPr lang="en-US" sz="1000" b="0" dirty="0">
            <a:solidFill>
              <a:schemeClr val="tx1"/>
            </a:solidFill>
            <a:latin typeface="+mn-lt"/>
          </a:endParaRPr>
        </a:p>
      </dgm:t>
    </dgm:pt>
    <dgm:pt modelId="{E51DD01D-F479-4664-8EEB-FE55EC3538D9}" type="parTrans" cxnId="{4C51EA9F-7AB4-475D-A885-8885BAAD4634}">
      <dgm:prSet/>
      <dgm:spPr/>
      <dgm:t>
        <a:bodyPr/>
        <a:lstStyle/>
        <a:p>
          <a:endParaRPr lang="en-US"/>
        </a:p>
      </dgm:t>
    </dgm:pt>
    <dgm:pt modelId="{D214BA09-B999-403A-AB54-01B6DE226BB4}" type="sibTrans" cxnId="{4C51EA9F-7AB4-475D-A885-8885BAAD4634}">
      <dgm:prSet/>
      <dgm:spPr/>
      <dgm:t>
        <a:bodyPr/>
        <a:lstStyle/>
        <a:p>
          <a:endParaRPr lang="en-US"/>
        </a:p>
      </dgm:t>
    </dgm:pt>
    <dgm:pt modelId="{6D4478CF-5CCD-45A7-A1FF-610E2A5F035B}">
      <dgm:prSet phldrT="[Text]" phldr="0" custT="1"/>
      <dgm:spPr>
        <a:solidFill>
          <a:schemeClr val="bg2"/>
        </a:solidFill>
      </dgm:spPr>
      <dgm:t>
        <a:bodyPr/>
        <a:lstStyle/>
        <a:p>
          <a:pPr>
            <a:buFont typeface="Wingdings" panose="05000000000000000000" pitchFamily="2" charset="2"/>
            <a:buNone/>
          </a:pPr>
          <a:endParaRPr lang="en-US" sz="1000" b="0" dirty="0">
            <a:solidFill>
              <a:schemeClr val="tx1"/>
            </a:solidFill>
            <a:latin typeface="+mn-lt"/>
          </a:endParaRPr>
        </a:p>
      </dgm:t>
    </dgm:pt>
    <dgm:pt modelId="{F210CA9B-860B-46FC-B726-0836D8937DDE}" type="parTrans" cxnId="{39A90F4F-98A6-4BEE-A9A3-8B17942D0D1A}">
      <dgm:prSet/>
      <dgm:spPr/>
      <dgm:t>
        <a:bodyPr/>
        <a:lstStyle/>
        <a:p>
          <a:endParaRPr lang="en-US"/>
        </a:p>
      </dgm:t>
    </dgm:pt>
    <dgm:pt modelId="{5F4E775D-1B6B-48ED-8081-8BC06F1BA5FC}" type="sibTrans" cxnId="{39A90F4F-98A6-4BEE-A9A3-8B17942D0D1A}">
      <dgm:prSet/>
      <dgm:spPr/>
      <dgm:t>
        <a:bodyPr/>
        <a:lstStyle/>
        <a:p>
          <a:endParaRPr lang="en-US"/>
        </a:p>
      </dgm:t>
    </dgm:pt>
    <dgm:pt modelId="{DB9B3FC6-C8FF-4711-A757-BAD2E1788EA0}">
      <dgm:prSet phldrT="[Text]" phldr="0" custT="1"/>
      <dgm:spPr>
        <a:solidFill>
          <a:schemeClr val="bg2"/>
        </a:solidFill>
      </dgm:spPr>
      <dgm:t>
        <a:bodyPr/>
        <a:lstStyle/>
        <a:p>
          <a:pPr>
            <a:buFont typeface="Wingdings" panose="05000000000000000000" pitchFamily="2" charset="2"/>
            <a:buNone/>
          </a:pPr>
          <a:endParaRPr lang="en-US" sz="1000" b="0" dirty="0">
            <a:solidFill>
              <a:schemeClr val="tx1"/>
            </a:solidFill>
            <a:latin typeface="+mn-lt"/>
          </a:endParaRPr>
        </a:p>
      </dgm:t>
    </dgm:pt>
    <dgm:pt modelId="{2AF9EF82-AD12-444C-A412-C2C1C7A7ABBD}" type="parTrans" cxnId="{D815E8B0-7D12-4467-9B7F-DE95FECE5BC9}">
      <dgm:prSet/>
      <dgm:spPr/>
      <dgm:t>
        <a:bodyPr/>
        <a:lstStyle/>
        <a:p>
          <a:endParaRPr lang="en-US"/>
        </a:p>
      </dgm:t>
    </dgm:pt>
    <dgm:pt modelId="{FFCEB169-A94E-46B5-83DC-59C2AD1CD479}" type="sibTrans" cxnId="{D815E8B0-7D12-4467-9B7F-DE95FECE5BC9}">
      <dgm:prSet/>
      <dgm:spPr/>
      <dgm:t>
        <a:bodyPr/>
        <a:lstStyle/>
        <a:p>
          <a:endParaRPr lang="en-US"/>
        </a:p>
      </dgm:t>
    </dgm:pt>
    <dgm:pt modelId="{D39D0717-3107-441E-9CC2-705B72281A6F}">
      <dgm:prSet phldrT="[Text]" phldr="0" custT="1"/>
      <dgm:spPr>
        <a:solidFill>
          <a:schemeClr val="bg2"/>
        </a:solidFill>
      </dgm:spPr>
      <dgm:t>
        <a:bodyPr/>
        <a:lstStyle/>
        <a:p>
          <a:pPr>
            <a:buFont typeface="Wingdings" panose="05000000000000000000" pitchFamily="2" charset="2"/>
            <a:buNone/>
          </a:pPr>
          <a:endParaRPr lang="en-US" sz="1000" b="0" dirty="0">
            <a:solidFill>
              <a:schemeClr val="tx1"/>
            </a:solidFill>
            <a:latin typeface="+mn-lt"/>
          </a:endParaRPr>
        </a:p>
      </dgm:t>
    </dgm:pt>
    <dgm:pt modelId="{D1B8150F-0D24-454D-B32D-CC6F7944A496}" type="parTrans" cxnId="{9A285D45-FC01-4E45-ACE8-FC8501F6E5DF}">
      <dgm:prSet/>
      <dgm:spPr/>
      <dgm:t>
        <a:bodyPr/>
        <a:lstStyle/>
        <a:p>
          <a:endParaRPr lang="en-US"/>
        </a:p>
      </dgm:t>
    </dgm:pt>
    <dgm:pt modelId="{1EE2A207-6660-4D65-B301-BD36688D524F}" type="sibTrans" cxnId="{9A285D45-FC01-4E45-ACE8-FC8501F6E5DF}">
      <dgm:prSet/>
      <dgm:spPr/>
      <dgm:t>
        <a:bodyPr/>
        <a:lstStyle/>
        <a:p>
          <a:endParaRPr lang="en-US"/>
        </a:p>
      </dgm:t>
    </dgm:pt>
    <dgm:pt modelId="{039C0BF3-057C-4819-A7D9-4A96858B5108}">
      <dgm:prSet phldrT="[Text]" phldr="0" custT="1"/>
      <dgm:spPr>
        <a:solidFill>
          <a:schemeClr val="bg2"/>
        </a:solidFill>
      </dgm:spPr>
      <dgm:t>
        <a:bodyPr/>
        <a:lstStyle/>
        <a:p>
          <a:pPr>
            <a:buFont typeface="Wingdings" panose="05000000000000000000" pitchFamily="2" charset="2"/>
            <a:buNone/>
          </a:pPr>
          <a:endParaRPr lang="en-US" sz="1000" b="0" dirty="0">
            <a:solidFill>
              <a:schemeClr val="tx1"/>
            </a:solidFill>
            <a:latin typeface="+mn-lt"/>
          </a:endParaRPr>
        </a:p>
      </dgm:t>
    </dgm:pt>
    <dgm:pt modelId="{48F05679-E9CE-47ED-A89C-C40B75BDBB05}" type="parTrans" cxnId="{FE66BA2E-7460-4A27-8142-4B92F1F4ADA9}">
      <dgm:prSet/>
      <dgm:spPr/>
      <dgm:t>
        <a:bodyPr/>
        <a:lstStyle/>
        <a:p>
          <a:endParaRPr lang="en-US"/>
        </a:p>
      </dgm:t>
    </dgm:pt>
    <dgm:pt modelId="{A13BD7DF-6837-4A88-AA2B-9A46294EB309}" type="sibTrans" cxnId="{FE66BA2E-7460-4A27-8142-4B92F1F4ADA9}">
      <dgm:prSet/>
      <dgm:spPr/>
      <dgm:t>
        <a:bodyPr/>
        <a:lstStyle/>
        <a:p>
          <a:endParaRPr lang="en-US"/>
        </a:p>
      </dgm:t>
    </dgm:pt>
    <dgm:pt modelId="{6AB26AD4-2745-4792-B565-6CA2266C8061}" type="pres">
      <dgm:prSet presAssocID="{E752D153-FA2D-414F-95B7-0502F43963F6}" presName="Name0" presStyleCnt="0">
        <dgm:presLayoutVars>
          <dgm:dir/>
          <dgm:animLvl val="lvl"/>
          <dgm:resizeHandles val="exact"/>
        </dgm:presLayoutVars>
      </dgm:prSet>
      <dgm:spPr/>
    </dgm:pt>
    <dgm:pt modelId="{A36CFA97-2BD1-48A3-9AE8-43C842E63EEF}" type="pres">
      <dgm:prSet presAssocID="{8F482CA8-1E81-4894-8E8C-EDDBFD8231EC}" presName="composite" presStyleCnt="0"/>
      <dgm:spPr/>
    </dgm:pt>
    <dgm:pt modelId="{D01C52A2-46E9-4D58-AAC5-F999A74E53DC}" type="pres">
      <dgm:prSet presAssocID="{8F482CA8-1E81-4894-8E8C-EDDBFD8231EC}" presName="parTx" presStyleLbl="alignNode1" presStyleIdx="0" presStyleCnt="4">
        <dgm:presLayoutVars>
          <dgm:chMax val="0"/>
          <dgm:chPref val="0"/>
          <dgm:bulletEnabled val="1"/>
        </dgm:presLayoutVars>
      </dgm:prSet>
      <dgm:spPr/>
    </dgm:pt>
    <dgm:pt modelId="{395C3B14-399E-4E45-A6F3-FA336FDA6201}" type="pres">
      <dgm:prSet presAssocID="{8F482CA8-1E81-4894-8E8C-EDDBFD8231EC}" presName="desTx" presStyleLbl="alignAccFollowNode1" presStyleIdx="0" presStyleCnt="4">
        <dgm:presLayoutVars>
          <dgm:bulletEnabled val="1"/>
        </dgm:presLayoutVars>
      </dgm:prSet>
      <dgm:spPr/>
    </dgm:pt>
    <dgm:pt modelId="{9CDADAD1-64B8-4FC5-88A9-7F8033B29516}" type="pres">
      <dgm:prSet presAssocID="{C6DDF521-CE8D-439F-8E71-A2CFE9AA8CB2}" presName="space" presStyleCnt="0"/>
      <dgm:spPr/>
    </dgm:pt>
    <dgm:pt modelId="{12411981-595B-4BD0-838F-503CE6A0F8C5}" type="pres">
      <dgm:prSet presAssocID="{1315348A-0C16-467B-A64A-E39CD95BAF13}" presName="composite" presStyleCnt="0"/>
      <dgm:spPr/>
    </dgm:pt>
    <dgm:pt modelId="{929F108B-14ED-4FB4-BE7F-E65B2AF4B9F5}" type="pres">
      <dgm:prSet presAssocID="{1315348A-0C16-467B-A64A-E39CD95BAF13}" presName="parTx" presStyleLbl="alignNode1" presStyleIdx="1" presStyleCnt="4">
        <dgm:presLayoutVars>
          <dgm:chMax val="0"/>
          <dgm:chPref val="0"/>
          <dgm:bulletEnabled val="1"/>
        </dgm:presLayoutVars>
      </dgm:prSet>
      <dgm:spPr/>
    </dgm:pt>
    <dgm:pt modelId="{1B99A29D-40D5-44DE-9103-16B243A58AFE}" type="pres">
      <dgm:prSet presAssocID="{1315348A-0C16-467B-A64A-E39CD95BAF13}" presName="desTx" presStyleLbl="alignAccFollowNode1" presStyleIdx="1" presStyleCnt="4">
        <dgm:presLayoutVars>
          <dgm:bulletEnabled val="1"/>
        </dgm:presLayoutVars>
      </dgm:prSet>
      <dgm:spPr/>
    </dgm:pt>
    <dgm:pt modelId="{5D053B7F-D424-4530-B05B-8C442A6A3AFB}" type="pres">
      <dgm:prSet presAssocID="{25075C1E-E152-4A9A-9313-930CD1365282}" presName="space" presStyleCnt="0"/>
      <dgm:spPr/>
    </dgm:pt>
    <dgm:pt modelId="{16AF94C3-D733-4F80-A02B-1831A9A9D2D3}" type="pres">
      <dgm:prSet presAssocID="{54BAF565-437F-485D-B461-590E483BD2FB}" presName="composite" presStyleCnt="0"/>
      <dgm:spPr/>
    </dgm:pt>
    <dgm:pt modelId="{5E40FC5B-7E72-4201-8E2E-51EC51DA830D}" type="pres">
      <dgm:prSet presAssocID="{54BAF565-437F-485D-B461-590E483BD2FB}" presName="parTx" presStyleLbl="alignNode1" presStyleIdx="2" presStyleCnt="4">
        <dgm:presLayoutVars>
          <dgm:chMax val="0"/>
          <dgm:chPref val="0"/>
          <dgm:bulletEnabled val="1"/>
        </dgm:presLayoutVars>
      </dgm:prSet>
      <dgm:spPr/>
    </dgm:pt>
    <dgm:pt modelId="{AEE0B98B-91ED-4E1A-A2EC-BB9B6EC0B6A4}" type="pres">
      <dgm:prSet presAssocID="{54BAF565-437F-485D-B461-590E483BD2FB}" presName="desTx" presStyleLbl="alignAccFollowNode1" presStyleIdx="2" presStyleCnt="4">
        <dgm:presLayoutVars>
          <dgm:bulletEnabled val="1"/>
        </dgm:presLayoutVars>
      </dgm:prSet>
      <dgm:spPr/>
    </dgm:pt>
    <dgm:pt modelId="{72C6A460-55AF-413E-9670-3E43C3DFB531}" type="pres">
      <dgm:prSet presAssocID="{85C7C551-5566-4C86-80EE-782FC44B92DD}" presName="space" presStyleCnt="0"/>
      <dgm:spPr/>
    </dgm:pt>
    <dgm:pt modelId="{69ECFD03-F658-4A37-9B83-0C76424A0771}" type="pres">
      <dgm:prSet presAssocID="{D159D78C-41D9-4A40-834B-194A664E748F}" presName="composite" presStyleCnt="0"/>
      <dgm:spPr/>
    </dgm:pt>
    <dgm:pt modelId="{D29BBED9-1AE4-428D-B5B5-4DE20A464D98}" type="pres">
      <dgm:prSet presAssocID="{D159D78C-41D9-4A40-834B-194A664E748F}" presName="parTx" presStyleLbl="alignNode1" presStyleIdx="3" presStyleCnt="4">
        <dgm:presLayoutVars>
          <dgm:chMax val="0"/>
          <dgm:chPref val="0"/>
          <dgm:bulletEnabled val="1"/>
        </dgm:presLayoutVars>
      </dgm:prSet>
      <dgm:spPr/>
    </dgm:pt>
    <dgm:pt modelId="{78BF393B-4A12-404B-A8AB-B09173CC151D}" type="pres">
      <dgm:prSet presAssocID="{D159D78C-41D9-4A40-834B-194A664E748F}" presName="desTx" presStyleLbl="alignAccFollowNode1" presStyleIdx="3" presStyleCnt="4">
        <dgm:presLayoutVars>
          <dgm:bulletEnabled val="1"/>
        </dgm:presLayoutVars>
      </dgm:prSet>
      <dgm:spPr/>
    </dgm:pt>
  </dgm:ptLst>
  <dgm:cxnLst>
    <dgm:cxn modelId="{C31A8605-F072-4E83-A3A1-9C2A542857B2}" type="presOf" srcId="{D39D0717-3107-441E-9CC2-705B72281A6F}" destId="{78BF393B-4A12-404B-A8AB-B09173CC151D}" srcOrd="0" destOrd="7" presId="urn:microsoft.com/office/officeart/2005/8/layout/hList1"/>
    <dgm:cxn modelId="{86AC3D06-4656-4CA5-A238-1DBF0694452D}" srcId="{54BAF565-437F-485D-B461-590E483BD2FB}" destId="{05806E96-B38E-45B8-A618-3792D2317E7D}" srcOrd="2" destOrd="0" parTransId="{7E0EAEA1-EE0C-4455-AA7F-06D428AD5766}" sibTransId="{5EC2403A-7A45-4201-AC06-85EB1F70B707}"/>
    <dgm:cxn modelId="{3B26730C-6DFF-4B5D-9C01-6C32E79B2015}" type="presOf" srcId="{1315348A-0C16-467B-A64A-E39CD95BAF13}" destId="{929F108B-14ED-4FB4-BE7F-E65B2AF4B9F5}" srcOrd="0" destOrd="0" presId="urn:microsoft.com/office/officeart/2005/8/layout/hList1"/>
    <dgm:cxn modelId="{C97C8710-5E04-477A-870D-788D0814B9D6}" srcId="{D159D78C-41D9-4A40-834B-194A664E748F}" destId="{7C2E328A-5EB3-4447-9772-91FA3EA665B3}" srcOrd="0" destOrd="0" parTransId="{F4DD5C94-87ED-4E40-BE6B-F58963C97B8B}" sibTransId="{B9BF93AD-90D5-4B3B-BB32-1E14A63BEE2A}"/>
    <dgm:cxn modelId="{5293CA10-71F4-43EA-950C-D3ADCCA64531}" type="presOf" srcId="{95227393-B0BD-40A6-855C-05C1487B33B1}" destId="{AEE0B98B-91ED-4E1A-A2EC-BB9B6EC0B6A4}" srcOrd="0" destOrd="0" presId="urn:microsoft.com/office/officeart/2005/8/layout/hList1"/>
    <dgm:cxn modelId="{B3215113-8E81-4F8C-84DC-12AC1B79B387}" type="presOf" srcId="{05806E96-B38E-45B8-A618-3792D2317E7D}" destId="{AEE0B98B-91ED-4E1A-A2EC-BB9B6EC0B6A4}" srcOrd="0" destOrd="2" presId="urn:microsoft.com/office/officeart/2005/8/layout/hList1"/>
    <dgm:cxn modelId="{8A6DE015-9E0C-42A8-9967-CEFD36978D2C}" srcId="{1315348A-0C16-467B-A64A-E39CD95BAF13}" destId="{A6BE7131-0329-42AA-98E0-BE19B81F7E31}" srcOrd="0" destOrd="0" parTransId="{91B31116-C8C1-4A1B-9390-7778B10B1ED2}" sibTransId="{AA260B1A-7793-4452-8A19-EF2F2DDBBC35}"/>
    <dgm:cxn modelId="{1A049316-F3DD-4AE4-ACC7-902B7021E4BA}" type="presOf" srcId="{B625C725-1F40-4018-AB03-A85C4F66BCF6}" destId="{395C3B14-399E-4E45-A6F3-FA336FDA6201}" srcOrd="0" destOrd="2" presId="urn:microsoft.com/office/officeart/2005/8/layout/hList1"/>
    <dgm:cxn modelId="{C97DC921-5AE9-47DF-8F2E-EBDFF13746D9}" type="presOf" srcId="{8FEC2934-D939-43E6-B89F-32CA455203DA}" destId="{78BF393B-4A12-404B-A8AB-B09173CC151D}" srcOrd="0" destOrd="8" presId="urn:microsoft.com/office/officeart/2005/8/layout/hList1"/>
    <dgm:cxn modelId="{11203625-4D70-4D9F-BE38-D01A6545A31F}" type="presOf" srcId="{C7EA9C9D-10FD-4485-A163-5C1D20DA6F3B}" destId="{1B99A29D-40D5-44DE-9103-16B243A58AFE}" srcOrd="0" destOrd="1" presId="urn:microsoft.com/office/officeart/2005/8/layout/hList1"/>
    <dgm:cxn modelId="{54299E26-44AD-4C3F-B970-E58512919EAC}" type="presOf" srcId="{3BA96343-00C6-4D84-BEC0-EA9776FE6653}" destId="{395C3B14-399E-4E45-A6F3-FA336FDA6201}" srcOrd="0" destOrd="1" presId="urn:microsoft.com/office/officeart/2005/8/layout/hList1"/>
    <dgm:cxn modelId="{8699F626-ECCE-4DAE-8F99-1B47007906BD}" type="presOf" srcId="{039C0BF3-057C-4819-A7D9-4A96858B5108}" destId="{78BF393B-4A12-404B-A8AB-B09173CC151D}" srcOrd="0" destOrd="9" presId="urn:microsoft.com/office/officeart/2005/8/layout/hList1"/>
    <dgm:cxn modelId="{EAD57D2B-71F9-4337-8A8F-AFAD5ACD9109}" srcId="{E752D153-FA2D-414F-95B7-0502F43963F6}" destId="{54BAF565-437F-485D-B461-590E483BD2FB}" srcOrd="2" destOrd="0" parTransId="{C846A805-8633-4C2E-857E-1ACB2C1C79AB}" sibTransId="{85C7C551-5566-4C86-80EE-782FC44B92DD}"/>
    <dgm:cxn modelId="{FE66BA2E-7460-4A27-8142-4B92F1F4ADA9}" srcId="{D159D78C-41D9-4A40-834B-194A664E748F}" destId="{039C0BF3-057C-4819-A7D9-4A96858B5108}" srcOrd="9" destOrd="0" parTransId="{48F05679-E9CE-47ED-A89C-C40B75BDBB05}" sibTransId="{A13BD7DF-6837-4A88-AA2B-9A46294EB309}"/>
    <dgm:cxn modelId="{4643F937-7F90-4222-BE10-5C34F22259D7}" srcId="{E752D153-FA2D-414F-95B7-0502F43963F6}" destId="{D159D78C-41D9-4A40-834B-194A664E748F}" srcOrd="3" destOrd="0" parTransId="{588B60AB-4771-4FFB-9976-A5F39817F72C}" sibTransId="{BAE261CC-8788-44B8-928A-AD0C277EB3B1}"/>
    <dgm:cxn modelId="{D5E5AF39-46D7-458E-888C-81957A58D8BD}" type="presOf" srcId="{D159D78C-41D9-4A40-834B-194A664E748F}" destId="{D29BBED9-1AE4-428D-B5B5-4DE20A464D98}" srcOrd="0" destOrd="0" presId="urn:microsoft.com/office/officeart/2005/8/layout/hList1"/>
    <dgm:cxn modelId="{B927633F-9CD9-4CB9-8DCA-251FCD7A4424}" srcId="{54BAF565-437F-485D-B461-590E483BD2FB}" destId="{6BECC253-7489-4592-B693-4F727F014879}" srcOrd="1" destOrd="0" parTransId="{50BAD8EC-CCFC-49BE-B412-02C743A8ADD0}" sibTransId="{1E847C40-E11C-420E-BDF0-58088ED4C357}"/>
    <dgm:cxn modelId="{6D22B65C-BAD8-4D78-8D08-C4D44267E99B}" type="presOf" srcId="{E752D153-FA2D-414F-95B7-0502F43963F6}" destId="{6AB26AD4-2745-4792-B565-6CA2266C8061}" srcOrd="0" destOrd="0" presId="urn:microsoft.com/office/officeart/2005/8/layout/hList1"/>
    <dgm:cxn modelId="{F93A575E-02E0-46B3-B2B5-AEB5568F92E1}" type="presOf" srcId="{EE4C4F27-44D4-4DCE-8205-B9E3FEDF50F5}" destId="{78BF393B-4A12-404B-A8AB-B09173CC151D}" srcOrd="0" destOrd="1" presId="urn:microsoft.com/office/officeart/2005/8/layout/hList1"/>
    <dgm:cxn modelId="{5D95FC62-0F3C-4A3A-9985-FA6738F0FA9E}" type="presOf" srcId="{F41CBC8E-1910-4E3B-B9BC-5E048FCCE696}" destId="{78BF393B-4A12-404B-A8AB-B09173CC151D}" srcOrd="0" destOrd="6" presId="urn:microsoft.com/office/officeart/2005/8/layout/hList1"/>
    <dgm:cxn modelId="{9A285D45-FC01-4E45-ACE8-FC8501F6E5DF}" srcId="{D159D78C-41D9-4A40-834B-194A664E748F}" destId="{D39D0717-3107-441E-9CC2-705B72281A6F}" srcOrd="7" destOrd="0" parTransId="{D1B8150F-0D24-454D-B32D-CC6F7944A496}" sibTransId="{1EE2A207-6660-4D65-B301-BD36688D524F}"/>
    <dgm:cxn modelId="{B976A86B-0328-4703-A2AA-2610B58033F4}" srcId="{D159D78C-41D9-4A40-834B-194A664E748F}" destId="{53A5EE89-590A-49B5-AB8A-F0A0C3206391}" srcOrd="4" destOrd="0" parTransId="{83431D12-7B11-4F0A-B23C-AB0F32E4D3F6}" sibTransId="{12CC33B2-4879-4F96-AE85-61A0CEABB95B}"/>
    <dgm:cxn modelId="{39A90F4F-98A6-4BEE-A9A3-8B17942D0D1A}" srcId="{D159D78C-41D9-4A40-834B-194A664E748F}" destId="{6D4478CF-5CCD-45A7-A1FF-610E2A5F035B}" srcOrd="3" destOrd="0" parTransId="{F210CA9B-860B-46FC-B726-0836D8937DDE}" sibTransId="{5F4E775D-1B6B-48ED-8081-8BC06F1BA5FC}"/>
    <dgm:cxn modelId="{D1E8736F-1645-40D4-B737-EB14646AE3F9}" srcId="{1315348A-0C16-467B-A64A-E39CD95BAF13}" destId="{C7EA9C9D-10FD-4485-A163-5C1D20DA6F3B}" srcOrd="1" destOrd="0" parTransId="{2279FDF4-E1A1-4983-874F-79106BB7F43F}" sibTransId="{CBFA86A0-0204-4CBF-A0DF-833BAC8F9933}"/>
    <dgm:cxn modelId="{497CB771-1E21-4D09-94AE-F64B4F488A8A}" srcId="{54BAF565-437F-485D-B461-590E483BD2FB}" destId="{4A07F23C-2734-41F3-9499-5C474843319E}" srcOrd="4" destOrd="0" parTransId="{2545800A-019E-4A48-AF7E-2BD20629311C}" sibTransId="{3B4C88E3-BA0E-490E-98AB-29F9991BAD13}"/>
    <dgm:cxn modelId="{89A4F651-4DA7-4F02-8B64-EC728ADB978F}" type="presOf" srcId="{0E650A61-D98C-478E-9CFA-2D0DE306D21A}" destId="{78BF393B-4A12-404B-A8AB-B09173CC151D}" srcOrd="0" destOrd="10" presId="urn:microsoft.com/office/officeart/2005/8/layout/hList1"/>
    <dgm:cxn modelId="{C40B2F54-0AA3-4AF0-9B92-C2812C25630A}" type="presOf" srcId="{4A07F23C-2734-41F3-9499-5C474843319E}" destId="{AEE0B98B-91ED-4E1A-A2EC-BB9B6EC0B6A4}" srcOrd="0" destOrd="4" presId="urn:microsoft.com/office/officeart/2005/8/layout/hList1"/>
    <dgm:cxn modelId="{53FD9B57-C17B-4414-B3FC-CF53341BD449}" srcId="{D159D78C-41D9-4A40-834B-194A664E748F}" destId="{0E650A61-D98C-478E-9CFA-2D0DE306D21A}" srcOrd="10" destOrd="0" parTransId="{5D4B7B08-EA75-4443-A4A6-E24E204B4DD7}" sibTransId="{960304CB-23AE-4AB1-AE59-3C30AE07FD96}"/>
    <dgm:cxn modelId="{6F142958-8103-44EA-8DC6-30CF30BF6FE5}" type="presOf" srcId="{4FC4C5C7-0B3B-448C-9A35-E2C653589CB7}" destId="{395C3B14-399E-4E45-A6F3-FA336FDA6201}" srcOrd="0" destOrd="4" presId="urn:microsoft.com/office/officeart/2005/8/layout/hList1"/>
    <dgm:cxn modelId="{00C2365A-363F-456B-BF6E-7115CDB9D3D8}" type="presOf" srcId="{6BECC253-7489-4592-B693-4F727F014879}" destId="{AEE0B98B-91ED-4E1A-A2EC-BB9B6EC0B6A4}" srcOrd="0" destOrd="1" presId="urn:microsoft.com/office/officeart/2005/8/layout/hList1"/>
    <dgm:cxn modelId="{DE31BF7A-5746-4D94-A60A-A97CCCD7D606}" type="presOf" srcId="{6D4478CF-5CCD-45A7-A1FF-610E2A5F035B}" destId="{78BF393B-4A12-404B-A8AB-B09173CC151D}" srcOrd="0" destOrd="3" presId="urn:microsoft.com/office/officeart/2005/8/layout/hList1"/>
    <dgm:cxn modelId="{64330B80-500A-418C-B947-5E29791CFA8B}" srcId="{D159D78C-41D9-4A40-834B-194A664E748F}" destId="{F41CBC8E-1910-4E3B-B9BC-5E048FCCE696}" srcOrd="6" destOrd="0" parTransId="{966877B4-2453-4495-A292-D359C31C9DE1}" sibTransId="{ABF8ACD8-D8AA-432E-86B5-14152DE95E6F}"/>
    <dgm:cxn modelId="{DD17E585-8DAA-406A-8343-9AB3E092CFA9}" srcId="{8F482CA8-1E81-4894-8E8C-EDDBFD8231EC}" destId="{6B0C38DA-6887-44D3-B8C8-7DC166BA6B40}" srcOrd="0" destOrd="0" parTransId="{183154C8-E3A3-47C9-B4ED-952B60FE59A6}" sibTransId="{DC8F6863-F306-4A85-8E06-272E760B243F}"/>
    <dgm:cxn modelId="{BE160388-12AF-4EB3-A97A-1F14828DD01F}" srcId="{D159D78C-41D9-4A40-834B-194A664E748F}" destId="{C4101C1B-D261-44E2-94A1-8366965CB469}" srcOrd="2" destOrd="0" parTransId="{E675FF7D-4FD2-4762-AB5B-FAE2DC53D538}" sibTransId="{3AD545A4-5095-4A88-829F-8C1D59F4011C}"/>
    <dgm:cxn modelId="{CF950B8E-056B-4B41-96ED-846011A616FC}" srcId="{8F482CA8-1E81-4894-8E8C-EDDBFD8231EC}" destId="{37A5D8CE-7834-4012-996C-A85F29FE1477}" srcOrd="3" destOrd="0" parTransId="{C83A9BC0-4553-4687-A018-B5B613070338}" sibTransId="{69F70BA6-7192-400C-B7DA-EC1D4E1D2C0F}"/>
    <dgm:cxn modelId="{5140B391-A380-48FA-BFBF-0ACA097BCED5}" srcId="{D159D78C-41D9-4A40-834B-194A664E748F}" destId="{8FEC2934-D939-43E6-B89F-32CA455203DA}" srcOrd="8" destOrd="0" parTransId="{ED719172-FCA7-46CA-A865-517E61027408}" sibTransId="{4DAB3770-3DB4-42A6-B249-E9112FC9999D}"/>
    <dgm:cxn modelId="{8B50DA95-A7AC-42AB-8D0F-3F9D6E302520}" type="presOf" srcId="{39CE8684-8DD8-41A8-B8CA-2F6670BBB43B}" destId="{AEE0B98B-91ED-4E1A-A2EC-BB9B6EC0B6A4}" srcOrd="0" destOrd="3" presId="urn:microsoft.com/office/officeart/2005/8/layout/hList1"/>
    <dgm:cxn modelId="{DC5B8D97-B0E5-4C3F-B578-76A7E0EE521A}" srcId="{E752D153-FA2D-414F-95B7-0502F43963F6}" destId="{8F482CA8-1E81-4894-8E8C-EDDBFD8231EC}" srcOrd="0" destOrd="0" parTransId="{8B8421FE-3AED-489D-8D47-6BF930AB10EC}" sibTransId="{C6DDF521-CE8D-439F-8E71-A2CFE9AA8CB2}"/>
    <dgm:cxn modelId="{E62DF79A-DE99-4875-9347-06B37A65F0F0}" type="presOf" srcId="{7C2E328A-5EB3-4447-9772-91FA3EA665B3}" destId="{78BF393B-4A12-404B-A8AB-B09173CC151D}" srcOrd="0" destOrd="0" presId="urn:microsoft.com/office/officeart/2005/8/layout/hList1"/>
    <dgm:cxn modelId="{CBB98D9F-415D-4E8B-A5CE-0B231F12B8C6}" srcId="{1315348A-0C16-467B-A64A-E39CD95BAF13}" destId="{30206545-07FF-4486-B338-DE9A72833F07}" srcOrd="2" destOrd="0" parTransId="{0ABE492A-B74A-4AE6-9FDB-E8BD9710B6BF}" sibTransId="{3363D214-1E68-4899-91A3-ABE26E5DFDB3}"/>
    <dgm:cxn modelId="{4C51EA9F-7AB4-475D-A885-8885BAAD4634}" srcId="{D159D78C-41D9-4A40-834B-194A664E748F}" destId="{EE4C4F27-44D4-4DCE-8205-B9E3FEDF50F5}" srcOrd="1" destOrd="0" parTransId="{E51DD01D-F479-4664-8EEB-FE55EC3538D9}" sibTransId="{D214BA09-B999-403A-AB54-01B6DE226BB4}"/>
    <dgm:cxn modelId="{2B5D05A2-DBDE-4E81-B188-A7A6B9C11475}" type="presOf" srcId="{C4101C1B-D261-44E2-94A1-8366965CB469}" destId="{78BF393B-4A12-404B-A8AB-B09173CC151D}" srcOrd="0" destOrd="2" presId="urn:microsoft.com/office/officeart/2005/8/layout/hList1"/>
    <dgm:cxn modelId="{BD0776A7-D1B8-4F97-9BC3-D6445A2E6729}" type="presOf" srcId="{8F482CA8-1E81-4894-8E8C-EDDBFD8231EC}" destId="{D01C52A2-46E9-4D58-AAC5-F999A74E53DC}" srcOrd="0" destOrd="0" presId="urn:microsoft.com/office/officeart/2005/8/layout/hList1"/>
    <dgm:cxn modelId="{3310C0A7-74C0-4ADF-959C-C63C700DF062}" type="presOf" srcId="{6B0C38DA-6887-44D3-B8C8-7DC166BA6B40}" destId="{395C3B14-399E-4E45-A6F3-FA336FDA6201}" srcOrd="0" destOrd="0" presId="urn:microsoft.com/office/officeart/2005/8/layout/hList1"/>
    <dgm:cxn modelId="{D815E8B0-7D12-4467-9B7F-DE95FECE5BC9}" srcId="{D159D78C-41D9-4A40-834B-194A664E748F}" destId="{DB9B3FC6-C8FF-4711-A757-BAD2E1788EA0}" srcOrd="5" destOrd="0" parTransId="{2AF9EF82-AD12-444C-A412-C2C1C7A7ABBD}" sibTransId="{FFCEB169-A94E-46B5-83DC-59C2AD1CD479}"/>
    <dgm:cxn modelId="{19BD33B5-2111-4F47-B41A-FF6FAE933D1D}" type="presOf" srcId="{DB9B3FC6-C8FF-4711-A757-BAD2E1788EA0}" destId="{78BF393B-4A12-404B-A8AB-B09173CC151D}" srcOrd="0" destOrd="5" presId="urn:microsoft.com/office/officeart/2005/8/layout/hList1"/>
    <dgm:cxn modelId="{E320C0C3-775F-4AF1-81FE-CB203BAD9539}" type="presOf" srcId="{30206545-07FF-4486-B338-DE9A72833F07}" destId="{1B99A29D-40D5-44DE-9103-16B243A58AFE}" srcOrd="0" destOrd="2" presId="urn:microsoft.com/office/officeart/2005/8/layout/hList1"/>
    <dgm:cxn modelId="{A4E8D2C5-2A03-4785-BB8B-EA6BCA8670DC}" type="presOf" srcId="{A6BE7131-0329-42AA-98E0-BE19B81F7E31}" destId="{1B99A29D-40D5-44DE-9103-16B243A58AFE}" srcOrd="0" destOrd="0" presId="urn:microsoft.com/office/officeart/2005/8/layout/hList1"/>
    <dgm:cxn modelId="{6BB074D3-20B3-4FE4-AE56-207D41A74726}" srcId="{E752D153-FA2D-414F-95B7-0502F43963F6}" destId="{1315348A-0C16-467B-A64A-E39CD95BAF13}" srcOrd="1" destOrd="0" parTransId="{A1831827-E21A-4064-9173-D1F77E7E7951}" sibTransId="{25075C1E-E152-4A9A-9313-930CD1365282}"/>
    <dgm:cxn modelId="{6B822FD6-8FC7-4396-8B41-BB3AEA412067}" type="presOf" srcId="{53A5EE89-590A-49B5-AB8A-F0A0C3206391}" destId="{78BF393B-4A12-404B-A8AB-B09173CC151D}" srcOrd="0" destOrd="4" presId="urn:microsoft.com/office/officeart/2005/8/layout/hList1"/>
    <dgm:cxn modelId="{191045D6-16B3-4227-A2EA-5B5751F1581E}" srcId="{8F482CA8-1E81-4894-8E8C-EDDBFD8231EC}" destId="{3BA96343-00C6-4D84-BEC0-EA9776FE6653}" srcOrd="1" destOrd="0" parTransId="{001C52E5-2436-4FB6-9A93-EEDCBE11EA4A}" sibTransId="{8FF28C89-1C41-4B82-9FD4-3CE29CA6121A}"/>
    <dgm:cxn modelId="{BAFD6AE2-1EED-4E25-B852-2F62901AD87A}" srcId="{54BAF565-437F-485D-B461-590E483BD2FB}" destId="{95227393-B0BD-40A6-855C-05C1487B33B1}" srcOrd="0" destOrd="0" parTransId="{7DC6A747-A48E-4B94-AF58-DB66CA6251D2}" sibTransId="{242DF174-4A47-4049-AF77-47E5CC1CCFCE}"/>
    <dgm:cxn modelId="{FC4F9FE8-9B5F-41B8-8AA1-E147A80EA832}" srcId="{54BAF565-437F-485D-B461-590E483BD2FB}" destId="{39CE8684-8DD8-41A8-B8CA-2F6670BBB43B}" srcOrd="3" destOrd="0" parTransId="{7E32A7A9-1F13-4029-AA95-FBD1373F8E15}" sibTransId="{E3F7A160-EAC3-4FDF-A377-CCC2DA52F91B}"/>
    <dgm:cxn modelId="{A6DAD0EB-0EA9-4BE6-A622-94D543E973FA}" type="presOf" srcId="{37A5D8CE-7834-4012-996C-A85F29FE1477}" destId="{395C3B14-399E-4E45-A6F3-FA336FDA6201}" srcOrd="0" destOrd="3" presId="urn:microsoft.com/office/officeart/2005/8/layout/hList1"/>
    <dgm:cxn modelId="{20E416F4-8CB9-4A10-AAF5-E6130B9F040E}" srcId="{8F482CA8-1E81-4894-8E8C-EDDBFD8231EC}" destId="{4FC4C5C7-0B3B-448C-9A35-E2C653589CB7}" srcOrd="4" destOrd="0" parTransId="{A1E6442A-3F4D-430C-88B2-2FF05D9CB7F6}" sibTransId="{951E7739-41F3-4ABA-9586-DD559C765F31}"/>
    <dgm:cxn modelId="{83DA97FA-3B6F-47D0-BD8E-0EEA099A6E46}" srcId="{8F482CA8-1E81-4894-8E8C-EDDBFD8231EC}" destId="{B625C725-1F40-4018-AB03-A85C4F66BCF6}" srcOrd="2" destOrd="0" parTransId="{869F59D1-7878-4955-806C-F3F918D46535}" sibTransId="{2AD1BBBD-E9B6-4EEA-A946-F3D4CF4BBA35}"/>
    <dgm:cxn modelId="{598DD3FA-3A5F-4B6D-8473-A83FFA543C5B}" type="presOf" srcId="{54BAF565-437F-485D-B461-590E483BD2FB}" destId="{5E40FC5B-7E72-4201-8E2E-51EC51DA830D}" srcOrd="0" destOrd="0" presId="urn:microsoft.com/office/officeart/2005/8/layout/hList1"/>
    <dgm:cxn modelId="{8E9CE0A0-0523-4310-983A-42789C419A16}" type="presParOf" srcId="{6AB26AD4-2745-4792-B565-6CA2266C8061}" destId="{A36CFA97-2BD1-48A3-9AE8-43C842E63EEF}" srcOrd="0" destOrd="0" presId="urn:microsoft.com/office/officeart/2005/8/layout/hList1"/>
    <dgm:cxn modelId="{20635A58-A092-45CB-AEE7-57BB558AD061}" type="presParOf" srcId="{A36CFA97-2BD1-48A3-9AE8-43C842E63EEF}" destId="{D01C52A2-46E9-4D58-AAC5-F999A74E53DC}" srcOrd="0" destOrd="0" presId="urn:microsoft.com/office/officeart/2005/8/layout/hList1"/>
    <dgm:cxn modelId="{90BF5529-4E34-4CEB-9B44-00C58EB1D739}" type="presParOf" srcId="{A36CFA97-2BD1-48A3-9AE8-43C842E63EEF}" destId="{395C3B14-399E-4E45-A6F3-FA336FDA6201}" srcOrd="1" destOrd="0" presId="urn:microsoft.com/office/officeart/2005/8/layout/hList1"/>
    <dgm:cxn modelId="{DD72FF12-4374-4837-8DBD-CBEC4796380A}" type="presParOf" srcId="{6AB26AD4-2745-4792-B565-6CA2266C8061}" destId="{9CDADAD1-64B8-4FC5-88A9-7F8033B29516}" srcOrd="1" destOrd="0" presId="urn:microsoft.com/office/officeart/2005/8/layout/hList1"/>
    <dgm:cxn modelId="{9A148060-1A5B-4ACE-A1D6-1BD9EB2A4C90}" type="presParOf" srcId="{6AB26AD4-2745-4792-B565-6CA2266C8061}" destId="{12411981-595B-4BD0-838F-503CE6A0F8C5}" srcOrd="2" destOrd="0" presId="urn:microsoft.com/office/officeart/2005/8/layout/hList1"/>
    <dgm:cxn modelId="{5F8FC648-614F-453C-B4E5-B0D4B33601DE}" type="presParOf" srcId="{12411981-595B-4BD0-838F-503CE6A0F8C5}" destId="{929F108B-14ED-4FB4-BE7F-E65B2AF4B9F5}" srcOrd="0" destOrd="0" presId="urn:microsoft.com/office/officeart/2005/8/layout/hList1"/>
    <dgm:cxn modelId="{F216CF02-0631-4EC2-89A5-F29CBF3360C6}" type="presParOf" srcId="{12411981-595B-4BD0-838F-503CE6A0F8C5}" destId="{1B99A29D-40D5-44DE-9103-16B243A58AFE}" srcOrd="1" destOrd="0" presId="urn:microsoft.com/office/officeart/2005/8/layout/hList1"/>
    <dgm:cxn modelId="{2C878E07-2BF6-4F29-9284-E4B227895D0D}" type="presParOf" srcId="{6AB26AD4-2745-4792-B565-6CA2266C8061}" destId="{5D053B7F-D424-4530-B05B-8C442A6A3AFB}" srcOrd="3" destOrd="0" presId="urn:microsoft.com/office/officeart/2005/8/layout/hList1"/>
    <dgm:cxn modelId="{D8932FB4-1013-47DC-B9E6-7172040D1C62}" type="presParOf" srcId="{6AB26AD4-2745-4792-B565-6CA2266C8061}" destId="{16AF94C3-D733-4F80-A02B-1831A9A9D2D3}" srcOrd="4" destOrd="0" presId="urn:microsoft.com/office/officeart/2005/8/layout/hList1"/>
    <dgm:cxn modelId="{87292B0F-5A61-40F0-89C1-154EBB93CF01}" type="presParOf" srcId="{16AF94C3-D733-4F80-A02B-1831A9A9D2D3}" destId="{5E40FC5B-7E72-4201-8E2E-51EC51DA830D}" srcOrd="0" destOrd="0" presId="urn:microsoft.com/office/officeart/2005/8/layout/hList1"/>
    <dgm:cxn modelId="{BECA6B54-B9A8-4190-B557-500DCE160721}" type="presParOf" srcId="{16AF94C3-D733-4F80-A02B-1831A9A9D2D3}" destId="{AEE0B98B-91ED-4E1A-A2EC-BB9B6EC0B6A4}" srcOrd="1" destOrd="0" presId="urn:microsoft.com/office/officeart/2005/8/layout/hList1"/>
    <dgm:cxn modelId="{44232DFD-31A5-4FDB-B72A-FDC9EE3F120D}" type="presParOf" srcId="{6AB26AD4-2745-4792-B565-6CA2266C8061}" destId="{72C6A460-55AF-413E-9670-3E43C3DFB531}" srcOrd="5" destOrd="0" presId="urn:microsoft.com/office/officeart/2005/8/layout/hList1"/>
    <dgm:cxn modelId="{B21A4E7B-79D1-44BC-B61E-64C4CE6D5532}" type="presParOf" srcId="{6AB26AD4-2745-4792-B565-6CA2266C8061}" destId="{69ECFD03-F658-4A37-9B83-0C76424A0771}" srcOrd="6" destOrd="0" presId="urn:microsoft.com/office/officeart/2005/8/layout/hList1"/>
    <dgm:cxn modelId="{AE440DB6-E0CD-4844-857D-F7CB32DA958E}" type="presParOf" srcId="{69ECFD03-F658-4A37-9B83-0C76424A0771}" destId="{D29BBED9-1AE4-428D-B5B5-4DE20A464D98}" srcOrd="0" destOrd="0" presId="urn:microsoft.com/office/officeart/2005/8/layout/hList1"/>
    <dgm:cxn modelId="{9C1B9F9C-32F7-4E8B-8FC6-EBA5DE723FA5}" type="presParOf" srcId="{69ECFD03-F658-4A37-9B83-0C76424A0771}" destId="{78BF393B-4A12-404B-A8AB-B09173CC151D}" srcOrd="1" destOrd="0" presId="urn:microsoft.com/office/officeart/2005/8/layout/h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876007-E62B-4634-A018-6D1268A6022B}"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49F99104-1615-4B47-8578-CD8C2FC10F6F}">
      <dgm:prSet phldrT="[Text]" phldr="0"/>
      <dgm:spPr>
        <a:solidFill>
          <a:srgbClr val="D9E5D9"/>
        </a:solidFill>
        <a:ln>
          <a:solidFill>
            <a:srgbClr val="D9E5D9"/>
          </a:solidFill>
        </a:ln>
      </dgm:spPr>
      <dgm:t>
        <a:bodyPr/>
        <a:lstStyle/>
        <a:p>
          <a:r>
            <a:rPr lang="en-US" dirty="0">
              <a:solidFill>
                <a:schemeClr val="tx1"/>
              </a:solidFill>
            </a:rPr>
            <a:t>Cosmetic prescribing</a:t>
          </a:r>
        </a:p>
      </dgm:t>
    </dgm:pt>
    <dgm:pt modelId="{4592A039-A712-4B98-BE80-31B08F0FAA69}" type="parTrans" cxnId="{D4FC78FA-7C92-46FF-B008-57C490ECA64F}">
      <dgm:prSet/>
      <dgm:spPr/>
      <dgm:t>
        <a:bodyPr/>
        <a:lstStyle/>
        <a:p>
          <a:endParaRPr lang="en-US"/>
        </a:p>
      </dgm:t>
    </dgm:pt>
    <dgm:pt modelId="{B4563722-C439-4DD3-A60F-C20E717F2D50}" type="sibTrans" cxnId="{D4FC78FA-7C92-46FF-B008-57C490ECA64F}">
      <dgm:prSet/>
      <dgm:spPr/>
      <dgm:t>
        <a:bodyPr/>
        <a:lstStyle/>
        <a:p>
          <a:endParaRPr lang="en-US"/>
        </a:p>
      </dgm:t>
    </dgm:pt>
    <dgm:pt modelId="{B5E644AE-1927-4F21-95C5-F13306272672}">
      <dgm:prSet phldrT="[Text]" phldr="0"/>
      <dgm:spPr>
        <a:solidFill>
          <a:srgbClr val="D9E5D9"/>
        </a:solidFill>
        <a:ln>
          <a:solidFill>
            <a:srgbClr val="D9E5D9"/>
          </a:solidFill>
        </a:ln>
      </dgm:spPr>
      <dgm:t>
        <a:bodyPr/>
        <a:lstStyle/>
        <a:p>
          <a:r>
            <a:rPr lang="en-US" dirty="0">
              <a:solidFill>
                <a:schemeClr val="tx1"/>
              </a:solidFill>
            </a:rPr>
            <a:t>Not merely treating illness</a:t>
          </a:r>
        </a:p>
      </dgm:t>
    </dgm:pt>
    <dgm:pt modelId="{F88BDA05-4486-4920-AB3E-3FA688C22F72}" type="parTrans" cxnId="{8688A034-F4DE-47EB-A156-5B6D758494E3}">
      <dgm:prSet/>
      <dgm:spPr/>
      <dgm:t>
        <a:bodyPr/>
        <a:lstStyle/>
        <a:p>
          <a:endParaRPr lang="en-US"/>
        </a:p>
      </dgm:t>
    </dgm:pt>
    <dgm:pt modelId="{3E89F5CF-405F-4B89-854C-9FEC21B9D509}" type="sibTrans" cxnId="{8688A034-F4DE-47EB-A156-5B6D758494E3}">
      <dgm:prSet/>
      <dgm:spPr/>
      <dgm:t>
        <a:bodyPr/>
        <a:lstStyle/>
        <a:p>
          <a:endParaRPr lang="en-US"/>
        </a:p>
      </dgm:t>
    </dgm:pt>
    <dgm:pt modelId="{67D5EE7A-E21A-4DA8-B4FA-24B022F62EA5}">
      <dgm:prSet phldrT="[Text]" phldr="0"/>
      <dgm:spPr>
        <a:solidFill>
          <a:srgbClr val="D9E5D9"/>
        </a:solidFill>
        <a:ln>
          <a:solidFill>
            <a:srgbClr val="D9E5D9"/>
          </a:solidFill>
        </a:ln>
      </dgm:spPr>
      <dgm:t>
        <a:bodyPr/>
        <a:lstStyle/>
        <a:p>
          <a:r>
            <a:rPr lang="en-US" dirty="0">
              <a:solidFill>
                <a:schemeClr val="tx1"/>
              </a:solidFill>
            </a:rPr>
            <a:t>Energy</a:t>
          </a:r>
        </a:p>
      </dgm:t>
    </dgm:pt>
    <dgm:pt modelId="{946D546F-BBC2-4F7C-8D30-6963FC480B2A}" type="parTrans" cxnId="{979E9DF5-18B4-41A1-B972-FC2CF08CFB04}">
      <dgm:prSet/>
      <dgm:spPr/>
      <dgm:t>
        <a:bodyPr/>
        <a:lstStyle/>
        <a:p>
          <a:endParaRPr lang="en-US"/>
        </a:p>
      </dgm:t>
    </dgm:pt>
    <dgm:pt modelId="{CF66A762-C477-47D6-89E8-174542E9BA03}" type="sibTrans" cxnId="{979E9DF5-18B4-41A1-B972-FC2CF08CFB04}">
      <dgm:prSet/>
      <dgm:spPr/>
      <dgm:t>
        <a:bodyPr/>
        <a:lstStyle/>
        <a:p>
          <a:endParaRPr lang="en-US"/>
        </a:p>
      </dgm:t>
    </dgm:pt>
    <dgm:pt modelId="{9249B480-8E1C-41E5-AE15-877E0A90EC00}">
      <dgm:prSet phldrT="[Text]" phldr="0"/>
      <dgm:spPr>
        <a:solidFill>
          <a:srgbClr val="D9E5D9"/>
        </a:solidFill>
        <a:ln>
          <a:solidFill>
            <a:srgbClr val="D9E5D9"/>
          </a:solidFill>
        </a:ln>
      </dgm:spPr>
      <dgm:t>
        <a:bodyPr/>
        <a:lstStyle/>
        <a:p>
          <a:r>
            <a:rPr lang="en-US" dirty="0">
              <a:solidFill>
                <a:schemeClr val="tx1"/>
              </a:solidFill>
            </a:rPr>
            <a:t>Focus</a:t>
          </a:r>
        </a:p>
      </dgm:t>
    </dgm:pt>
    <dgm:pt modelId="{BC2D2FFE-D4B3-4802-AC3D-372E4BE782FA}" type="parTrans" cxnId="{D1AD2AF8-62C4-48A8-9D8E-F3F4B1894DB7}">
      <dgm:prSet/>
      <dgm:spPr/>
      <dgm:t>
        <a:bodyPr/>
        <a:lstStyle/>
        <a:p>
          <a:endParaRPr lang="en-US"/>
        </a:p>
      </dgm:t>
    </dgm:pt>
    <dgm:pt modelId="{CA6F66E7-531D-43DD-A2B8-ADE6C174939D}" type="sibTrans" cxnId="{D1AD2AF8-62C4-48A8-9D8E-F3F4B1894DB7}">
      <dgm:prSet/>
      <dgm:spPr/>
      <dgm:t>
        <a:bodyPr/>
        <a:lstStyle/>
        <a:p>
          <a:endParaRPr lang="en-US"/>
        </a:p>
      </dgm:t>
    </dgm:pt>
    <dgm:pt modelId="{3104D1EB-35B7-4355-A7F6-E31D55F71738}">
      <dgm:prSet phldrT="[Text]" phldr="0"/>
      <dgm:spPr>
        <a:solidFill>
          <a:srgbClr val="D9E5D9"/>
        </a:solidFill>
        <a:ln>
          <a:solidFill>
            <a:srgbClr val="D9E5D9"/>
          </a:solidFill>
        </a:ln>
      </dgm:spPr>
      <dgm:t>
        <a:bodyPr/>
        <a:lstStyle/>
        <a:p>
          <a:r>
            <a:rPr lang="en-US" dirty="0">
              <a:solidFill>
                <a:schemeClr val="tx1"/>
              </a:solidFill>
            </a:rPr>
            <a:t>Weight loss</a:t>
          </a:r>
        </a:p>
      </dgm:t>
    </dgm:pt>
    <dgm:pt modelId="{BEC19525-D3CC-411C-A987-4A60097BC8A2}" type="parTrans" cxnId="{5AE4BFE5-C09F-46D6-AE19-009C582735AD}">
      <dgm:prSet/>
      <dgm:spPr/>
      <dgm:t>
        <a:bodyPr/>
        <a:lstStyle/>
        <a:p>
          <a:endParaRPr lang="en-US"/>
        </a:p>
      </dgm:t>
    </dgm:pt>
    <dgm:pt modelId="{DDBBC603-D76E-414A-B56F-D44DA6595631}" type="sibTrans" cxnId="{5AE4BFE5-C09F-46D6-AE19-009C582735AD}">
      <dgm:prSet/>
      <dgm:spPr/>
      <dgm:t>
        <a:bodyPr/>
        <a:lstStyle/>
        <a:p>
          <a:endParaRPr lang="en-US"/>
        </a:p>
      </dgm:t>
    </dgm:pt>
    <dgm:pt modelId="{6D8FD4EA-54C0-40CC-8DDC-97E0C60D78B3}">
      <dgm:prSet phldrT="[Text]" phldr="0"/>
      <dgm:spPr>
        <a:solidFill>
          <a:srgbClr val="D9E5D9"/>
        </a:solidFill>
        <a:ln>
          <a:solidFill>
            <a:srgbClr val="D9E5D9"/>
          </a:solidFill>
        </a:ln>
      </dgm:spPr>
      <dgm:t>
        <a:bodyPr/>
        <a:lstStyle/>
        <a:p>
          <a:r>
            <a:rPr lang="en-US" dirty="0">
              <a:solidFill>
                <a:schemeClr val="tx1"/>
              </a:solidFill>
            </a:rPr>
            <a:t>Concentration</a:t>
          </a:r>
        </a:p>
      </dgm:t>
    </dgm:pt>
    <dgm:pt modelId="{560B2054-047B-406E-A886-2AAFC12A539E}" type="parTrans" cxnId="{8767887D-26C7-4271-B4B5-B4BBA41EB76A}">
      <dgm:prSet/>
      <dgm:spPr/>
      <dgm:t>
        <a:bodyPr/>
        <a:lstStyle/>
        <a:p>
          <a:endParaRPr lang="en-US"/>
        </a:p>
      </dgm:t>
    </dgm:pt>
    <dgm:pt modelId="{B8C9DB98-248E-40C4-A799-171B8681A843}" type="sibTrans" cxnId="{8767887D-26C7-4271-B4B5-B4BBA41EB76A}">
      <dgm:prSet/>
      <dgm:spPr/>
      <dgm:t>
        <a:bodyPr/>
        <a:lstStyle/>
        <a:p>
          <a:endParaRPr lang="en-US"/>
        </a:p>
      </dgm:t>
    </dgm:pt>
    <dgm:pt modelId="{0CEF1C87-452A-46DD-9857-CF2B759EC64B}">
      <dgm:prSet phldrT="[Text]" phldr="0"/>
      <dgm:spPr>
        <a:solidFill>
          <a:srgbClr val="D9E5D9"/>
        </a:solidFill>
        <a:ln>
          <a:solidFill>
            <a:srgbClr val="D9E5D9"/>
          </a:solidFill>
        </a:ln>
      </dgm:spPr>
      <dgm:t>
        <a:bodyPr/>
        <a:lstStyle/>
        <a:p>
          <a:r>
            <a:rPr lang="en-US" dirty="0">
              <a:solidFill>
                <a:schemeClr val="tx1"/>
              </a:solidFill>
            </a:rPr>
            <a:t>Improved mood</a:t>
          </a:r>
        </a:p>
      </dgm:t>
    </dgm:pt>
    <dgm:pt modelId="{46886F71-31B1-451D-A6EC-97DAA645B89F}" type="parTrans" cxnId="{DEE03A87-C412-494A-8E7A-BE0A0877E6B4}">
      <dgm:prSet/>
      <dgm:spPr/>
      <dgm:t>
        <a:bodyPr/>
        <a:lstStyle/>
        <a:p>
          <a:endParaRPr lang="en-US"/>
        </a:p>
      </dgm:t>
    </dgm:pt>
    <dgm:pt modelId="{BD439354-7B18-43AB-B430-E92491BEBE63}" type="sibTrans" cxnId="{DEE03A87-C412-494A-8E7A-BE0A0877E6B4}">
      <dgm:prSet/>
      <dgm:spPr/>
      <dgm:t>
        <a:bodyPr/>
        <a:lstStyle/>
        <a:p>
          <a:endParaRPr lang="en-US"/>
        </a:p>
      </dgm:t>
    </dgm:pt>
    <dgm:pt modelId="{C62D5F63-EECF-4BBF-93D4-0AC3C443BDC7}">
      <dgm:prSet phldrT="[Text]" phldr="0"/>
      <dgm:spPr>
        <a:solidFill>
          <a:srgbClr val="D9E5D9"/>
        </a:solidFill>
        <a:ln>
          <a:solidFill>
            <a:srgbClr val="D9E5D9"/>
          </a:solidFill>
        </a:ln>
      </dgm:spPr>
      <dgm:t>
        <a:bodyPr/>
        <a:lstStyle/>
        <a:p>
          <a:r>
            <a:rPr lang="en-US" dirty="0">
              <a:solidFill>
                <a:schemeClr val="tx1"/>
              </a:solidFill>
            </a:rPr>
            <a:t>Facilitate patients’ subjective happiness</a:t>
          </a:r>
        </a:p>
      </dgm:t>
    </dgm:pt>
    <dgm:pt modelId="{04AA4769-5D5B-418D-83DF-25DCE9F243BA}" type="parTrans" cxnId="{34B00DE0-2E59-4590-A268-75B01961F17D}">
      <dgm:prSet/>
      <dgm:spPr/>
      <dgm:t>
        <a:bodyPr/>
        <a:lstStyle/>
        <a:p>
          <a:endParaRPr lang="en-US"/>
        </a:p>
      </dgm:t>
    </dgm:pt>
    <dgm:pt modelId="{C8E23F8A-9030-4A97-B57E-24A69E964A1A}" type="sibTrans" cxnId="{34B00DE0-2E59-4590-A268-75B01961F17D}">
      <dgm:prSet/>
      <dgm:spPr/>
      <dgm:t>
        <a:bodyPr/>
        <a:lstStyle/>
        <a:p>
          <a:endParaRPr lang="en-US"/>
        </a:p>
      </dgm:t>
    </dgm:pt>
    <dgm:pt modelId="{4CB0F956-A286-4237-9FF2-E9EB8A154E02}">
      <dgm:prSet phldrT="[Text]" phldr="0"/>
      <dgm:spPr>
        <a:solidFill>
          <a:srgbClr val="D9E5D9"/>
        </a:solidFill>
        <a:ln>
          <a:solidFill>
            <a:srgbClr val="D9E5D9"/>
          </a:solidFill>
        </a:ln>
      </dgm:spPr>
      <dgm:t>
        <a:bodyPr/>
        <a:lstStyle/>
        <a:p>
          <a:r>
            <a:rPr lang="en-US" dirty="0">
              <a:solidFill>
                <a:schemeClr val="tx1"/>
              </a:solidFill>
            </a:rPr>
            <a:t>Enhanced well being</a:t>
          </a:r>
        </a:p>
      </dgm:t>
    </dgm:pt>
    <dgm:pt modelId="{F971A079-7F8E-44FF-85C7-8A09F9ADE403}" type="parTrans" cxnId="{E9154A8D-01B8-4119-A462-49719A208667}">
      <dgm:prSet/>
      <dgm:spPr/>
      <dgm:t>
        <a:bodyPr/>
        <a:lstStyle/>
        <a:p>
          <a:endParaRPr lang="en-US"/>
        </a:p>
      </dgm:t>
    </dgm:pt>
    <dgm:pt modelId="{FF8DF147-75B9-42A6-82C9-E2908A0D648D}" type="sibTrans" cxnId="{E9154A8D-01B8-4119-A462-49719A208667}">
      <dgm:prSet/>
      <dgm:spPr/>
      <dgm:t>
        <a:bodyPr/>
        <a:lstStyle/>
        <a:p>
          <a:endParaRPr lang="en-US"/>
        </a:p>
      </dgm:t>
    </dgm:pt>
    <dgm:pt modelId="{E8D809C7-5081-4D65-8873-5C040E284795}">
      <dgm:prSet phldrT="[Text]" phldr="0"/>
      <dgm:spPr>
        <a:solidFill>
          <a:srgbClr val="D9E5D9"/>
        </a:solidFill>
        <a:ln>
          <a:solidFill>
            <a:srgbClr val="D9E5D9"/>
          </a:solidFill>
        </a:ln>
      </dgm:spPr>
      <dgm:t>
        <a:bodyPr/>
        <a:lstStyle/>
        <a:p>
          <a:r>
            <a:rPr lang="en-US" b="0" i="1" u="none" strike="noStrike" baseline="0" dirty="0">
              <a:solidFill>
                <a:schemeClr val="tx1"/>
              </a:solidFill>
              <a:latin typeface="+mn-lt"/>
              <a:ea typeface="+mn-ea"/>
              <a:cs typeface="+mn-cs"/>
            </a:rPr>
            <a:t>Should</a:t>
          </a:r>
          <a:r>
            <a:rPr lang="en-US" b="0" i="0" u="none" strike="noStrike" baseline="0" dirty="0">
              <a:solidFill>
                <a:schemeClr val="tx1"/>
              </a:solidFill>
              <a:latin typeface="+mn-lt"/>
              <a:ea typeface="+mn-ea"/>
              <a:cs typeface="+mn-cs"/>
            </a:rPr>
            <a:t> be able to experience drug-induced altered states of consciousness</a:t>
          </a:r>
          <a:endParaRPr lang="en-US" dirty="0">
            <a:solidFill>
              <a:schemeClr val="tx1"/>
            </a:solidFill>
          </a:endParaRPr>
        </a:p>
      </dgm:t>
    </dgm:pt>
    <dgm:pt modelId="{F0C65E51-D17E-4C64-81E5-C0CEEFFB9790}" type="parTrans" cxnId="{48460D5E-14BD-4679-9CD4-CEDAD3D9ABB8}">
      <dgm:prSet/>
      <dgm:spPr/>
      <dgm:t>
        <a:bodyPr/>
        <a:lstStyle/>
        <a:p>
          <a:endParaRPr lang="en-US"/>
        </a:p>
      </dgm:t>
    </dgm:pt>
    <dgm:pt modelId="{256A3156-9A02-4623-A8B0-4776AF3D3779}" type="sibTrans" cxnId="{48460D5E-14BD-4679-9CD4-CEDAD3D9ABB8}">
      <dgm:prSet/>
      <dgm:spPr/>
      <dgm:t>
        <a:bodyPr/>
        <a:lstStyle/>
        <a:p>
          <a:endParaRPr lang="en-US"/>
        </a:p>
      </dgm:t>
    </dgm:pt>
    <dgm:pt modelId="{7137AFEA-EF68-44C9-A2E0-DA40DE8BB170}">
      <dgm:prSet phldrT="[Text]" phldr="0"/>
      <dgm:spPr>
        <a:solidFill>
          <a:srgbClr val="D9E5D9"/>
        </a:solidFill>
        <a:ln>
          <a:solidFill>
            <a:srgbClr val="D9E5D9"/>
          </a:solidFill>
        </a:ln>
      </dgm:spPr>
      <dgm:t>
        <a:bodyPr/>
        <a:lstStyle/>
        <a:p>
          <a:r>
            <a:rPr lang="en-US" dirty="0">
              <a:solidFill>
                <a:schemeClr val="tx1"/>
              </a:solidFill>
            </a:rPr>
            <a:t>Prescribing parameters in state law</a:t>
          </a:r>
        </a:p>
      </dgm:t>
    </dgm:pt>
    <dgm:pt modelId="{AECBD86E-0BE2-4B5C-8EFA-EF34E2066E01}" type="parTrans" cxnId="{0E7AA8C0-3AB6-48C3-8A9F-5CA048F89C5F}">
      <dgm:prSet/>
      <dgm:spPr/>
      <dgm:t>
        <a:bodyPr/>
        <a:lstStyle/>
        <a:p>
          <a:endParaRPr lang="en-US"/>
        </a:p>
      </dgm:t>
    </dgm:pt>
    <dgm:pt modelId="{7F8A66F9-D344-4595-A6AB-FD53B426D11D}" type="sibTrans" cxnId="{0E7AA8C0-3AB6-48C3-8A9F-5CA048F89C5F}">
      <dgm:prSet/>
      <dgm:spPr/>
      <dgm:t>
        <a:bodyPr/>
        <a:lstStyle/>
        <a:p>
          <a:endParaRPr lang="en-US"/>
        </a:p>
      </dgm:t>
    </dgm:pt>
    <dgm:pt modelId="{35C88FDF-C8A2-4808-B9C9-7E71DA24ACDC}">
      <dgm:prSet phldrT="[Text]" phldr="0"/>
      <dgm:spPr>
        <a:solidFill>
          <a:srgbClr val="D9E5D9"/>
        </a:solidFill>
        <a:ln>
          <a:solidFill>
            <a:srgbClr val="D9E5D9"/>
          </a:solidFill>
        </a:ln>
      </dgm:spPr>
      <dgm:t>
        <a:bodyPr/>
        <a:lstStyle/>
        <a:p>
          <a:r>
            <a:rPr lang="en-US" dirty="0">
              <a:solidFill>
                <a:schemeClr val="tx1"/>
              </a:solidFill>
            </a:rPr>
            <a:t>Narrow diagnostic criteria (some states)</a:t>
          </a:r>
        </a:p>
      </dgm:t>
    </dgm:pt>
    <dgm:pt modelId="{EDFDD5FC-D9AB-40FE-B85D-E67C29E7E08C}" type="parTrans" cxnId="{9CD40342-987D-47B4-92E6-7539982F7355}">
      <dgm:prSet/>
      <dgm:spPr/>
      <dgm:t>
        <a:bodyPr/>
        <a:lstStyle/>
        <a:p>
          <a:endParaRPr lang="en-US"/>
        </a:p>
      </dgm:t>
    </dgm:pt>
    <dgm:pt modelId="{E4083D75-B84C-443A-A42B-D36C02433F2F}" type="sibTrans" cxnId="{9CD40342-987D-47B4-92E6-7539982F7355}">
      <dgm:prSet/>
      <dgm:spPr/>
      <dgm:t>
        <a:bodyPr/>
        <a:lstStyle/>
        <a:p>
          <a:endParaRPr lang="en-US"/>
        </a:p>
      </dgm:t>
    </dgm:pt>
    <dgm:pt modelId="{4B980F30-63A6-4B0D-B8C9-05183171136B}">
      <dgm:prSet phldrT="[Text]" phldr="0"/>
      <dgm:spPr>
        <a:solidFill>
          <a:srgbClr val="D9E5D9"/>
        </a:solidFill>
        <a:ln>
          <a:solidFill>
            <a:srgbClr val="D9E5D9"/>
          </a:solidFill>
        </a:ln>
      </dgm:spPr>
      <dgm:t>
        <a:bodyPr/>
        <a:lstStyle/>
        <a:p>
          <a:r>
            <a:rPr lang="en-US" dirty="0">
              <a:solidFill>
                <a:schemeClr val="tx1"/>
              </a:solidFill>
            </a:rPr>
            <a:t>Therapeutic necessity</a:t>
          </a:r>
        </a:p>
      </dgm:t>
    </dgm:pt>
    <dgm:pt modelId="{C248C10A-C5F8-406E-B73A-A03355EBC969}" type="parTrans" cxnId="{350B3FE0-F0E3-4BF9-B167-D13D35AF5061}">
      <dgm:prSet/>
      <dgm:spPr/>
      <dgm:t>
        <a:bodyPr/>
        <a:lstStyle/>
        <a:p>
          <a:endParaRPr lang="en-US"/>
        </a:p>
      </dgm:t>
    </dgm:pt>
    <dgm:pt modelId="{BBF7846A-9476-4907-998F-10696F07A392}" type="sibTrans" cxnId="{350B3FE0-F0E3-4BF9-B167-D13D35AF5061}">
      <dgm:prSet/>
      <dgm:spPr/>
      <dgm:t>
        <a:bodyPr/>
        <a:lstStyle/>
        <a:p>
          <a:endParaRPr lang="en-US"/>
        </a:p>
      </dgm:t>
    </dgm:pt>
    <dgm:pt modelId="{847E5624-61F4-4E98-83A9-B01640C3CCFE}" type="pres">
      <dgm:prSet presAssocID="{50876007-E62B-4634-A018-6D1268A6022B}" presName="Name0" presStyleCnt="0">
        <dgm:presLayoutVars>
          <dgm:dir/>
          <dgm:animLvl val="lvl"/>
          <dgm:resizeHandles val="exact"/>
        </dgm:presLayoutVars>
      </dgm:prSet>
      <dgm:spPr/>
    </dgm:pt>
    <dgm:pt modelId="{A0816E7A-4360-4125-82C4-4A8B547FD63D}" type="pres">
      <dgm:prSet presAssocID="{49F99104-1615-4B47-8578-CD8C2FC10F6F}" presName="linNode" presStyleCnt="0"/>
      <dgm:spPr/>
    </dgm:pt>
    <dgm:pt modelId="{86A4DABC-F697-4252-9C78-079CCC356217}" type="pres">
      <dgm:prSet presAssocID="{49F99104-1615-4B47-8578-CD8C2FC10F6F}" presName="parentText" presStyleLbl="node1" presStyleIdx="0" presStyleCnt="3">
        <dgm:presLayoutVars>
          <dgm:chMax val="1"/>
          <dgm:bulletEnabled val="1"/>
        </dgm:presLayoutVars>
      </dgm:prSet>
      <dgm:spPr/>
    </dgm:pt>
    <dgm:pt modelId="{EB8C90AE-BF60-4B65-9628-3BEF359FD1F0}" type="pres">
      <dgm:prSet presAssocID="{49F99104-1615-4B47-8578-CD8C2FC10F6F}" presName="descendantText" presStyleLbl="alignAccFollowNode1" presStyleIdx="0" presStyleCnt="3">
        <dgm:presLayoutVars>
          <dgm:bulletEnabled val="1"/>
        </dgm:presLayoutVars>
      </dgm:prSet>
      <dgm:spPr/>
    </dgm:pt>
    <dgm:pt modelId="{8B801D0D-2863-45CD-8DF4-91B948A75940}" type="pres">
      <dgm:prSet presAssocID="{B4563722-C439-4DD3-A60F-C20E717F2D50}" presName="sp" presStyleCnt="0"/>
      <dgm:spPr/>
    </dgm:pt>
    <dgm:pt modelId="{7409F9A5-BBC6-496E-B651-A4B9AC5BB8AD}" type="pres">
      <dgm:prSet presAssocID="{B5E644AE-1927-4F21-95C5-F13306272672}" presName="linNode" presStyleCnt="0"/>
      <dgm:spPr/>
    </dgm:pt>
    <dgm:pt modelId="{89F8BB1B-90C4-4D8A-B4DC-5411D508E638}" type="pres">
      <dgm:prSet presAssocID="{B5E644AE-1927-4F21-95C5-F13306272672}" presName="parentText" presStyleLbl="node1" presStyleIdx="1" presStyleCnt="3">
        <dgm:presLayoutVars>
          <dgm:chMax val="1"/>
          <dgm:bulletEnabled val="1"/>
        </dgm:presLayoutVars>
      </dgm:prSet>
      <dgm:spPr/>
    </dgm:pt>
    <dgm:pt modelId="{9B0A5767-2730-413B-9B1E-0093355146B3}" type="pres">
      <dgm:prSet presAssocID="{B5E644AE-1927-4F21-95C5-F13306272672}" presName="descendantText" presStyleLbl="alignAccFollowNode1" presStyleIdx="1" presStyleCnt="3">
        <dgm:presLayoutVars>
          <dgm:bulletEnabled val="1"/>
        </dgm:presLayoutVars>
      </dgm:prSet>
      <dgm:spPr/>
    </dgm:pt>
    <dgm:pt modelId="{1D55D96A-865F-4553-9C0E-4C39A954FB97}" type="pres">
      <dgm:prSet presAssocID="{3E89F5CF-405F-4B89-854C-9FEC21B9D509}" presName="sp" presStyleCnt="0"/>
      <dgm:spPr/>
    </dgm:pt>
    <dgm:pt modelId="{AAEF7878-7C96-4886-B4D8-41994B683C7E}" type="pres">
      <dgm:prSet presAssocID="{7137AFEA-EF68-44C9-A2E0-DA40DE8BB170}" presName="linNode" presStyleCnt="0"/>
      <dgm:spPr/>
    </dgm:pt>
    <dgm:pt modelId="{67558884-9BB1-4E2A-949E-3096123F5EB6}" type="pres">
      <dgm:prSet presAssocID="{7137AFEA-EF68-44C9-A2E0-DA40DE8BB170}" presName="parentText" presStyleLbl="node1" presStyleIdx="2" presStyleCnt="3">
        <dgm:presLayoutVars>
          <dgm:chMax val="1"/>
          <dgm:bulletEnabled val="1"/>
        </dgm:presLayoutVars>
      </dgm:prSet>
      <dgm:spPr/>
    </dgm:pt>
    <dgm:pt modelId="{9F18C8C8-D7D6-42FA-817B-ACE59192AA6A}" type="pres">
      <dgm:prSet presAssocID="{7137AFEA-EF68-44C9-A2E0-DA40DE8BB170}" presName="descendantText" presStyleLbl="alignAccFollowNode1" presStyleIdx="2" presStyleCnt="3">
        <dgm:presLayoutVars>
          <dgm:bulletEnabled val="1"/>
        </dgm:presLayoutVars>
      </dgm:prSet>
      <dgm:spPr/>
    </dgm:pt>
  </dgm:ptLst>
  <dgm:cxnLst>
    <dgm:cxn modelId="{21B80828-5079-40E5-97AB-2EEBEFEA70E2}" type="presOf" srcId="{3104D1EB-35B7-4355-A7F6-E31D55F71738}" destId="{EB8C90AE-BF60-4B65-9628-3BEF359FD1F0}" srcOrd="0" destOrd="2" presId="urn:microsoft.com/office/officeart/2005/8/layout/vList5"/>
    <dgm:cxn modelId="{8688A034-F4DE-47EB-A156-5B6D758494E3}" srcId="{50876007-E62B-4634-A018-6D1268A6022B}" destId="{B5E644AE-1927-4F21-95C5-F13306272672}" srcOrd="1" destOrd="0" parTransId="{F88BDA05-4486-4920-AB3E-3FA688C22F72}" sibTransId="{3E89F5CF-405F-4B89-854C-9FEC21B9D509}"/>
    <dgm:cxn modelId="{51E79A3E-3531-4F0B-A892-9FF71E481698}" type="presOf" srcId="{4B980F30-63A6-4B0D-B8C9-05183171136B}" destId="{9F18C8C8-D7D6-42FA-817B-ACE59192AA6A}" srcOrd="0" destOrd="1" presId="urn:microsoft.com/office/officeart/2005/8/layout/vList5"/>
    <dgm:cxn modelId="{48460D5E-14BD-4679-9CD4-CEDAD3D9ABB8}" srcId="{B5E644AE-1927-4F21-95C5-F13306272672}" destId="{E8D809C7-5081-4D65-8873-5C040E284795}" srcOrd="2" destOrd="0" parTransId="{F0C65E51-D17E-4C64-81E5-C0CEEFFB9790}" sibTransId="{256A3156-9A02-4623-A8B0-4776AF3D3779}"/>
    <dgm:cxn modelId="{9CD40342-987D-47B4-92E6-7539982F7355}" srcId="{7137AFEA-EF68-44C9-A2E0-DA40DE8BB170}" destId="{35C88FDF-C8A2-4808-B9C9-7E71DA24ACDC}" srcOrd="0" destOrd="0" parTransId="{EDFDD5FC-D9AB-40FE-B85D-E67C29E7E08C}" sibTransId="{E4083D75-B84C-443A-A42B-D36C02433F2F}"/>
    <dgm:cxn modelId="{D751564A-ECB4-469C-895B-8061B755D40A}" type="presOf" srcId="{6D8FD4EA-54C0-40CC-8DDC-97E0C60D78B3}" destId="{EB8C90AE-BF60-4B65-9628-3BEF359FD1F0}" srcOrd="0" destOrd="3" presId="urn:microsoft.com/office/officeart/2005/8/layout/vList5"/>
    <dgm:cxn modelId="{BF63676B-564B-4E9B-982E-BC9EA93466D7}" type="presOf" srcId="{B5E644AE-1927-4F21-95C5-F13306272672}" destId="{89F8BB1B-90C4-4D8A-B4DC-5411D508E638}" srcOrd="0" destOrd="0" presId="urn:microsoft.com/office/officeart/2005/8/layout/vList5"/>
    <dgm:cxn modelId="{6831BD76-0174-4ECD-AB1A-DD14FE65EF30}" type="presOf" srcId="{4CB0F956-A286-4237-9FF2-E9EB8A154E02}" destId="{9B0A5767-2730-413B-9B1E-0093355146B3}" srcOrd="0" destOrd="1" presId="urn:microsoft.com/office/officeart/2005/8/layout/vList5"/>
    <dgm:cxn modelId="{8767887D-26C7-4271-B4B5-B4BBA41EB76A}" srcId="{49F99104-1615-4B47-8578-CD8C2FC10F6F}" destId="{6D8FD4EA-54C0-40CC-8DDC-97E0C60D78B3}" srcOrd="3" destOrd="0" parTransId="{560B2054-047B-406E-A886-2AAFC12A539E}" sibTransId="{B8C9DB98-248E-40C4-A799-171B8681A843}"/>
    <dgm:cxn modelId="{DEE03A87-C412-494A-8E7A-BE0A0877E6B4}" srcId="{49F99104-1615-4B47-8578-CD8C2FC10F6F}" destId="{0CEF1C87-452A-46DD-9857-CF2B759EC64B}" srcOrd="4" destOrd="0" parTransId="{46886F71-31B1-451D-A6EC-97DAA645B89F}" sibTransId="{BD439354-7B18-43AB-B430-E92491BEBE63}"/>
    <dgm:cxn modelId="{E9154A8D-01B8-4119-A462-49719A208667}" srcId="{B5E644AE-1927-4F21-95C5-F13306272672}" destId="{4CB0F956-A286-4237-9FF2-E9EB8A154E02}" srcOrd="1" destOrd="0" parTransId="{F971A079-7F8E-44FF-85C7-8A09F9ADE403}" sibTransId="{FF8DF147-75B9-42A6-82C9-E2908A0D648D}"/>
    <dgm:cxn modelId="{A18C12A2-8AD2-424D-B6DD-C43F628D5A03}" type="presOf" srcId="{C62D5F63-EECF-4BBF-93D4-0AC3C443BDC7}" destId="{9B0A5767-2730-413B-9B1E-0093355146B3}" srcOrd="0" destOrd="0" presId="urn:microsoft.com/office/officeart/2005/8/layout/vList5"/>
    <dgm:cxn modelId="{FE7B2CB7-89ED-4438-9335-982BA7064FA2}" type="presOf" srcId="{E8D809C7-5081-4D65-8873-5C040E284795}" destId="{9B0A5767-2730-413B-9B1E-0093355146B3}" srcOrd="0" destOrd="2" presId="urn:microsoft.com/office/officeart/2005/8/layout/vList5"/>
    <dgm:cxn modelId="{D4E51DBB-4B5C-4DC5-BD9B-6C3890D576F6}" type="presOf" srcId="{35C88FDF-C8A2-4808-B9C9-7E71DA24ACDC}" destId="{9F18C8C8-D7D6-42FA-817B-ACE59192AA6A}" srcOrd="0" destOrd="0" presId="urn:microsoft.com/office/officeart/2005/8/layout/vList5"/>
    <dgm:cxn modelId="{0E7AA8C0-3AB6-48C3-8A9F-5CA048F89C5F}" srcId="{50876007-E62B-4634-A018-6D1268A6022B}" destId="{7137AFEA-EF68-44C9-A2E0-DA40DE8BB170}" srcOrd="2" destOrd="0" parTransId="{AECBD86E-0BE2-4B5C-8EFA-EF34E2066E01}" sibTransId="{7F8A66F9-D344-4595-A6AB-FD53B426D11D}"/>
    <dgm:cxn modelId="{BA6FAFC3-6F41-4FB1-B501-E0A6DC824676}" type="presOf" srcId="{7137AFEA-EF68-44C9-A2E0-DA40DE8BB170}" destId="{67558884-9BB1-4E2A-949E-3096123F5EB6}" srcOrd="0" destOrd="0" presId="urn:microsoft.com/office/officeart/2005/8/layout/vList5"/>
    <dgm:cxn modelId="{383CC3C9-A13B-4C2B-97C3-E0462A4222E6}" type="presOf" srcId="{0CEF1C87-452A-46DD-9857-CF2B759EC64B}" destId="{EB8C90AE-BF60-4B65-9628-3BEF359FD1F0}" srcOrd="0" destOrd="4" presId="urn:microsoft.com/office/officeart/2005/8/layout/vList5"/>
    <dgm:cxn modelId="{ACF6EFC9-B020-40C7-B5F5-9FA7D9A424BC}" type="presOf" srcId="{9249B480-8E1C-41E5-AE15-877E0A90EC00}" destId="{EB8C90AE-BF60-4B65-9628-3BEF359FD1F0}" srcOrd="0" destOrd="1" presId="urn:microsoft.com/office/officeart/2005/8/layout/vList5"/>
    <dgm:cxn modelId="{34B00DE0-2E59-4590-A268-75B01961F17D}" srcId="{B5E644AE-1927-4F21-95C5-F13306272672}" destId="{C62D5F63-EECF-4BBF-93D4-0AC3C443BDC7}" srcOrd="0" destOrd="0" parTransId="{04AA4769-5D5B-418D-83DF-25DCE9F243BA}" sibTransId="{C8E23F8A-9030-4A97-B57E-24A69E964A1A}"/>
    <dgm:cxn modelId="{350B3FE0-F0E3-4BF9-B167-D13D35AF5061}" srcId="{7137AFEA-EF68-44C9-A2E0-DA40DE8BB170}" destId="{4B980F30-63A6-4B0D-B8C9-05183171136B}" srcOrd="1" destOrd="0" parTransId="{C248C10A-C5F8-406E-B73A-A03355EBC969}" sibTransId="{BBF7846A-9476-4907-998F-10696F07A392}"/>
    <dgm:cxn modelId="{5AE4BFE5-C09F-46D6-AE19-009C582735AD}" srcId="{49F99104-1615-4B47-8578-CD8C2FC10F6F}" destId="{3104D1EB-35B7-4355-A7F6-E31D55F71738}" srcOrd="2" destOrd="0" parTransId="{BEC19525-D3CC-411C-A987-4A60097BC8A2}" sibTransId="{DDBBC603-D76E-414A-B56F-D44DA6595631}"/>
    <dgm:cxn modelId="{654B31E7-4DBB-4A9E-AC03-D206921BC529}" type="presOf" srcId="{67D5EE7A-E21A-4DA8-B4FA-24B022F62EA5}" destId="{EB8C90AE-BF60-4B65-9628-3BEF359FD1F0}" srcOrd="0" destOrd="0" presId="urn:microsoft.com/office/officeart/2005/8/layout/vList5"/>
    <dgm:cxn modelId="{BFE0A0F4-0258-41B8-95F2-A9B5B18D6363}" type="presOf" srcId="{49F99104-1615-4B47-8578-CD8C2FC10F6F}" destId="{86A4DABC-F697-4252-9C78-079CCC356217}" srcOrd="0" destOrd="0" presId="urn:microsoft.com/office/officeart/2005/8/layout/vList5"/>
    <dgm:cxn modelId="{979E9DF5-18B4-41A1-B972-FC2CF08CFB04}" srcId="{49F99104-1615-4B47-8578-CD8C2FC10F6F}" destId="{67D5EE7A-E21A-4DA8-B4FA-24B022F62EA5}" srcOrd="0" destOrd="0" parTransId="{946D546F-BBC2-4F7C-8D30-6963FC480B2A}" sibTransId="{CF66A762-C477-47D6-89E8-174542E9BA03}"/>
    <dgm:cxn modelId="{1D48AAF7-E6D9-4769-B667-737045E9D705}" type="presOf" srcId="{50876007-E62B-4634-A018-6D1268A6022B}" destId="{847E5624-61F4-4E98-83A9-B01640C3CCFE}" srcOrd="0" destOrd="0" presId="urn:microsoft.com/office/officeart/2005/8/layout/vList5"/>
    <dgm:cxn modelId="{D1AD2AF8-62C4-48A8-9D8E-F3F4B1894DB7}" srcId="{49F99104-1615-4B47-8578-CD8C2FC10F6F}" destId="{9249B480-8E1C-41E5-AE15-877E0A90EC00}" srcOrd="1" destOrd="0" parTransId="{BC2D2FFE-D4B3-4802-AC3D-372E4BE782FA}" sibTransId="{CA6F66E7-531D-43DD-A2B8-ADE6C174939D}"/>
    <dgm:cxn modelId="{D4FC78FA-7C92-46FF-B008-57C490ECA64F}" srcId="{50876007-E62B-4634-A018-6D1268A6022B}" destId="{49F99104-1615-4B47-8578-CD8C2FC10F6F}" srcOrd="0" destOrd="0" parTransId="{4592A039-A712-4B98-BE80-31B08F0FAA69}" sibTransId="{B4563722-C439-4DD3-A60F-C20E717F2D50}"/>
    <dgm:cxn modelId="{8635A5A3-9C56-44E1-843E-D5BE18189800}" type="presParOf" srcId="{847E5624-61F4-4E98-83A9-B01640C3CCFE}" destId="{A0816E7A-4360-4125-82C4-4A8B547FD63D}" srcOrd="0" destOrd="0" presId="urn:microsoft.com/office/officeart/2005/8/layout/vList5"/>
    <dgm:cxn modelId="{C56608AB-29E9-405B-8301-C8C3B99C2214}" type="presParOf" srcId="{A0816E7A-4360-4125-82C4-4A8B547FD63D}" destId="{86A4DABC-F697-4252-9C78-079CCC356217}" srcOrd="0" destOrd="0" presId="urn:microsoft.com/office/officeart/2005/8/layout/vList5"/>
    <dgm:cxn modelId="{61DED596-F607-4DF1-838E-4FB1B361366E}" type="presParOf" srcId="{A0816E7A-4360-4125-82C4-4A8B547FD63D}" destId="{EB8C90AE-BF60-4B65-9628-3BEF359FD1F0}" srcOrd="1" destOrd="0" presId="urn:microsoft.com/office/officeart/2005/8/layout/vList5"/>
    <dgm:cxn modelId="{C7136FF3-007E-4F55-B255-A75C182598B2}" type="presParOf" srcId="{847E5624-61F4-4E98-83A9-B01640C3CCFE}" destId="{8B801D0D-2863-45CD-8DF4-91B948A75940}" srcOrd="1" destOrd="0" presId="urn:microsoft.com/office/officeart/2005/8/layout/vList5"/>
    <dgm:cxn modelId="{E3F01DC8-80E1-4B78-BF1F-5D2A02986804}" type="presParOf" srcId="{847E5624-61F4-4E98-83A9-B01640C3CCFE}" destId="{7409F9A5-BBC6-496E-B651-A4B9AC5BB8AD}" srcOrd="2" destOrd="0" presId="urn:microsoft.com/office/officeart/2005/8/layout/vList5"/>
    <dgm:cxn modelId="{B3BBCC69-B3D7-45B1-B8D5-0DDB8ACCFCB9}" type="presParOf" srcId="{7409F9A5-BBC6-496E-B651-A4B9AC5BB8AD}" destId="{89F8BB1B-90C4-4D8A-B4DC-5411D508E638}" srcOrd="0" destOrd="0" presId="urn:microsoft.com/office/officeart/2005/8/layout/vList5"/>
    <dgm:cxn modelId="{5FF79ADE-7421-4CF3-B527-051B2BD7FE41}" type="presParOf" srcId="{7409F9A5-BBC6-496E-B651-A4B9AC5BB8AD}" destId="{9B0A5767-2730-413B-9B1E-0093355146B3}" srcOrd="1" destOrd="0" presId="urn:microsoft.com/office/officeart/2005/8/layout/vList5"/>
    <dgm:cxn modelId="{3C2D6165-FCBA-4AE3-AE6C-DE61D561DD82}" type="presParOf" srcId="{847E5624-61F4-4E98-83A9-B01640C3CCFE}" destId="{1D55D96A-865F-4553-9C0E-4C39A954FB97}" srcOrd="3" destOrd="0" presId="urn:microsoft.com/office/officeart/2005/8/layout/vList5"/>
    <dgm:cxn modelId="{9AA5BC56-859A-44D5-8660-31B5CCD9F784}" type="presParOf" srcId="{847E5624-61F4-4E98-83A9-B01640C3CCFE}" destId="{AAEF7878-7C96-4886-B4D8-41994B683C7E}" srcOrd="4" destOrd="0" presId="urn:microsoft.com/office/officeart/2005/8/layout/vList5"/>
    <dgm:cxn modelId="{B6C658F3-39D9-4FD2-B82D-10FFAAFAF4D3}" type="presParOf" srcId="{AAEF7878-7C96-4886-B4D8-41994B683C7E}" destId="{67558884-9BB1-4E2A-949E-3096123F5EB6}" srcOrd="0" destOrd="0" presId="urn:microsoft.com/office/officeart/2005/8/layout/vList5"/>
    <dgm:cxn modelId="{1C4D79BD-EE09-4474-BB4D-79AA6FFA5AD4}" type="presParOf" srcId="{AAEF7878-7C96-4886-B4D8-41994B683C7E}" destId="{9F18C8C8-D7D6-42FA-817B-ACE59192AA6A}"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78572C-7EEB-49A8-ACCA-CCF774DA1A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535D2BB-F4BE-477F-B0E1-3238FE4AC620}">
      <dgm:prSet phldrT="[Text]" phldr="0"/>
      <dgm:spPr>
        <a:solidFill>
          <a:srgbClr val="006747"/>
        </a:solidFill>
        <a:ln>
          <a:solidFill>
            <a:srgbClr val="006747"/>
          </a:solidFill>
        </a:ln>
      </dgm:spPr>
      <dgm:t>
        <a:bodyPr/>
        <a:lstStyle/>
        <a:p>
          <a:r>
            <a:rPr lang="en-US" dirty="0"/>
            <a:t>Telemedicine companies may advertise off label uses</a:t>
          </a:r>
        </a:p>
      </dgm:t>
    </dgm:pt>
    <dgm:pt modelId="{C0687AF1-E835-4623-965E-DAA763DBC397}" type="parTrans" cxnId="{70C18401-E944-4085-98DE-25AB44CCD7EB}">
      <dgm:prSet/>
      <dgm:spPr/>
      <dgm:t>
        <a:bodyPr/>
        <a:lstStyle/>
        <a:p>
          <a:endParaRPr lang="en-US"/>
        </a:p>
      </dgm:t>
    </dgm:pt>
    <dgm:pt modelId="{2770F19C-CF85-4443-9E2D-6D0838BA4204}" type="sibTrans" cxnId="{70C18401-E944-4085-98DE-25AB44CCD7EB}">
      <dgm:prSet/>
      <dgm:spPr/>
      <dgm:t>
        <a:bodyPr/>
        <a:lstStyle/>
        <a:p>
          <a:endParaRPr lang="en-US"/>
        </a:p>
      </dgm:t>
    </dgm:pt>
    <dgm:pt modelId="{98407034-D17E-4920-9114-929A8681199F}">
      <dgm:prSet phldrT="[Text]" phldr="0"/>
      <dgm:spPr>
        <a:solidFill>
          <a:srgbClr val="006747"/>
        </a:solidFill>
        <a:ln>
          <a:solidFill>
            <a:srgbClr val="006747"/>
          </a:solidFill>
        </a:ln>
      </dgm:spPr>
      <dgm:t>
        <a:bodyPr/>
        <a:lstStyle/>
        <a:p>
          <a:r>
            <a:rPr lang="en-US" dirty="0"/>
            <a:t>Claims may not be false or misleading</a:t>
          </a:r>
        </a:p>
      </dgm:t>
    </dgm:pt>
    <dgm:pt modelId="{8A2ADCD8-85BA-4029-938F-E14C9F71B7C1}" type="parTrans" cxnId="{B4A7C100-A12B-4C2E-97EF-4CB160E84D76}">
      <dgm:prSet/>
      <dgm:spPr/>
      <dgm:t>
        <a:bodyPr/>
        <a:lstStyle/>
        <a:p>
          <a:endParaRPr lang="en-US"/>
        </a:p>
      </dgm:t>
    </dgm:pt>
    <dgm:pt modelId="{14919B20-A687-4C02-9F7D-003E6DC994FE}" type="sibTrans" cxnId="{B4A7C100-A12B-4C2E-97EF-4CB160E84D76}">
      <dgm:prSet/>
      <dgm:spPr/>
      <dgm:t>
        <a:bodyPr/>
        <a:lstStyle/>
        <a:p>
          <a:endParaRPr lang="en-US"/>
        </a:p>
      </dgm:t>
    </dgm:pt>
    <dgm:pt modelId="{4F935C0F-0C06-4C41-B081-3F3E1496A92E}">
      <dgm:prSet phldrT="[Text]"/>
      <dgm:spPr>
        <a:solidFill>
          <a:srgbClr val="006747"/>
        </a:solidFill>
        <a:ln>
          <a:solidFill>
            <a:srgbClr val="006747"/>
          </a:solidFill>
        </a:ln>
      </dgm:spPr>
      <dgm:t>
        <a:bodyPr/>
        <a:lstStyle/>
        <a:p>
          <a:r>
            <a:rPr lang="en-US" b="0" i="0" u="none" strike="noStrike" baseline="0" dirty="0">
              <a:solidFill>
                <a:schemeClr val="bg1"/>
              </a:solidFill>
              <a:latin typeface="+mn-lt"/>
              <a:ea typeface="+mn-ea"/>
              <a:cs typeface="+mn-cs"/>
            </a:rPr>
            <a:t>Only 41% of clinics disclosed adverse effects of ketamine on their websites, including the risk of misuse and addiction (Crane et al. 2023)</a:t>
          </a:r>
          <a:endParaRPr lang="en-US" dirty="0">
            <a:solidFill>
              <a:schemeClr val="bg1"/>
            </a:solidFill>
          </a:endParaRPr>
        </a:p>
      </dgm:t>
    </dgm:pt>
    <dgm:pt modelId="{2D5AAD9B-3069-4427-A0A7-7FD94B444B70}" type="parTrans" cxnId="{FC54CA4E-81DE-4D2C-BA13-47935C8BBEF1}">
      <dgm:prSet/>
      <dgm:spPr/>
      <dgm:t>
        <a:bodyPr/>
        <a:lstStyle/>
        <a:p>
          <a:endParaRPr lang="en-US"/>
        </a:p>
      </dgm:t>
    </dgm:pt>
    <dgm:pt modelId="{DA899F28-C730-49B3-A2C6-D69F49090886}" type="sibTrans" cxnId="{FC54CA4E-81DE-4D2C-BA13-47935C8BBEF1}">
      <dgm:prSet/>
      <dgm:spPr/>
      <dgm:t>
        <a:bodyPr/>
        <a:lstStyle/>
        <a:p>
          <a:endParaRPr lang="en-US"/>
        </a:p>
      </dgm:t>
    </dgm:pt>
    <dgm:pt modelId="{2F4F63DE-BAE1-42B2-BD95-B59293E45893}" type="pres">
      <dgm:prSet presAssocID="{4278572C-7EEB-49A8-ACCA-CCF774DA1AA3}" presName="diagram" presStyleCnt="0">
        <dgm:presLayoutVars>
          <dgm:dir/>
          <dgm:resizeHandles val="exact"/>
        </dgm:presLayoutVars>
      </dgm:prSet>
      <dgm:spPr/>
    </dgm:pt>
    <dgm:pt modelId="{DC82CD62-AC10-4D87-9B93-31F694F3C6CC}" type="pres">
      <dgm:prSet presAssocID="{0535D2BB-F4BE-477F-B0E1-3238FE4AC620}" presName="node" presStyleLbl="node1" presStyleIdx="0" presStyleCnt="3">
        <dgm:presLayoutVars>
          <dgm:bulletEnabled val="1"/>
        </dgm:presLayoutVars>
      </dgm:prSet>
      <dgm:spPr/>
    </dgm:pt>
    <dgm:pt modelId="{F9947F8E-4539-4B24-9C72-149514BF50F0}" type="pres">
      <dgm:prSet presAssocID="{2770F19C-CF85-4443-9E2D-6D0838BA4204}" presName="sibTrans" presStyleCnt="0"/>
      <dgm:spPr/>
    </dgm:pt>
    <dgm:pt modelId="{CA41787F-79ED-4A7B-A229-ACA4594E0DBD}" type="pres">
      <dgm:prSet presAssocID="{98407034-D17E-4920-9114-929A8681199F}" presName="node" presStyleLbl="node1" presStyleIdx="1" presStyleCnt="3">
        <dgm:presLayoutVars>
          <dgm:bulletEnabled val="1"/>
        </dgm:presLayoutVars>
      </dgm:prSet>
      <dgm:spPr/>
    </dgm:pt>
    <dgm:pt modelId="{520675B2-4A5F-454B-A7E1-1F3D43B2FEFA}" type="pres">
      <dgm:prSet presAssocID="{14919B20-A687-4C02-9F7D-003E6DC994FE}" presName="sibTrans" presStyleCnt="0"/>
      <dgm:spPr/>
    </dgm:pt>
    <dgm:pt modelId="{9B94B270-E485-4B89-B301-136E943DE1C1}" type="pres">
      <dgm:prSet presAssocID="{4F935C0F-0C06-4C41-B081-3F3E1496A92E}" presName="node" presStyleLbl="node1" presStyleIdx="2" presStyleCnt="3">
        <dgm:presLayoutVars>
          <dgm:bulletEnabled val="1"/>
        </dgm:presLayoutVars>
      </dgm:prSet>
      <dgm:spPr/>
    </dgm:pt>
  </dgm:ptLst>
  <dgm:cxnLst>
    <dgm:cxn modelId="{B4A7C100-A12B-4C2E-97EF-4CB160E84D76}" srcId="{4278572C-7EEB-49A8-ACCA-CCF774DA1AA3}" destId="{98407034-D17E-4920-9114-929A8681199F}" srcOrd="1" destOrd="0" parTransId="{8A2ADCD8-85BA-4029-938F-E14C9F71B7C1}" sibTransId="{14919B20-A687-4C02-9F7D-003E6DC994FE}"/>
    <dgm:cxn modelId="{70C18401-E944-4085-98DE-25AB44CCD7EB}" srcId="{4278572C-7EEB-49A8-ACCA-CCF774DA1AA3}" destId="{0535D2BB-F4BE-477F-B0E1-3238FE4AC620}" srcOrd="0" destOrd="0" parTransId="{C0687AF1-E835-4623-965E-DAA763DBC397}" sibTransId="{2770F19C-CF85-4443-9E2D-6D0838BA4204}"/>
    <dgm:cxn modelId="{53282811-16B7-4F08-AAB8-1B5ED3C134EC}" type="presOf" srcId="{0535D2BB-F4BE-477F-B0E1-3238FE4AC620}" destId="{DC82CD62-AC10-4D87-9B93-31F694F3C6CC}" srcOrd="0" destOrd="0" presId="urn:microsoft.com/office/officeart/2005/8/layout/default"/>
    <dgm:cxn modelId="{244A2819-AC44-49D2-B703-3FBCA7E74633}" type="presOf" srcId="{4F935C0F-0C06-4C41-B081-3F3E1496A92E}" destId="{9B94B270-E485-4B89-B301-136E943DE1C1}" srcOrd="0" destOrd="0" presId="urn:microsoft.com/office/officeart/2005/8/layout/default"/>
    <dgm:cxn modelId="{FC54CA4E-81DE-4D2C-BA13-47935C8BBEF1}" srcId="{4278572C-7EEB-49A8-ACCA-CCF774DA1AA3}" destId="{4F935C0F-0C06-4C41-B081-3F3E1496A92E}" srcOrd="2" destOrd="0" parTransId="{2D5AAD9B-3069-4427-A0A7-7FD94B444B70}" sibTransId="{DA899F28-C730-49B3-A2C6-D69F49090886}"/>
    <dgm:cxn modelId="{3D762FA8-A115-4D93-83A7-4B3D425EEC19}" type="presOf" srcId="{4278572C-7EEB-49A8-ACCA-CCF774DA1AA3}" destId="{2F4F63DE-BAE1-42B2-BD95-B59293E45893}" srcOrd="0" destOrd="0" presId="urn:microsoft.com/office/officeart/2005/8/layout/default"/>
    <dgm:cxn modelId="{549161EE-10A0-4624-B6E7-BDE6FC3DA657}" type="presOf" srcId="{98407034-D17E-4920-9114-929A8681199F}" destId="{CA41787F-79ED-4A7B-A229-ACA4594E0DBD}" srcOrd="0" destOrd="0" presId="urn:microsoft.com/office/officeart/2005/8/layout/default"/>
    <dgm:cxn modelId="{89252E47-A768-4F49-8D2E-92DF981C31CC}" type="presParOf" srcId="{2F4F63DE-BAE1-42B2-BD95-B59293E45893}" destId="{DC82CD62-AC10-4D87-9B93-31F694F3C6CC}" srcOrd="0" destOrd="0" presId="urn:microsoft.com/office/officeart/2005/8/layout/default"/>
    <dgm:cxn modelId="{98BE2EA6-7BDC-42DD-8436-4FCF86352960}" type="presParOf" srcId="{2F4F63DE-BAE1-42B2-BD95-B59293E45893}" destId="{F9947F8E-4539-4B24-9C72-149514BF50F0}" srcOrd="1" destOrd="0" presId="urn:microsoft.com/office/officeart/2005/8/layout/default"/>
    <dgm:cxn modelId="{A5958FD7-105C-4F45-923E-CA8A87C99ADB}" type="presParOf" srcId="{2F4F63DE-BAE1-42B2-BD95-B59293E45893}" destId="{CA41787F-79ED-4A7B-A229-ACA4594E0DBD}" srcOrd="2" destOrd="0" presId="urn:microsoft.com/office/officeart/2005/8/layout/default"/>
    <dgm:cxn modelId="{A86537B1-4026-4A9E-BA13-842D3A717178}" type="presParOf" srcId="{2F4F63DE-BAE1-42B2-BD95-B59293E45893}" destId="{520675B2-4A5F-454B-A7E1-1F3D43B2FEFA}" srcOrd="3" destOrd="0" presId="urn:microsoft.com/office/officeart/2005/8/layout/default"/>
    <dgm:cxn modelId="{5952B6AA-C5BF-45E8-A10C-E0476715326B}" type="presParOf" srcId="{2F4F63DE-BAE1-42B2-BD95-B59293E45893}" destId="{9B94B270-E485-4B89-B301-136E943DE1C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1ED66B-3F38-40BD-A671-E7D784C1EC93}" type="doc">
      <dgm:prSet loTypeId="urn:diagrams.loki3.com/BracketList" loCatId="list" qsTypeId="urn:microsoft.com/office/officeart/2005/8/quickstyle/3d2" qsCatId="3D" csTypeId="urn:microsoft.com/office/officeart/2005/8/colors/accent6_1" csCatId="accent6" phldr="1"/>
      <dgm:spPr/>
      <dgm:t>
        <a:bodyPr/>
        <a:lstStyle/>
        <a:p>
          <a:endParaRPr lang="en-US"/>
        </a:p>
      </dgm:t>
    </dgm:pt>
    <dgm:pt modelId="{64D0F338-0F81-4D1B-B87D-EA85F63105CA}">
      <dgm:prSet phldrT="[Text]" phldr="0"/>
      <dgm:spPr/>
      <dgm:t>
        <a:bodyPr/>
        <a:lstStyle/>
        <a:p>
          <a:r>
            <a:rPr lang="en-US" dirty="0"/>
            <a:t>Narrows the clinical encounter</a:t>
          </a:r>
        </a:p>
      </dgm:t>
    </dgm:pt>
    <dgm:pt modelId="{C571CC16-9BC3-440C-8892-78A20007C1E3}" type="parTrans" cxnId="{076208E9-E590-4456-A80F-B7758D79F3B8}">
      <dgm:prSet/>
      <dgm:spPr/>
      <dgm:t>
        <a:bodyPr/>
        <a:lstStyle/>
        <a:p>
          <a:endParaRPr lang="en-US"/>
        </a:p>
      </dgm:t>
    </dgm:pt>
    <dgm:pt modelId="{D1E055CF-4130-4F80-A792-CC32E6E21CB0}" type="sibTrans" cxnId="{076208E9-E590-4456-A80F-B7758D79F3B8}">
      <dgm:prSet/>
      <dgm:spPr/>
      <dgm:t>
        <a:bodyPr/>
        <a:lstStyle/>
        <a:p>
          <a:endParaRPr lang="en-US"/>
        </a:p>
      </dgm:t>
    </dgm:pt>
    <dgm:pt modelId="{CA10631E-E22B-411D-84F2-0AD8653AB191}">
      <dgm:prSet phldrT="[Text]" phldr="0"/>
      <dgm:spPr/>
      <dgm:t>
        <a:bodyPr/>
        <a:lstStyle/>
        <a:p>
          <a:r>
            <a:rPr lang="en-US" dirty="0"/>
            <a:t>Rule out other conditions</a:t>
          </a:r>
        </a:p>
      </dgm:t>
    </dgm:pt>
    <dgm:pt modelId="{9BCADDAA-0949-4C72-9B42-6DDCB60C6FF5}" type="parTrans" cxnId="{2DE0B240-CB34-4B42-BE7F-39B9FB6ADA89}">
      <dgm:prSet/>
      <dgm:spPr/>
      <dgm:t>
        <a:bodyPr/>
        <a:lstStyle/>
        <a:p>
          <a:endParaRPr lang="en-US"/>
        </a:p>
      </dgm:t>
    </dgm:pt>
    <dgm:pt modelId="{60C67D03-B79E-4F41-B607-B8E9570C43B2}" type="sibTrans" cxnId="{2DE0B240-CB34-4B42-BE7F-39B9FB6ADA89}">
      <dgm:prSet/>
      <dgm:spPr/>
      <dgm:t>
        <a:bodyPr/>
        <a:lstStyle/>
        <a:p>
          <a:endParaRPr lang="en-US"/>
        </a:p>
      </dgm:t>
    </dgm:pt>
    <dgm:pt modelId="{CC7C9D0B-8212-4BF5-8458-A386DBD14351}">
      <dgm:prSet phldrT="[Text]" phldr="0"/>
      <dgm:spPr/>
      <dgm:t>
        <a:bodyPr/>
        <a:lstStyle/>
        <a:p>
          <a:r>
            <a:rPr lang="en-US" dirty="0"/>
            <a:t>Serious risks</a:t>
          </a:r>
        </a:p>
      </dgm:t>
    </dgm:pt>
    <dgm:pt modelId="{779A799D-6248-4DE5-AAEA-6F5C126F601A}" type="parTrans" cxnId="{32BB0754-F555-4DBD-A9D9-9AB0BB0F3D45}">
      <dgm:prSet/>
      <dgm:spPr/>
      <dgm:t>
        <a:bodyPr/>
        <a:lstStyle/>
        <a:p>
          <a:endParaRPr lang="en-US"/>
        </a:p>
      </dgm:t>
    </dgm:pt>
    <dgm:pt modelId="{5486F9DE-750E-40A6-AE3A-A0AB0CC17C35}" type="sibTrans" cxnId="{32BB0754-F555-4DBD-A9D9-9AB0BB0F3D45}">
      <dgm:prSet/>
      <dgm:spPr/>
      <dgm:t>
        <a:bodyPr/>
        <a:lstStyle/>
        <a:p>
          <a:endParaRPr lang="en-US"/>
        </a:p>
      </dgm:t>
    </dgm:pt>
    <dgm:pt modelId="{1BDDE278-C94D-4DB0-BD2B-89FDE0F5EDBF}">
      <dgm:prSet phldrT="[Text]"/>
      <dgm:spPr/>
      <dgm:t>
        <a:bodyPr/>
        <a:lstStyle/>
        <a:p>
          <a:r>
            <a:rPr lang="en-US" dirty="0"/>
            <a:t>56.3% report using stimulants to maintain alertness or concentrate, 21.9% to help them study or work, 15% to experiment or get high, and 4.1% to manage weight (Compton et al. 2018)</a:t>
          </a:r>
        </a:p>
      </dgm:t>
    </dgm:pt>
    <dgm:pt modelId="{75FC5D0C-7AB1-437D-97BA-38DD9979969E}" type="parTrans" cxnId="{027143EC-0111-445E-A5E3-5EC7526C163B}">
      <dgm:prSet/>
      <dgm:spPr/>
      <dgm:t>
        <a:bodyPr/>
        <a:lstStyle/>
        <a:p>
          <a:endParaRPr lang="en-US"/>
        </a:p>
      </dgm:t>
    </dgm:pt>
    <dgm:pt modelId="{7BF6D888-8445-4ABB-B822-844C0295E28B}" type="sibTrans" cxnId="{027143EC-0111-445E-A5E3-5EC7526C163B}">
      <dgm:prSet/>
      <dgm:spPr/>
      <dgm:t>
        <a:bodyPr/>
        <a:lstStyle/>
        <a:p>
          <a:endParaRPr lang="en-US"/>
        </a:p>
      </dgm:t>
    </dgm:pt>
    <dgm:pt modelId="{621BDCD6-9008-4F0A-A083-4B6C649C31F4}">
      <dgm:prSet phldrT="[Text]" phldr="0"/>
      <dgm:spPr/>
      <dgm:t>
        <a:bodyPr/>
        <a:lstStyle/>
        <a:p>
          <a:r>
            <a:rPr lang="en-US" dirty="0"/>
            <a:t>Check for contraindications</a:t>
          </a:r>
        </a:p>
      </dgm:t>
    </dgm:pt>
    <dgm:pt modelId="{2B8CEDE8-62D0-4AFE-BDB4-6D625DFDD148}" type="parTrans" cxnId="{1817CD4A-7428-4F7D-8BE3-1239F9DCC3D0}">
      <dgm:prSet/>
      <dgm:spPr/>
      <dgm:t>
        <a:bodyPr/>
        <a:lstStyle/>
        <a:p>
          <a:endParaRPr lang="en-US"/>
        </a:p>
      </dgm:t>
    </dgm:pt>
    <dgm:pt modelId="{EDFC3661-B146-49CB-9573-99A4E155C891}" type="sibTrans" cxnId="{1817CD4A-7428-4F7D-8BE3-1239F9DCC3D0}">
      <dgm:prSet/>
      <dgm:spPr/>
      <dgm:t>
        <a:bodyPr/>
        <a:lstStyle/>
        <a:p>
          <a:endParaRPr lang="en-US"/>
        </a:p>
      </dgm:t>
    </dgm:pt>
    <dgm:pt modelId="{CA6DB47E-CB83-4BDD-9AB4-4467BE19AB5D}">
      <dgm:prSet phldrT="[Text]" phldr="0"/>
      <dgm:spPr/>
      <dgm:t>
        <a:bodyPr/>
        <a:lstStyle/>
        <a:p>
          <a:r>
            <a:rPr lang="en-US" dirty="0"/>
            <a:t>Limited monitoring of physical symptoms</a:t>
          </a:r>
        </a:p>
      </dgm:t>
    </dgm:pt>
    <dgm:pt modelId="{8B3B39F5-6CF5-4C60-8E0A-4153B451B40D}" type="parTrans" cxnId="{9EFBAF86-70BB-44D6-A40D-113F902316F3}">
      <dgm:prSet/>
      <dgm:spPr/>
      <dgm:t>
        <a:bodyPr/>
        <a:lstStyle/>
        <a:p>
          <a:endParaRPr lang="en-US"/>
        </a:p>
      </dgm:t>
    </dgm:pt>
    <dgm:pt modelId="{A75B41A3-435A-436E-8462-767B8ED09AF6}" type="sibTrans" cxnId="{9EFBAF86-70BB-44D6-A40D-113F902316F3}">
      <dgm:prSet/>
      <dgm:spPr/>
      <dgm:t>
        <a:bodyPr/>
        <a:lstStyle/>
        <a:p>
          <a:endParaRPr lang="en-US"/>
        </a:p>
      </dgm:t>
    </dgm:pt>
    <dgm:pt modelId="{83825E53-1BA6-4BD5-BB4B-6593656D6D2F}">
      <dgm:prSet phldrT="[Text]" phldr="0"/>
      <dgm:spPr/>
      <dgm:t>
        <a:bodyPr/>
        <a:lstStyle/>
        <a:p>
          <a:r>
            <a:rPr lang="en-US" dirty="0"/>
            <a:t>Focuses on pharmacological treatment</a:t>
          </a:r>
        </a:p>
      </dgm:t>
    </dgm:pt>
    <dgm:pt modelId="{A7FF9474-5101-4865-9997-A72518AF9C45}" type="parTrans" cxnId="{6D154C97-11EA-4BA7-9D01-271E38087FC6}">
      <dgm:prSet/>
      <dgm:spPr/>
      <dgm:t>
        <a:bodyPr/>
        <a:lstStyle/>
        <a:p>
          <a:endParaRPr lang="en-US"/>
        </a:p>
      </dgm:t>
    </dgm:pt>
    <dgm:pt modelId="{67116537-FDF7-4B16-B452-F59DEAEA0C7F}" type="sibTrans" cxnId="{6D154C97-11EA-4BA7-9D01-271E38087FC6}">
      <dgm:prSet/>
      <dgm:spPr/>
      <dgm:t>
        <a:bodyPr/>
        <a:lstStyle/>
        <a:p>
          <a:endParaRPr lang="en-US"/>
        </a:p>
      </dgm:t>
    </dgm:pt>
    <dgm:pt modelId="{96BA305C-3AF5-43BE-B54B-0C4CA00B6A6A}">
      <dgm:prSet phldrT="[Text]" phldr="0"/>
      <dgm:spPr/>
      <dgm:t>
        <a:bodyPr/>
        <a:lstStyle/>
        <a:p>
          <a:r>
            <a:rPr lang="en-US" dirty="0"/>
            <a:t>Misuse or diversion</a:t>
          </a:r>
        </a:p>
      </dgm:t>
    </dgm:pt>
    <dgm:pt modelId="{B43BF594-55B7-43EC-B695-8126424EAFA8}" type="parTrans" cxnId="{E3FC4085-79D5-4A05-9D46-B51D85DEB9FB}">
      <dgm:prSet/>
      <dgm:spPr/>
      <dgm:t>
        <a:bodyPr/>
        <a:lstStyle/>
        <a:p>
          <a:endParaRPr lang="en-US"/>
        </a:p>
      </dgm:t>
    </dgm:pt>
    <dgm:pt modelId="{48828A5D-9B48-4D8D-98B2-368AC9D715B4}" type="sibTrans" cxnId="{E3FC4085-79D5-4A05-9D46-B51D85DEB9FB}">
      <dgm:prSet/>
      <dgm:spPr/>
      <dgm:t>
        <a:bodyPr/>
        <a:lstStyle/>
        <a:p>
          <a:endParaRPr lang="en-US"/>
        </a:p>
      </dgm:t>
    </dgm:pt>
    <dgm:pt modelId="{0F1B148E-AB31-4157-8108-1B34FE526523}">
      <dgm:prSet phldrT="[Text]" phldr="0"/>
      <dgm:spPr/>
      <dgm:t>
        <a:bodyPr/>
        <a:lstStyle/>
        <a:p>
          <a:r>
            <a:rPr lang="en-US" dirty="0"/>
            <a:t>Taking as prescribed: limited (or no) drug screens</a:t>
          </a:r>
        </a:p>
      </dgm:t>
    </dgm:pt>
    <dgm:pt modelId="{B0A0D5B4-A477-405F-9B5B-98E1B19D290D}" type="parTrans" cxnId="{3C0E1258-677B-4AB4-8DEB-6F7CEB451850}">
      <dgm:prSet/>
      <dgm:spPr/>
      <dgm:t>
        <a:bodyPr/>
        <a:lstStyle/>
        <a:p>
          <a:endParaRPr lang="en-US"/>
        </a:p>
      </dgm:t>
    </dgm:pt>
    <dgm:pt modelId="{47891AEF-B2B8-4B0A-A2CB-B9D832C4DAAC}" type="sibTrans" cxnId="{3C0E1258-677B-4AB4-8DEB-6F7CEB451850}">
      <dgm:prSet/>
      <dgm:spPr/>
      <dgm:t>
        <a:bodyPr/>
        <a:lstStyle/>
        <a:p>
          <a:endParaRPr lang="en-US"/>
        </a:p>
      </dgm:t>
    </dgm:pt>
    <dgm:pt modelId="{C43A2DF7-C6EE-4FDE-AF65-532FE7D6ACDA}">
      <dgm:prSet phldrT="[Text]" phldr="0"/>
      <dgm:spPr/>
      <dgm:t>
        <a:bodyPr/>
        <a:lstStyle/>
        <a:p>
          <a:r>
            <a:rPr lang="en-US" dirty="0"/>
            <a:t>More transactional, less personal</a:t>
          </a:r>
        </a:p>
      </dgm:t>
    </dgm:pt>
    <dgm:pt modelId="{30029A81-224D-4F21-9715-137FE7E1824C}" type="parTrans" cxnId="{39A408E5-8B88-4169-B78F-FDFA3A941675}">
      <dgm:prSet/>
      <dgm:spPr/>
      <dgm:t>
        <a:bodyPr/>
        <a:lstStyle/>
        <a:p>
          <a:endParaRPr lang="en-US"/>
        </a:p>
      </dgm:t>
    </dgm:pt>
    <dgm:pt modelId="{C01184CB-DEA1-4F2B-B13D-2A6CD5F6F5BD}" type="sibTrans" cxnId="{39A408E5-8B88-4169-B78F-FDFA3A941675}">
      <dgm:prSet/>
      <dgm:spPr/>
      <dgm:t>
        <a:bodyPr/>
        <a:lstStyle/>
        <a:p>
          <a:endParaRPr lang="en-US"/>
        </a:p>
      </dgm:t>
    </dgm:pt>
    <dgm:pt modelId="{195C5FEC-F583-4BD4-AF68-74A93A2AC5B5}">
      <dgm:prSet phldrT="[Text]" phldr="0"/>
      <dgm:spPr/>
      <dgm:t>
        <a:bodyPr/>
        <a:lstStyle/>
        <a:p>
          <a:r>
            <a:rPr lang="en-US" dirty="0"/>
            <a:t>More difficult to establish connection, trust, rapport</a:t>
          </a:r>
        </a:p>
      </dgm:t>
    </dgm:pt>
    <dgm:pt modelId="{FF5A871A-0811-4863-9A2A-715837B7488E}" type="parTrans" cxnId="{D24F7C6C-871C-4B37-BAD2-8CBB711712E0}">
      <dgm:prSet/>
      <dgm:spPr/>
      <dgm:t>
        <a:bodyPr/>
        <a:lstStyle/>
        <a:p>
          <a:endParaRPr lang="en-US"/>
        </a:p>
      </dgm:t>
    </dgm:pt>
    <dgm:pt modelId="{C8F2DFED-A2B3-4B7D-8A15-BF030613FC6C}" type="sibTrans" cxnId="{D24F7C6C-871C-4B37-BAD2-8CBB711712E0}">
      <dgm:prSet/>
      <dgm:spPr/>
      <dgm:t>
        <a:bodyPr/>
        <a:lstStyle/>
        <a:p>
          <a:endParaRPr lang="en-US"/>
        </a:p>
      </dgm:t>
    </dgm:pt>
    <dgm:pt modelId="{48BC9F02-59DB-43C6-869F-6905A8980D25}">
      <dgm:prSet phldrT="[Text]"/>
      <dgm:spPr/>
      <dgm:t>
        <a:bodyPr/>
        <a:lstStyle/>
        <a:p>
          <a:r>
            <a:rPr lang="en-US" dirty="0"/>
            <a:t>16–29% of patients with a stimulant prescription were asked to sell, give away, or trade the drug (</a:t>
          </a:r>
          <a:r>
            <a:rPr lang="en-US" dirty="0" err="1"/>
            <a:t>Uscher</a:t>
          </a:r>
          <a:r>
            <a:rPr lang="en-US" dirty="0"/>
            <a:t>-Pines et al. 2024)</a:t>
          </a:r>
        </a:p>
      </dgm:t>
    </dgm:pt>
    <dgm:pt modelId="{0BFE14B4-0474-448E-9D73-64EA22A02259}" type="parTrans" cxnId="{BDA4E690-73D0-4426-8A30-ADCA25F7963B}">
      <dgm:prSet/>
      <dgm:spPr/>
      <dgm:t>
        <a:bodyPr/>
        <a:lstStyle/>
        <a:p>
          <a:endParaRPr lang="en-US"/>
        </a:p>
      </dgm:t>
    </dgm:pt>
    <dgm:pt modelId="{5C617A17-7944-4598-BBC3-92281DB0D16A}" type="sibTrans" cxnId="{BDA4E690-73D0-4426-8A30-ADCA25F7963B}">
      <dgm:prSet/>
      <dgm:spPr/>
      <dgm:t>
        <a:bodyPr/>
        <a:lstStyle/>
        <a:p>
          <a:endParaRPr lang="en-US"/>
        </a:p>
      </dgm:t>
    </dgm:pt>
    <dgm:pt modelId="{FAC2E295-2A8D-402F-93FF-69AE0ED6B5A7}">
      <dgm:prSet phldrT="[Text]" phldr="0"/>
      <dgm:spPr/>
      <dgm:t>
        <a:bodyPr/>
        <a:lstStyle/>
        <a:p>
          <a:r>
            <a:rPr lang="en-US" dirty="0"/>
            <a:t>Visual and environment cues</a:t>
          </a:r>
        </a:p>
      </dgm:t>
    </dgm:pt>
    <dgm:pt modelId="{0A4598FE-FD29-462C-A485-5D40FFF5FC8C}" type="parTrans" cxnId="{A7820DDD-60E4-47A0-B47D-E23A9C8606C8}">
      <dgm:prSet/>
      <dgm:spPr/>
      <dgm:t>
        <a:bodyPr/>
        <a:lstStyle/>
        <a:p>
          <a:endParaRPr lang="en-US"/>
        </a:p>
      </dgm:t>
    </dgm:pt>
    <dgm:pt modelId="{317A3E24-CF4D-4F10-9FC5-9B39ACE8A0B1}" type="sibTrans" cxnId="{A7820DDD-60E4-47A0-B47D-E23A9C8606C8}">
      <dgm:prSet/>
      <dgm:spPr/>
      <dgm:t>
        <a:bodyPr/>
        <a:lstStyle/>
        <a:p>
          <a:endParaRPr lang="en-US"/>
        </a:p>
      </dgm:t>
    </dgm:pt>
    <dgm:pt modelId="{C2038662-1910-4E3D-87BB-52AEE4F6E741}">
      <dgm:prSet phldrT="[Text]" phldr="0"/>
      <dgm:spPr/>
      <dgm:t>
        <a:bodyPr/>
        <a:lstStyle/>
        <a:p>
          <a:r>
            <a:rPr lang="en-US"/>
            <a:t>Quality and safety</a:t>
          </a:r>
          <a:endParaRPr lang="en-US" dirty="0"/>
        </a:p>
      </dgm:t>
    </dgm:pt>
    <dgm:pt modelId="{02061BC7-F791-45E8-AC1D-A56264C6BA90}" type="parTrans" cxnId="{CEB46F6B-5D70-4C19-89AF-8030D6503C6A}">
      <dgm:prSet/>
      <dgm:spPr/>
      <dgm:t>
        <a:bodyPr/>
        <a:lstStyle/>
        <a:p>
          <a:endParaRPr lang="en-US"/>
        </a:p>
      </dgm:t>
    </dgm:pt>
    <dgm:pt modelId="{293EE470-6FEB-471B-88A1-A1A8EBA952B2}" type="sibTrans" cxnId="{CEB46F6B-5D70-4C19-89AF-8030D6503C6A}">
      <dgm:prSet/>
      <dgm:spPr/>
      <dgm:t>
        <a:bodyPr/>
        <a:lstStyle/>
        <a:p>
          <a:endParaRPr lang="en-US"/>
        </a:p>
      </dgm:t>
    </dgm:pt>
    <dgm:pt modelId="{402C5BC9-2B85-4EA8-B93D-9B50FB542EE7}">
      <dgm:prSet phldrT="[Text]" phldr="0"/>
      <dgm:spPr/>
      <dgm:t>
        <a:bodyPr/>
        <a:lstStyle/>
        <a:p>
          <a:r>
            <a:rPr lang="en-US" dirty="0"/>
            <a:t>Inherent safety profile</a:t>
          </a:r>
        </a:p>
      </dgm:t>
    </dgm:pt>
    <dgm:pt modelId="{07FDD589-040C-4597-BECA-B57000D888E7}" type="parTrans" cxnId="{30E44BCE-C0FE-4CBB-A3C5-AE948212C71F}">
      <dgm:prSet/>
      <dgm:spPr/>
      <dgm:t>
        <a:bodyPr/>
        <a:lstStyle/>
        <a:p>
          <a:endParaRPr lang="en-US"/>
        </a:p>
      </dgm:t>
    </dgm:pt>
    <dgm:pt modelId="{68D466F3-BBAB-49A2-BC5B-2F5D6838E861}" type="sibTrans" cxnId="{30E44BCE-C0FE-4CBB-A3C5-AE948212C71F}">
      <dgm:prSet/>
      <dgm:spPr/>
      <dgm:t>
        <a:bodyPr/>
        <a:lstStyle/>
        <a:p>
          <a:endParaRPr lang="en-US"/>
        </a:p>
      </dgm:t>
    </dgm:pt>
    <dgm:pt modelId="{5D664BCA-D4C2-4A4B-A4DB-0690D0623189}">
      <dgm:prSet phldrT="[Text]" phldr="0"/>
      <dgm:spPr/>
      <dgm:t>
        <a:bodyPr/>
        <a:lstStyle/>
        <a:p>
          <a:r>
            <a:rPr lang="en-US" dirty="0"/>
            <a:t>Risk of dependence</a:t>
          </a:r>
        </a:p>
      </dgm:t>
    </dgm:pt>
    <dgm:pt modelId="{C173FFF3-FC27-4DAD-A217-C6E43CEB2208}" type="parTrans" cxnId="{7560AED6-EDC5-4769-ADFF-54A577CD3C4A}">
      <dgm:prSet/>
      <dgm:spPr/>
      <dgm:t>
        <a:bodyPr/>
        <a:lstStyle/>
        <a:p>
          <a:endParaRPr lang="en-US"/>
        </a:p>
      </dgm:t>
    </dgm:pt>
    <dgm:pt modelId="{D9CE8C97-B54C-481E-BC7D-79F3471E6F7B}" type="sibTrans" cxnId="{7560AED6-EDC5-4769-ADFF-54A577CD3C4A}">
      <dgm:prSet/>
      <dgm:spPr/>
      <dgm:t>
        <a:bodyPr/>
        <a:lstStyle/>
        <a:p>
          <a:endParaRPr lang="en-US"/>
        </a:p>
      </dgm:t>
    </dgm:pt>
    <dgm:pt modelId="{80953F00-978F-4D33-A683-8BFB82A07FD2}">
      <dgm:prSet phldrT="[Text]" phldr="0"/>
      <dgm:spPr/>
      <dgm:t>
        <a:bodyPr/>
        <a:lstStyle/>
        <a:p>
          <a:r>
            <a:rPr lang="en-US" dirty="0"/>
            <a:t>Patient reported use patterns for ketamine: </a:t>
          </a:r>
          <a:r>
            <a:rPr lang="en-US" i="1" dirty="0"/>
            <a:t>designed to impair and incapacitate</a:t>
          </a:r>
        </a:p>
      </dgm:t>
    </dgm:pt>
    <dgm:pt modelId="{2C27F288-01FB-476F-B3A9-6AB018C4389C}" type="parTrans" cxnId="{A2C4251B-ED30-426A-A660-75778E8403EB}">
      <dgm:prSet/>
      <dgm:spPr/>
      <dgm:t>
        <a:bodyPr/>
        <a:lstStyle/>
        <a:p>
          <a:endParaRPr lang="en-US"/>
        </a:p>
      </dgm:t>
    </dgm:pt>
    <dgm:pt modelId="{0F2197CA-6B5A-433C-AA48-376BD6BB2DB1}" type="sibTrans" cxnId="{A2C4251B-ED30-426A-A660-75778E8403EB}">
      <dgm:prSet/>
      <dgm:spPr/>
      <dgm:t>
        <a:bodyPr/>
        <a:lstStyle/>
        <a:p>
          <a:endParaRPr lang="en-US"/>
        </a:p>
      </dgm:t>
    </dgm:pt>
    <dgm:pt modelId="{6BDC643C-F6B9-49D7-8B5E-6866ADF6CAFA}" type="pres">
      <dgm:prSet presAssocID="{931ED66B-3F38-40BD-A671-E7D784C1EC93}" presName="Name0" presStyleCnt="0">
        <dgm:presLayoutVars>
          <dgm:dir/>
          <dgm:animLvl val="lvl"/>
          <dgm:resizeHandles val="exact"/>
        </dgm:presLayoutVars>
      </dgm:prSet>
      <dgm:spPr/>
    </dgm:pt>
    <dgm:pt modelId="{888D387A-5AC4-4879-A604-DD53EF2F9E3D}" type="pres">
      <dgm:prSet presAssocID="{64D0F338-0F81-4D1B-B87D-EA85F63105CA}" presName="linNode" presStyleCnt="0"/>
      <dgm:spPr/>
    </dgm:pt>
    <dgm:pt modelId="{ECCEBDEA-4FC8-46F6-BEA3-E2C4BAB5A5B5}" type="pres">
      <dgm:prSet presAssocID="{64D0F338-0F81-4D1B-B87D-EA85F63105CA}" presName="parTx" presStyleLbl="revTx" presStyleIdx="0" presStyleCnt="4">
        <dgm:presLayoutVars>
          <dgm:chMax val="1"/>
          <dgm:bulletEnabled val="1"/>
        </dgm:presLayoutVars>
      </dgm:prSet>
      <dgm:spPr/>
    </dgm:pt>
    <dgm:pt modelId="{BF621D2C-0FC4-453A-A844-1A0BD7004D3A}" type="pres">
      <dgm:prSet presAssocID="{64D0F338-0F81-4D1B-B87D-EA85F63105CA}" presName="bracket" presStyleLbl="parChTrans1D1" presStyleIdx="0" presStyleCnt="4"/>
      <dgm:spPr/>
    </dgm:pt>
    <dgm:pt modelId="{61FD04C3-D18C-4E8E-996E-F499E07C4A03}" type="pres">
      <dgm:prSet presAssocID="{64D0F338-0F81-4D1B-B87D-EA85F63105CA}" presName="spH" presStyleCnt="0"/>
      <dgm:spPr/>
    </dgm:pt>
    <dgm:pt modelId="{FDD764D5-486F-4B8E-8310-5E9ACEA5E86E}" type="pres">
      <dgm:prSet presAssocID="{64D0F338-0F81-4D1B-B87D-EA85F63105CA}" presName="desTx" presStyleLbl="node1" presStyleIdx="0" presStyleCnt="4">
        <dgm:presLayoutVars>
          <dgm:bulletEnabled val="1"/>
        </dgm:presLayoutVars>
      </dgm:prSet>
      <dgm:spPr/>
    </dgm:pt>
    <dgm:pt modelId="{9A3FC15C-9280-454C-867E-278A869755CC}" type="pres">
      <dgm:prSet presAssocID="{D1E055CF-4130-4F80-A792-CC32E6E21CB0}" presName="spV" presStyleCnt="0"/>
      <dgm:spPr/>
    </dgm:pt>
    <dgm:pt modelId="{93E58362-147F-48D7-940D-1C665137BFC1}" type="pres">
      <dgm:prSet presAssocID="{CC7C9D0B-8212-4BF5-8458-A386DBD14351}" presName="linNode" presStyleCnt="0"/>
      <dgm:spPr/>
    </dgm:pt>
    <dgm:pt modelId="{2F0E7582-6DB7-4383-8AD2-1A898059DBD7}" type="pres">
      <dgm:prSet presAssocID="{CC7C9D0B-8212-4BF5-8458-A386DBD14351}" presName="parTx" presStyleLbl="revTx" presStyleIdx="1" presStyleCnt="4">
        <dgm:presLayoutVars>
          <dgm:chMax val="1"/>
          <dgm:bulletEnabled val="1"/>
        </dgm:presLayoutVars>
      </dgm:prSet>
      <dgm:spPr/>
    </dgm:pt>
    <dgm:pt modelId="{EA63129B-F287-4E49-A2F0-5B2DB4F4EE1F}" type="pres">
      <dgm:prSet presAssocID="{CC7C9D0B-8212-4BF5-8458-A386DBD14351}" presName="bracket" presStyleLbl="parChTrans1D1" presStyleIdx="1" presStyleCnt="4"/>
      <dgm:spPr/>
    </dgm:pt>
    <dgm:pt modelId="{4BB35920-7509-4747-8041-AD79D7C97CBC}" type="pres">
      <dgm:prSet presAssocID="{CC7C9D0B-8212-4BF5-8458-A386DBD14351}" presName="spH" presStyleCnt="0"/>
      <dgm:spPr/>
    </dgm:pt>
    <dgm:pt modelId="{2B9597DD-B180-4321-84E7-10132CB82F47}" type="pres">
      <dgm:prSet presAssocID="{CC7C9D0B-8212-4BF5-8458-A386DBD14351}" presName="desTx" presStyleLbl="node1" presStyleIdx="1" presStyleCnt="4">
        <dgm:presLayoutVars>
          <dgm:bulletEnabled val="1"/>
        </dgm:presLayoutVars>
      </dgm:prSet>
      <dgm:spPr/>
    </dgm:pt>
    <dgm:pt modelId="{C04E0075-2084-4209-8FB6-0A5007FFA03E}" type="pres">
      <dgm:prSet presAssocID="{5486F9DE-750E-40A6-AE3A-A0AB0CC17C35}" presName="spV" presStyleCnt="0"/>
      <dgm:spPr/>
    </dgm:pt>
    <dgm:pt modelId="{09E0C688-7D3C-4AFF-99BD-3A15364D8F87}" type="pres">
      <dgm:prSet presAssocID="{C2038662-1910-4E3D-87BB-52AEE4F6E741}" presName="linNode" presStyleCnt="0"/>
      <dgm:spPr/>
    </dgm:pt>
    <dgm:pt modelId="{6A48643B-39CE-4B3C-B72A-F6B4AB0F2EB7}" type="pres">
      <dgm:prSet presAssocID="{C2038662-1910-4E3D-87BB-52AEE4F6E741}" presName="parTx" presStyleLbl="revTx" presStyleIdx="2" presStyleCnt="4">
        <dgm:presLayoutVars>
          <dgm:chMax val="1"/>
          <dgm:bulletEnabled val="1"/>
        </dgm:presLayoutVars>
      </dgm:prSet>
      <dgm:spPr/>
    </dgm:pt>
    <dgm:pt modelId="{E7591180-2382-40E8-A3D3-A606EF00F38C}" type="pres">
      <dgm:prSet presAssocID="{C2038662-1910-4E3D-87BB-52AEE4F6E741}" presName="bracket" presStyleLbl="parChTrans1D1" presStyleIdx="2" presStyleCnt="4"/>
      <dgm:spPr/>
    </dgm:pt>
    <dgm:pt modelId="{FFF82DE5-9C95-4CE4-8EC2-A6DB0CCE1407}" type="pres">
      <dgm:prSet presAssocID="{C2038662-1910-4E3D-87BB-52AEE4F6E741}" presName="spH" presStyleCnt="0"/>
      <dgm:spPr/>
    </dgm:pt>
    <dgm:pt modelId="{3D7C94BF-9232-40D8-A6CD-C956976DA885}" type="pres">
      <dgm:prSet presAssocID="{C2038662-1910-4E3D-87BB-52AEE4F6E741}" presName="desTx" presStyleLbl="node1" presStyleIdx="2" presStyleCnt="4">
        <dgm:presLayoutVars>
          <dgm:bulletEnabled val="1"/>
        </dgm:presLayoutVars>
      </dgm:prSet>
      <dgm:spPr/>
    </dgm:pt>
    <dgm:pt modelId="{58BE14EA-C8B4-4EBB-84A6-CC63DB849EB6}" type="pres">
      <dgm:prSet presAssocID="{293EE470-6FEB-471B-88A1-A1A8EBA952B2}" presName="spV" presStyleCnt="0"/>
      <dgm:spPr/>
    </dgm:pt>
    <dgm:pt modelId="{ABDAF4C1-E40C-4E71-8732-BBCE9D0C69A5}" type="pres">
      <dgm:prSet presAssocID="{96BA305C-3AF5-43BE-B54B-0C4CA00B6A6A}" presName="linNode" presStyleCnt="0"/>
      <dgm:spPr/>
    </dgm:pt>
    <dgm:pt modelId="{2C067BF7-B293-44B7-923F-8751AA588660}" type="pres">
      <dgm:prSet presAssocID="{96BA305C-3AF5-43BE-B54B-0C4CA00B6A6A}" presName="parTx" presStyleLbl="revTx" presStyleIdx="3" presStyleCnt="4">
        <dgm:presLayoutVars>
          <dgm:chMax val="1"/>
          <dgm:bulletEnabled val="1"/>
        </dgm:presLayoutVars>
      </dgm:prSet>
      <dgm:spPr/>
    </dgm:pt>
    <dgm:pt modelId="{44CD10D9-8925-4DCA-8E51-CC6095BB2C07}" type="pres">
      <dgm:prSet presAssocID="{96BA305C-3AF5-43BE-B54B-0C4CA00B6A6A}" presName="bracket" presStyleLbl="parChTrans1D1" presStyleIdx="3" presStyleCnt="4"/>
      <dgm:spPr/>
    </dgm:pt>
    <dgm:pt modelId="{7A73E99D-5B61-4781-B498-9461C0EB1770}" type="pres">
      <dgm:prSet presAssocID="{96BA305C-3AF5-43BE-B54B-0C4CA00B6A6A}" presName="spH" presStyleCnt="0"/>
      <dgm:spPr/>
    </dgm:pt>
    <dgm:pt modelId="{036CB5DA-6307-4039-BB35-6AFE160308D8}" type="pres">
      <dgm:prSet presAssocID="{96BA305C-3AF5-43BE-B54B-0C4CA00B6A6A}" presName="desTx" presStyleLbl="node1" presStyleIdx="3" presStyleCnt="4">
        <dgm:presLayoutVars>
          <dgm:bulletEnabled val="1"/>
        </dgm:presLayoutVars>
      </dgm:prSet>
      <dgm:spPr/>
    </dgm:pt>
  </dgm:ptLst>
  <dgm:cxnLst>
    <dgm:cxn modelId="{A2C4251B-ED30-426A-A660-75778E8403EB}" srcId="{CC7C9D0B-8212-4BF5-8458-A386DBD14351}" destId="{80953F00-978F-4D33-A683-8BFB82A07FD2}" srcOrd="2" destOrd="0" parTransId="{2C27F288-01FB-476F-B3A9-6AB018C4389C}" sibTransId="{0F2197CA-6B5A-433C-AA48-376BD6BB2DB1}"/>
    <dgm:cxn modelId="{2A6B2C1C-97BB-49BE-B583-ADA43B2911E4}" type="presOf" srcId="{C2038662-1910-4E3D-87BB-52AEE4F6E741}" destId="{6A48643B-39CE-4B3C-B72A-F6B4AB0F2EB7}" srcOrd="0" destOrd="0" presId="urn:diagrams.loki3.com/BracketList"/>
    <dgm:cxn modelId="{35227220-F14F-48DA-8D55-C7B85688434B}" type="presOf" srcId="{FAC2E295-2A8D-402F-93FF-69AE0ED6B5A7}" destId="{3D7C94BF-9232-40D8-A6CD-C956976DA885}" srcOrd="0" destOrd="1" presId="urn:diagrams.loki3.com/BracketList"/>
    <dgm:cxn modelId="{2388A82E-7E90-4CEB-B7CE-8C2243F484B5}" type="presOf" srcId="{CA6DB47E-CB83-4BDD-9AB4-4467BE19AB5D}" destId="{FDD764D5-486F-4B8E-8310-5E9ACEA5E86E}" srcOrd="0" destOrd="2" presId="urn:diagrams.loki3.com/BracketList"/>
    <dgm:cxn modelId="{B0203F30-BC37-4A22-AD1C-00B145266A25}" type="presOf" srcId="{80953F00-978F-4D33-A683-8BFB82A07FD2}" destId="{2B9597DD-B180-4321-84E7-10132CB82F47}" srcOrd="0" destOrd="2" presId="urn:diagrams.loki3.com/BracketList"/>
    <dgm:cxn modelId="{2DE0B240-CB34-4B42-BE7F-39B9FB6ADA89}" srcId="{64D0F338-0F81-4D1B-B87D-EA85F63105CA}" destId="{CA10631E-E22B-411D-84F2-0AD8653AB191}" srcOrd="0" destOrd="0" parTransId="{9BCADDAA-0949-4C72-9B42-6DDCB60C6FF5}" sibTransId="{60C67D03-B79E-4F41-B607-B8E9570C43B2}"/>
    <dgm:cxn modelId="{3D2EFE5F-3166-4701-A114-D7C70A9616C2}" type="presOf" srcId="{C43A2DF7-C6EE-4FDE-AF65-532FE7D6ACDA}" destId="{3D7C94BF-9232-40D8-A6CD-C956976DA885}" srcOrd="0" destOrd="2" presId="urn:diagrams.loki3.com/BracketList"/>
    <dgm:cxn modelId="{1817CD4A-7428-4F7D-8BE3-1239F9DCC3D0}" srcId="{64D0F338-0F81-4D1B-B87D-EA85F63105CA}" destId="{621BDCD6-9008-4F0A-A083-4B6C649C31F4}" srcOrd="1" destOrd="0" parTransId="{2B8CEDE8-62D0-4AFE-BDB4-6D625DFDD148}" sibTransId="{EDFC3661-B146-49CB-9573-99A4E155C891}"/>
    <dgm:cxn modelId="{CEB46F6B-5D70-4C19-89AF-8030D6503C6A}" srcId="{931ED66B-3F38-40BD-A671-E7D784C1EC93}" destId="{C2038662-1910-4E3D-87BB-52AEE4F6E741}" srcOrd="2" destOrd="0" parTransId="{02061BC7-F791-45E8-AC1D-A56264C6BA90}" sibTransId="{293EE470-6FEB-471B-88A1-A1A8EBA952B2}"/>
    <dgm:cxn modelId="{C7ED084C-9678-4F2D-8726-9C4836248BBE}" type="presOf" srcId="{64D0F338-0F81-4D1B-B87D-EA85F63105CA}" destId="{ECCEBDEA-4FC8-46F6-BEA3-E2C4BAB5A5B5}" srcOrd="0" destOrd="0" presId="urn:diagrams.loki3.com/BracketList"/>
    <dgm:cxn modelId="{D24F7C6C-871C-4B37-BAD2-8CBB711712E0}" srcId="{C2038662-1910-4E3D-87BB-52AEE4F6E741}" destId="{195C5FEC-F583-4BD4-AF68-74A93A2AC5B5}" srcOrd="3" destOrd="0" parTransId="{FF5A871A-0811-4863-9A2A-715837B7488E}" sibTransId="{C8F2DFED-A2B3-4B7D-8A15-BF030613FC6C}"/>
    <dgm:cxn modelId="{01D97950-88D9-4963-B064-9DA69C230C74}" type="presOf" srcId="{83825E53-1BA6-4BD5-BB4B-6593656D6D2F}" destId="{FDD764D5-486F-4B8E-8310-5E9ACEA5E86E}" srcOrd="0" destOrd="3" presId="urn:diagrams.loki3.com/BracketList"/>
    <dgm:cxn modelId="{32BB0754-F555-4DBD-A9D9-9AB0BB0F3D45}" srcId="{931ED66B-3F38-40BD-A671-E7D784C1EC93}" destId="{CC7C9D0B-8212-4BF5-8458-A386DBD14351}" srcOrd="1" destOrd="0" parTransId="{779A799D-6248-4DE5-AAEA-6F5C126F601A}" sibTransId="{5486F9DE-750E-40A6-AE3A-A0AB0CC17C35}"/>
    <dgm:cxn modelId="{3C0E1258-677B-4AB4-8DEB-6F7CEB451850}" srcId="{C2038662-1910-4E3D-87BB-52AEE4F6E741}" destId="{0F1B148E-AB31-4157-8108-1B34FE526523}" srcOrd="0" destOrd="0" parTransId="{B0A0D5B4-A477-405F-9B5B-98E1B19D290D}" sibTransId="{47891AEF-B2B8-4B0A-A2CB-B9D832C4DAAC}"/>
    <dgm:cxn modelId="{E3FC4085-79D5-4A05-9D46-B51D85DEB9FB}" srcId="{931ED66B-3F38-40BD-A671-E7D784C1EC93}" destId="{96BA305C-3AF5-43BE-B54B-0C4CA00B6A6A}" srcOrd="3" destOrd="0" parTransId="{B43BF594-55B7-43EC-B695-8126424EAFA8}" sibTransId="{48828A5D-9B48-4D8D-98B2-368AC9D715B4}"/>
    <dgm:cxn modelId="{9EFBAF86-70BB-44D6-A40D-113F902316F3}" srcId="{64D0F338-0F81-4D1B-B87D-EA85F63105CA}" destId="{CA6DB47E-CB83-4BDD-9AB4-4467BE19AB5D}" srcOrd="2" destOrd="0" parTransId="{8B3B39F5-6CF5-4C60-8E0A-4153B451B40D}" sibTransId="{A75B41A3-435A-436E-8462-767B8ED09AF6}"/>
    <dgm:cxn modelId="{BDA4E690-73D0-4426-8A30-ADCA25F7963B}" srcId="{96BA305C-3AF5-43BE-B54B-0C4CA00B6A6A}" destId="{48BC9F02-59DB-43C6-869F-6905A8980D25}" srcOrd="1" destOrd="0" parTransId="{0BFE14B4-0474-448E-9D73-64EA22A02259}" sibTransId="{5C617A17-7944-4598-BBC3-92281DB0D16A}"/>
    <dgm:cxn modelId="{6D154C97-11EA-4BA7-9D01-271E38087FC6}" srcId="{64D0F338-0F81-4D1B-B87D-EA85F63105CA}" destId="{83825E53-1BA6-4BD5-BB4B-6593656D6D2F}" srcOrd="3" destOrd="0" parTransId="{A7FF9474-5101-4865-9997-A72518AF9C45}" sibTransId="{67116537-FDF7-4B16-B452-F59DEAEA0C7F}"/>
    <dgm:cxn modelId="{463C619C-98B2-48BC-858B-3B5242A67AA9}" type="presOf" srcId="{195C5FEC-F583-4BD4-AF68-74A93A2AC5B5}" destId="{3D7C94BF-9232-40D8-A6CD-C956976DA885}" srcOrd="0" destOrd="3" presId="urn:diagrams.loki3.com/BracketList"/>
    <dgm:cxn modelId="{EF01AEA4-BEDC-46B1-BAE4-7ACD95FB0B79}" type="presOf" srcId="{CA10631E-E22B-411D-84F2-0AD8653AB191}" destId="{FDD764D5-486F-4B8E-8310-5E9ACEA5E86E}" srcOrd="0" destOrd="0" presId="urn:diagrams.loki3.com/BracketList"/>
    <dgm:cxn modelId="{049FA1A5-FE59-4887-9407-C89D7D31792A}" type="presOf" srcId="{CC7C9D0B-8212-4BF5-8458-A386DBD14351}" destId="{2F0E7582-6DB7-4383-8AD2-1A898059DBD7}" srcOrd="0" destOrd="0" presId="urn:diagrams.loki3.com/BracketList"/>
    <dgm:cxn modelId="{73AB7CB4-DDCF-4985-9060-1E4E20E19851}" type="presOf" srcId="{48BC9F02-59DB-43C6-869F-6905A8980D25}" destId="{036CB5DA-6307-4039-BB35-6AFE160308D8}" srcOrd="0" destOrd="1" presId="urn:diagrams.loki3.com/BracketList"/>
    <dgm:cxn modelId="{9D0A50BF-E639-452D-A30B-61076B84DADB}" type="presOf" srcId="{5D664BCA-D4C2-4A4B-A4DB-0690D0623189}" destId="{2B9597DD-B180-4321-84E7-10132CB82F47}" srcOrd="0" destOrd="1" presId="urn:diagrams.loki3.com/BracketList"/>
    <dgm:cxn modelId="{A530C1C0-3FFF-4086-B5E0-4E817EEBCA82}" type="presOf" srcId="{402C5BC9-2B85-4EA8-B93D-9B50FB542EE7}" destId="{2B9597DD-B180-4321-84E7-10132CB82F47}" srcOrd="0" destOrd="0" presId="urn:diagrams.loki3.com/BracketList"/>
    <dgm:cxn modelId="{7620DEC1-BCD7-47B8-A2D3-B4A85C9B7252}" type="presOf" srcId="{1BDDE278-C94D-4DB0-BD2B-89FDE0F5EDBF}" destId="{036CB5DA-6307-4039-BB35-6AFE160308D8}" srcOrd="0" destOrd="0" presId="urn:diagrams.loki3.com/BracketList"/>
    <dgm:cxn modelId="{8FA502C3-967E-4261-B140-85A157677813}" type="presOf" srcId="{0F1B148E-AB31-4157-8108-1B34FE526523}" destId="{3D7C94BF-9232-40D8-A6CD-C956976DA885}" srcOrd="0" destOrd="0" presId="urn:diagrams.loki3.com/BracketList"/>
    <dgm:cxn modelId="{30E44BCE-C0FE-4CBB-A3C5-AE948212C71F}" srcId="{CC7C9D0B-8212-4BF5-8458-A386DBD14351}" destId="{402C5BC9-2B85-4EA8-B93D-9B50FB542EE7}" srcOrd="0" destOrd="0" parTransId="{07FDD589-040C-4597-BECA-B57000D888E7}" sibTransId="{68D466F3-BBAB-49A2-BC5B-2F5D6838E861}"/>
    <dgm:cxn modelId="{5D6E01D4-7F4B-4D90-A9BE-CEE5DEBBAEED}" type="presOf" srcId="{96BA305C-3AF5-43BE-B54B-0C4CA00B6A6A}" destId="{2C067BF7-B293-44B7-923F-8751AA588660}" srcOrd="0" destOrd="0" presId="urn:diagrams.loki3.com/BracketList"/>
    <dgm:cxn modelId="{7560AED6-EDC5-4769-ADFF-54A577CD3C4A}" srcId="{CC7C9D0B-8212-4BF5-8458-A386DBD14351}" destId="{5D664BCA-D4C2-4A4B-A4DB-0690D0623189}" srcOrd="1" destOrd="0" parTransId="{C173FFF3-FC27-4DAD-A217-C6E43CEB2208}" sibTransId="{D9CE8C97-B54C-481E-BC7D-79F3471E6F7B}"/>
    <dgm:cxn modelId="{A7820DDD-60E4-47A0-B47D-E23A9C8606C8}" srcId="{C2038662-1910-4E3D-87BB-52AEE4F6E741}" destId="{FAC2E295-2A8D-402F-93FF-69AE0ED6B5A7}" srcOrd="1" destOrd="0" parTransId="{0A4598FE-FD29-462C-A485-5D40FFF5FC8C}" sibTransId="{317A3E24-CF4D-4F10-9FC5-9B39ACE8A0B1}"/>
    <dgm:cxn modelId="{39A408E5-8B88-4169-B78F-FDFA3A941675}" srcId="{C2038662-1910-4E3D-87BB-52AEE4F6E741}" destId="{C43A2DF7-C6EE-4FDE-AF65-532FE7D6ACDA}" srcOrd="2" destOrd="0" parTransId="{30029A81-224D-4F21-9715-137FE7E1824C}" sibTransId="{C01184CB-DEA1-4F2B-B13D-2A6CD5F6F5BD}"/>
    <dgm:cxn modelId="{076208E9-E590-4456-A80F-B7758D79F3B8}" srcId="{931ED66B-3F38-40BD-A671-E7D784C1EC93}" destId="{64D0F338-0F81-4D1B-B87D-EA85F63105CA}" srcOrd="0" destOrd="0" parTransId="{C571CC16-9BC3-440C-8892-78A20007C1E3}" sibTransId="{D1E055CF-4130-4F80-A792-CC32E6E21CB0}"/>
    <dgm:cxn modelId="{027143EC-0111-445E-A5E3-5EC7526C163B}" srcId="{96BA305C-3AF5-43BE-B54B-0C4CA00B6A6A}" destId="{1BDDE278-C94D-4DB0-BD2B-89FDE0F5EDBF}" srcOrd="0" destOrd="0" parTransId="{75FC5D0C-7AB1-437D-97BA-38DD9979969E}" sibTransId="{7BF6D888-8445-4ABB-B822-844C0295E28B}"/>
    <dgm:cxn modelId="{832ED5FA-B1F0-4F63-99A1-59874F10D7B9}" type="presOf" srcId="{931ED66B-3F38-40BD-A671-E7D784C1EC93}" destId="{6BDC643C-F6B9-49D7-8B5E-6866ADF6CAFA}" srcOrd="0" destOrd="0" presId="urn:diagrams.loki3.com/BracketList"/>
    <dgm:cxn modelId="{8C27F2FA-FDCD-4F5F-9912-C2F26665FE9C}" type="presOf" srcId="{621BDCD6-9008-4F0A-A083-4B6C649C31F4}" destId="{FDD764D5-486F-4B8E-8310-5E9ACEA5E86E}" srcOrd="0" destOrd="1" presId="urn:diagrams.loki3.com/BracketList"/>
    <dgm:cxn modelId="{6034305C-70E3-4B4E-BA2A-000513F85BBC}" type="presParOf" srcId="{6BDC643C-F6B9-49D7-8B5E-6866ADF6CAFA}" destId="{888D387A-5AC4-4879-A604-DD53EF2F9E3D}" srcOrd="0" destOrd="0" presId="urn:diagrams.loki3.com/BracketList"/>
    <dgm:cxn modelId="{9D3824B8-8B1E-44C6-A78F-A089C56529DF}" type="presParOf" srcId="{888D387A-5AC4-4879-A604-DD53EF2F9E3D}" destId="{ECCEBDEA-4FC8-46F6-BEA3-E2C4BAB5A5B5}" srcOrd="0" destOrd="0" presId="urn:diagrams.loki3.com/BracketList"/>
    <dgm:cxn modelId="{999642F0-F8D5-421B-A49D-78E89274C7DB}" type="presParOf" srcId="{888D387A-5AC4-4879-A604-DD53EF2F9E3D}" destId="{BF621D2C-0FC4-453A-A844-1A0BD7004D3A}" srcOrd="1" destOrd="0" presId="urn:diagrams.loki3.com/BracketList"/>
    <dgm:cxn modelId="{B48C0E9B-A71E-44BA-82A6-8BDE863A59D7}" type="presParOf" srcId="{888D387A-5AC4-4879-A604-DD53EF2F9E3D}" destId="{61FD04C3-D18C-4E8E-996E-F499E07C4A03}" srcOrd="2" destOrd="0" presId="urn:diagrams.loki3.com/BracketList"/>
    <dgm:cxn modelId="{A7C860B4-F47B-4EAC-ACCB-2EBC6EC41EC2}" type="presParOf" srcId="{888D387A-5AC4-4879-A604-DD53EF2F9E3D}" destId="{FDD764D5-486F-4B8E-8310-5E9ACEA5E86E}" srcOrd="3" destOrd="0" presId="urn:diagrams.loki3.com/BracketList"/>
    <dgm:cxn modelId="{CB1770E9-079F-4F99-8BED-F96806317997}" type="presParOf" srcId="{6BDC643C-F6B9-49D7-8B5E-6866ADF6CAFA}" destId="{9A3FC15C-9280-454C-867E-278A869755CC}" srcOrd="1" destOrd="0" presId="urn:diagrams.loki3.com/BracketList"/>
    <dgm:cxn modelId="{E1C5C2D0-78E4-41D5-9D0C-666D185B40FA}" type="presParOf" srcId="{6BDC643C-F6B9-49D7-8B5E-6866ADF6CAFA}" destId="{93E58362-147F-48D7-940D-1C665137BFC1}" srcOrd="2" destOrd="0" presId="urn:diagrams.loki3.com/BracketList"/>
    <dgm:cxn modelId="{45C86EE7-A5BC-4885-9579-A20CE35B2858}" type="presParOf" srcId="{93E58362-147F-48D7-940D-1C665137BFC1}" destId="{2F0E7582-6DB7-4383-8AD2-1A898059DBD7}" srcOrd="0" destOrd="0" presId="urn:diagrams.loki3.com/BracketList"/>
    <dgm:cxn modelId="{459E0C89-EF8C-4DA7-A36A-46FE51AF5064}" type="presParOf" srcId="{93E58362-147F-48D7-940D-1C665137BFC1}" destId="{EA63129B-F287-4E49-A2F0-5B2DB4F4EE1F}" srcOrd="1" destOrd="0" presId="urn:diagrams.loki3.com/BracketList"/>
    <dgm:cxn modelId="{B28696EE-6919-4243-968C-2A9FBDD8B412}" type="presParOf" srcId="{93E58362-147F-48D7-940D-1C665137BFC1}" destId="{4BB35920-7509-4747-8041-AD79D7C97CBC}" srcOrd="2" destOrd="0" presId="urn:diagrams.loki3.com/BracketList"/>
    <dgm:cxn modelId="{3A25C3B0-F5A5-4397-87AF-AEDA17322581}" type="presParOf" srcId="{93E58362-147F-48D7-940D-1C665137BFC1}" destId="{2B9597DD-B180-4321-84E7-10132CB82F47}" srcOrd="3" destOrd="0" presId="urn:diagrams.loki3.com/BracketList"/>
    <dgm:cxn modelId="{15926D15-1B11-4481-87DF-ED4AE327EBB7}" type="presParOf" srcId="{6BDC643C-F6B9-49D7-8B5E-6866ADF6CAFA}" destId="{C04E0075-2084-4209-8FB6-0A5007FFA03E}" srcOrd="3" destOrd="0" presId="urn:diagrams.loki3.com/BracketList"/>
    <dgm:cxn modelId="{E6008B47-9051-421C-9452-CB8412F8A5C3}" type="presParOf" srcId="{6BDC643C-F6B9-49D7-8B5E-6866ADF6CAFA}" destId="{09E0C688-7D3C-4AFF-99BD-3A15364D8F87}" srcOrd="4" destOrd="0" presId="urn:diagrams.loki3.com/BracketList"/>
    <dgm:cxn modelId="{F9AB111C-F0CF-4990-8165-881D07432B5E}" type="presParOf" srcId="{09E0C688-7D3C-4AFF-99BD-3A15364D8F87}" destId="{6A48643B-39CE-4B3C-B72A-F6B4AB0F2EB7}" srcOrd="0" destOrd="0" presId="urn:diagrams.loki3.com/BracketList"/>
    <dgm:cxn modelId="{FE6B8074-150E-4119-BD5D-9A6811A232E6}" type="presParOf" srcId="{09E0C688-7D3C-4AFF-99BD-3A15364D8F87}" destId="{E7591180-2382-40E8-A3D3-A606EF00F38C}" srcOrd="1" destOrd="0" presId="urn:diagrams.loki3.com/BracketList"/>
    <dgm:cxn modelId="{AE851F84-0228-4FBD-BC42-993731AB1B58}" type="presParOf" srcId="{09E0C688-7D3C-4AFF-99BD-3A15364D8F87}" destId="{FFF82DE5-9C95-4CE4-8EC2-A6DB0CCE1407}" srcOrd="2" destOrd="0" presId="urn:diagrams.loki3.com/BracketList"/>
    <dgm:cxn modelId="{D13BFAE2-1294-4D22-B867-376CDAB1AAD9}" type="presParOf" srcId="{09E0C688-7D3C-4AFF-99BD-3A15364D8F87}" destId="{3D7C94BF-9232-40D8-A6CD-C956976DA885}" srcOrd="3" destOrd="0" presId="urn:diagrams.loki3.com/BracketList"/>
    <dgm:cxn modelId="{FE51C643-2DEC-4681-92C0-40F7294C0B50}" type="presParOf" srcId="{6BDC643C-F6B9-49D7-8B5E-6866ADF6CAFA}" destId="{58BE14EA-C8B4-4EBB-84A6-CC63DB849EB6}" srcOrd="5" destOrd="0" presId="urn:diagrams.loki3.com/BracketList"/>
    <dgm:cxn modelId="{9ACE4360-A402-4EC7-9CB6-3C0FC4C35A98}" type="presParOf" srcId="{6BDC643C-F6B9-49D7-8B5E-6866ADF6CAFA}" destId="{ABDAF4C1-E40C-4E71-8732-BBCE9D0C69A5}" srcOrd="6" destOrd="0" presId="urn:diagrams.loki3.com/BracketList"/>
    <dgm:cxn modelId="{AE65813F-0F1B-4355-B022-29287ED05ABC}" type="presParOf" srcId="{ABDAF4C1-E40C-4E71-8732-BBCE9D0C69A5}" destId="{2C067BF7-B293-44B7-923F-8751AA588660}" srcOrd="0" destOrd="0" presId="urn:diagrams.loki3.com/BracketList"/>
    <dgm:cxn modelId="{6003C4C6-9060-475E-98DD-0041C71ADF06}" type="presParOf" srcId="{ABDAF4C1-E40C-4E71-8732-BBCE9D0C69A5}" destId="{44CD10D9-8925-4DCA-8E51-CC6095BB2C07}" srcOrd="1" destOrd="0" presId="urn:diagrams.loki3.com/BracketList"/>
    <dgm:cxn modelId="{5A5960CD-C0F0-44CC-88AF-615E5E656493}" type="presParOf" srcId="{ABDAF4C1-E40C-4E71-8732-BBCE9D0C69A5}" destId="{7A73E99D-5B61-4781-B498-9461C0EB1770}" srcOrd="2" destOrd="0" presId="urn:diagrams.loki3.com/BracketList"/>
    <dgm:cxn modelId="{C6972B4A-0DEE-47EE-BAEE-2A4BF3F3A9C7}" type="presParOf" srcId="{ABDAF4C1-E40C-4E71-8732-BBCE9D0C69A5}" destId="{036CB5DA-6307-4039-BB35-6AFE160308D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DDD13C-0BE2-48E3-B364-F31DABD4FE82}" type="doc">
      <dgm:prSet loTypeId="urn:microsoft.com/office/officeart/2011/layout/CircleProcess" loCatId="process" qsTypeId="urn:microsoft.com/office/officeart/2005/8/quickstyle/simple1" qsCatId="simple" csTypeId="urn:microsoft.com/office/officeart/2005/8/colors/accent6_1" csCatId="accent6" phldr="1"/>
      <dgm:spPr/>
      <dgm:t>
        <a:bodyPr/>
        <a:lstStyle/>
        <a:p>
          <a:endParaRPr lang="en-US"/>
        </a:p>
      </dgm:t>
    </dgm:pt>
    <dgm:pt modelId="{5699CD72-0CE0-4379-93AA-4C8C7F04A204}">
      <dgm:prSet phldrT="[Text]" phldr="0" custT="1"/>
      <dgm:spPr>
        <a:solidFill>
          <a:srgbClr val="D9E5D9"/>
        </a:solidFill>
        <a:ln>
          <a:solidFill>
            <a:srgbClr val="D9E5D9"/>
          </a:solidFill>
        </a:ln>
      </dgm:spPr>
      <dgm:t>
        <a:bodyPr/>
        <a:lstStyle/>
        <a:p>
          <a:r>
            <a:rPr lang="en-US" sz="1200" dirty="0"/>
            <a:t>Administrative sanctions and licensure</a:t>
          </a:r>
        </a:p>
      </dgm:t>
    </dgm:pt>
    <dgm:pt modelId="{AE5E14D0-6CDD-43D3-A3AD-9493C0976755}" type="parTrans" cxnId="{F3DDD18F-D9CE-413F-B097-A8CD41148618}">
      <dgm:prSet/>
      <dgm:spPr/>
      <dgm:t>
        <a:bodyPr/>
        <a:lstStyle/>
        <a:p>
          <a:endParaRPr lang="en-US"/>
        </a:p>
      </dgm:t>
    </dgm:pt>
    <dgm:pt modelId="{726A5656-1AEE-4459-9EC8-00A16C1C6DF4}" type="sibTrans" cxnId="{F3DDD18F-D9CE-413F-B097-A8CD41148618}">
      <dgm:prSet/>
      <dgm:spPr/>
      <dgm:t>
        <a:bodyPr/>
        <a:lstStyle/>
        <a:p>
          <a:endParaRPr lang="en-US"/>
        </a:p>
      </dgm:t>
    </dgm:pt>
    <dgm:pt modelId="{C5427AA1-A3EA-49EA-8BED-0E305B8E3386}">
      <dgm:prSet phldrT="[Text]" phldr="0" custT="1"/>
      <dgm:spPr>
        <a:solidFill>
          <a:srgbClr val="D9E5D9"/>
        </a:solidFill>
        <a:ln>
          <a:solidFill>
            <a:srgbClr val="D9E5D9"/>
          </a:solidFill>
        </a:ln>
      </dgm:spPr>
      <dgm:t>
        <a:bodyPr/>
        <a:lstStyle/>
        <a:p>
          <a:r>
            <a:rPr lang="en-US" sz="1200" dirty="0"/>
            <a:t>Civil liability</a:t>
          </a:r>
        </a:p>
      </dgm:t>
    </dgm:pt>
    <dgm:pt modelId="{5CB2623F-4B20-4305-994B-4576E041C7D4}" type="parTrans" cxnId="{F73D1658-C9A2-44BC-B449-BEEC91177A27}">
      <dgm:prSet/>
      <dgm:spPr/>
      <dgm:t>
        <a:bodyPr/>
        <a:lstStyle/>
        <a:p>
          <a:endParaRPr lang="en-US"/>
        </a:p>
      </dgm:t>
    </dgm:pt>
    <dgm:pt modelId="{8B090CB9-D362-4973-A62D-07550E5AB409}" type="sibTrans" cxnId="{F73D1658-C9A2-44BC-B449-BEEC91177A27}">
      <dgm:prSet/>
      <dgm:spPr/>
      <dgm:t>
        <a:bodyPr/>
        <a:lstStyle/>
        <a:p>
          <a:endParaRPr lang="en-US"/>
        </a:p>
      </dgm:t>
    </dgm:pt>
    <dgm:pt modelId="{DB8AC77D-0DA9-4515-938B-8FE0826A1F78}">
      <dgm:prSet phldrT="[Text]" phldr="0" custT="1"/>
      <dgm:spPr>
        <a:solidFill>
          <a:srgbClr val="D9E5D9"/>
        </a:solidFill>
        <a:ln>
          <a:solidFill>
            <a:srgbClr val="D9E5D9"/>
          </a:solidFill>
        </a:ln>
      </dgm:spPr>
      <dgm:t>
        <a:bodyPr/>
        <a:lstStyle/>
        <a:p>
          <a:r>
            <a:rPr lang="en-US" sz="1200" dirty="0"/>
            <a:t>Criminal liability</a:t>
          </a:r>
        </a:p>
      </dgm:t>
    </dgm:pt>
    <dgm:pt modelId="{31C9A61E-7600-4619-B3D7-899A4FA753D8}" type="parTrans" cxnId="{BFE8D6EF-E248-4A40-BC29-95FB971B517C}">
      <dgm:prSet/>
      <dgm:spPr/>
      <dgm:t>
        <a:bodyPr/>
        <a:lstStyle/>
        <a:p>
          <a:endParaRPr lang="en-US"/>
        </a:p>
      </dgm:t>
    </dgm:pt>
    <dgm:pt modelId="{9A404806-D01C-456D-9960-F6906A77C89A}" type="sibTrans" cxnId="{BFE8D6EF-E248-4A40-BC29-95FB971B517C}">
      <dgm:prSet/>
      <dgm:spPr/>
      <dgm:t>
        <a:bodyPr/>
        <a:lstStyle/>
        <a:p>
          <a:endParaRPr lang="en-US"/>
        </a:p>
      </dgm:t>
    </dgm:pt>
    <dgm:pt modelId="{38554714-1B9E-4BCD-AFE0-FF9523B99C90}" type="pres">
      <dgm:prSet presAssocID="{81DDD13C-0BE2-48E3-B364-F31DABD4FE82}" presName="Name0" presStyleCnt="0">
        <dgm:presLayoutVars>
          <dgm:chMax val="11"/>
          <dgm:chPref val="11"/>
          <dgm:dir/>
          <dgm:resizeHandles/>
        </dgm:presLayoutVars>
      </dgm:prSet>
      <dgm:spPr/>
    </dgm:pt>
    <dgm:pt modelId="{DE0D3C29-1E9F-468B-81EB-E5E97FA9D929}" type="pres">
      <dgm:prSet presAssocID="{DB8AC77D-0DA9-4515-938B-8FE0826A1F78}" presName="Accent3" presStyleCnt="0"/>
      <dgm:spPr/>
    </dgm:pt>
    <dgm:pt modelId="{475CBDF3-4982-4169-81D2-4389608E9F87}" type="pres">
      <dgm:prSet presAssocID="{DB8AC77D-0DA9-4515-938B-8FE0826A1F78}" presName="Accent" presStyleLbl="node1" presStyleIdx="0" presStyleCnt="3"/>
      <dgm:spPr/>
    </dgm:pt>
    <dgm:pt modelId="{8D7D2DEF-9B6E-4784-BA6E-C6BE7DD8409D}" type="pres">
      <dgm:prSet presAssocID="{DB8AC77D-0DA9-4515-938B-8FE0826A1F78}" presName="ParentBackground3" presStyleCnt="0"/>
      <dgm:spPr/>
    </dgm:pt>
    <dgm:pt modelId="{0E92F2E0-BCB3-4FA1-B9FD-8CA1676E1F08}" type="pres">
      <dgm:prSet presAssocID="{DB8AC77D-0DA9-4515-938B-8FE0826A1F78}" presName="ParentBackground" presStyleLbl="fgAcc1" presStyleIdx="0" presStyleCnt="3"/>
      <dgm:spPr/>
    </dgm:pt>
    <dgm:pt modelId="{393F80F9-3C7A-410D-9916-8109E6209C16}" type="pres">
      <dgm:prSet presAssocID="{DB8AC77D-0DA9-4515-938B-8FE0826A1F78}" presName="Parent3" presStyleLbl="revTx" presStyleIdx="0" presStyleCnt="0">
        <dgm:presLayoutVars>
          <dgm:chMax val="1"/>
          <dgm:chPref val="1"/>
          <dgm:bulletEnabled val="1"/>
        </dgm:presLayoutVars>
      </dgm:prSet>
      <dgm:spPr/>
    </dgm:pt>
    <dgm:pt modelId="{D866D1AF-9EED-4202-AFD3-376E8BC1D804}" type="pres">
      <dgm:prSet presAssocID="{C5427AA1-A3EA-49EA-8BED-0E305B8E3386}" presName="Accent2" presStyleCnt="0"/>
      <dgm:spPr/>
    </dgm:pt>
    <dgm:pt modelId="{23FF4374-9D81-4421-9E0D-519DB59697D8}" type="pres">
      <dgm:prSet presAssocID="{C5427AA1-A3EA-49EA-8BED-0E305B8E3386}" presName="Accent" presStyleLbl="node1" presStyleIdx="1" presStyleCnt="3"/>
      <dgm:spPr/>
    </dgm:pt>
    <dgm:pt modelId="{20477FE1-320E-4E3E-B949-BEB6197BC50A}" type="pres">
      <dgm:prSet presAssocID="{C5427AA1-A3EA-49EA-8BED-0E305B8E3386}" presName="ParentBackground2" presStyleCnt="0"/>
      <dgm:spPr/>
    </dgm:pt>
    <dgm:pt modelId="{2F94D61D-FD99-4E78-A199-2BE00DB7536C}" type="pres">
      <dgm:prSet presAssocID="{C5427AA1-A3EA-49EA-8BED-0E305B8E3386}" presName="ParentBackground" presStyleLbl="fgAcc1" presStyleIdx="1" presStyleCnt="3"/>
      <dgm:spPr/>
    </dgm:pt>
    <dgm:pt modelId="{EA58D2F8-7627-44C7-99ED-4477A5686116}" type="pres">
      <dgm:prSet presAssocID="{C5427AA1-A3EA-49EA-8BED-0E305B8E3386}" presName="Parent2" presStyleLbl="revTx" presStyleIdx="0" presStyleCnt="0">
        <dgm:presLayoutVars>
          <dgm:chMax val="1"/>
          <dgm:chPref val="1"/>
          <dgm:bulletEnabled val="1"/>
        </dgm:presLayoutVars>
      </dgm:prSet>
      <dgm:spPr/>
    </dgm:pt>
    <dgm:pt modelId="{0C9102D2-0123-4E87-AA48-B0D1D69E53FE}" type="pres">
      <dgm:prSet presAssocID="{5699CD72-0CE0-4379-93AA-4C8C7F04A204}" presName="Accent1" presStyleCnt="0"/>
      <dgm:spPr/>
    </dgm:pt>
    <dgm:pt modelId="{33572F54-DB9B-4AE1-A81D-D36F0EACB5C3}" type="pres">
      <dgm:prSet presAssocID="{5699CD72-0CE0-4379-93AA-4C8C7F04A204}" presName="Accent" presStyleLbl="node1" presStyleIdx="2" presStyleCnt="3"/>
      <dgm:spPr/>
    </dgm:pt>
    <dgm:pt modelId="{0215C2CB-81F0-4B0C-8D97-F357AB3A4CB3}" type="pres">
      <dgm:prSet presAssocID="{5699CD72-0CE0-4379-93AA-4C8C7F04A204}" presName="ParentBackground1" presStyleCnt="0"/>
      <dgm:spPr/>
    </dgm:pt>
    <dgm:pt modelId="{372FC023-18A9-4EBE-A78A-3FA880B8EFCE}" type="pres">
      <dgm:prSet presAssocID="{5699CD72-0CE0-4379-93AA-4C8C7F04A204}" presName="ParentBackground" presStyleLbl="fgAcc1" presStyleIdx="2" presStyleCnt="3"/>
      <dgm:spPr/>
    </dgm:pt>
    <dgm:pt modelId="{2C638F4D-4D7D-47DE-B4BE-20D6BA939A72}" type="pres">
      <dgm:prSet presAssocID="{5699CD72-0CE0-4379-93AA-4C8C7F04A204}" presName="Parent1" presStyleLbl="revTx" presStyleIdx="0" presStyleCnt="0">
        <dgm:presLayoutVars>
          <dgm:chMax val="1"/>
          <dgm:chPref val="1"/>
          <dgm:bulletEnabled val="1"/>
        </dgm:presLayoutVars>
      </dgm:prSet>
      <dgm:spPr/>
    </dgm:pt>
  </dgm:ptLst>
  <dgm:cxnLst>
    <dgm:cxn modelId="{40CA2906-D1D1-420E-A006-9BE8847229D3}" type="presOf" srcId="{DB8AC77D-0DA9-4515-938B-8FE0826A1F78}" destId="{393F80F9-3C7A-410D-9916-8109E6209C16}" srcOrd="1" destOrd="0" presId="urn:microsoft.com/office/officeart/2011/layout/CircleProcess"/>
    <dgm:cxn modelId="{7C7EDB63-5024-4B27-91C9-EDBE452F0B3B}" type="presOf" srcId="{81DDD13C-0BE2-48E3-B364-F31DABD4FE82}" destId="{38554714-1B9E-4BCD-AFE0-FF9523B99C90}" srcOrd="0" destOrd="0" presId="urn:microsoft.com/office/officeart/2011/layout/CircleProcess"/>
    <dgm:cxn modelId="{03C7344B-3DA6-402D-A737-6E4A6BC47159}" type="presOf" srcId="{C5427AA1-A3EA-49EA-8BED-0E305B8E3386}" destId="{2F94D61D-FD99-4E78-A199-2BE00DB7536C}" srcOrd="0" destOrd="0" presId="urn:microsoft.com/office/officeart/2011/layout/CircleProcess"/>
    <dgm:cxn modelId="{F73D1658-C9A2-44BC-B449-BEEC91177A27}" srcId="{81DDD13C-0BE2-48E3-B364-F31DABD4FE82}" destId="{C5427AA1-A3EA-49EA-8BED-0E305B8E3386}" srcOrd="1" destOrd="0" parTransId="{5CB2623F-4B20-4305-994B-4576E041C7D4}" sibTransId="{8B090CB9-D362-4973-A62D-07550E5AB409}"/>
    <dgm:cxn modelId="{C8CE267A-1FDE-4285-901E-8AAC169F7BDD}" type="presOf" srcId="{5699CD72-0CE0-4379-93AA-4C8C7F04A204}" destId="{372FC023-18A9-4EBE-A78A-3FA880B8EFCE}" srcOrd="0" destOrd="0" presId="urn:microsoft.com/office/officeart/2011/layout/CircleProcess"/>
    <dgm:cxn modelId="{C72C767E-CECD-42CC-99B8-307D162E2664}" type="presOf" srcId="{DB8AC77D-0DA9-4515-938B-8FE0826A1F78}" destId="{0E92F2E0-BCB3-4FA1-B9FD-8CA1676E1F08}" srcOrd="0" destOrd="0" presId="urn:microsoft.com/office/officeart/2011/layout/CircleProcess"/>
    <dgm:cxn modelId="{B8CC9284-2BB7-4E0E-AAF7-F44DCD0FE33C}" type="presOf" srcId="{5699CD72-0CE0-4379-93AA-4C8C7F04A204}" destId="{2C638F4D-4D7D-47DE-B4BE-20D6BA939A72}" srcOrd="1" destOrd="0" presId="urn:microsoft.com/office/officeart/2011/layout/CircleProcess"/>
    <dgm:cxn modelId="{F3DDD18F-D9CE-413F-B097-A8CD41148618}" srcId="{81DDD13C-0BE2-48E3-B364-F31DABD4FE82}" destId="{5699CD72-0CE0-4379-93AA-4C8C7F04A204}" srcOrd="0" destOrd="0" parTransId="{AE5E14D0-6CDD-43D3-A3AD-9493C0976755}" sibTransId="{726A5656-1AEE-4459-9EC8-00A16C1C6DF4}"/>
    <dgm:cxn modelId="{F3B03795-7E6F-41F0-AA02-C9EE7B0A5175}" type="presOf" srcId="{C5427AA1-A3EA-49EA-8BED-0E305B8E3386}" destId="{EA58D2F8-7627-44C7-99ED-4477A5686116}" srcOrd="1" destOrd="0" presId="urn:microsoft.com/office/officeart/2011/layout/CircleProcess"/>
    <dgm:cxn modelId="{BFE8D6EF-E248-4A40-BC29-95FB971B517C}" srcId="{81DDD13C-0BE2-48E3-B364-F31DABD4FE82}" destId="{DB8AC77D-0DA9-4515-938B-8FE0826A1F78}" srcOrd="2" destOrd="0" parTransId="{31C9A61E-7600-4619-B3D7-899A4FA753D8}" sibTransId="{9A404806-D01C-456D-9960-F6906A77C89A}"/>
    <dgm:cxn modelId="{14DA6E59-AD6E-474D-BE16-0C7F3578FF10}" type="presParOf" srcId="{38554714-1B9E-4BCD-AFE0-FF9523B99C90}" destId="{DE0D3C29-1E9F-468B-81EB-E5E97FA9D929}" srcOrd="0" destOrd="0" presId="urn:microsoft.com/office/officeart/2011/layout/CircleProcess"/>
    <dgm:cxn modelId="{4646B72F-3CBF-4B1D-8556-F5A0EC7AB7F3}" type="presParOf" srcId="{DE0D3C29-1E9F-468B-81EB-E5E97FA9D929}" destId="{475CBDF3-4982-4169-81D2-4389608E9F87}" srcOrd="0" destOrd="0" presId="urn:microsoft.com/office/officeart/2011/layout/CircleProcess"/>
    <dgm:cxn modelId="{0B463A5B-A8CA-4239-9C43-81C5A89DF40D}" type="presParOf" srcId="{38554714-1B9E-4BCD-AFE0-FF9523B99C90}" destId="{8D7D2DEF-9B6E-4784-BA6E-C6BE7DD8409D}" srcOrd="1" destOrd="0" presId="urn:microsoft.com/office/officeart/2011/layout/CircleProcess"/>
    <dgm:cxn modelId="{2EA724C7-CA9F-413C-A1C4-D4C3E616C74A}" type="presParOf" srcId="{8D7D2DEF-9B6E-4784-BA6E-C6BE7DD8409D}" destId="{0E92F2E0-BCB3-4FA1-B9FD-8CA1676E1F08}" srcOrd="0" destOrd="0" presId="urn:microsoft.com/office/officeart/2011/layout/CircleProcess"/>
    <dgm:cxn modelId="{B5308BA2-B582-4CEA-8611-BC12A0DA9D7D}" type="presParOf" srcId="{38554714-1B9E-4BCD-AFE0-FF9523B99C90}" destId="{393F80F9-3C7A-410D-9916-8109E6209C16}" srcOrd="2" destOrd="0" presId="urn:microsoft.com/office/officeart/2011/layout/CircleProcess"/>
    <dgm:cxn modelId="{D5A0F1B1-08C3-4962-9166-C1517C0F380D}" type="presParOf" srcId="{38554714-1B9E-4BCD-AFE0-FF9523B99C90}" destId="{D866D1AF-9EED-4202-AFD3-376E8BC1D804}" srcOrd="3" destOrd="0" presId="urn:microsoft.com/office/officeart/2011/layout/CircleProcess"/>
    <dgm:cxn modelId="{FE09A9B5-B447-4454-94DA-6ED16C62C125}" type="presParOf" srcId="{D866D1AF-9EED-4202-AFD3-376E8BC1D804}" destId="{23FF4374-9D81-4421-9E0D-519DB59697D8}" srcOrd="0" destOrd="0" presId="urn:microsoft.com/office/officeart/2011/layout/CircleProcess"/>
    <dgm:cxn modelId="{5C21D0D1-1AB8-43E7-9858-C8C6F3AA9377}" type="presParOf" srcId="{38554714-1B9E-4BCD-AFE0-FF9523B99C90}" destId="{20477FE1-320E-4E3E-B949-BEB6197BC50A}" srcOrd="4" destOrd="0" presId="urn:microsoft.com/office/officeart/2011/layout/CircleProcess"/>
    <dgm:cxn modelId="{CB81245D-46BC-4ABD-B4F0-BB54F8013A5B}" type="presParOf" srcId="{20477FE1-320E-4E3E-B949-BEB6197BC50A}" destId="{2F94D61D-FD99-4E78-A199-2BE00DB7536C}" srcOrd="0" destOrd="0" presId="urn:microsoft.com/office/officeart/2011/layout/CircleProcess"/>
    <dgm:cxn modelId="{F2851622-D43E-4F34-ABBA-B53B07164222}" type="presParOf" srcId="{38554714-1B9E-4BCD-AFE0-FF9523B99C90}" destId="{EA58D2F8-7627-44C7-99ED-4477A5686116}" srcOrd="5" destOrd="0" presId="urn:microsoft.com/office/officeart/2011/layout/CircleProcess"/>
    <dgm:cxn modelId="{D61CC0A7-B604-425E-B723-A684D9517CE0}" type="presParOf" srcId="{38554714-1B9E-4BCD-AFE0-FF9523B99C90}" destId="{0C9102D2-0123-4E87-AA48-B0D1D69E53FE}" srcOrd="6" destOrd="0" presId="urn:microsoft.com/office/officeart/2011/layout/CircleProcess"/>
    <dgm:cxn modelId="{FEA8902B-874C-4D7D-8E73-71FFE524DAEF}" type="presParOf" srcId="{0C9102D2-0123-4E87-AA48-B0D1D69E53FE}" destId="{33572F54-DB9B-4AE1-A81D-D36F0EACB5C3}" srcOrd="0" destOrd="0" presId="urn:microsoft.com/office/officeart/2011/layout/CircleProcess"/>
    <dgm:cxn modelId="{BCA775CE-89FB-4606-97E7-8DC83C9731C1}" type="presParOf" srcId="{38554714-1B9E-4BCD-AFE0-FF9523B99C90}" destId="{0215C2CB-81F0-4B0C-8D97-F357AB3A4CB3}" srcOrd="7" destOrd="0" presId="urn:microsoft.com/office/officeart/2011/layout/CircleProcess"/>
    <dgm:cxn modelId="{E34EC5C5-16EE-4093-8082-6A7FF9B695A4}" type="presParOf" srcId="{0215C2CB-81F0-4B0C-8D97-F357AB3A4CB3}" destId="{372FC023-18A9-4EBE-A78A-3FA880B8EFCE}" srcOrd="0" destOrd="0" presId="urn:microsoft.com/office/officeart/2011/layout/CircleProcess"/>
    <dgm:cxn modelId="{C7A508CB-58AD-479F-8EB3-1439E4D20E2A}" type="presParOf" srcId="{38554714-1B9E-4BCD-AFE0-FF9523B99C90}" destId="{2C638F4D-4D7D-47DE-B4BE-20D6BA939A72}" srcOrd="8"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DDCC1-6A2F-4758-BDBF-2198326664CF}">
      <dsp:nvSpPr>
        <dsp:cNvPr id="0" name=""/>
        <dsp:cNvSpPr/>
      </dsp:nvSpPr>
      <dsp:spPr>
        <a:xfrm>
          <a:off x="0" y="356803"/>
          <a:ext cx="4062470" cy="4536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1552817-1422-4F34-B6F1-80BD02FE3D88}">
      <dsp:nvSpPr>
        <dsp:cNvPr id="0" name=""/>
        <dsp:cNvSpPr/>
      </dsp:nvSpPr>
      <dsp:spPr>
        <a:xfrm>
          <a:off x="203123" y="91123"/>
          <a:ext cx="2843729" cy="53136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486" tIns="0" rIns="107486"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mn-lt"/>
            </a:rPr>
            <a:t>Removing in-person requirement likely permanent for federal law</a:t>
          </a:r>
        </a:p>
      </dsp:txBody>
      <dsp:txXfrm>
        <a:off x="229062" y="117062"/>
        <a:ext cx="2791851" cy="479482"/>
      </dsp:txXfrm>
    </dsp:sp>
    <dsp:sp modelId="{91B95DB8-744E-41E2-97AC-C1685822A75E}">
      <dsp:nvSpPr>
        <dsp:cNvPr id="0" name=""/>
        <dsp:cNvSpPr/>
      </dsp:nvSpPr>
      <dsp:spPr>
        <a:xfrm>
          <a:off x="0" y="1173283"/>
          <a:ext cx="4062470" cy="4536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C120A20-0DA2-4BAA-9CA6-3F5C41AF4972}">
      <dsp:nvSpPr>
        <dsp:cNvPr id="0" name=""/>
        <dsp:cNvSpPr/>
      </dsp:nvSpPr>
      <dsp:spPr>
        <a:xfrm>
          <a:off x="203123" y="907603"/>
          <a:ext cx="2843729" cy="53136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486" tIns="0" rIns="107486"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mn-lt"/>
            </a:rPr>
            <a:t>State law requirement for a “legitimate medical purpose” precludes cosmetic prescribing</a:t>
          </a:r>
        </a:p>
      </dsp:txBody>
      <dsp:txXfrm>
        <a:off x="229062" y="933542"/>
        <a:ext cx="2791851" cy="479482"/>
      </dsp:txXfrm>
    </dsp:sp>
    <dsp:sp modelId="{6144EF34-4C63-40AD-AD36-BE2049AC2CAB}">
      <dsp:nvSpPr>
        <dsp:cNvPr id="0" name=""/>
        <dsp:cNvSpPr/>
      </dsp:nvSpPr>
      <dsp:spPr>
        <a:xfrm>
          <a:off x="0" y="1989763"/>
          <a:ext cx="4062470" cy="4536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3AB8AB1-292B-43FE-804D-A47F4B06C533}">
      <dsp:nvSpPr>
        <dsp:cNvPr id="0" name=""/>
        <dsp:cNvSpPr/>
      </dsp:nvSpPr>
      <dsp:spPr>
        <a:xfrm>
          <a:off x="203123" y="1724083"/>
          <a:ext cx="2843729" cy="53136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486" tIns="0" rIns="107486"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mn-lt"/>
            </a:rPr>
            <a:t>Controlled substances entails significant risks to patient safety with less monitoring</a:t>
          </a:r>
        </a:p>
      </dsp:txBody>
      <dsp:txXfrm>
        <a:off x="229062" y="1750022"/>
        <a:ext cx="2791851" cy="479482"/>
      </dsp:txXfrm>
    </dsp:sp>
    <dsp:sp modelId="{89F94A57-A3E0-4657-ADE5-0CD4FD7F56E0}">
      <dsp:nvSpPr>
        <dsp:cNvPr id="0" name=""/>
        <dsp:cNvSpPr/>
      </dsp:nvSpPr>
      <dsp:spPr>
        <a:xfrm>
          <a:off x="0" y="2806243"/>
          <a:ext cx="4062470" cy="453600"/>
        </a:xfrm>
        <a:prstGeom prst="rect">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40954CE-E968-4795-83A3-5EBF495C186C}">
      <dsp:nvSpPr>
        <dsp:cNvPr id="0" name=""/>
        <dsp:cNvSpPr/>
      </dsp:nvSpPr>
      <dsp:spPr>
        <a:xfrm>
          <a:off x="203123" y="2540563"/>
          <a:ext cx="2843729" cy="53136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486" tIns="0" rIns="107486"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mn-lt"/>
            </a:rPr>
            <a:t>Risk/liability for providers and business models that maximize prescribing without medical indication or sufficient oversight</a:t>
          </a:r>
        </a:p>
      </dsp:txBody>
      <dsp:txXfrm>
        <a:off x="229062" y="2566502"/>
        <a:ext cx="2791851" cy="479482"/>
      </dsp:txXfrm>
    </dsp:sp>
    <dsp:sp modelId="{CABF4E85-C9EA-4BC1-8839-62A3D2DBCA4E}">
      <dsp:nvSpPr>
        <dsp:cNvPr id="0" name=""/>
        <dsp:cNvSpPr/>
      </dsp:nvSpPr>
      <dsp:spPr>
        <a:xfrm>
          <a:off x="0" y="3622723"/>
          <a:ext cx="4062470" cy="4536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EF3148E-8567-4A95-B45D-960C8191AFB7}">
      <dsp:nvSpPr>
        <dsp:cNvPr id="0" name=""/>
        <dsp:cNvSpPr/>
      </dsp:nvSpPr>
      <dsp:spPr>
        <a:xfrm>
          <a:off x="203123" y="3357043"/>
          <a:ext cx="2843729" cy="53136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486" tIns="0" rIns="107486"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mn-lt"/>
              <a:ea typeface="Noto serif" panose="02020600060500020200" pitchFamily="18" charset="0"/>
              <a:cs typeface="Noto serif" panose="02020600060500020200" pitchFamily="18" charset="0"/>
            </a:rPr>
            <a:t>Professional obligations to patient safety and quality of care should guide prescribing practices and business models</a:t>
          </a:r>
        </a:p>
      </dsp:txBody>
      <dsp:txXfrm>
        <a:off x="229062" y="3382982"/>
        <a:ext cx="2791851"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DDCC1-6A2F-4758-BDBF-2198326664CF}">
      <dsp:nvSpPr>
        <dsp:cNvPr id="0" name=""/>
        <dsp:cNvSpPr/>
      </dsp:nvSpPr>
      <dsp:spPr>
        <a:xfrm>
          <a:off x="0" y="362012"/>
          <a:ext cx="4371975" cy="5040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1552817-1422-4F34-B6F1-80BD02FE3D88}">
      <dsp:nvSpPr>
        <dsp:cNvPr id="0" name=""/>
        <dsp:cNvSpPr/>
      </dsp:nvSpPr>
      <dsp:spPr>
        <a:xfrm>
          <a:off x="218598" y="66812"/>
          <a:ext cx="3060382" cy="59040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5675" tIns="0" rIns="115675"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rPr>
            <a:t>Growth of telemedicine-only platforms</a:t>
          </a:r>
        </a:p>
      </dsp:txBody>
      <dsp:txXfrm>
        <a:off x="247419" y="95633"/>
        <a:ext cx="3002740" cy="532758"/>
      </dsp:txXfrm>
    </dsp:sp>
    <dsp:sp modelId="{91B95DB8-744E-41E2-97AC-C1685822A75E}">
      <dsp:nvSpPr>
        <dsp:cNvPr id="0" name=""/>
        <dsp:cNvSpPr/>
      </dsp:nvSpPr>
      <dsp:spPr>
        <a:xfrm>
          <a:off x="0" y="1269212"/>
          <a:ext cx="4371975" cy="5040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C120A20-0DA2-4BAA-9CA6-3F5C41AF4972}">
      <dsp:nvSpPr>
        <dsp:cNvPr id="0" name=""/>
        <dsp:cNvSpPr/>
      </dsp:nvSpPr>
      <dsp:spPr>
        <a:xfrm>
          <a:off x="218598" y="974012"/>
          <a:ext cx="3060382" cy="59040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5675" tIns="0" rIns="115675"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rPr>
            <a:t>Changes in federal law</a:t>
          </a:r>
        </a:p>
      </dsp:txBody>
      <dsp:txXfrm>
        <a:off x="247419" y="1002833"/>
        <a:ext cx="3002740" cy="532758"/>
      </dsp:txXfrm>
    </dsp:sp>
    <dsp:sp modelId="{6144EF34-4C63-40AD-AD36-BE2049AC2CAB}">
      <dsp:nvSpPr>
        <dsp:cNvPr id="0" name=""/>
        <dsp:cNvSpPr/>
      </dsp:nvSpPr>
      <dsp:spPr>
        <a:xfrm>
          <a:off x="0" y="2176412"/>
          <a:ext cx="4371975" cy="5040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3AB8AB1-292B-43FE-804D-A47F4B06C533}">
      <dsp:nvSpPr>
        <dsp:cNvPr id="0" name=""/>
        <dsp:cNvSpPr/>
      </dsp:nvSpPr>
      <dsp:spPr>
        <a:xfrm>
          <a:off x="218598" y="1881212"/>
          <a:ext cx="3060382" cy="59040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5675" tIns="0" rIns="115675"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rPr>
            <a:t>State law prescribing </a:t>
          </a:r>
        </a:p>
      </dsp:txBody>
      <dsp:txXfrm>
        <a:off x="247419" y="1910033"/>
        <a:ext cx="3002740" cy="532758"/>
      </dsp:txXfrm>
    </dsp:sp>
    <dsp:sp modelId="{CABF4E85-C9EA-4BC1-8839-62A3D2DBCA4E}">
      <dsp:nvSpPr>
        <dsp:cNvPr id="0" name=""/>
        <dsp:cNvSpPr/>
      </dsp:nvSpPr>
      <dsp:spPr>
        <a:xfrm>
          <a:off x="0" y="3083612"/>
          <a:ext cx="4371975" cy="504000"/>
        </a:xfrm>
        <a:prstGeom prst="rect">
          <a:avLst/>
        </a:prstGeom>
        <a:solidFill>
          <a:srgbClr val="D9E5D9"/>
        </a:solidFill>
        <a:ln w="6350" cap="flat" cmpd="sng" algn="ctr">
          <a:solidFill>
            <a:srgbClr val="D9E5D9"/>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EF3148E-8567-4A95-B45D-960C8191AFB7}">
      <dsp:nvSpPr>
        <dsp:cNvPr id="0" name=""/>
        <dsp:cNvSpPr/>
      </dsp:nvSpPr>
      <dsp:spPr>
        <a:xfrm>
          <a:off x="218598" y="2788412"/>
          <a:ext cx="3060382" cy="590400"/>
        </a:xfrm>
        <a:prstGeom prst="roundRect">
          <a:avLst/>
        </a:prstGeom>
        <a:solidFill>
          <a:srgbClr val="D9E5D9"/>
        </a:solidFill>
        <a:ln>
          <a:solidFill>
            <a:srgbClr val="D9E5D9"/>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5675" tIns="0" rIns="115675"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n-lt"/>
              <a:ea typeface="Noto serif" panose="02020600060500020200" pitchFamily="18" charset="0"/>
              <a:cs typeface="Noto serif" panose="02020600060500020200" pitchFamily="18" charset="0"/>
            </a:rPr>
            <a:t>Prescribing for a legitimate medical purpose</a:t>
          </a:r>
        </a:p>
      </dsp:txBody>
      <dsp:txXfrm>
        <a:off x="247419" y="2817233"/>
        <a:ext cx="3002740"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BC8F-E411-4CDB-AAA4-3359ED838B59}">
      <dsp:nvSpPr>
        <dsp:cNvPr id="0" name=""/>
        <dsp:cNvSpPr/>
      </dsp:nvSpPr>
      <dsp:spPr>
        <a:xfrm>
          <a:off x="801" y="1734553"/>
          <a:ext cx="4960420" cy="1601087"/>
        </a:xfrm>
        <a:prstGeom prst="roundRect">
          <a:avLst>
            <a:gd name="adj" fmla="val 10000"/>
          </a:avLst>
        </a:prstGeom>
        <a:solidFill>
          <a:srgbClr val="005037"/>
        </a:solidFill>
        <a:ln>
          <a:solidFill>
            <a:srgbClr val="005037"/>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ln>
                <a:noFill/>
              </a:ln>
              <a:solidFill>
                <a:schemeClr val="bg1"/>
              </a:solidFill>
              <a:latin typeface="+mn-lt"/>
            </a:rPr>
            <a:t>Telehealth platforms are designed to maximize consumer engagement with a marketing message, which differs from the aim of providing clinically accurate information to patients.</a:t>
          </a:r>
        </a:p>
      </dsp:txBody>
      <dsp:txXfrm>
        <a:off x="47695" y="1781447"/>
        <a:ext cx="4866632" cy="1507299"/>
      </dsp:txXfrm>
    </dsp:sp>
    <dsp:sp modelId="{E68B7C12-372C-4C28-9D21-DD6B7A361B9E}">
      <dsp:nvSpPr>
        <dsp:cNvPr id="0" name=""/>
        <dsp:cNvSpPr/>
      </dsp:nvSpPr>
      <dsp:spPr>
        <a:xfrm>
          <a:off x="801" y="92"/>
          <a:ext cx="1166608" cy="1601087"/>
        </a:xfrm>
        <a:prstGeom prst="roundRect">
          <a:avLst>
            <a:gd name="adj" fmla="val 10000"/>
          </a:avLst>
        </a:prstGeom>
        <a:solidFill>
          <a:srgbClr val="005037"/>
        </a:solidFill>
        <a:ln>
          <a:solidFill>
            <a:srgbClr val="005037"/>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n>
                <a:noFill/>
              </a:ln>
              <a:solidFill>
                <a:schemeClr val="bg1"/>
              </a:solidFill>
              <a:latin typeface="+mn-lt"/>
            </a:rPr>
            <a:t>How it works</a:t>
          </a:r>
        </a:p>
      </dsp:txBody>
      <dsp:txXfrm>
        <a:off x="34970" y="34261"/>
        <a:ext cx="1098270" cy="1532749"/>
      </dsp:txXfrm>
    </dsp:sp>
    <dsp:sp modelId="{D3EC5320-DCB0-4F80-81C8-D549B9936F45}">
      <dsp:nvSpPr>
        <dsp:cNvPr id="0" name=""/>
        <dsp:cNvSpPr/>
      </dsp:nvSpPr>
      <dsp:spPr>
        <a:xfrm>
          <a:off x="1265405" y="92"/>
          <a:ext cx="1166608" cy="1601087"/>
        </a:xfrm>
        <a:prstGeom prst="roundRect">
          <a:avLst>
            <a:gd name="adj" fmla="val 10000"/>
          </a:avLst>
        </a:prstGeom>
        <a:solidFill>
          <a:srgbClr val="005037"/>
        </a:solidFill>
        <a:ln>
          <a:solidFill>
            <a:srgbClr val="005037"/>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mj-lt"/>
            <a:buNone/>
          </a:pPr>
          <a:r>
            <a:rPr lang="en-US" sz="1500" kern="1200" dirty="0">
              <a:ln>
                <a:noFill/>
              </a:ln>
              <a:solidFill>
                <a:schemeClr val="bg1"/>
              </a:solidFill>
              <a:latin typeface="+mn-lt"/>
            </a:rPr>
            <a:t>Stimulants</a:t>
          </a:r>
        </a:p>
        <a:p>
          <a:pPr marL="0" lvl="0" indent="0" algn="ctr" defTabSz="666750">
            <a:lnSpc>
              <a:spcPct val="90000"/>
            </a:lnSpc>
            <a:spcBef>
              <a:spcPct val="0"/>
            </a:spcBef>
            <a:spcAft>
              <a:spcPct val="35000"/>
            </a:spcAft>
            <a:buFont typeface="Wingdings" panose="05000000000000000000" pitchFamily="2" charset="2"/>
            <a:buNone/>
          </a:pPr>
          <a:endParaRPr lang="en-US" sz="1500" kern="1200" dirty="0">
            <a:ln>
              <a:noFill/>
            </a:ln>
            <a:solidFill>
              <a:schemeClr val="bg1"/>
            </a:solidFill>
            <a:latin typeface="+mn-lt"/>
          </a:endParaRPr>
        </a:p>
        <a:p>
          <a:pPr marL="0" lvl="0" indent="0" algn="ctr" defTabSz="666750">
            <a:lnSpc>
              <a:spcPct val="90000"/>
            </a:lnSpc>
            <a:spcBef>
              <a:spcPct val="0"/>
            </a:spcBef>
            <a:spcAft>
              <a:spcPct val="35000"/>
            </a:spcAft>
            <a:buFont typeface="Wingdings" panose="05000000000000000000" pitchFamily="2" charset="2"/>
            <a:buNone/>
          </a:pPr>
          <a:r>
            <a:rPr lang="en-US" sz="1500" kern="1200" dirty="0">
              <a:ln>
                <a:noFill/>
              </a:ln>
              <a:solidFill>
                <a:schemeClr val="bg1"/>
              </a:solidFill>
              <a:latin typeface="+mn-lt"/>
            </a:rPr>
            <a:t>Ketamine</a:t>
          </a:r>
        </a:p>
      </dsp:txBody>
      <dsp:txXfrm>
        <a:off x="1299574" y="34261"/>
        <a:ext cx="1098270" cy="1532749"/>
      </dsp:txXfrm>
    </dsp:sp>
    <dsp:sp modelId="{DAF68ECC-0F10-4F7E-9F77-2D7D3565C24F}">
      <dsp:nvSpPr>
        <dsp:cNvPr id="0" name=""/>
        <dsp:cNvSpPr/>
      </dsp:nvSpPr>
      <dsp:spPr>
        <a:xfrm>
          <a:off x="2530009" y="92"/>
          <a:ext cx="1166608" cy="1601087"/>
        </a:xfrm>
        <a:prstGeom prst="roundRect">
          <a:avLst>
            <a:gd name="adj" fmla="val 10000"/>
          </a:avLst>
        </a:prstGeom>
        <a:solidFill>
          <a:srgbClr val="005037"/>
        </a:solidFill>
        <a:ln>
          <a:solidFill>
            <a:srgbClr val="005037"/>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n>
                <a:noFill/>
              </a:ln>
              <a:solidFill>
                <a:schemeClr val="bg1"/>
              </a:solidFill>
              <a:latin typeface="+mn-lt"/>
            </a:rPr>
            <a:t>Theoretical benefits</a:t>
          </a:r>
        </a:p>
      </dsp:txBody>
      <dsp:txXfrm>
        <a:off x="2564178" y="34261"/>
        <a:ext cx="1098270" cy="1532749"/>
      </dsp:txXfrm>
    </dsp:sp>
    <dsp:sp modelId="{235A3EB9-ECE8-40EF-8EBE-38CFBBABAA8F}">
      <dsp:nvSpPr>
        <dsp:cNvPr id="0" name=""/>
        <dsp:cNvSpPr/>
      </dsp:nvSpPr>
      <dsp:spPr>
        <a:xfrm>
          <a:off x="3794613" y="92"/>
          <a:ext cx="1166608" cy="1601087"/>
        </a:xfrm>
        <a:prstGeom prst="roundRect">
          <a:avLst>
            <a:gd name="adj" fmla="val 10000"/>
          </a:avLst>
        </a:prstGeom>
        <a:solidFill>
          <a:srgbClr val="005037"/>
        </a:solidFill>
        <a:ln>
          <a:solidFill>
            <a:srgbClr val="005037"/>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n>
                <a:noFill/>
              </a:ln>
              <a:solidFill>
                <a:schemeClr val="bg1"/>
              </a:solidFill>
              <a:latin typeface="+mn-lt"/>
            </a:rPr>
            <a:t>Financial incentives</a:t>
          </a:r>
        </a:p>
      </dsp:txBody>
      <dsp:txXfrm>
        <a:off x="3828782" y="34261"/>
        <a:ext cx="1098270" cy="1532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2342E-42B8-48A8-943A-F27F7D6CE1DF}">
      <dsp:nvSpPr>
        <dsp:cNvPr id="0" name=""/>
        <dsp:cNvSpPr/>
      </dsp:nvSpPr>
      <dsp:spPr>
        <a:xfrm>
          <a:off x="2041" y="1030365"/>
          <a:ext cx="1785547" cy="714218"/>
        </a:xfrm>
        <a:prstGeom prst="homePlate">
          <a:avLst/>
        </a:prstGeom>
        <a:solidFill>
          <a:srgbClr val="D9E5D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mn-lt"/>
            </a:rPr>
            <a:t>4 temporary rules</a:t>
          </a:r>
        </a:p>
      </dsp:txBody>
      <dsp:txXfrm>
        <a:off x="2041" y="1030365"/>
        <a:ext cx="1606993" cy="714218"/>
      </dsp:txXfrm>
    </dsp:sp>
    <dsp:sp modelId="{9408BDA8-4DF8-4D68-B820-B7C9E595C0AA}">
      <dsp:nvSpPr>
        <dsp:cNvPr id="0" name=""/>
        <dsp:cNvSpPr/>
      </dsp:nvSpPr>
      <dsp:spPr>
        <a:xfrm>
          <a:off x="1430479" y="1030365"/>
          <a:ext cx="1785547" cy="714218"/>
        </a:xfrm>
        <a:prstGeom prst="chevron">
          <a:avLst/>
        </a:prstGeom>
        <a:solidFill>
          <a:srgbClr val="D9E5D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n-US" sz="900" kern="1200" dirty="0">
              <a:latin typeface="+mn-lt"/>
            </a:rPr>
            <a:t>2025 Notice of Proposed Rulemaking for Special Registration Process</a:t>
          </a:r>
        </a:p>
      </dsp:txBody>
      <dsp:txXfrm>
        <a:off x="1787588" y="1030365"/>
        <a:ext cx="1071329" cy="714218"/>
      </dsp:txXfrm>
    </dsp:sp>
    <dsp:sp modelId="{5ACD5733-BD23-4414-A3BA-6ADBED2122A2}">
      <dsp:nvSpPr>
        <dsp:cNvPr id="0" name=""/>
        <dsp:cNvSpPr/>
      </dsp:nvSpPr>
      <dsp:spPr>
        <a:xfrm>
          <a:off x="2858917" y="1030365"/>
          <a:ext cx="1785547" cy="714218"/>
        </a:xfrm>
        <a:prstGeom prst="chevron">
          <a:avLst/>
        </a:prstGeom>
        <a:solidFill>
          <a:srgbClr val="D9E5D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mn-lt"/>
            </a:rPr>
            <a:t>Permanently eliminate the in- person exam requirement</a:t>
          </a:r>
        </a:p>
      </dsp:txBody>
      <dsp:txXfrm>
        <a:off x="3216026" y="1030365"/>
        <a:ext cx="1071329" cy="714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C52A2-46E9-4D58-AAC5-F999A74E53DC}">
      <dsp:nvSpPr>
        <dsp:cNvPr id="0" name=""/>
        <dsp:cNvSpPr/>
      </dsp:nvSpPr>
      <dsp:spPr>
        <a:xfrm>
          <a:off x="2881" y="85391"/>
          <a:ext cx="1732605" cy="667001"/>
        </a:xfrm>
        <a:prstGeom prst="rect">
          <a:avLst/>
        </a:prstGeom>
        <a:solidFill>
          <a:srgbClr val="D9E5D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State prescribing requirements</a:t>
          </a:r>
        </a:p>
      </dsp:txBody>
      <dsp:txXfrm>
        <a:off x="2881" y="85391"/>
        <a:ext cx="1732605" cy="667001"/>
      </dsp:txXfrm>
    </dsp:sp>
    <dsp:sp modelId="{395C3B14-399E-4E45-A6F3-FA336FDA6201}">
      <dsp:nvSpPr>
        <dsp:cNvPr id="0" name=""/>
        <dsp:cNvSpPr/>
      </dsp:nvSpPr>
      <dsp:spPr>
        <a:xfrm>
          <a:off x="2881" y="752392"/>
          <a:ext cx="1732605" cy="2497949"/>
        </a:xfrm>
        <a:prstGeom prst="rect">
          <a:avLst/>
        </a:prstGeom>
        <a:solidFill>
          <a:schemeClr val="bg2">
            <a:alpha val="9000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strike="noStrike" kern="1200" baseline="0" dirty="0">
              <a:solidFill>
                <a:schemeClr val="tx1"/>
              </a:solidFill>
              <a:latin typeface="+mn-lt"/>
              <a:ea typeface="+mn-ea"/>
              <a:cs typeface="+mn-cs"/>
            </a:rPr>
            <a:t>Legitimate medical purpose </a:t>
          </a:r>
          <a:endParaRPr lang="en-US" sz="1400" kern="1200" dirty="0">
            <a:latin typeface="+mn-lt"/>
          </a:endParaRPr>
        </a:p>
        <a:p>
          <a:pPr marL="114300" lvl="1" indent="-114300" algn="l" defTabSz="622300">
            <a:lnSpc>
              <a:spcPct val="90000"/>
            </a:lnSpc>
            <a:spcBef>
              <a:spcPct val="0"/>
            </a:spcBef>
            <a:spcAft>
              <a:spcPct val="15000"/>
            </a:spcAft>
            <a:buNone/>
          </a:pPr>
          <a:endParaRPr lang="en-US" sz="1400" kern="1200" dirty="0">
            <a:latin typeface="+mn-lt"/>
          </a:endParaRPr>
        </a:p>
        <a:p>
          <a:pPr marL="114300" lvl="1" indent="-114300" algn="l" defTabSz="622300">
            <a:lnSpc>
              <a:spcPct val="90000"/>
            </a:lnSpc>
            <a:spcBef>
              <a:spcPct val="0"/>
            </a:spcBef>
            <a:spcAft>
              <a:spcPct val="15000"/>
            </a:spcAft>
            <a:buChar char="•"/>
          </a:pPr>
          <a:r>
            <a:rPr lang="en-US" sz="1400" kern="1200" dirty="0">
              <a:latin typeface="+mn-lt"/>
            </a:rPr>
            <a:t>Within the scope of professional practice</a:t>
          </a:r>
        </a:p>
        <a:p>
          <a:pPr marL="114300" lvl="1" indent="-114300" algn="l" defTabSz="622300">
            <a:lnSpc>
              <a:spcPct val="90000"/>
            </a:lnSpc>
            <a:spcBef>
              <a:spcPct val="0"/>
            </a:spcBef>
            <a:spcAft>
              <a:spcPct val="15000"/>
            </a:spcAft>
            <a:buNone/>
          </a:pPr>
          <a:endParaRPr lang="en-US" sz="1400" kern="1200" dirty="0">
            <a:latin typeface="+mn-lt"/>
          </a:endParaRPr>
        </a:p>
        <a:p>
          <a:pPr marL="114300" lvl="1" indent="-114300" algn="l" defTabSz="622300">
            <a:lnSpc>
              <a:spcPct val="90000"/>
            </a:lnSpc>
            <a:spcBef>
              <a:spcPct val="0"/>
            </a:spcBef>
            <a:spcAft>
              <a:spcPct val="15000"/>
            </a:spcAft>
            <a:buChar char="•"/>
          </a:pPr>
          <a:r>
            <a:rPr lang="en-US" sz="1400" kern="1200" dirty="0">
              <a:latin typeface="+mn-lt"/>
            </a:rPr>
            <a:t>Oversight by state medical boards</a:t>
          </a:r>
        </a:p>
      </dsp:txBody>
      <dsp:txXfrm>
        <a:off x="2881" y="752392"/>
        <a:ext cx="1732605" cy="2497949"/>
      </dsp:txXfrm>
    </dsp:sp>
    <dsp:sp modelId="{929F108B-14ED-4FB4-BE7F-E65B2AF4B9F5}">
      <dsp:nvSpPr>
        <dsp:cNvPr id="0" name=""/>
        <dsp:cNvSpPr/>
      </dsp:nvSpPr>
      <dsp:spPr>
        <a:xfrm>
          <a:off x="1978051" y="85391"/>
          <a:ext cx="1732605" cy="667001"/>
        </a:xfrm>
        <a:prstGeom prst="rect">
          <a:avLst/>
        </a:prstGeom>
        <a:solidFill>
          <a:srgbClr val="D9E5D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State licensure</a:t>
          </a:r>
        </a:p>
      </dsp:txBody>
      <dsp:txXfrm>
        <a:off x="1978051" y="85391"/>
        <a:ext cx="1732605" cy="667001"/>
      </dsp:txXfrm>
    </dsp:sp>
    <dsp:sp modelId="{1B99A29D-40D5-44DE-9103-16B243A58AFE}">
      <dsp:nvSpPr>
        <dsp:cNvPr id="0" name=""/>
        <dsp:cNvSpPr/>
      </dsp:nvSpPr>
      <dsp:spPr>
        <a:xfrm>
          <a:off x="1978051" y="752392"/>
          <a:ext cx="1732605" cy="2497949"/>
        </a:xfrm>
        <a:prstGeom prst="rect">
          <a:avLst/>
        </a:prstGeom>
        <a:solidFill>
          <a:schemeClr val="bg2">
            <a:alpha val="9000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rPr>
            <a:t>Initial waivers and Executive Orders</a:t>
          </a:r>
        </a:p>
        <a:p>
          <a:pPr marL="114300" lvl="1" indent="-114300" algn="l" defTabSz="622300">
            <a:lnSpc>
              <a:spcPct val="90000"/>
            </a:lnSpc>
            <a:spcBef>
              <a:spcPct val="0"/>
            </a:spcBef>
            <a:spcAft>
              <a:spcPct val="15000"/>
            </a:spcAft>
            <a:buNone/>
          </a:pPr>
          <a:endParaRPr lang="en-US" sz="1400" kern="1200" dirty="0">
            <a:latin typeface="+mn-lt"/>
          </a:endParaRPr>
        </a:p>
        <a:p>
          <a:pPr marL="114300" lvl="1" indent="-114300" algn="l" defTabSz="622300">
            <a:lnSpc>
              <a:spcPct val="90000"/>
            </a:lnSpc>
            <a:spcBef>
              <a:spcPct val="0"/>
            </a:spcBef>
            <a:spcAft>
              <a:spcPct val="15000"/>
            </a:spcAft>
            <a:buChar char="•"/>
          </a:pPr>
          <a:r>
            <a:rPr lang="en-US" sz="1400" kern="1200" dirty="0">
              <a:latin typeface="+mn-lt"/>
            </a:rPr>
            <a:t>Amendments: one license sufficient</a:t>
          </a:r>
        </a:p>
      </dsp:txBody>
      <dsp:txXfrm>
        <a:off x="1978051" y="752392"/>
        <a:ext cx="1732605" cy="2497949"/>
      </dsp:txXfrm>
    </dsp:sp>
    <dsp:sp modelId="{5E40FC5B-7E72-4201-8E2E-51EC51DA830D}">
      <dsp:nvSpPr>
        <dsp:cNvPr id="0" name=""/>
        <dsp:cNvSpPr/>
      </dsp:nvSpPr>
      <dsp:spPr>
        <a:xfrm>
          <a:off x="3953221" y="85391"/>
          <a:ext cx="1732605" cy="667001"/>
        </a:xfrm>
        <a:prstGeom prst="rect">
          <a:avLst/>
        </a:prstGeom>
        <a:solidFill>
          <a:srgbClr val="D9E5D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PDMPs</a:t>
          </a:r>
        </a:p>
      </dsp:txBody>
      <dsp:txXfrm>
        <a:off x="3953221" y="85391"/>
        <a:ext cx="1732605" cy="667001"/>
      </dsp:txXfrm>
    </dsp:sp>
    <dsp:sp modelId="{AEE0B98B-91ED-4E1A-A2EC-BB9B6EC0B6A4}">
      <dsp:nvSpPr>
        <dsp:cNvPr id="0" name=""/>
        <dsp:cNvSpPr/>
      </dsp:nvSpPr>
      <dsp:spPr>
        <a:xfrm>
          <a:off x="3953221" y="752392"/>
          <a:ext cx="1732605" cy="2497949"/>
        </a:xfrm>
        <a:prstGeom prst="rect">
          <a:avLst/>
        </a:prstGeom>
        <a:solidFill>
          <a:schemeClr val="bg2">
            <a:alpha val="9000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rPr>
            <a:t>Variation in use and query patterns</a:t>
          </a:r>
        </a:p>
        <a:p>
          <a:pPr marL="114300" lvl="1" indent="-114300" algn="l" defTabSz="622300">
            <a:lnSpc>
              <a:spcPct val="90000"/>
            </a:lnSpc>
            <a:spcBef>
              <a:spcPct val="0"/>
            </a:spcBef>
            <a:spcAft>
              <a:spcPct val="15000"/>
            </a:spcAft>
            <a:buNone/>
          </a:pPr>
          <a:endParaRPr lang="en-US" sz="1400" kern="1200" dirty="0">
            <a:latin typeface="+mn-lt"/>
          </a:endParaRPr>
        </a:p>
        <a:p>
          <a:pPr marL="114300" lvl="1" indent="-114300" algn="l" defTabSz="622300">
            <a:lnSpc>
              <a:spcPct val="90000"/>
            </a:lnSpc>
            <a:spcBef>
              <a:spcPct val="0"/>
            </a:spcBef>
            <a:spcAft>
              <a:spcPct val="15000"/>
            </a:spcAft>
            <a:buChar char="•"/>
          </a:pPr>
          <a:r>
            <a:rPr lang="en-US" sz="1400" kern="1200" dirty="0">
              <a:latin typeface="+mn-lt"/>
            </a:rPr>
            <a:t>Limited mandates</a:t>
          </a:r>
        </a:p>
        <a:p>
          <a:pPr marL="114300" lvl="1" indent="-114300" algn="l" defTabSz="622300">
            <a:lnSpc>
              <a:spcPct val="90000"/>
            </a:lnSpc>
            <a:spcBef>
              <a:spcPct val="0"/>
            </a:spcBef>
            <a:spcAft>
              <a:spcPct val="15000"/>
            </a:spcAft>
            <a:buNone/>
          </a:pPr>
          <a:endParaRPr lang="en-US" sz="1400" kern="1200" dirty="0">
            <a:latin typeface="+mn-lt"/>
          </a:endParaRPr>
        </a:p>
        <a:p>
          <a:pPr marL="114300" lvl="1" indent="-114300" algn="l" defTabSz="622300">
            <a:lnSpc>
              <a:spcPct val="90000"/>
            </a:lnSpc>
            <a:spcBef>
              <a:spcPct val="0"/>
            </a:spcBef>
            <a:spcAft>
              <a:spcPct val="15000"/>
            </a:spcAft>
            <a:buChar char="•"/>
          </a:pPr>
          <a:r>
            <a:rPr lang="en-US" sz="1400" kern="1200" dirty="0">
              <a:latin typeface="+mn-lt"/>
            </a:rPr>
            <a:t>Limited drugs included</a:t>
          </a:r>
        </a:p>
      </dsp:txBody>
      <dsp:txXfrm>
        <a:off x="3953221" y="752392"/>
        <a:ext cx="1732605" cy="2497949"/>
      </dsp:txXfrm>
    </dsp:sp>
    <dsp:sp modelId="{D29BBED9-1AE4-428D-B5B5-4DE20A464D98}">
      <dsp:nvSpPr>
        <dsp:cNvPr id="0" name=""/>
        <dsp:cNvSpPr/>
      </dsp:nvSpPr>
      <dsp:spPr>
        <a:xfrm>
          <a:off x="5928391" y="85391"/>
          <a:ext cx="1732605" cy="667001"/>
        </a:xfrm>
        <a:prstGeom prst="rect">
          <a:avLst/>
        </a:prstGeom>
        <a:solidFill>
          <a:srgbClr val="D9E5D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Potential Administrative Sanctions</a:t>
          </a:r>
        </a:p>
      </dsp:txBody>
      <dsp:txXfrm>
        <a:off x="5928391" y="85391"/>
        <a:ext cx="1732605" cy="667001"/>
      </dsp:txXfrm>
    </dsp:sp>
    <dsp:sp modelId="{78BF393B-4A12-404B-A8AB-B09173CC151D}">
      <dsp:nvSpPr>
        <dsp:cNvPr id="0" name=""/>
        <dsp:cNvSpPr/>
      </dsp:nvSpPr>
      <dsp:spPr>
        <a:xfrm>
          <a:off x="5928391" y="752392"/>
          <a:ext cx="1732605" cy="2497949"/>
        </a:xfrm>
        <a:prstGeom prst="rect">
          <a:avLst/>
        </a:prstGeom>
        <a:solidFill>
          <a:schemeClr val="bg2"/>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Char char="q"/>
          </a:pPr>
          <a:r>
            <a:rPr lang="en-US" sz="1000" b="0" kern="1200" dirty="0">
              <a:solidFill>
                <a:schemeClr val="tx1"/>
              </a:solidFill>
              <a:latin typeface="+mn-lt"/>
            </a:rPr>
            <a:t>Accedes to patient request for a specific Rx</a:t>
          </a:r>
        </a:p>
        <a:p>
          <a:pPr marL="57150" lvl="1" indent="-57150" algn="l" defTabSz="444500">
            <a:lnSpc>
              <a:spcPct val="90000"/>
            </a:lnSpc>
            <a:spcBef>
              <a:spcPct val="0"/>
            </a:spcBef>
            <a:spcAft>
              <a:spcPct val="15000"/>
            </a:spcAft>
            <a:buFont typeface="Wingdings" panose="05000000000000000000" pitchFamily="2" charset="2"/>
            <a:buNone/>
          </a:pPr>
          <a:endParaRPr lang="en-US" sz="1000" b="0" kern="1200" dirty="0">
            <a:solidFill>
              <a:schemeClr val="tx1"/>
            </a:solidFill>
            <a:latin typeface="+mn-lt"/>
          </a:endParaRPr>
        </a:p>
        <a:p>
          <a:pPr marL="57150" lvl="1" indent="-57150" algn="l" defTabSz="444500">
            <a:lnSpc>
              <a:spcPct val="90000"/>
            </a:lnSpc>
            <a:spcBef>
              <a:spcPct val="0"/>
            </a:spcBef>
            <a:spcAft>
              <a:spcPct val="15000"/>
            </a:spcAft>
            <a:buFont typeface="Wingdings" panose="05000000000000000000" pitchFamily="2" charset="2"/>
            <a:buChar char="q"/>
          </a:pPr>
          <a:r>
            <a:rPr lang="en-US" sz="1000" b="0" kern="1200" dirty="0">
              <a:solidFill>
                <a:schemeClr val="tx1"/>
              </a:solidFill>
              <a:latin typeface="+mn-lt"/>
            </a:rPr>
            <a:t>Knows Rx will be used for nontherapeutic purpose</a:t>
          </a:r>
        </a:p>
        <a:p>
          <a:pPr marL="57150" lvl="1" indent="-57150" algn="l" defTabSz="444500">
            <a:lnSpc>
              <a:spcPct val="90000"/>
            </a:lnSpc>
            <a:spcBef>
              <a:spcPct val="0"/>
            </a:spcBef>
            <a:spcAft>
              <a:spcPct val="15000"/>
            </a:spcAft>
            <a:buFont typeface="Wingdings" panose="05000000000000000000" pitchFamily="2" charset="2"/>
            <a:buNone/>
          </a:pPr>
          <a:endParaRPr lang="en-US" sz="1000" b="0" kern="1200" dirty="0">
            <a:solidFill>
              <a:schemeClr val="tx1"/>
            </a:solidFill>
            <a:latin typeface="+mn-lt"/>
          </a:endParaRPr>
        </a:p>
        <a:p>
          <a:pPr marL="57150" lvl="1" indent="-57150" algn="l" defTabSz="444500">
            <a:lnSpc>
              <a:spcPct val="90000"/>
            </a:lnSpc>
            <a:spcBef>
              <a:spcPct val="0"/>
            </a:spcBef>
            <a:spcAft>
              <a:spcPct val="15000"/>
            </a:spcAft>
            <a:buFont typeface="Wingdings" panose="05000000000000000000" pitchFamily="2" charset="2"/>
            <a:buChar char="q"/>
          </a:pPr>
          <a:r>
            <a:rPr lang="en-US" sz="1000" b="0" kern="1200" dirty="0">
              <a:solidFill>
                <a:schemeClr val="tx1"/>
              </a:solidFill>
              <a:latin typeface="+mn-lt"/>
            </a:rPr>
            <a:t>Permits repeated refills over short time</a:t>
          </a:r>
        </a:p>
        <a:p>
          <a:pPr marL="57150" lvl="1" indent="-57150" algn="l" defTabSz="444500">
            <a:lnSpc>
              <a:spcPct val="90000"/>
            </a:lnSpc>
            <a:spcBef>
              <a:spcPct val="0"/>
            </a:spcBef>
            <a:spcAft>
              <a:spcPct val="15000"/>
            </a:spcAft>
            <a:buFont typeface="Wingdings" panose="05000000000000000000" pitchFamily="2" charset="2"/>
            <a:buNone/>
          </a:pPr>
          <a:endParaRPr lang="en-US" sz="1000" b="0" kern="1200" dirty="0">
            <a:solidFill>
              <a:schemeClr val="tx1"/>
            </a:solidFill>
            <a:latin typeface="+mn-lt"/>
          </a:endParaRPr>
        </a:p>
        <a:p>
          <a:pPr marL="57150" lvl="1" indent="-57150" algn="l" defTabSz="444500">
            <a:lnSpc>
              <a:spcPct val="90000"/>
            </a:lnSpc>
            <a:spcBef>
              <a:spcPct val="0"/>
            </a:spcBef>
            <a:spcAft>
              <a:spcPct val="15000"/>
            </a:spcAft>
            <a:buFont typeface="Wingdings" panose="05000000000000000000" pitchFamily="2" charset="2"/>
            <a:buChar char="q"/>
          </a:pPr>
          <a:r>
            <a:rPr lang="en-US" sz="1000" b="0" kern="1200" dirty="0">
              <a:solidFill>
                <a:schemeClr val="tx1"/>
              </a:solidFill>
              <a:latin typeface="+mn-lt"/>
            </a:rPr>
            <a:t>Cursory exam</a:t>
          </a:r>
        </a:p>
        <a:p>
          <a:pPr marL="57150" lvl="1" indent="-57150" algn="l" defTabSz="444500">
            <a:lnSpc>
              <a:spcPct val="90000"/>
            </a:lnSpc>
            <a:spcBef>
              <a:spcPct val="0"/>
            </a:spcBef>
            <a:spcAft>
              <a:spcPct val="15000"/>
            </a:spcAft>
            <a:buFont typeface="Wingdings" panose="05000000000000000000" pitchFamily="2" charset="2"/>
            <a:buNone/>
          </a:pPr>
          <a:endParaRPr lang="en-US" sz="1000" b="0" kern="1200" dirty="0">
            <a:solidFill>
              <a:schemeClr val="tx1"/>
            </a:solidFill>
            <a:latin typeface="+mn-lt"/>
          </a:endParaRPr>
        </a:p>
        <a:p>
          <a:pPr marL="57150" lvl="1" indent="-57150" algn="l" defTabSz="444500">
            <a:lnSpc>
              <a:spcPct val="90000"/>
            </a:lnSpc>
            <a:spcBef>
              <a:spcPct val="0"/>
            </a:spcBef>
            <a:spcAft>
              <a:spcPct val="15000"/>
            </a:spcAft>
            <a:buFont typeface="Wingdings" panose="05000000000000000000" pitchFamily="2" charset="2"/>
            <a:buChar char="q"/>
          </a:pPr>
          <a:r>
            <a:rPr lang="en-US" sz="1000" b="0" kern="1200" dirty="0">
              <a:solidFill>
                <a:schemeClr val="tx1"/>
              </a:solidFill>
              <a:latin typeface="+mn-lt"/>
            </a:rPr>
            <a:t>Does not fully evaluate patient symptoms</a:t>
          </a:r>
        </a:p>
        <a:p>
          <a:pPr marL="57150" lvl="1" indent="-57150" algn="l" defTabSz="444500">
            <a:lnSpc>
              <a:spcPct val="90000"/>
            </a:lnSpc>
            <a:spcBef>
              <a:spcPct val="0"/>
            </a:spcBef>
            <a:spcAft>
              <a:spcPct val="15000"/>
            </a:spcAft>
            <a:buFont typeface="Wingdings" panose="05000000000000000000" pitchFamily="2" charset="2"/>
            <a:buNone/>
          </a:pPr>
          <a:endParaRPr lang="en-US" sz="1000" b="0" kern="1200" dirty="0">
            <a:solidFill>
              <a:schemeClr val="tx1"/>
            </a:solidFill>
            <a:latin typeface="+mn-lt"/>
          </a:endParaRPr>
        </a:p>
        <a:p>
          <a:pPr marL="57150" lvl="1" indent="-57150" algn="l" defTabSz="444500">
            <a:lnSpc>
              <a:spcPct val="90000"/>
            </a:lnSpc>
            <a:spcBef>
              <a:spcPct val="0"/>
            </a:spcBef>
            <a:spcAft>
              <a:spcPct val="15000"/>
            </a:spcAft>
            <a:buFont typeface="Wingdings" panose="05000000000000000000" pitchFamily="2" charset="2"/>
            <a:buChar char="q"/>
          </a:pPr>
          <a:r>
            <a:rPr lang="en-US" sz="1000" b="0" kern="1200" dirty="0">
              <a:solidFill>
                <a:schemeClr val="tx1"/>
              </a:solidFill>
              <a:latin typeface="+mn-lt"/>
            </a:rPr>
            <a:t>Prescribes similar Rx to virtually every patient</a:t>
          </a:r>
        </a:p>
      </dsp:txBody>
      <dsp:txXfrm>
        <a:off x="5928391" y="752392"/>
        <a:ext cx="1732605" cy="2497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C90AE-BF60-4B65-9628-3BEF359FD1F0}">
      <dsp:nvSpPr>
        <dsp:cNvPr id="0" name=""/>
        <dsp:cNvSpPr/>
      </dsp:nvSpPr>
      <dsp:spPr>
        <a:xfrm rot="5400000">
          <a:off x="2026683" y="-555487"/>
          <a:ext cx="1016972" cy="2386042"/>
        </a:xfrm>
        <a:prstGeom prst="round2SameRect">
          <a:avLst/>
        </a:prstGeom>
        <a:solidFill>
          <a:srgbClr val="D9E5D9"/>
        </a:solidFill>
        <a:ln w="6350" cap="flat" cmpd="sng" algn="ctr">
          <a:solidFill>
            <a:srgbClr val="D9E5D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chemeClr val="tx1"/>
              </a:solidFill>
            </a:rPr>
            <a:t>Energy</a:t>
          </a:r>
        </a:p>
        <a:p>
          <a:pPr marL="57150" lvl="1" indent="-57150" algn="l" defTabSz="444500">
            <a:lnSpc>
              <a:spcPct val="90000"/>
            </a:lnSpc>
            <a:spcBef>
              <a:spcPct val="0"/>
            </a:spcBef>
            <a:spcAft>
              <a:spcPct val="15000"/>
            </a:spcAft>
            <a:buChar char="•"/>
          </a:pPr>
          <a:r>
            <a:rPr lang="en-US" sz="1000" kern="1200" dirty="0">
              <a:solidFill>
                <a:schemeClr val="tx1"/>
              </a:solidFill>
            </a:rPr>
            <a:t>Focus</a:t>
          </a:r>
        </a:p>
        <a:p>
          <a:pPr marL="57150" lvl="1" indent="-57150" algn="l" defTabSz="444500">
            <a:lnSpc>
              <a:spcPct val="90000"/>
            </a:lnSpc>
            <a:spcBef>
              <a:spcPct val="0"/>
            </a:spcBef>
            <a:spcAft>
              <a:spcPct val="15000"/>
            </a:spcAft>
            <a:buChar char="•"/>
          </a:pPr>
          <a:r>
            <a:rPr lang="en-US" sz="1000" kern="1200" dirty="0">
              <a:solidFill>
                <a:schemeClr val="tx1"/>
              </a:solidFill>
            </a:rPr>
            <a:t>Weight loss</a:t>
          </a:r>
        </a:p>
        <a:p>
          <a:pPr marL="57150" lvl="1" indent="-57150" algn="l" defTabSz="444500">
            <a:lnSpc>
              <a:spcPct val="90000"/>
            </a:lnSpc>
            <a:spcBef>
              <a:spcPct val="0"/>
            </a:spcBef>
            <a:spcAft>
              <a:spcPct val="15000"/>
            </a:spcAft>
            <a:buChar char="•"/>
          </a:pPr>
          <a:r>
            <a:rPr lang="en-US" sz="1000" kern="1200" dirty="0">
              <a:solidFill>
                <a:schemeClr val="tx1"/>
              </a:solidFill>
            </a:rPr>
            <a:t>Concentration</a:t>
          </a:r>
        </a:p>
        <a:p>
          <a:pPr marL="57150" lvl="1" indent="-57150" algn="l" defTabSz="444500">
            <a:lnSpc>
              <a:spcPct val="90000"/>
            </a:lnSpc>
            <a:spcBef>
              <a:spcPct val="0"/>
            </a:spcBef>
            <a:spcAft>
              <a:spcPct val="15000"/>
            </a:spcAft>
            <a:buChar char="•"/>
          </a:pPr>
          <a:r>
            <a:rPr lang="en-US" sz="1000" kern="1200" dirty="0">
              <a:solidFill>
                <a:schemeClr val="tx1"/>
              </a:solidFill>
            </a:rPr>
            <a:t>Improved mood</a:t>
          </a:r>
        </a:p>
      </dsp:txBody>
      <dsp:txXfrm rot="-5400000">
        <a:off x="1342148" y="178692"/>
        <a:ext cx="2336398" cy="917684"/>
      </dsp:txXfrm>
    </dsp:sp>
    <dsp:sp modelId="{86A4DABC-F697-4252-9C78-079CCC356217}">
      <dsp:nvSpPr>
        <dsp:cNvPr id="0" name=""/>
        <dsp:cNvSpPr/>
      </dsp:nvSpPr>
      <dsp:spPr>
        <a:xfrm>
          <a:off x="0" y="1926"/>
          <a:ext cx="1342148" cy="1271215"/>
        </a:xfrm>
        <a:prstGeom prst="roundRect">
          <a:avLst/>
        </a:prstGeom>
        <a:solidFill>
          <a:srgbClr val="D9E5D9"/>
        </a:solidFill>
        <a:ln>
          <a:solidFill>
            <a:srgbClr val="D9E5D9"/>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Cosmetic prescribing</a:t>
          </a:r>
        </a:p>
      </dsp:txBody>
      <dsp:txXfrm>
        <a:off x="62056" y="63982"/>
        <a:ext cx="1218036" cy="1147103"/>
      </dsp:txXfrm>
    </dsp:sp>
    <dsp:sp modelId="{9B0A5767-2730-413B-9B1E-0093355146B3}">
      <dsp:nvSpPr>
        <dsp:cNvPr id="0" name=""/>
        <dsp:cNvSpPr/>
      </dsp:nvSpPr>
      <dsp:spPr>
        <a:xfrm rot="5400000">
          <a:off x="2026683" y="779288"/>
          <a:ext cx="1016972" cy="2386042"/>
        </a:xfrm>
        <a:prstGeom prst="round2SameRect">
          <a:avLst/>
        </a:prstGeom>
        <a:solidFill>
          <a:srgbClr val="D9E5D9"/>
        </a:solidFill>
        <a:ln w="6350" cap="flat" cmpd="sng" algn="ctr">
          <a:solidFill>
            <a:srgbClr val="D9E5D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chemeClr val="tx1"/>
              </a:solidFill>
            </a:rPr>
            <a:t>Facilitate patients’ subjective happiness</a:t>
          </a:r>
        </a:p>
        <a:p>
          <a:pPr marL="57150" lvl="1" indent="-57150" algn="l" defTabSz="444500">
            <a:lnSpc>
              <a:spcPct val="90000"/>
            </a:lnSpc>
            <a:spcBef>
              <a:spcPct val="0"/>
            </a:spcBef>
            <a:spcAft>
              <a:spcPct val="15000"/>
            </a:spcAft>
            <a:buChar char="•"/>
          </a:pPr>
          <a:r>
            <a:rPr lang="en-US" sz="1000" kern="1200" dirty="0">
              <a:solidFill>
                <a:schemeClr val="tx1"/>
              </a:solidFill>
            </a:rPr>
            <a:t>Enhanced well being</a:t>
          </a:r>
        </a:p>
        <a:p>
          <a:pPr marL="57150" lvl="1" indent="-57150" algn="l" defTabSz="444500">
            <a:lnSpc>
              <a:spcPct val="90000"/>
            </a:lnSpc>
            <a:spcBef>
              <a:spcPct val="0"/>
            </a:spcBef>
            <a:spcAft>
              <a:spcPct val="15000"/>
            </a:spcAft>
            <a:buChar char="•"/>
          </a:pPr>
          <a:r>
            <a:rPr lang="en-US" sz="1000" b="0" i="1" u="none" strike="noStrike" kern="1200" baseline="0" dirty="0">
              <a:solidFill>
                <a:schemeClr val="tx1"/>
              </a:solidFill>
              <a:latin typeface="+mn-lt"/>
              <a:ea typeface="+mn-ea"/>
              <a:cs typeface="+mn-cs"/>
            </a:rPr>
            <a:t>Should</a:t>
          </a:r>
          <a:r>
            <a:rPr lang="en-US" sz="1000" b="0" i="0" u="none" strike="noStrike" kern="1200" baseline="0" dirty="0">
              <a:solidFill>
                <a:schemeClr val="tx1"/>
              </a:solidFill>
              <a:latin typeface="+mn-lt"/>
              <a:ea typeface="+mn-ea"/>
              <a:cs typeface="+mn-cs"/>
            </a:rPr>
            <a:t> be able to experience drug-induced altered states of consciousness</a:t>
          </a:r>
          <a:endParaRPr lang="en-US" sz="1000" kern="1200" dirty="0">
            <a:solidFill>
              <a:schemeClr val="tx1"/>
            </a:solidFill>
          </a:endParaRPr>
        </a:p>
      </dsp:txBody>
      <dsp:txXfrm rot="-5400000">
        <a:off x="1342148" y="1513467"/>
        <a:ext cx="2336398" cy="917684"/>
      </dsp:txXfrm>
    </dsp:sp>
    <dsp:sp modelId="{89F8BB1B-90C4-4D8A-B4DC-5411D508E638}">
      <dsp:nvSpPr>
        <dsp:cNvPr id="0" name=""/>
        <dsp:cNvSpPr/>
      </dsp:nvSpPr>
      <dsp:spPr>
        <a:xfrm>
          <a:off x="0" y="1336701"/>
          <a:ext cx="1342148" cy="1271215"/>
        </a:xfrm>
        <a:prstGeom prst="roundRect">
          <a:avLst/>
        </a:prstGeom>
        <a:solidFill>
          <a:srgbClr val="D9E5D9"/>
        </a:solidFill>
        <a:ln>
          <a:solidFill>
            <a:srgbClr val="D9E5D9"/>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Not merely treating illness</a:t>
          </a:r>
        </a:p>
      </dsp:txBody>
      <dsp:txXfrm>
        <a:off x="62056" y="1398757"/>
        <a:ext cx="1218036" cy="1147103"/>
      </dsp:txXfrm>
    </dsp:sp>
    <dsp:sp modelId="{9F18C8C8-D7D6-42FA-817B-ACE59192AA6A}">
      <dsp:nvSpPr>
        <dsp:cNvPr id="0" name=""/>
        <dsp:cNvSpPr/>
      </dsp:nvSpPr>
      <dsp:spPr>
        <a:xfrm rot="5400000">
          <a:off x="2026683" y="2114064"/>
          <a:ext cx="1016972" cy="2386042"/>
        </a:xfrm>
        <a:prstGeom prst="round2SameRect">
          <a:avLst/>
        </a:prstGeom>
        <a:solidFill>
          <a:srgbClr val="D9E5D9"/>
        </a:solidFill>
        <a:ln w="6350" cap="flat" cmpd="sng" algn="ctr">
          <a:solidFill>
            <a:srgbClr val="D9E5D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solidFill>
                <a:schemeClr val="tx1"/>
              </a:solidFill>
            </a:rPr>
            <a:t>Narrow diagnostic criteria (some states)</a:t>
          </a:r>
        </a:p>
        <a:p>
          <a:pPr marL="57150" lvl="1" indent="-57150" algn="l" defTabSz="444500">
            <a:lnSpc>
              <a:spcPct val="90000"/>
            </a:lnSpc>
            <a:spcBef>
              <a:spcPct val="0"/>
            </a:spcBef>
            <a:spcAft>
              <a:spcPct val="15000"/>
            </a:spcAft>
            <a:buChar char="•"/>
          </a:pPr>
          <a:r>
            <a:rPr lang="en-US" sz="1000" kern="1200" dirty="0">
              <a:solidFill>
                <a:schemeClr val="tx1"/>
              </a:solidFill>
            </a:rPr>
            <a:t>Therapeutic necessity</a:t>
          </a:r>
        </a:p>
      </dsp:txBody>
      <dsp:txXfrm rot="-5400000">
        <a:off x="1342148" y="2848243"/>
        <a:ext cx="2336398" cy="917684"/>
      </dsp:txXfrm>
    </dsp:sp>
    <dsp:sp modelId="{67558884-9BB1-4E2A-949E-3096123F5EB6}">
      <dsp:nvSpPr>
        <dsp:cNvPr id="0" name=""/>
        <dsp:cNvSpPr/>
      </dsp:nvSpPr>
      <dsp:spPr>
        <a:xfrm>
          <a:off x="0" y="2671477"/>
          <a:ext cx="1342148" cy="1271215"/>
        </a:xfrm>
        <a:prstGeom prst="roundRect">
          <a:avLst/>
        </a:prstGeom>
        <a:solidFill>
          <a:srgbClr val="D9E5D9"/>
        </a:solidFill>
        <a:ln>
          <a:solidFill>
            <a:srgbClr val="D9E5D9"/>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Prescribing parameters in state law</a:t>
          </a:r>
        </a:p>
      </dsp:txBody>
      <dsp:txXfrm>
        <a:off x="62056" y="2733533"/>
        <a:ext cx="1218036" cy="1147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2CD62-AC10-4D87-9B93-31F694F3C6CC}">
      <dsp:nvSpPr>
        <dsp:cNvPr id="0" name=""/>
        <dsp:cNvSpPr/>
      </dsp:nvSpPr>
      <dsp:spPr>
        <a:xfrm>
          <a:off x="426" y="268846"/>
          <a:ext cx="1663898" cy="998339"/>
        </a:xfrm>
        <a:prstGeom prst="rect">
          <a:avLst/>
        </a:prstGeom>
        <a:solidFill>
          <a:srgbClr val="006747"/>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Telemedicine companies may advertise off label uses</a:t>
          </a:r>
        </a:p>
      </dsp:txBody>
      <dsp:txXfrm>
        <a:off x="426" y="268846"/>
        <a:ext cx="1663898" cy="998339"/>
      </dsp:txXfrm>
    </dsp:sp>
    <dsp:sp modelId="{CA41787F-79ED-4A7B-A229-ACA4594E0DBD}">
      <dsp:nvSpPr>
        <dsp:cNvPr id="0" name=""/>
        <dsp:cNvSpPr/>
      </dsp:nvSpPr>
      <dsp:spPr>
        <a:xfrm>
          <a:off x="1830714" y="268846"/>
          <a:ext cx="1663898" cy="998339"/>
        </a:xfrm>
        <a:prstGeom prst="rect">
          <a:avLst/>
        </a:prstGeom>
        <a:solidFill>
          <a:srgbClr val="006747"/>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Claims may not be false or misleading</a:t>
          </a:r>
        </a:p>
      </dsp:txBody>
      <dsp:txXfrm>
        <a:off x="1830714" y="268846"/>
        <a:ext cx="1663898" cy="998339"/>
      </dsp:txXfrm>
    </dsp:sp>
    <dsp:sp modelId="{9B94B270-E485-4B89-B301-136E943DE1C1}">
      <dsp:nvSpPr>
        <dsp:cNvPr id="0" name=""/>
        <dsp:cNvSpPr/>
      </dsp:nvSpPr>
      <dsp:spPr>
        <a:xfrm>
          <a:off x="915570" y="1433575"/>
          <a:ext cx="1663898" cy="998339"/>
        </a:xfrm>
        <a:prstGeom prst="rect">
          <a:avLst/>
        </a:prstGeom>
        <a:solidFill>
          <a:srgbClr val="006747"/>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u="none" strike="noStrike" kern="1200" baseline="0" dirty="0">
              <a:solidFill>
                <a:schemeClr val="bg1"/>
              </a:solidFill>
              <a:latin typeface="+mn-lt"/>
              <a:ea typeface="+mn-ea"/>
              <a:cs typeface="+mn-cs"/>
            </a:rPr>
            <a:t>Only 41% of clinics disclosed adverse effects of ketamine on their websites, including the risk of misuse and addiction (Crane et al. 2023)</a:t>
          </a:r>
          <a:endParaRPr lang="en-US" sz="1000" kern="1200" dirty="0">
            <a:solidFill>
              <a:schemeClr val="bg1"/>
            </a:solidFill>
          </a:endParaRPr>
        </a:p>
      </dsp:txBody>
      <dsp:txXfrm>
        <a:off x="915570" y="1433575"/>
        <a:ext cx="1663898" cy="998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EBDEA-4FC8-46F6-BEA3-E2C4BAB5A5B5}">
      <dsp:nvSpPr>
        <dsp:cNvPr id="0" name=""/>
        <dsp:cNvSpPr/>
      </dsp:nvSpPr>
      <dsp:spPr>
        <a:xfrm>
          <a:off x="3850" y="322809"/>
          <a:ext cx="1969749" cy="34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t>Narrows the clinical encounter</a:t>
          </a:r>
        </a:p>
      </dsp:txBody>
      <dsp:txXfrm>
        <a:off x="3850" y="322809"/>
        <a:ext cx="1969749" cy="347118"/>
      </dsp:txXfrm>
    </dsp:sp>
    <dsp:sp modelId="{BF621D2C-0FC4-453A-A844-1A0BD7004D3A}">
      <dsp:nvSpPr>
        <dsp:cNvPr id="0" name=""/>
        <dsp:cNvSpPr/>
      </dsp:nvSpPr>
      <dsp:spPr>
        <a:xfrm>
          <a:off x="1973600" y="127554"/>
          <a:ext cx="393949" cy="73762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D764D5-486F-4B8E-8310-5E9ACEA5E86E}">
      <dsp:nvSpPr>
        <dsp:cNvPr id="0" name=""/>
        <dsp:cNvSpPr/>
      </dsp:nvSpPr>
      <dsp:spPr>
        <a:xfrm>
          <a:off x="2525130" y="127554"/>
          <a:ext cx="5357718" cy="737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Rule out other conditions</a:t>
          </a:r>
        </a:p>
        <a:p>
          <a:pPr marL="57150" lvl="1" indent="-57150" algn="l" defTabSz="488950">
            <a:lnSpc>
              <a:spcPct val="90000"/>
            </a:lnSpc>
            <a:spcBef>
              <a:spcPct val="0"/>
            </a:spcBef>
            <a:spcAft>
              <a:spcPct val="15000"/>
            </a:spcAft>
            <a:buChar char="•"/>
          </a:pPr>
          <a:r>
            <a:rPr lang="en-US" sz="1100" kern="1200" dirty="0"/>
            <a:t>Check for contraindications</a:t>
          </a:r>
        </a:p>
        <a:p>
          <a:pPr marL="57150" lvl="1" indent="-57150" algn="l" defTabSz="488950">
            <a:lnSpc>
              <a:spcPct val="90000"/>
            </a:lnSpc>
            <a:spcBef>
              <a:spcPct val="0"/>
            </a:spcBef>
            <a:spcAft>
              <a:spcPct val="15000"/>
            </a:spcAft>
            <a:buChar char="•"/>
          </a:pPr>
          <a:r>
            <a:rPr lang="en-US" sz="1100" kern="1200" dirty="0"/>
            <a:t>Limited monitoring of physical symptoms</a:t>
          </a:r>
        </a:p>
        <a:p>
          <a:pPr marL="57150" lvl="1" indent="-57150" algn="l" defTabSz="488950">
            <a:lnSpc>
              <a:spcPct val="90000"/>
            </a:lnSpc>
            <a:spcBef>
              <a:spcPct val="0"/>
            </a:spcBef>
            <a:spcAft>
              <a:spcPct val="15000"/>
            </a:spcAft>
            <a:buChar char="•"/>
          </a:pPr>
          <a:r>
            <a:rPr lang="en-US" sz="1100" kern="1200" dirty="0"/>
            <a:t>Focuses on pharmacological treatment</a:t>
          </a:r>
        </a:p>
      </dsp:txBody>
      <dsp:txXfrm>
        <a:off x="2525130" y="127554"/>
        <a:ext cx="5357718" cy="737627"/>
      </dsp:txXfrm>
    </dsp:sp>
    <dsp:sp modelId="{2F0E7582-6DB7-4383-8AD2-1A898059DBD7}">
      <dsp:nvSpPr>
        <dsp:cNvPr id="0" name=""/>
        <dsp:cNvSpPr/>
      </dsp:nvSpPr>
      <dsp:spPr>
        <a:xfrm>
          <a:off x="3850" y="1081744"/>
          <a:ext cx="1969749" cy="2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t>Serious risks</a:t>
          </a:r>
        </a:p>
      </dsp:txBody>
      <dsp:txXfrm>
        <a:off x="3850" y="1081744"/>
        <a:ext cx="1969749" cy="217800"/>
      </dsp:txXfrm>
    </dsp:sp>
    <dsp:sp modelId="{EA63129B-F287-4E49-A2F0-5B2DB4F4EE1F}">
      <dsp:nvSpPr>
        <dsp:cNvPr id="0" name=""/>
        <dsp:cNvSpPr/>
      </dsp:nvSpPr>
      <dsp:spPr>
        <a:xfrm>
          <a:off x="1973600" y="904782"/>
          <a:ext cx="393949" cy="571725"/>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9597DD-B180-4321-84E7-10132CB82F47}">
      <dsp:nvSpPr>
        <dsp:cNvPr id="0" name=""/>
        <dsp:cNvSpPr/>
      </dsp:nvSpPr>
      <dsp:spPr>
        <a:xfrm>
          <a:off x="2525130" y="904782"/>
          <a:ext cx="5357718" cy="57172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Inherent safety profile</a:t>
          </a:r>
        </a:p>
        <a:p>
          <a:pPr marL="57150" lvl="1" indent="-57150" algn="l" defTabSz="488950">
            <a:lnSpc>
              <a:spcPct val="90000"/>
            </a:lnSpc>
            <a:spcBef>
              <a:spcPct val="0"/>
            </a:spcBef>
            <a:spcAft>
              <a:spcPct val="15000"/>
            </a:spcAft>
            <a:buChar char="•"/>
          </a:pPr>
          <a:r>
            <a:rPr lang="en-US" sz="1100" kern="1200" dirty="0"/>
            <a:t>Risk of dependence</a:t>
          </a:r>
        </a:p>
        <a:p>
          <a:pPr marL="57150" lvl="1" indent="-57150" algn="l" defTabSz="488950">
            <a:lnSpc>
              <a:spcPct val="90000"/>
            </a:lnSpc>
            <a:spcBef>
              <a:spcPct val="0"/>
            </a:spcBef>
            <a:spcAft>
              <a:spcPct val="15000"/>
            </a:spcAft>
            <a:buChar char="•"/>
          </a:pPr>
          <a:r>
            <a:rPr lang="en-US" sz="1100" kern="1200" dirty="0"/>
            <a:t>Patient reported use patterns for ketamine: </a:t>
          </a:r>
          <a:r>
            <a:rPr lang="en-US" sz="1100" i="1" kern="1200" dirty="0"/>
            <a:t>designed to impair and incapacitate</a:t>
          </a:r>
        </a:p>
      </dsp:txBody>
      <dsp:txXfrm>
        <a:off x="2525130" y="904782"/>
        <a:ext cx="5357718" cy="571725"/>
      </dsp:txXfrm>
    </dsp:sp>
    <dsp:sp modelId="{6A48643B-39CE-4B3C-B72A-F6B4AB0F2EB7}">
      <dsp:nvSpPr>
        <dsp:cNvPr id="0" name=""/>
        <dsp:cNvSpPr/>
      </dsp:nvSpPr>
      <dsp:spPr>
        <a:xfrm>
          <a:off x="3850" y="1774744"/>
          <a:ext cx="1969749" cy="2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a:t>Quality and safety</a:t>
          </a:r>
          <a:endParaRPr lang="en-US" sz="1100" kern="1200" dirty="0"/>
        </a:p>
      </dsp:txBody>
      <dsp:txXfrm>
        <a:off x="3850" y="1774744"/>
        <a:ext cx="1969749" cy="217800"/>
      </dsp:txXfrm>
    </dsp:sp>
    <dsp:sp modelId="{E7591180-2382-40E8-A3D3-A606EF00F38C}">
      <dsp:nvSpPr>
        <dsp:cNvPr id="0" name=""/>
        <dsp:cNvSpPr/>
      </dsp:nvSpPr>
      <dsp:spPr>
        <a:xfrm>
          <a:off x="1973600" y="1516107"/>
          <a:ext cx="393949" cy="735075"/>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7C94BF-9232-40D8-A6CD-C956976DA885}">
      <dsp:nvSpPr>
        <dsp:cNvPr id="0" name=""/>
        <dsp:cNvSpPr/>
      </dsp:nvSpPr>
      <dsp:spPr>
        <a:xfrm>
          <a:off x="2525130" y="1516107"/>
          <a:ext cx="5357718" cy="73507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Taking as prescribed: limited (or no) drug screens</a:t>
          </a:r>
        </a:p>
        <a:p>
          <a:pPr marL="57150" lvl="1" indent="-57150" algn="l" defTabSz="488950">
            <a:lnSpc>
              <a:spcPct val="90000"/>
            </a:lnSpc>
            <a:spcBef>
              <a:spcPct val="0"/>
            </a:spcBef>
            <a:spcAft>
              <a:spcPct val="15000"/>
            </a:spcAft>
            <a:buChar char="•"/>
          </a:pPr>
          <a:r>
            <a:rPr lang="en-US" sz="1100" kern="1200" dirty="0"/>
            <a:t>Visual and environment cues</a:t>
          </a:r>
        </a:p>
        <a:p>
          <a:pPr marL="57150" lvl="1" indent="-57150" algn="l" defTabSz="488950">
            <a:lnSpc>
              <a:spcPct val="90000"/>
            </a:lnSpc>
            <a:spcBef>
              <a:spcPct val="0"/>
            </a:spcBef>
            <a:spcAft>
              <a:spcPct val="15000"/>
            </a:spcAft>
            <a:buChar char="•"/>
          </a:pPr>
          <a:r>
            <a:rPr lang="en-US" sz="1100" kern="1200" dirty="0"/>
            <a:t>More transactional, less personal</a:t>
          </a:r>
        </a:p>
        <a:p>
          <a:pPr marL="57150" lvl="1" indent="-57150" algn="l" defTabSz="488950">
            <a:lnSpc>
              <a:spcPct val="90000"/>
            </a:lnSpc>
            <a:spcBef>
              <a:spcPct val="0"/>
            </a:spcBef>
            <a:spcAft>
              <a:spcPct val="15000"/>
            </a:spcAft>
            <a:buChar char="•"/>
          </a:pPr>
          <a:r>
            <a:rPr lang="en-US" sz="1100" kern="1200" dirty="0"/>
            <a:t>More difficult to establish connection, trust, rapport</a:t>
          </a:r>
        </a:p>
      </dsp:txBody>
      <dsp:txXfrm>
        <a:off x="2525130" y="1516107"/>
        <a:ext cx="5357718" cy="735075"/>
      </dsp:txXfrm>
    </dsp:sp>
    <dsp:sp modelId="{2C067BF7-B293-44B7-923F-8751AA588660}">
      <dsp:nvSpPr>
        <dsp:cNvPr id="0" name=""/>
        <dsp:cNvSpPr/>
      </dsp:nvSpPr>
      <dsp:spPr>
        <a:xfrm>
          <a:off x="3850" y="2603869"/>
          <a:ext cx="1969749" cy="2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488950">
            <a:lnSpc>
              <a:spcPct val="90000"/>
            </a:lnSpc>
            <a:spcBef>
              <a:spcPct val="0"/>
            </a:spcBef>
            <a:spcAft>
              <a:spcPct val="35000"/>
            </a:spcAft>
            <a:buNone/>
          </a:pPr>
          <a:r>
            <a:rPr lang="en-US" sz="1100" kern="1200" dirty="0"/>
            <a:t>Misuse or diversion</a:t>
          </a:r>
        </a:p>
      </dsp:txBody>
      <dsp:txXfrm>
        <a:off x="3850" y="2603869"/>
        <a:ext cx="1969749" cy="217800"/>
      </dsp:txXfrm>
    </dsp:sp>
    <dsp:sp modelId="{44CD10D9-8925-4DCA-8E51-CC6095BB2C07}">
      <dsp:nvSpPr>
        <dsp:cNvPr id="0" name=""/>
        <dsp:cNvSpPr/>
      </dsp:nvSpPr>
      <dsp:spPr>
        <a:xfrm>
          <a:off x="1973600" y="2290782"/>
          <a:ext cx="393949" cy="843975"/>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6CB5DA-6307-4039-BB35-6AFE160308D8}">
      <dsp:nvSpPr>
        <dsp:cNvPr id="0" name=""/>
        <dsp:cNvSpPr/>
      </dsp:nvSpPr>
      <dsp:spPr>
        <a:xfrm>
          <a:off x="2525130" y="2290782"/>
          <a:ext cx="5357718" cy="84397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56.3% report using stimulants to maintain alertness or concentrate, 21.9% to help them study or work, 15% to experiment or get high, and 4.1% to manage weight (Compton et al. 2018)</a:t>
          </a:r>
        </a:p>
        <a:p>
          <a:pPr marL="57150" lvl="1" indent="-57150" algn="l" defTabSz="488950">
            <a:lnSpc>
              <a:spcPct val="90000"/>
            </a:lnSpc>
            <a:spcBef>
              <a:spcPct val="0"/>
            </a:spcBef>
            <a:spcAft>
              <a:spcPct val="15000"/>
            </a:spcAft>
            <a:buChar char="•"/>
          </a:pPr>
          <a:r>
            <a:rPr lang="en-US" sz="1100" kern="1200" dirty="0"/>
            <a:t>16–29% of patients with a stimulant prescription were asked to sell, give away, or trade the drug (</a:t>
          </a:r>
          <a:r>
            <a:rPr lang="en-US" sz="1100" kern="1200" dirty="0" err="1"/>
            <a:t>Uscher</a:t>
          </a:r>
          <a:r>
            <a:rPr lang="en-US" sz="1100" kern="1200" dirty="0"/>
            <a:t>-Pines et al. 2024)</a:t>
          </a:r>
        </a:p>
      </dsp:txBody>
      <dsp:txXfrm>
        <a:off x="2525130" y="2290782"/>
        <a:ext cx="5357718" cy="843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CBDF3-4982-4169-81D2-4389608E9F87}">
      <dsp:nvSpPr>
        <dsp:cNvPr id="0" name=""/>
        <dsp:cNvSpPr/>
      </dsp:nvSpPr>
      <dsp:spPr>
        <a:xfrm>
          <a:off x="3519656" y="863480"/>
          <a:ext cx="1535335" cy="153562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2F2E0-BCB3-4FA1-B9FD-8CA1676E1F08}">
      <dsp:nvSpPr>
        <dsp:cNvPr id="0" name=""/>
        <dsp:cNvSpPr/>
      </dsp:nvSpPr>
      <dsp:spPr>
        <a:xfrm>
          <a:off x="3570633" y="914676"/>
          <a:ext cx="1433380" cy="1433227"/>
        </a:xfrm>
        <a:prstGeom prst="ellipse">
          <a:avLst/>
        </a:prstGeom>
        <a:solidFill>
          <a:srgbClr val="D9E5D9"/>
        </a:solidFill>
        <a:ln w="12700" cap="flat" cmpd="sng" algn="ctr">
          <a:solidFill>
            <a:srgbClr val="D9E5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Criminal liability</a:t>
          </a:r>
        </a:p>
      </dsp:txBody>
      <dsp:txXfrm>
        <a:off x="3775545" y="1119462"/>
        <a:ext cx="1023557" cy="1023656"/>
      </dsp:txXfrm>
    </dsp:sp>
    <dsp:sp modelId="{23FF4374-9D81-4421-9E0D-519DB59697D8}">
      <dsp:nvSpPr>
        <dsp:cNvPr id="0" name=""/>
        <dsp:cNvSpPr/>
      </dsp:nvSpPr>
      <dsp:spPr>
        <a:xfrm rot="2700000">
          <a:off x="1934691" y="865337"/>
          <a:ext cx="1531637" cy="1531637"/>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4D61D-FD99-4E78-A199-2BE00DB7536C}">
      <dsp:nvSpPr>
        <dsp:cNvPr id="0" name=""/>
        <dsp:cNvSpPr/>
      </dsp:nvSpPr>
      <dsp:spPr>
        <a:xfrm>
          <a:off x="1983820" y="914676"/>
          <a:ext cx="1433380" cy="1433227"/>
        </a:xfrm>
        <a:prstGeom prst="ellipse">
          <a:avLst/>
        </a:prstGeom>
        <a:solidFill>
          <a:srgbClr val="D9E5D9"/>
        </a:solidFill>
        <a:ln w="12700" cap="flat" cmpd="sng" algn="ctr">
          <a:solidFill>
            <a:srgbClr val="D9E5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Civil liability</a:t>
          </a:r>
        </a:p>
      </dsp:txBody>
      <dsp:txXfrm>
        <a:off x="2188731" y="1119462"/>
        <a:ext cx="1023557" cy="1023656"/>
      </dsp:txXfrm>
    </dsp:sp>
    <dsp:sp modelId="{33572F54-DB9B-4AE1-A81D-D36F0EACB5C3}">
      <dsp:nvSpPr>
        <dsp:cNvPr id="0" name=""/>
        <dsp:cNvSpPr/>
      </dsp:nvSpPr>
      <dsp:spPr>
        <a:xfrm rot="2700000">
          <a:off x="347877" y="865337"/>
          <a:ext cx="1531637" cy="1531637"/>
        </a:xfrm>
        <a:prstGeom prst="teardrop">
          <a:avLst>
            <a:gd name="adj" fmla="val 1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FC023-18A9-4EBE-A78A-3FA880B8EFCE}">
      <dsp:nvSpPr>
        <dsp:cNvPr id="0" name=""/>
        <dsp:cNvSpPr/>
      </dsp:nvSpPr>
      <dsp:spPr>
        <a:xfrm>
          <a:off x="397006" y="914676"/>
          <a:ext cx="1433380" cy="1433227"/>
        </a:xfrm>
        <a:prstGeom prst="ellipse">
          <a:avLst/>
        </a:prstGeom>
        <a:solidFill>
          <a:srgbClr val="D9E5D9"/>
        </a:solidFill>
        <a:ln w="12700" cap="flat" cmpd="sng" algn="ctr">
          <a:solidFill>
            <a:srgbClr val="D9E5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Administrative sanctions and licensure</a:t>
          </a:r>
        </a:p>
      </dsp:txBody>
      <dsp:txXfrm>
        <a:off x="601917" y="1119462"/>
        <a:ext cx="1023557" cy="1023656"/>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71694-E4A9-4EEB-8D2D-B7EB9A39D780}"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B3DEF-A03D-45A2-9712-6C3019388F58}" type="slidenum">
              <a:rPr lang="en-US" smtClean="0"/>
              <a:t>‹#›</a:t>
            </a:fld>
            <a:endParaRPr lang="en-US"/>
          </a:p>
        </p:txBody>
      </p:sp>
    </p:spTree>
    <p:extLst>
      <p:ext uri="{BB962C8B-B14F-4D97-AF65-F5344CB8AC3E}">
        <p14:creationId xmlns:p14="http://schemas.microsoft.com/office/powerpoint/2010/main" val="131100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76EF-343E-DFA9-B13A-E905B8873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1A782-70D2-8E5E-B32A-39DBC8268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CFE23-49CE-9F38-C087-2DB69A6FADD1}"/>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cardiovascular side effects and bone mineral density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Wyman notes that this reduces a provider’s ability to observe physical cues, such as the patient’s appearance, body language, demeanor, and how each of these factors change over time.93Effective care requires connection, building trust, and establishing rapport with the patient, which may be reduced with a virtual only forum.94</a:t>
            </a:r>
            <a:endParaRPr lang="en-US" dirty="0"/>
          </a:p>
        </p:txBody>
      </p:sp>
      <p:sp>
        <p:nvSpPr>
          <p:cNvPr id="4" name="Slide Number Placeholder 3">
            <a:extLst>
              <a:ext uri="{FF2B5EF4-FFF2-40B4-BE49-F238E27FC236}">
                <a16:creationId xmlns:a16="http://schemas.microsoft.com/office/drawing/2014/main" id="{C165E2B1-CECC-CDAF-8579-3B55762B2566}"/>
              </a:ext>
            </a:extLst>
          </p:cNvPr>
          <p:cNvSpPr>
            <a:spLocks noGrp="1"/>
          </p:cNvSpPr>
          <p:nvPr>
            <p:ph type="sldNum" sz="quarter" idx="5"/>
          </p:nvPr>
        </p:nvSpPr>
        <p:spPr/>
        <p:txBody>
          <a:bodyPr/>
          <a:lstStyle/>
          <a:p>
            <a:fld id="{374B3DEF-A03D-45A2-9712-6C3019388F58}" type="slidenum">
              <a:rPr lang="en-US" smtClean="0"/>
              <a:t>2</a:t>
            </a:fld>
            <a:endParaRPr lang="en-US"/>
          </a:p>
        </p:txBody>
      </p:sp>
    </p:spTree>
    <p:extLst>
      <p:ext uri="{BB962C8B-B14F-4D97-AF65-F5344CB8AC3E}">
        <p14:creationId xmlns:p14="http://schemas.microsoft.com/office/powerpoint/2010/main" val="135598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Theoretical benefits</a:t>
            </a:r>
          </a:p>
          <a:p>
            <a:r>
              <a:rPr lang="en-US" dirty="0"/>
              <a:t>-affordable, convenient, accessible, shorter wait times</a:t>
            </a:r>
          </a:p>
          <a:p>
            <a:endParaRPr lang="en-US" dirty="0"/>
          </a:p>
          <a:p>
            <a:r>
              <a:rPr lang="en-US" dirty="0"/>
              <a:t>Online advertising: seek treatment and obtain medication fully online</a:t>
            </a:r>
          </a:p>
          <a:p>
            <a:r>
              <a:rPr lang="en-US" dirty="0"/>
              <a:t>Direct advertisements to patients</a:t>
            </a:r>
          </a:p>
          <a:p>
            <a:endParaRPr lang="en-US" dirty="0"/>
          </a:p>
          <a:p>
            <a:r>
              <a:rPr lang="en-US" dirty="0"/>
              <a:t>Telehealth platforms are designed to maximize consumer engagement with a marketing message, which differs from the aim of providing clinically accurate information to patients.</a:t>
            </a:r>
          </a:p>
          <a:p>
            <a:endParaRPr lang="en-US" dirty="0"/>
          </a:p>
          <a:p>
            <a:r>
              <a:rPr lang="en-US" dirty="0"/>
              <a:t>How it works: questionnaire, brief virtual visit, fee or subscription, may obtain a prescription</a:t>
            </a:r>
          </a:p>
          <a:p>
            <a:endParaRPr lang="en-US" dirty="0"/>
          </a:p>
        </p:txBody>
      </p:sp>
      <p:sp>
        <p:nvSpPr>
          <p:cNvPr id="4" name="Slide Number Placeholder 3"/>
          <p:cNvSpPr>
            <a:spLocks noGrp="1"/>
          </p:cNvSpPr>
          <p:nvPr>
            <p:ph type="sldNum" sz="quarter" idx="5"/>
          </p:nvPr>
        </p:nvSpPr>
        <p:spPr/>
        <p:txBody>
          <a:bodyPr/>
          <a:lstStyle/>
          <a:p>
            <a:fld id="{374B3DEF-A03D-45A2-9712-6C3019388F58}" type="slidenum">
              <a:rPr lang="en-US" smtClean="0"/>
              <a:t>4</a:t>
            </a:fld>
            <a:endParaRPr lang="en-US"/>
          </a:p>
        </p:txBody>
      </p:sp>
    </p:spTree>
    <p:extLst>
      <p:ext uri="{BB962C8B-B14F-4D97-AF65-F5344CB8AC3E}">
        <p14:creationId xmlns:p14="http://schemas.microsoft.com/office/powerpoint/2010/main" val="188169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temporary rule states that providers must conduct the initial appointment using real- time, two-way audiovisual equipment.30The DEA has extended this temporary rule four times, in effect until December 2026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2025, the DEA issued a Notice of Proposed Rulemaking, which would create a special registration process, which includes heightened recordkeeping and reporting requirements and requirements to check the prescription drug monitoring database across all states, and would permanently eliminate the requirement for an in-person exam for certain telemedicine providers.34</a:t>
            </a:r>
            <a:endParaRPr lang="en-US" dirty="0"/>
          </a:p>
        </p:txBody>
      </p:sp>
      <p:sp>
        <p:nvSpPr>
          <p:cNvPr id="4" name="Slide Number Placeholder 3"/>
          <p:cNvSpPr>
            <a:spLocks noGrp="1"/>
          </p:cNvSpPr>
          <p:nvPr>
            <p:ph type="sldNum" sz="quarter" idx="5"/>
          </p:nvPr>
        </p:nvSpPr>
        <p:spPr/>
        <p:txBody>
          <a:bodyPr/>
          <a:lstStyle/>
          <a:p>
            <a:fld id="{374B3DEF-A03D-45A2-9712-6C3019388F58}" type="slidenum">
              <a:rPr lang="en-US" smtClean="0"/>
              <a:t>5</a:t>
            </a:fld>
            <a:endParaRPr lang="en-US"/>
          </a:p>
        </p:txBody>
      </p:sp>
    </p:spTree>
    <p:extLst>
      <p:ext uri="{BB962C8B-B14F-4D97-AF65-F5344CB8AC3E}">
        <p14:creationId xmlns:p14="http://schemas.microsoft.com/office/powerpoint/2010/main" val="217574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Prescribing for legitimate medical purpose (to treat a diagnosed condition or illness) and prescribing within the scope of professional practice (other providers would prescribe in this manner)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multiple states waived this requirement, allowing providers to treat patients who reside in states where the provider is not licensed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states recently amended their law or issued executive orders, allowing providers to treat patients in the state as long as the provider is licensed in another state.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considered factors such as whether the physician accedes to patient requests for specific medications; knows the patient intends to use the medication for nontherapeutic purposes; permits repeated refill requests over a short period of time; does not fully inquire about the basis of patient symptoms; does not schedule follow-up appointments to assess patient progress; and/or prescribes similar medications to virtually every patient.</a:t>
            </a:r>
            <a:endParaRPr lang="en-US" dirty="0"/>
          </a:p>
        </p:txBody>
      </p:sp>
      <p:sp>
        <p:nvSpPr>
          <p:cNvPr id="4" name="Slide Number Placeholder 3"/>
          <p:cNvSpPr>
            <a:spLocks noGrp="1"/>
          </p:cNvSpPr>
          <p:nvPr>
            <p:ph type="sldNum" sz="quarter" idx="5"/>
          </p:nvPr>
        </p:nvSpPr>
        <p:spPr/>
        <p:txBody>
          <a:bodyPr/>
          <a:lstStyle/>
          <a:p>
            <a:fld id="{374B3DEF-A03D-45A2-9712-6C3019388F58}" type="slidenum">
              <a:rPr lang="en-US" smtClean="0"/>
              <a:t>6</a:t>
            </a:fld>
            <a:endParaRPr lang="en-US"/>
          </a:p>
        </p:txBody>
      </p:sp>
    </p:spTree>
    <p:extLst>
      <p:ext uri="{BB962C8B-B14F-4D97-AF65-F5344CB8AC3E}">
        <p14:creationId xmlns:p14="http://schemas.microsoft.com/office/powerpoint/2010/main" val="118502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Cosmetic or enhancement prescribing – increased energy, focus, concentration, weight loss, improved mood.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Not only treating illness, but promoting social functioning, well being, subjective happiness.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“legitimate medical</a:t>
            </a:r>
          </a:p>
          <a:p>
            <a:r>
              <a:rPr lang="en-US" sz="1200" b="0" i="0" u="none" strike="noStrike" kern="1200" baseline="0" dirty="0">
                <a:solidFill>
                  <a:schemeClr val="tx1"/>
                </a:solidFill>
                <a:latin typeface="+mn-lt"/>
                <a:ea typeface="+mn-ea"/>
                <a:cs typeface="+mn-cs"/>
              </a:rPr>
              <a:t>purpose” should encompass facilitating patients’ subjective</a:t>
            </a:r>
          </a:p>
          <a:p>
            <a:r>
              <a:rPr lang="en-US" sz="1200" b="0" i="0" u="none" strike="noStrike" kern="1200" baseline="0" dirty="0">
                <a:solidFill>
                  <a:schemeClr val="tx1"/>
                </a:solidFill>
                <a:latin typeface="+mn-lt"/>
                <a:ea typeface="+mn-ea"/>
                <a:cs typeface="+mn-cs"/>
              </a:rPr>
              <a:t>happiness through using controlled substance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should be able to experience drug-induced</a:t>
            </a:r>
          </a:p>
          <a:p>
            <a:r>
              <a:rPr lang="en-US" sz="1200" b="0" i="0" u="none" strike="noStrike" kern="1200" baseline="0" dirty="0">
                <a:solidFill>
                  <a:schemeClr val="tx1"/>
                </a:solidFill>
                <a:latin typeface="+mn-lt"/>
                <a:ea typeface="+mn-ea"/>
                <a:cs typeface="+mn-cs"/>
              </a:rPr>
              <a:t>altered states of consciousness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Providers should be aware that some state regulations may specify only narrow diagnostic indications when prescribing certain types of controlled substances such as stimulants, which would preclude expansive or enhancement prescribing.44Importantly, multiple courts have upheld the decision of state medical boards to suspend or revoke physician licenses for wrongful prescribing in cases where a physician prescribed controlled substances without specifying the therapeutic necessity, where the physician did not demonstrate the medication was medically necessary, or when physicians prescribed stimulants for a nonmedical reason (including prescribing controlled substances to lose weight or to stay awake longer</a:t>
            </a:r>
            <a:endParaRPr lang="en-US" dirty="0"/>
          </a:p>
          <a:p>
            <a:endParaRPr lang="en-US" dirty="0"/>
          </a:p>
        </p:txBody>
      </p:sp>
      <p:sp>
        <p:nvSpPr>
          <p:cNvPr id="4" name="Slide Number Placeholder 3"/>
          <p:cNvSpPr>
            <a:spLocks noGrp="1"/>
          </p:cNvSpPr>
          <p:nvPr>
            <p:ph type="sldNum" sz="quarter" idx="5"/>
          </p:nvPr>
        </p:nvSpPr>
        <p:spPr/>
        <p:txBody>
          <a:bodyPr/>
          <a:lstStyle/>
          <a:p>
            <a:fld id="{374B3DEF-A03D-45A2-9712-6C3019388F58}" type="slidenum">
              <a:rPr lang="en-US" smtClean="0"/>
              <a:t>7</a:t>
            </a:fld>
            <a:endParaRPr lang="en-US"/>
          </a:p>
        </p:txBody>
      </p:sp>
    </p:spTree>
    <p:extLst>
      <p:ext uri="{BB962C8B-B14F-4D97-AF65-F5344CB8AC3E}">
        <p14:creationId xmlns:p14="http://schemas.microsoft.com/office/powerpoint/2010/main" val="347757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pharmaceutical companies, not bound by restrictions on off label marketing, or marketing for purposes beyond the approved clinical indication. </a:t>
            </a:r>
          </a:p>
          <a:p>
            <a:endParaRPr lang="en-US" dirty="0"/>
          </a:p>
          <a:p>
            <a:r>
              <a:rPr lang="en-US" sz="1200" b="0" i="0" u="none" strike="noStrike" kern="1200" baseline="0" dirty="0">
                <a:solidFill>
                  <a:schemeClr val="tx1"/>
                </a:solidFill>
                <a:latin typeface="+mn-lt"/>
                <a:ea typeface="+mn-ea"/>
                <a:cs typeface="+mn-cs"/>
              </a:rPr>
              <a:t>Although federal law prohibits</a:t>
            </a:r>
          </a:p>
          <a:p>
            <a:r>
              <a:rPr lang="en-US" sz="1200" b="0" i="0" u="none" strike="noStrike" kern="1200" baseline="0" dirty="0">
                <a:solidFill>
                  <a:schemeClr val="tx1"/>
                </a:solidFill>
                <a:latin typeface="+mn-lt"/>
                <a:ea typeface="+mn-ea"/>
                <a:cs typeface="+mn-cs"/>
              </a:rPr>
              <a:t>drug manufacturers from marketing off-label uses of ketamine</a:t>
            </a:r>
          </a:p>
          <a:p>
            <a:r>
              <a:rPr lang="en-US" sz="1200" b="0" i="0" u="none" strike="noStrike" kern="1200" baseline="0" dirty="0">
                <a:solidFill>
                  <a:schemeClr val="tx1"/>
                </a:solidFill>
                <a:latin typeface="+mn-lt"/>
                <a:ea typeface="+mn-ea"/>
                <a:cs typeface="+mn-cs"/>
              </a:rPr>
              <a:t>and suggesting its benefits to mental health, no similar</a:t>
            </a:r>
          </a:p>
          <a:p>
            <a:r>
              <a:rPr lang="en-US" sz="1200" b="0" i="0" u="none" strike="noStrike" kern="1200" baseline="0" dirty="0">
                <a:solidFill>
                  <a:schemeClr val="tx1"/>
                </a:solidFill>
                <a:latin typeface="+mn-lt"/>
                <a:ea typeface="+mn-ea"/>
                <a:cs typeface="+mn-cs"/>
              </a:rPr>
              <a:t>prohibition applies to telehealth corporations. Accordingly,</a:t>
            </a:r>
          </a:p>
          <a:p>
            <a:r>
              <a:rPr lang="en-US" sz="1200" b="0" i="0" u="none" strike="noStrike" kern="1200" baseline="0" dirty="0">
                <a:solidFill>
                  <a:schemeClr val="tx1"/>
                </a:solidFill>
                <a:latin typeface="+mn-lt"/>
                <a:ea typeface="+mn-ea"/>
                <a:cs typeface="+mn-cs"/>
              </a:rPr>
              <a:t>it is legally permissible for telehealth corporations</a:t>
            </a:r>
          </a:p>
          <a:p>
            <a:r>
              <a:rPr lang="en-US" sz="1200" b="0" i="0" u="none" strike="noStrike" kern="1200" baseline="0" dirty="0">
                <a:solidFill>
                  <a:schemeClr val="tx1"/>
                </a:solidFill>
                <a:latin typeface="+mn-lt"/>
                <a:ea typeface="+mn-ea"/>
                <a:cs typeface="+mn-cs"/>
              </a:rPr>
              <a:t>to promote and sell their product—the benefits of ketamine—</a:t>
            </a:r>
          </a:p>
          <a:p>
            <a:r>
              <a:rPr lang="en-US" sz="1200" b="0" i="0" u="none" strike="noStrike" kern="1200" baseline="0" dirty="0">
                <a:solidFill>
                  <a:schemeClr val="tx1"/>
                </a:solidFill>
                <a:latin typeface="+mn-lt"/>
                <a:ea typeface="+mn-ea"/>
                <a:cs typeface="+mn-cs"/>
              </a:rPr>
              <a:t>as long as their claims are not false or misleading.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Telehealth advertisements are </a:t>
            </a:r>
            <a:r>
              <a:rPr lang="en-US" sz="1200" b="1" i="1" u="none" strike="noStrike" kern="1200" baseline="0" dirty="0">
                <a:solidFill>
                  <a:schemeClr val="tx1"/>
                </a:solidFill>
                <a:latin typeface="+mn-lt"/>
                <a:ea typeface="+mn-ea"/>
                <a:cs typeface="+mn-cs"/>
              </a:rPr>
              <a:t>marketing claims</a:t>
            </a:r>
          </a:p>
          <a:p>
            <a:r>
              <a:rPr lang="en-US" sz="1200" b="1" i="0" u="none" strike="noStrike" kern="1200" baseline="0" dirty="0">
                <a:solidFill>
                  <a:schemeClr val="tx1"/>
                </a:solidFill>
                <a:latin typeface="+mn-lt"/>
                <a:ea typeface="+mn-ea"/>
                <a:cs typeface="+mn-cs"/>
              </a:rPr>
              <a:t>designed to induce customers to purchase a product or</a:t>
            </a:r>
          </a:p>
          <a:p>
            <a:r>
              <a:rPr lang="en-US" sz="1200" b="1" i="0" u="none" strike="noStrike" kern="1200" baseline="0" dirty="0">
                <a:solidFill>
                  <a:schemeClr val="tx1"/>
                </a:solidFill>
                <a:latin typeface="+mn-lt"/>
                <a:ea typeface="+mn-ea"/>
                <a:cs typeface="+mn-cs"/>
              </a:rPr>
              <a:t>service. Here, this means convincing the public to become</a:t>
            </a:r>
          </a:p>
          <a:p>
            <a:r>
              <a:rPr lang="en-US" sz="1200" b="1" i="0" u="none" strike="noStrike" kern="1200" baseline="0" dirty="0">
                <a:solidFill>
                  <a:schemeClr val="tx1"/>
                </a:solidFill>
                <a:latin typeface="+mn-lt"/>
                <a:ea typeface="+mn-ea"/>
                <a:cs typeface="+mn-cs"/>
              </a:rPr>
              <a:t>telehealth customers—by becoming a patient and obtaining</a:t>
            </a:r>
          </a:p>
          <a:p>
            <a:r>
              <a:rPr lang="en-US" sz="1200" b="1" i="0" u="none" strike="noStrike" kern="1200" baseline="0" dirty="0">
                <a:solidFill>
                  <a:schemeClr val="tx1"/>
                </a:solidFill>
                <a:latin typeface="+mn-lt"/>
                <a:ea typeface="+mn-ea"/>
                <a:cs typeface="+mn-cs"/>
              </a:rPr>
              <a:t>a prescription—while downplaying risks.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74B3DEF-A03D-45A2-9712-6C3019388F58}" type="slidenum">
              <a:rPr lang="en-US" smtClean="0"/>
              <a:t>8</a:t>
            </a:fld>
            <a:endParaRPr lang="en-US"/>
          </a:p>
        </p:txBody>
      </p:sp>
    </p:spTree>
    <p:extLst>
      <p:ext uri="{BB962C8B-B14F-4D97-AF65-F5344CB8AC3E}">
        <p14:creationId xmlns:p14="http://schemas.microsoft.com/office/powerpoint/2010/main" val="67386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cardiovascular side effects and bone mineral density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Wyman notes that this reduces a provider’s ability to observe physical cues, such as the patient’s appearance, body language, demeanor, and how each of these factors change over time.93Effective care requires connection, building trust, and establishing rapport with the patient, which may be reduced with a virtual only forum.94</a:t>
            </a:r>
            <a:endParaRPr lang="en-US" dirty="0"/>
          </a:p>
        </p:txBody>
      </p:sp>
      <p:sp>
        <p:nvSpPr>
          <p:cNvPr id="4" name="Slide Number Placeholder 3"/>
          <p:cNvSpPr>
            <a:spLocks noGrp="1"/>
          </p:cNvSpPr>
          <p:nvPr>
            <p:ph type="sldNum" sz="quarter" idx="5"/>
          </p:nvPr>
        </p:nvSpPr>
        <p:spPr/>
        <p:txBody>
          <a:bodyPr/>
          <a:lstStyle/>
          <a:p>
            <a:fld id="{374B3DEF-A03D-45A2-9712-6C3019388F58}" type="slidenum">
              <a:rPr lang="en-US" smtClean="0"/>
              <a:t>9</a:t>
            </a:fld>
            <a:endParaRPr lang="en-US"/>
          </a:p>
        </p:txBody>
      </p:sp>
    </p:spTree>
    <p:extLst>
      <p:ext uri="{BB962C8B-B14F-4D97-AF65-F5344CB8AC3E}">
        <p14:creationId xmlns:p14="http://schemas.microsoft.com/office/powerpoint/2010/main" val="126055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Criminal actions against providers and telehealth corporations occur only when they knowingly and intentionally acted outside their authority to prescribe controlled substances.114</a:t>
            </a:r>
            <a:r>
              <a:rPr lang="en-US" sz="1200" b="0" i="1" u="none" strike="noStrike" kern="1200" baseline="0" dirty="0">
                <a:solidFill>
                  <a:schemeClr val="tx1"/>
                </a:solidFill>
                <a:latin typeface="+mn-lt"/>
                <a:ea typeface="+mn-ea"/>
                <a:cs typeface="+mn-cs"/>
              </a:rPr>
              <a:t>Ruan v. U.S. </a:t>
            </a:r>
            <a:r>
              <a:rPr lang="en-US" sz="1200" b="0" i="0" u="none" strike="noStrike" kern="1200" baseline="0" dirty="0">
                <a:solidFill>
                  <a:schemeClr val="tx1"/>
                </a:solidFill>
                <a:latin typeface="+mn-lt"/>
                <a:ea typeface="+mn-ea"/>
                <a:cs typeface="+mn-cs"/>
              </a:rPr>
              <a:t>clarified that mistaken, negligent, or careless prescribing is not sufficient to support criminal charges.115Rather, physicians may face criminal liability for wrongfully prescribing controlled substances when they used their prescribing authorization as a physician as subterfuge for a prescription selling model.116If physicians abandon their role as trusted fiduciaries and begin to act as “drug traffickers” where they operate for profit over patient benefit, this may result in criminal culpability.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Done Global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federal drug trafficking, conspiracy in drug trafficking, and fraud</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DOJ alleges that He structured the business so that providers would prescribe stimulants even if the patient did not qualify and mandated that initial encounters should be under 30minutes.120To maximize profits, He allegedly put in a place an “auto-refill” function and discouraged follow-up appointments by structuring payments to providers based on the number of patients who received prescriptions, while declining to pay providers for virtual visits, consultations, or follow-ups.121This allegedly also resulted in providers issuing fraudulent prescriptions that were not medically indicated, resulting in fraud against commercial insurance companies, Medicare, and Medicaid totaling $14,000,000.122Internal Revenue Service (IRS) criminal investigations reports that this resulted in profits of more than $100,000,000, but led patients to “addiction, abuse, and overdose.”123</a:t>
            </a:r>
          </a:p>
          <a:p>
            <a:r>
              <a:rPr lang="en-US" sz="1200" b="0" i="0" u="none" strike="noStrike" kern="1200" baseline="0" dirty="0">
                <a:solidFill>
                  <a:schemeClr val="tx1"/>
                </a:solidFill>
                <a:latin typeface="+mn-lt"/>
                <a:ea typeface="+mn-ea"/>
                <a:cs typeface="+mn-cs"/>
              </a:rPr>
              <a:t>In November 2025, a federal jury convicted He and Brody of criminal violations including conspiracy to distribute controlled substances, illegal distribution of controlled substances, and conspiracy to commit health care fraud.124The jury also convicted He for conspiracy to obstruct justice. During the investigation, He moved operations to China, destroyed evidence, and funneled corporate profits to a shell company. </a:t>
            </a:r>
            <a:endParaRPr lang="en-US" sz="1200" b="0" i="1" u="none" strike="noStrike" kern="1200" baseline="0" dirty="0">
              <a:solidFill>
                <a:schemeClr val="tx1"/>
              </a:solidFill>
              <a:latin typeface="+mn-lt"/>
              <a:ea typeface="+mn-ea"/>
              <a:cs typeface="+mn-cs"/>
            </a:endParaRP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Cerebral INC</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November 2024, the U.S. Attorney’s Office for the Eastern District of New York approved a non-prosecution agreement with Cerebral, Inc.1</a:t>
            </a:r>
          </a:p>
          <a:p>
            <a:r>
              <a:rPr lang="en-US" sz="1200" b="0" i="0" u="none" strike="noStrike" kern="1200" baseline="0" dirty="0">
                <a:solidFill>
                  <a:schemeClr val="tx1"/>
                </a:solidFill>
                <a:latin typeface="+mn-lt"/>
                <a:ea typeface="+mn-ea"/>
                <a:cs typeface="+mn-cs"/>
              </a:rPr>
              <a:t>DOJ investigated Cerebral, Inc., finding violations of federal drug laws, including drug trafficking, and conspiracy in drug trafficking.</a:t>
            </a:r>
          </a:p>
          <a:p>
            <a:r>
              <a:rPr lang="en-US" sz="1200" b="0" i="0" u="none" strike="noStrike" kern="1200" baseline="0" dirty="0">
                <a:solidFill>
                  <a:schemeClr val="tx1"/>
                </a:solidFill>
                <a:latin typeface="+mn-lt"/>
                <a:ea typeface="+mn-ea"/>
                <a:cs typeface="+mn-cs"/>
              </a:rPr>
              <a:t>	-non-prosecution agreement, Cerebral, Inc., agreed to stipulate multiple findings about its business practices.</a:t>
            </a:r>
          </a:p>
          <a:p>
            <a:r>
              <a:rPr lang="en-US" sz="1200" b="0" i="0" u="none" strike="noStrike" kern="1200" baseline="0" dirty="0">
                <a:solidFill>
                  <a:schemeClr val="tx1"/>
                </a:solidFill>
                <a:latin typeface="+mn-lt"/>
                <a:ea typeface="+mn-ea"/>
                <a:cs typeface="+mn-cs"/>
              </a:rPr>
              <a:t>	-one executive explained that the quality improvement plan was to eventually reach a “near 100%” metric for prescribing stimulants to all patients with 	-providers would receive additional compensation for each prescription, and bonuses were tied to the amount of stimulant prescriptions they issued.</a:t>
            </a:r>
          </a:p>
          <a:p>
            <a:r>
              <a:rPr lang="en-US" sz="1200" b="0" i="0" u="none" strike="noStrike" kern="1200" baseline="0" dirty="0">
                <a:solidFill>
                  <a:schemeClr val="tx1"/>
                </a:solidFill>
                <a:latin typeface="+mn-lt"/>
                <a:ea typeface="+mn-ea"/>
                <a:cs typeface="+mn-cs"/>
              </a:rPr>
              <a:t>	-providers were “underperformers” and did not meet the prescribing metric, they would be issued disciplinary warnings, receive “re-education” training, and 	get flagged.</a:t>
            </a:r>
          </a:p>
          <a:p>
            <a:r>
              <a:rPr lang="en-US" sz="1200" b="0" i="0" u="none" strike="noStrike" kern="1200" baseline="0" dirty="0">
                <a:solidFill>
                  <a:schemeClr val="tx1"/>
                </a:solidFill>
                <a:latin typeface="+mn-lt"/>
                <a:ea typeface="+mn-ea"/>
                <a:cs typeface="+mn-cs"/>
              </a:rPr>
              <a:t>	-some providers did raise concerns about prescribing practices, asserting that some patients appeared to be drug seeking and that it was questionable 	whether other patients seeking medication actually had ADHD</a:t>
            </a:r>
          </a:p>
          <a:p>
            <a:r>
              <a:rPr lang="en-US" sz="1200" b="0" i="0" u="none" strike="noStrike" kern="1200" baseline="0" dirty="0">
                <a:solidFill>
                  <a:schemeClr val="tx1"/>
                </a:solidFill>
                <a:latin typeface="+mn-lt"/>
                <a:ea typeface="+mn-ea"/>
                <a:cs typeface="+mn-cs"/>
              </a:rPr>
              <a:t>	- insufficient mechanisms to address diversion, noting that one patient had multiple accounts and was receiving duplicate prescriptions from multiple 	providers within Cerebral, Inc.</a:t>
            </a:r>
          </a:p>
          <a:p>
            <a:r>
              <a:rPr lang="en-US" sz="1200" b="0" i="0" u="none" strike="noStrike" kern="1200" baseline="0" dirty="0">
                <a:solidFill>
                  <a:schemeClr val="tx1"/>
                </a:solidFill>
                <a:latin typeface="+mn-lt"/>
                <a:ea typeface="+mn-ea"/>
                <a:cs typeface="+mn-cs"/>
              </a:rPr>
              <a:t>	- As part of the non-prosecution agreement, Cerebral, Inc., modified several business practices, agreed to stop prescribing stimulants (it still prescribes other 	controlled substances), and must pay a forfeiture amount of $3,652,000.00 (revenue of inappropriate prescriptions attributed to violation of federal drug 	trafficking laws) and a monetary penalty of $2,922,000.00.134</a:t>
            </a:r>
          </a:p>
        </p:txBody>
      </p:sp>
      <p:sp>
        <p:nvSpPr>
          <p:cNvPr id="4" name="Slide Number Placeholder 3"/>
          <p:cNvSpPr>
            <a:spLocks noGrp="1"/>
          </p:cNvSpPr>
          <p:nvPr>
            <p:ph type="sldNum" sz="quarter" idx="5"/>
          </p:nvPr>
        </p:nvSpPr>
        <p:spPr/>
        <p:txBody>
          <a:bodyPr/>
          <a:lstStyle/>
          <a:p>
            <a:fld id="{374B3DEF-A03D-45A2-9712-6C3019388F58}" type="slidenum">
              <a:rPr lang="en-US" smtClean="0"/>
              <a:t>10</a:t>
            </a:fld>
            <a:endParaRPr lang="en-US"/>
          </a:p>
        </p:txBody>
      </p:sp>
    </p:spTree>
    <p:extLst>
      <p:ext uri="{BB962C8B-B14F-4D97-AF65-F5344CB8AC3E}">
        <p14:creationId xmlns:p14="http://schemas.microsoft.com/office/powerpoint/2010/main" val="3506853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Full Logo-1">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1258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Full Logo-2">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2482875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37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9E10E54-4377-4C94-B4AA-0C02D1D85FAB}"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76659-CBC4-4C4D-A59F-7FFC07E85651}" type="slidenum">
              <a:rPr lang="en-US" smtClean="0"/>
              <a:t>‹#›</a:t>
            </a:fld>
            <a:endParaRPr lang="en-US"/>
          </a:p>
        </p:txBody>
      </p:sp>
    </p:spTree>
    <p:extLst>
      <p:ext uri="{BB962C8B-B14F-4D97-AF65-F5344CB8AC3E}">
        <p14:creationId xmlns:p14="http://schemas.microsoft.com/office/powerpoint/2010/main" val="240996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5/13/2026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61" r:id="rId3"/>
    <p:sldLayoutId id="2147483679" r:id="rId4"/>
    <p:sldLayoutId id="2147483677" r:id="rId5"/>
    <p:sldLayoutId id="2147483676" r:id="rId6"/>
    <p:sldLayoutId id="2147483662" r:id="rId7"/>
    <p:sldLayoutId id="2147483664" r:id="rId8"/>
    <p:sldLayoutId id="2147483672" r:id="rId9"/>
    <p:sldLayoutId id="2147483675" r:id="rId10"/>
    <p:sldLayoutId id="2147483665" r:id="rId11"/>
    <p:sldLayoutId id="2147483666" r:id="rId12"/>
    <p:sldLayoutId id="2147483671" r:id="rId13"/>
    <p:sldLayoutId id="2147483667" r:id="rId14"/>
    <p:sldLayoutId id="2147483670" r:id="rId15"/>
    <p:sldLayoutId id="2147483668" r:id="rId16"/>
    <p:sldLayoutId id="2147483673" r:id="rId17"/>
    <p:sldLayoutId id="2147483669" r:id="rId18"/>
    <p:sldLayoutId id="2147483678" r:id="rId19"/>
    <p:sldLayoutId id="2147483674" r:id="rId20"/>
    <p:sldLayoutId id="2147483683" r:id="rId21"/>
    <p:sldLayoutId id="2147483684" r:id="rId22"/>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7.png"/><Relationship Id="rId4" Type="http://schemas.openxmlformats.org/officeDocument/2006/relationships/diagramLayout" Target="../diagrams/layout9.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tif"/><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tif"/><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tif"/><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3.xml"/><Relationship Id="rId11" Type="http://schemas.openxmlformats.org/officeDocument/2006/relationships/image" Target="../media/image13.png"/><Relationship Id="rId5" Type="http://schemas.openxmlformats.org/officeDocument/2006/relationships/diagramLayout" Target="../diagrams/layout3.xml"/><Relationship Id="rId10" Type="http://schemas.openxmlformats.org/officeDocument/2006/relationships/image" Target="../media/image12.jpeg"/><Relationship Id="rId4" Type="http://schemas.openxmlformats.org/officeDocument/2006/relationships/diagramData" Target="../diagrams/data3.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tif"/><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tif"/><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B47BA-94D5-7056-D17A-614230D8E7C3}"/>
              </a:ext>
            </a:extLst>
          </p:cNvPr>
          <p:cNvSpPr>
            <a:spLocks noGrp="1"/>
          </p:cNvSpPr>
          <p:nvPr>
            <p:ph type="title"/>
          </p:nvPr>
        </p:nvSpPr>
        <p:spPr/>
        <p:txBody>
          <a:bodyPr>
            <a:normAutofit fontScale="90000"/>
          </a:bodyPr>
          <a:lstStyle/>
          <a:p>
            <a:r>
              <a:rPr lang="en-US" dirty="0">
                <a:latin typeface="Noto serif" panose="02020600060500020200" pitchFamily="18" charset="0"/>
                <a:ea typeface="Noto serif" panose="02020600060500020200" pitchFamily="18" charset="0"/>
                <a:cs typeface="Noto serif" panose="02020600060500020200" pitchFamily="18" charset="0"/>
              </a:rPr>
              <a:t>Upholding Appropriate Prescribing Standards on Telemedicine Platforms </a:t>
            </a:r>
          </a:p>
        </p:txBody>
      </p:sp>
      <p:sp>
        <p:nvSpPr>
          <p:cNvPr id="6" name="Text Placeholder 5">
            <a:extLst>
              <a:ext uri="{FF2B5EF4-FFF2-40B4-BE49-F238E27FC236}">
                <a16:creationId xmlns:a16="http://schemas.microsoft.com/office/drawing/2014/main" id="{D3529AB3-08FD-D4D1-9839-F7DBD6392480}"/>
              </a:ext>
            </a:extLst>
          </p:cNvPr>
          <p:cNvSpPr>
            <a:spLocks noGrp="1"/>
          </p:cNvSpPr>
          <p:nvPr>
            <p:ph type="body" idx="1"/>
          </p:nvPr>
        </p:nvSpPr>
        <p:spPr>
          <a:xfrm>
            <a:off x="859398" y="2516319"/>
            <a:ext cx="7651190" cy="1512038"/>
          </a:xfrm>
        </p:spPr>
        <p:txBody>
          <a:bodyPr>
            <a:normAutofit fontScale="92500" lnSpcReduction="10000"/>
          </a:bodyPr>
          <a:lstStyle/>
          <a:p>
            <a:r>
              <a:rPr lang="en-US" dirty="0">
                <a:latin typeface="+mn-lt"/>
              </a:rPr>
              <a:t>Katherine Drabiak, JD</a:t>
            </a:r>
          </a:p>
          <a:p>
            <a:r>
              <a:rPr lang="en-US" sz="1200" b="0" dirty="0">
                <a:latin typeface="+mn-lt"/>
              </a:rPr>
              <a:t>Professor </a:t>
            </a:r>
          </a:p>
          <a:p>
            <a:r>
              <a:rPr lang="en-US" sz="1200" b="0" dirty="0">
                <a:latin typeface="+mn-lt"/>
              </a:rPr>
              <a:t>Department Chair, Health Policy &amp; Systems Management</a:t>
            </a:r>
          </a:p>
          <a:p>
            <a:r>
              <a:rPr lang="en-US" sz="1200" b="0" dirty="0">
                <a:latin typeface="+mn-lt"/>
              </a:rPr>
              <a:t>College of Public Health </a:t>
            </a:r>
          </a:p>
          <a:p>
            <a:r>
              <a:rPr lang="en-US" sz="1200" b="0" dirty="0">
                <a:latin typeface="+mn-lt"/>
              </a:rPr>
              <a:t>University of South Florida</a:t>
            </a:r>
          </a:p>
          <a:p>
            <a:r>
              <a:rPr lang="en-US" sz="1200" b="0" dirty="0">
                <a:latin typeface="+mn-lt"/>
              </a:rPr>
              <a:t>kdrabiak@usf.edu</a:t>
            </a:r>
          </a:p>
        </p:txBody>
      </p:sp>
      <p:sp>
        <p:nvSpPr>
          <p:cNvPr id="7" name="Text Placeholder 6">
            <a:extLst>
              <a:ext uri="{FF2B5EF4-FFF2-40B4-BE49-F238E27FC236}">
                <a16:creationId xmlns:a16="http://schemas.microsoft.com/office/drawing/2014/main" id="{1E089B02-F9B3-C52C-59A3-5BF212C94F65}"/>
              </a:ext>
            </a:extLst>
          </p:cNvPr>
          <p:cNvSpPr>
            <a:spLocks noGrp="1"/>
          </p:cNvSpPr>
          <p:nvPr>
            <p:ph type="body" idx="11"/>
          </p:nvPr>
        </p:nvSpPr>
        <p:spPr/>
        <p:txBody>
          <a:bodyPr/>
          <a:lstStyle/>
          <a:p>
            <a:r>
              <a:rPr lang="en-US" dirty="0"/>
              <a:t>June 2026</a:t>
            </a:r>
          </a:p>
        </p:txBody>
      </p:sp>
    </p:spTree>
    <p:extLst>
      <p:ext uri="{BB962C8B-B14F-4D97-AF65-F5344CB8AC3E}">
        <p14:creationId xmlns:p14="http://schemas.microsoft.com/office/powerpoint/2010/main" val="150812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F03C-D994-58A3-031D-BF1562F28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0FCED-F964-F34B-9702-BC80A5D70C60}"/>
              </a:ext>
            </a:extLst>
          </p:cNvPr>
          <p:cNvSpPr>
            <a:spLocks noGrp="1"/>
          </p:cNvSpPr>
          <p:nvPr>
            <p:ph type="title"/>
          </p:nvPr>
        </p:nvSpPr>
        <p:spPr/>
        <p:txBody>
          <a:bodyPr/>
          <a:lstStyle/>
          <a:p>
            <a:r>
              <a:rPr lang="en-US" dirty="0">
                <a:latin typeface="Noto serif" panose="02020600060500020200" pitchFamily="18" charset="0"/>
                <a:ea typeface="Noto serif" panose="02020600060500020200" pitchFamily="18" charset="0"/>
                <a:cs typeface="Noto serif" panose="02020600060500020200" pitchFamily="18" charset="0"/>
              </a:rPr>
              <a:t>Risks to Providers</a:t>
            </a:r>
          </a:p>
        </p:txBody>
      </p:sp>
      <p:graphicFrame>
        <p:nvGraphicFramePr>
          <p:cNvPr id="7" name="Content Placeholder 6">
            <a:extLst>
              <a:ext uri="{FF2B5EF4-FFF2-40B4-BE49-F238E27FC236}">
                <a16:creationId xmlns:a16="http://schemas.microsoft.com/office/drawing/2014/main" id="{2577998E-B6A8-7B37-80FF-3FD271FE4971}"/>
              </a:ext>
            </a:extLst>
          </p:cNvPr>
          <p:cNvGraphicFramePr>
            <a:graphicFrameLocks noGrp="1"/>
          </p:cNvGraphicFramePr>
          <p:nvPr>
            <p:ph sz="half" idx="2"/>
            <p:extLst>
              <p:ext uri="{D42A27DB-BD31-4B8C-83A1-F6EECF244321}">
                <p14:modId xmlns:p14="http://schemas.microsoft.com/office/powerpoint/2010/main" val="929208373"/>
              </p:ext>
            </p:extLst>
          </p:nvPr>
        </p:nvGraphicFramePr>
        <p:xfrm>
          <a:off x="2240626" y="178868"/>
          <a:ext cx="5085657"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FFDDD97-9025-4BC7-075B-E57106C5B6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sp>
        <p:nvSpPr>
          <p:cNvPr id="9" name="Picture Placeholder 8">
            <a:extLst>
              <a:ext uri="{FF2B5EF4-FFF2-40B4-BE49-F238E27FC236}">
                <a16:creationId xmlns:a16="http://schemas.microsoft.com/office/drawing/2014/main" id="{3DCC30B2-1640-17C9-7AB5-93C282BEC522}"/>
              </a:ext>
            </a:extLst>
          </p:cNvPr>
          <p:cNvSpPr>
            <a:spLocks noGrp="1"/>
          </p:cNvSpPr>
          <p:nvPr>
            <p:ph type="pic" sz="quarter" idx="13"/>
          </p:nvPr>
        </p:nvSpPr>
        <p:spPr/>
        <p:txBody>
          <a:bodyPr/>
          <a:lstStyle/>
          <a:p>
            <a:endParaRPr lang="en-US"/>
          </a:p>
        </p:txBody>
      </p:sp>
      <p:pic>
        <p:nvPicPr>
          <p:cNvPr id="11" name="Picture 10">
            <a:extLst>
              <a:ext uri="{FF2B5EF4-FFF2-40B4-BE49-F238E27FC236}">
                <a16:creationId xmlns:a16="http://schemas.microsoft.com/office/drawing/2014/main" id="{42D16831-A832-FD9F-17FE-516CD2D6EE33}"/>
              </a:ext>
            </a:extLst>
          </p:cNvPr>
          <p:cNvPicPr>
            <a:picLocks noChangeAspect="1"/>
          </p:cNvPicPr>
          <p:nvPr/>
        </p:nvPicPr>
        <p:blipFill>
          <a:blip r:embed="rId9"/>
          <a:srcRect l="29887" t="16270" r="17390" b="14559"/>
          <a:stretch>
            <a:fillRect/>
          </a:stretch>
        </p:blipFill>
        <p:spPr>
          <a:xfrm>
            <a:off x="1075976" y="2779800"/>
            <a:ext cx="2492940" cy="218047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9754DBE-C4C1-7340-1A9E-7CAAAF2A68A8}"/>
              </a:ext>
            </a:extLst>
          </p:cNvPr>
          <p:cNvPicPr>
            <a:picLocks noChangeAspect="1"/>
          </p:cNvPicPr>
          <p:nvPr/>
        </p:nvPicPr>
        <p:blipFill>
          <a:blip r:embed="rId10"/>
          <a:srcRect l="14588" t="11959" r="16743" b="8741"/>
          <a:stretch>
            <a:fillRect/>
          </a:stretch>
        </p:blipFill>
        <p:spPr>
          <a:xfrm>
            <a:off x="4078778" y="2779801"/>
            <a:ext cx="2824596" cy="2174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562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FED3B-D842-2518-FAA1-0C134D4CE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49687-EF39-A888-2DCC-3E3CED20346F}"/>
              </a:ext>
            </a:extLst>
          </p:cNvPr>
          <p:cNvSpPr>
            <a:spLocks noGrp="1"/>
          </p:cNvSpPr>
          <p:nvPr>
            <p:ph type="title"/>
          </p:nvPr>
        </p:nvSpPr>
        <p:spPr/>
        <p:txBody>
          <a:bodyPr>
            <a:normAutofit/>
          </a:bodyPr>
          <a:lstStyle/>
          <a:p>
            <a:r>
              <a:rPr lang="en-US" sz="4000" dirty="0">
                <a:latin typeface="Noto serif" panose="02020600060500020200" pitchFamily="18" charset="0"/>
                <a:ea typeface="Noto serif" panose="02020600060500020200" pitchFamily="18" charset="0"/>
                <a:cs typeface="Noto serif" panose="02020600060500020200" pitchFamily="18" charset="0"/>
              </a:rPr>
              <a:t>Takeaway Points</a:t>
            </a:r>
          </a:p>
        </p:txBody>
      </p:sp>
      <p:graphicFrame>
        <p:nvGraphicFramePr>
          <p:cNvPr id="6" name="Content Placeholder 5">
            <a:extLst>
              <a:ext uri="{FF2B5EF4-FFF2-40B4-BE49-F238E27FC236}">
                <a16:creationId xmlns:a16="http://schemas.microsoft.com/office/drawing/2014/main" id="{2857FCA2-CD6D-9C00-EBA4-7E7075358714}"/>
              </a:ext>
            </a:extLst>
          </p:cNvPr>
          <p:cNvGraphicFramePr>
            <a:graphicFrameLocks noGrp="1"/>
          </p:cNvGraphicFramePr>
          <p:nvPr>
            <p:ph idx="1"/>
            <p:extLst>
              <p:ext uri="{D42A27DB-BD31-4B8C-83A1-F6EECF244321}">
                <p14:modId xmlns:p14="http://schemas.microsoft.com/office/powerpoint/2010/main" val="547759553"/>
              </p:ext>
            </p:extLst>
          </p:nvPr>
        </p:nvGraphicFramePr>
        <p:xfrm>
          <a:off x="4355553" y="498763"/>
          <a:ext cx="4062470" cy="4167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4CE9B5E-0B11-FDEB-EF31-8F06244180A4}"/>
              </a:ext>
            </a:extLst>
          </p:cNvPr>
          <p:cNvSpPr>
            <a:spLocks noGrp="1"/>
          </p:cNvSpPr>
          <p:nvPr>
            <p:ph type="body" sz="half" idx="2"/>
          </p:nvPr>
        </p:nvSpPr>
        <p:spPr/>
        <p:txBody>
          <a:bodyPr/>
          <a:lstStyle/>
          <a:p>
            <a:endParaRPr lang="en-US" dirty="0">
              <a:latin typeface="Amasis MT Pro" panose="02040504050005020304" pitchFamily="18" charset="0"/>
            </a:endParaRPr>
          </a:p>
          <a:p>
            <a:endParaRPr lang="en-US" dirty="0">
              <a:latin typeface="Amasis MT Pro" panose="02040504050005020304" pitchFamily="18" charset="0"/>
            </a:endParaRPr>
          </a:p>
        </p:txBody>
      </p:sp>
      <p:pic>
        <p:nvPicPr>
          <p:cNvPr id="5" name="Picture 4">
            <a:extLst>
              <a:ext uri="{FF2B5EF4-FFF2-40B4-BE49-F238E27FC236}">
                <a16:creationId xmlns:a16="http://schemas.microsoft.com/office/drawing/2014/main" id="{0C383F30-55D4-EF97-955D-3E5CEDF266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spTree>
    <p:extLst>
      <p:ext uri="{BB962C8B-B14F-4D97-AF65-F5344CB8AC3E}">
        <p14:creationId xmlns:p14="http://schemas.microsoft.com/office/powerpoint/2010/main" val="105728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CFF17-E4E9-4D27-BFFE-5E024A3AE8D0}"/>
              </a:ext>
            </a:extLst>
          </p:cNvPr>
          <p:cNvSpPr txBox="1"/>
          <p:nvPr/>
        </p:nvSpPr>
        <p:spPr>
          <a:xfrm>
            <a:off x="3050771" y="608561"/>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Questions?</a:t>
            </a:r>
            <a:endParaRPr lang="en-US" b="1" dirty="0">
              <a:solidFill>
                <a:schemeClr val="bg1"/>
              </a:solidFill>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Box 3">
            <a:extLst>
              <a:ext uri="{FF2B5EF4-FFF2-40B4-BE49-F238E27FC236}">
                <a16:creationId xmlns:a16="http://schemas.microsoft.com/office/drawing/2014/main" id="{F28E2A1E-8BD0-9BFE-74E7-060F4383A655}"/>
              </a:ext>
            </a:extLst>
          </p:cNvPr>
          <p:cNvSpPr txBox="1"/>
          <p:nvPr/>
        </p:nvSpPr>
        <p:spPr>
          <a:xfrm>
            <a:off x="2951017" y="1924660"/>
            <a:ext cx="4572000" cy="15927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latin typeface="+mn-lt"/>
              </a:rPr>
              <a:t>Katherine Drabiak, JD</a:t>
            </a:r>
          </a:p>
          <a:p>
            <a:r>
              <a:rPr lang="en-US" sz="1400" b="0" dirty="0">
                <a:latin typeface="+mn-lt"/>
              </a:rPr>
              <a:t>Professor </a:t>
            </a:r>
          </a:p>
          <a:p>
            <a:r>
              <a:rPr lang="en-US" sz="1400" b="0" dirty="0">
                <a:latin typeface="+mn-lt"/>
              </a:rPr>
              <a:t>Department Chair, Health Policy &amp; Systems Management</a:t>
            </a:r>
          </a:p>
          <a:p>
            <a:r>
              <a:rPr lang="en-US" sz="1400" b="0" dirty="0">
                <a:latin typeface="+mn-lt"/>
              </a:rPr>
              <a:t>College of Public Health </a:t>
            </a:r>
          </a:p>
          <a:p>
            <a:r>
              <a:rPr lang="en-US" sz="1400" b="0" dirty="0">
                <a:latin typeface="+mn-lt"/>
              </a:rPr>
              <a:t>University of South Florida</a:t>
            </a:r>
          </a:p>
          <a:p>
            <a:r>
              <a:rPr lang="en-US" sz="1400" b="0" dirty="0">
                <a:latin typeface="+mn-lt"/>
              </a:rPr>
              <a:t>kdrabiak@usf.edu</a:t>
            </a:r>
          </a:p>
        </p:txBody>
      </p:sp>
    </p:spTree>
    <p:extLst>
      <p:ext uri="{BB962C8B-B14F-4D97-AF65-F5344CB8AC3E}">
        <p14:creationId xmlns:p14="http://schemas.microsoft.com/office/powerpoint/2010/main" val="188859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581AC-ED36-D37A-70DD-78B99128D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7EA15-61EA-BEB2-CB16-7A043E76A984}"/>
              </a:ext>
            </a:extLst>
          </p:cNvPr>
          <p:cNvSpPr>
            <a:spLocks noGrp="1"/>
          </p:cNvSpPr>
          <p:nvPr>
            <p:ph type="title"/>
          </p:nvPr>
        </p:nvSpPr>
        <p:spPr/>
        <p:txBody>
          <a:bodyPr>
            <a:normAutofit/>
          </a:bodyPr>
          <a:lstStyle/>
          <a:p>
            <a:r>
              <a:rPr lang="en-US" dirty="0">
                <a:latin typeface="Noto serif" panose="02020600060500020200" pitchFamily="18" charset="0"/>
                <a:ea typeface="Noto serif" panose="02020600060500020200" pitchFamily="18" charset="0"/>
                <a:cs typeface="Noto serif" panose="02020600060500020200" pitchFamily="18" charset="0"/>
              </a:rPr>
              <a:t>Two Articles</a:t>
            </a:r>
          </a:p>
        </p:txBody>
      </p:sp>
      <p:graphicFrame>
        <p:nvGraphicFramePr>
          <p:cNvPr id="5" name="Content Placeholder 4">
            <a:extLst>
              <a:ext uri="{FF2B5EF4-FFF2-40B4-BE49-F238E27FC236}">
                <a16:creationId xmlns:a16="http://schemas.microsoft.com/office/drawing/2014/main" id="{C17C76D3-41AA-D852-B9B4-5ACD735B480B}"/>
              </a:ext>
            </a:extLst>
          </p:cNvPr>
          <p:cNvGraphicFramePr>
            <a:graphicFrameLocks noGrp="1"/>
          </p:cNvGraphicFramePr>
          <p:nvPr>
            <p:ph idx="1"/>
            <p:extLst>
              <p:ext uri="{D42A27DB-BD31-4B8C-83A1-F6EECF244321}">
                <p14:modId xmlns:p14="http://schemas.microsoft.com/office/powerpoint/2010/main" val="932918848"/>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96B597F-1F51-DBFC-14A2-E9C05314F3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pic>
        <p:nvPicPr>
          <p:cNvPr id="6" name="Picture 5">
            <a:extLst>
              <a:ext uri="{FF2B5EF4-FFF2-40B4-BE49-F238E27FC236}">
                <a16:creationId xmlns:a16="http://schemas.microsoft.com/office/drawing/2014/main" id="{065745C0-6838-3BF7-1A32-31411C19623D}"/>
              </a:ext>
            </a:extLst>
          </p:cNvPr>
          <p:cNvPicPr>
            <a:picLocks noChangeAspect="1"/>
          </p:cNvPicPr>
          <p:nvPr/>
        </p:nvPicPr>
        <p:blipFill>
          <a:blip r:embed="rId9"/>
          <a:srcRect l="4173" t="39769" r="42099" b="5975"/>
          <a:stretch>
            <a:fillRect/>
          </a:stretch>
        </p:blipFill>
        <p:spPr>
          <a:xfrm>
            <a:off x="4802293" y="1393424"/>
            <a:ext cx="4145281" cy="279061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363B0BC-2ADC-250E-1ED5-CD323FD95F3F}"/>
              </a:ext>
            </a:extLst>
          </p:cNvPr>
          <p:cNvPicPr>
            <a:picLocks noChangeAspect="1"/>
          </p:cNvPicPr>
          <p:nvPr/>
        </p:nvPicPr>
        <p:blipFill>
          <a:blip r:embed="rId10"/>
          <a:srcRect l="13215" t="43193" r="31037" b="28758"/>
          <a:stretch>
            <a:fillRect/>
          </a:stretch>
        </p:blipFill>
        <p:spPr>
          <a:xfrm>
            <a:off x="142239" y="2189639"/>
            <a:ext cx="4301067" cy="1442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55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AAB58-D04F-6502-8796-8684C86AA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6FF67-3828-1A58-2D8E-115300015CD7}"/>
              </a:ext>
            </a:extLst>
          </p:cNvPr>
          <p:cNvSpPr>
            <a:spLocks noGrp="1"/>
          </p:cNvSpPr>
          <p:nvPr>
            <p:ph type="title"/>
          </p:nvPr>
        </p:nvSpPr>
        <p:spPr/>
        <p:txBody>
          <a:bodyPr>
            <a:normAutofit/>
          </a:bodyPr>
          <a:lstStyle/>
          <a:p>
            <a:r>
              <a:rPr lang="en-US" sz="4000" dirty="0">
                <a:latin typeface="Noto serif" panose="02020600060500020200" pitchFamily="18" charset="0"/>
                <a:ea typeface="Noto serif" panose="02020600060500020200" pitchFamily="18" charset="0"/>
                <a:cs typeface="Noto serif" panose="02020600060500020200" pitchFamily="18" charset="0"/>
              </a:rPr>
              <a:t>Overview</a:t>
            </a:r>
          </a:p>
        </p:txBody>
      </p:sp>
      <p:graphicFrame>
        <p:nvGraphicFramePr>
          <p:cNvPr id="6" name="Content Placeholder 5">
            <a:extLst>
              <a:ext uri="{FF2B5EF4-FFF2-40B4-BE49-F238E27FC236}">
                <a16:creationId xmlns:a16="http://schemas.microsoft.com/office/drawing/2014/main" id="{08481F9F-F0D9-E320-7882-98BECEBD522D}"/>
              </a:ext>
            </a:extLst>
          </p:cNvPr>
          <p:cNvGraphicFramePr>
            <a:graphicFrameLocks noGrp="1"/>
          </p:cNvGraphicFramePr>
          <p:nvPr>
            <p:ph idx="1"/>
            <p:extLst>
              <p:ext uri="{D42A27DB-BD31-4B8C-83A1-F6EECF244321}">
                <p14:modId xmlns:p14="http://schemas.microsoft.com/office/powerpoint/2010/main" val="2788955569"/>
              </p:ext>
            </p:extLst>
          </p:nvPr>
        </p:nvGraphicFramePr>
        <p:xfrm>
          <a:off x="4144963" y="741363"/>
          <a:ext cx="4371975" cy="365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1C61F79-6770-F9AF-C03A-E1085A244502}"/>
              </a:ext>
            </a:extLst>
          </p:cNvPr>
          <p:cNvSpPr>
            <a:spLocks noGrp="1"/>
          </p:cNvSpPr>
          <p:nvPr>
            <p:ph type="body" sz="half" idx="2"/>
          </p:nvPr>
        </p:nvSpPr>
        <p:spPr/>
        <p:txBody>
          <a:bodyPr/>
          <a:lstStyle/>
          <a:p>
            <a:endParaRPr lang="en-US" dirty="0">
              <a:latin typeface="Amasis MT Pro" panose="02040504050005020304" pitchFamily="18" charset="0"/>
            </a:endParaRPr>
          </a:p>
          <a:p>
            <a:endParaRPr lang="en-US" dirty="0">
              <a:latin typeface="Amasis MT Pro" panose="02040504050005020304" pitchFamily="18" charset="0"/>
            </a:endParaRPr>
          </a:p>
        </p:txBody>
      </p:sp>
      <p:pic>
        <p:nvPicPr>
          <p:cNvPr id="5" name="Picture 4">
            <a:extLst>
              <a:ext uri="{FF2B5EF4-FFF2-40B4-BE49-F238E27FC236}">
                <a16:creationId xmlns:a16="http://schemas.microsoft.com/office/drawing/2014/main" id="{0A1D478E-50C6-96E4-E907-A58705D381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spTree>
    <p:extLst>
      <p:ext uri="{BB962C8B-B14F-4D97-AF65-F5344CB8AC3E}">
        <p14:creationId xmlns:p14="http://schemas.microsoft.com/office/powerpoint/2010/main" val="23143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lstStyle/>
          <a:p>
            <a:r>
              <a:rPr lang="en-US" dirty="0">
                <a:latin typeface="Noto serif" panose="02020600060500020200" pitchFamily="18" charset="0"/>
                <a:ea typeface="Noto serif" panose="02020600060500020200" pitchFamily="18" charset="0"/>
                <a:cs typeface="Noto serif" panose="02020600060500020200" pitchFamily="18" charset="0"/>
              </a:rPr>
              <a:t>Growth of Telemedicine-Only Platforms</a:t>
            </a:r>
          </a:p>
        </p:txBody>
      </p:sp>
      <p:sp>
        <p:nvSpPr>
          <p:cNvPr id="3" name="Content Placeholder 2">
            <a:extLst>
              <a:ext uri="{FF2B5EF4-FFF2-40B4-BE49-F238E27FC236}">
                <a16:creationId xmlns:a16="http://schemas.microsoft.com/office/drawing/2014/main" id="{BEE4DE2E-F38B-4E4F-88FA-EDA161C21DE3}"/>
              </a:ext>
            </a:extLst>
          </p:cNvPr>
          <p:cNvSpPr>
            <a:spLocks noGrp="1"/>
          </p:cNvSpPr>
          <p:nvPr>
            <p:ph sz="half" idx="2"/>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8EB6EB0A-F875-455B-9CF0-FDA0E4B79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graphicFrame>
        <p:nvGraphicFramePr>
          <p:cNvPr id="4" name="Diagram 3">
            <a:extLst>
              <a:ext uri="{FF2B5EF4-FFF2-40B4-BE49-F238E27FC236}">
                <a16:creationId xmlns:a16="http://schemas.microsoft.com/office/drawing/2014/main" id="{44A72647-A904-E498-E606-2D7325B3DDA4}"/>
              </a:ext>
            </a:extLst>
          </p:cNvPr>
          <p:cNvGraphicFramePr/>
          <p:nvPr>
            <p:extLst>
              <p:ext uri="{D42A27DB-BD31-4B8C-83A1-F6EECF244321}">
                <p14:modId xmlns:p14="http://schemas.microsoft.com/office/powerpoint/2010/main" val="255216218"/>
              </p:ext>
            </p:extLst>
          </p:nvPr>
        </p:nvGraphicFramePr>
        <p:xfrm>
          <a:off x="3553326" y="1277873"/>
          <a:ext cx="4962024" cy="3335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Picture Placeholder 7">
            <a:extLst>
              <a:ext uri="{FF2B5EF4-FFF2-40B4-BE49-F238E27FC236}">
                <a16:creationId xmlns:a16="http://schemas.microsoft.com/office/drawing/2014/main" id="{BCF707F9-FAC2-F6F5-91D8-00C0C9F37B44}"/>
              </a:ext>
            </a:extLst>
          </p:cNvPr>
          <p:cNvSpPr>
            <a:spLocks noGrp="1"/>
          </p:cNvSpPr>
          <p:nvPr>
            <p:ph type="pic" sz="quarter" idx="13"/>
          </p:nvPr>
        </p:nvSpPr>
        <p:spPr>
          <a:xfrm>
            <a:off x="628650" y="1296989"/>
            <a:ext cx="2568363" cy="3335734"/>
          </a:xfrm>
        </p:spPr>
        <p:txBody>
          <a:bodyPr/>
          <a:lstStyle/>
          <a:p>
            <a:endParaRPr lang="en-US"/>
          </a:p>
        </p:txBody>
      </p:sp>
      <p:sp>
        <p:nvSpPr>
          <p:cNvPr id="10" name="AutoShape 4" descr="ADHD Telehealth Firm Done Global Lobbies US Officials to Keep Prescribing  Drugs - Bloomberg">
            <a:extLst>
              <a:ext uri="{FF2B5EF4-FFF2-40B4-BE49-F238E27FC236}">
                <a16:creationId xmlns:a16="http://schemas.microsoft.com/office/drawing/2014/main" id="{AC49531A-5FF6-11E5-300B-05E95617946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a:extLst>
              <a:ext uri="{FF2B5EF4-FFF2-40B4-BE49-F238E27FC236}">
                <a16:creationId xmlns:a16="http://schemas.microsoft.com/office/drawing/2014/main" id="{8AF9B5DA-EE73-1925-26CF-239CB8FA23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577" y="1239731"/>
            <a:ext cx="1879427" cy="1446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7E3579D-0A46-82A0-5C90-2D4318451D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2244" y="2818002"/>
            <a:ext cx="1918092" cy="1078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7712B98-C3C7-A7F5-C325-C10C5E66CE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338" y="4028780"/>
            <a:ext cx="2928832" cy="72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B026-5FE6-D146-860D-086B0C0C83CF}"/>
              </a:ext>
            </a:extLst>
          </p:cNvPr>
          <p:cNvSpPr>
            <a:spLocks noGrp="1"/>
          </p:cNvSpPr>
          <p:nvPr>
            <p:ph type="title"/>
          </p:nvPr>
        </p:nvSpPr>
        <p:spPr/>
        <p:txBody>
          <a:bodyPr>
            <a:normAutofit/>
          </a:bodyPr>
          <a:lstStyle/>
          <a:p>
            <a:r>
              <a:rPr lang="en-US" sz="3200" dirty="0">
                <a:latin typeface="Noto serif" panose="02020600060500020200" pitchFamily="18" charset="0"/>
                <a:ea typeface="Noto serif" panose="02020600060500020200" pitchFamily="18" charset="0"/>
                <a:cs typeface="Noto serif" panose="02020600060500020200" pitchFamily="18" charset="0"/>
              </a:rPr>
              <a:t>Changes in Federal Law</a:t>
            </a:r>
          </a:p>
        </p:txBody>
      </p:sp>
      <p:sp>
        <p:nvSpPr>
          <p:cNvPr id="3" name="Text Placeholder 2">
            <a:extLst>
              <a:ext uri="{FF2B5EF4-FFF2-40B4-BE49-F238E27FC236}">
                <a16:creationId xmlns:a16="http://schemas.microsoft.com/office/drawing/2014/main" id="{1BAC25B2-3290-8A47-8FA5-077F2E4D1DB4}"/>
              </a:ext>
            </a:extLst>
          </p:cNvPr>
          <p:cNvSpPr>
            <a:spLocks noGrp="1"/>
          </p:cNvSpPr>
          <p:nvPr>
            <p:ph type="body" sz="half" idx="2"/>
          </p:nvPr>
        </p:nvSpPr>
        <p:spPr/>
        <p:txBody>
          <a:bodyPr>
            <a:normAutofit fontScale="85000" lnSpcReduction="10000"/>
          </a:bodyPr>
          <a:lstStyle/>
          <a:p>
            <a:r>
              <a:rPr lang="en-US" dirty="0">
                <a:solidFill>
                  <a:schemeClr val="tx1"/>
                </a:solidFill>
                <a:latin typeface="+mn-lt"/>
              </a:rPr>
              <a:t>Key Requirements</a:t>
            </a:r>
          </a:p>
          <a:p>
            <a:endParaRPr lang="en-US" dirty="0">
              <a:solidFill>
                <a:schemeClr val="tx1"/>
              </a:solidFill>
              <a:latin typeface="+mn-lt"/>
            </a:endParaRPr>
          </a:p>
          <a:p>
            <a:pPr marL="342900" indent="-342900">
              <a:buAutoNum type="arabicParenBoth"/>
            </a:pPr>
            <a:r>
              <a:rPr lang="en-US" dirty="0">
                <a:solidFill>
                  <a:schemeClr val="tx1"/>
                </a:solidFill>
                <a:latin typeface="+mn-lt"/>
              </a:rPr>
              <a:t>Legitimate medical purpose;</a:t>
            </a:r>
          </a:p>
          <a:p>
            <a:pPr marL="342900" indent="-342900">
              <a:buAutoNum type="arabicParenBoth"/>
            </a:pPr>
            <a:r>
              <a:rPr lang="en-US" dirty="0">
                <a:solidFill>
                  <a:schemeClr val="tx1"/>
                </a:solidFill>
                <a:latin typeface="+mn-lt"/>
              </a:rPr>
              <a:t>Within the scope of professional practice;</a:t>
            </a:r>
          </a:p>
          <a:p>
            <a:pPr marL="342900" indent="-342900">
              <a:buAutoNum type="arabicParenBoth"/>
            </a:pPr>
            <a:r>
              <a:rPr lang="en-US" dirty="0">
                <a:solidFill>
                  <a:schemeClr val="tx1"/>
                </a:solidFill>
                <a:latin typeface="+mn-lt"/>
              </a:rPr>
              <a:t>Provider conducts at least one in-person medical evaluation of the patient; and</a:t>
            </a:r>
          </a:p>
          <a:p>
            <a:pPr marL="342900" indent="-342900">
              <a:buAutoNum type="arabicParenBoth"/>
            </a:pPr>
            <a:r>
              <a:rPr lang="en-US" dirty="0">
                <a:solidFill>
                  <a:schemeClr val="tx1"/>
                </a:solidFill>
                <a:latin typeface="+mn-lt"/>
              </a:rPr>
              <a:t>Provider must comply with federal and state laws</a:t>
            </a:r>
          </a:p>
        </p:txBody>
      </p:sp>
      <p:pic>
        <p:nvPicPr>
          <p:cNvPr id="6" name="Picture Placeholder 5">
            <a:extLst>
              <a:ext uri="{FF2B5EF4-FFF2-40B4-BE49-F238E27FC236}">
                <a16:creationId xmlns:a16="http://schemas.microsoft.com/office/drawing/2014/main" id="{FDEB1893-864E-154E-8033-8839975F8B2D}"/>
              </a:ext>
            </a:extLst>
          </p:cNvPr>
          <p:cNvPicPr>
            <a:picLocks noGrp="1" noChangeAspect="1"/>
          </p:cNvPicPr>
          <p:nvPr>
            <p:ph type="pic" sz="quarter" idx="13"/>
          </p:nvPr>
        </p:nvPicPr>
        <p:blipFill>
          <a:blip r:embed="rId3"/>
          <a:srcRect/>
          <a:stretch/>
        </p:blipFill>
        <p:spPr>
          <a:xfrm>
            <a:off x="6050165" y="1018199"/>
            <a:ext cx="2590598" cy="2680676"/>
          </a:xfrm>
          <a:ln>
            <a:solidFill>
              <a:schemeClr val="tx1">
                <a:lumMod val="65000"/>
                <a:lumOff val="35000"/>
              </a:schemeClr>
            </a:solidFill>
          </a:ln>
        </p:spPr>
      </p:pic>
      <p:sp>
        <p:nvSpPr>
          <p:cNvPr id="7" name="Text Placeholder 6">
            <a:extLst>
              <a:ext uri="{FF2B5EF4-FFF2-40B4-BE49-F238E27FC236}">
                <a16:creationId xmlns:a16="http://schemas.microsoft.com/office/drawing/2014/main" id="{5876A01E-E968-3A47-8A67-D5A1F7B8F66E}"/>
              </a:ext>
            </a:extLst>
          </p:cNvPr>
          <p:cNvSpPr>
            <a:spLocks noGrp="1"/>
          </p:cNvSpPr>
          <p:nvPr>
            <p:ph type="body" sz="half" idx="14"/>
          </p:nvPr>
        </p:nvSpPr>
        <p:spPr/>
        <p:txBody>
          <a:bodyPr>
            <a:normAutofit/>
          </a:bodyPr>
          <a:lstStyle/>
          <a:p>
            <a:pPr algn="l"/>
            <a:endParaRPr lang="en-US" dirty="0"/>
          </a:p>
        </p:txBody>
      </p:sp>
      <p:pic>
        <p:nvPicPr>
          <p:cNvPr id="8" name="Picture 7">
            <a:extLst>
              <a:ext uri="{FF2B5EF4-FFF2-40B4-BE49-F238E27FC236}">
                <a16:creationId xmlns:a16="http://schemas.microsoft.com/office/drawing/2014/main" id="{C6974978-74E3-4071-8E47-53DDF9C6C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graphicFrame>
        <p:nvGraphicFramePr>
          <p:cNvPr id="4" name="Diagram 3">
            <a:extLst>
              <a:ext uri="{FF2B5EF4-FFF2-40B4-BE49-F238E27FC236}">
                <a16:creationId xmlns:a16="http://schemas.microsoft.com/office/drawing/2014/main" id="{AA5F3804-F245-1688-0A54-1E5543CB3530}"/>
              </a:ext>
            </a:extLst>
          </p:cNvPr>
          <p:cNvGraphicFramePr/>
          <p:nvPr>
            <p:extLst>
              <p:ext uri="{D42A27DB-BD31-4B8C-83A1-F6EECF244321}">
                <p14:modId xmlns:p14="http://schemas.microsoft.com/office/powerpoint/2010/main" val="1438722956"/>
              </p:ext>
            </p:extLst>
          </p:nvPr>
        </p:nvGraphicFramePr>
        <p:xfrm>
          <a:off x="4396544" y="2810933"/>
          <a:ext cx="4646507" cy="27749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8357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E4EE-4175-7849-A578-60803C99EBD3}"/>
              </a:ext>
            </a:extLst>
          </p:cNvPr>
          <p:cNvSpPr>
            <a:spLocks noGrp="1"/>
          </p:cNvSpPr>
          <p:nvPr>
            <p:ph type="title"/>
          </p:nvPr>
        </p:nvSpPr>
        <p:spPr/>
        <p:txBody>
          <a:bodyPr>
            <a:normAutofit/>
          </a:bodyPr>
          <a:lstStyle/>
          <a:p>
            <a:r>
              <a:rPr lang="en-US" sz="3200" dirty="0">
                <a:latin typeface="Noto serif" panose="02020600060500020200" pitchFamily="18" charset="0"/>
                <a:ea typeface="Noto serif" panose="02020600060500020200" pitchFamily="18" charset="0"/>
                <a:cs typeface="Noto serif" panose="02020600060500020200" pitchFamily="18" charset="0"/>
              </a:rPr>
              <a:t>Key Components of State Laws</a:t>
            </a:r>
          </a:p>
        </p:txBody>
      </p:sp>
      <p:sp>
        <p:nvSpPr>
          <p:cNvPr id="3" name="Content Placeholder 2">
            <a:extLst>
              <a:ext uri="{FF2B5EF4-FFF2-40B4-BE49-F238E27FC236}">
                <a16:creationId xmlns:a16="http://schemas.microsoft.com/office/drawing/2014/main" id="{E3457F9B-516E-0D43-AEB0-67DF399F62E2}"/>
              </a:ext>
            </a:extLst>
          </p:cNvPr>
          <p:cNvSpPr>
            <a:spLocks noGrp="1"/>
          </p:cNvSpPr>
          <p:nvPr>
            <p:ph sz="half" idx="1"/>
          </p:nvPr>
        </p:nvSpPr>
        <p:spPr/>
        <p:txBody>
          <a:bodyPr/>
          <a:lstStyle/>
          <a:p>
            <a:pPr marL="0" indent="0">
              <a:buNone/>
            </a:pPr>
            <a:endParaRPr lang="en-US" dirty="0"/>
          </a:p>
        </p:txBody>
      </p:sp>
      <p:sp>
        <p:nvSpPr>
          <p:cNvPr id="4" name="Content Placeholder 3">
            <a:extLst>
              <a:ext uri="{FF2B5EF4-FFF2-40B4-BE49-F238E27FC236}">
                <a16:creationId xmlns:a16="http://schemas.microsoft.com/office/drawing/2014/main" id="{2CB6EBE5-AD39-3F4C-A97D-A6A30E507503}"/>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id="{8F709537-42AD-410E-8E18-41BE057F2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graphicFrame>
        <p:nvGraphicFramePr>
          <p:cNvPr id="7" name="Diagram 6">
            <a:extLst>
              <a:ext uri="{FF2B5EF4-FFF2-40B4-BE49-F238E27FC236}">
                <a16:creationId xmlns:a16="http://schemas.microsoft.com/office/drawing/2014/main" id="{50E73570-E117-1701-E73B-0A30427462AB}"/>
              </a:ext>
            </a:extLst>
          </p:cNvPr>
          <p:cNvGraphicFramePr/>
          <p:nvPr>
            <p:extLst>
              <p:ext uri="{D42A27DB-BD31-4B8C-83A1-F6EECF244321}">
                <p14:modId xmlns:p14="http://schemas.microsoft.com/office/powerpoint/2010/main" val="1879127585"/>
              </p:ext>
            </p:extLst>
          </p:nvPr>
        </p:nvGraphicFramePr>
        <p:xfrm>
          <a:off x="797211" y="1268016"/>
          <a:ext cx="7663878" cy="3335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684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p:txBody>
          <a:bodyPr>
            <a:normAutofit/>
          </a:bodyPr>
          <a:lstStyle/>
          <a:p>
            <a:r>
              <a:rPr lang="en-US" sz="3200" dirty="0">
                <a:latin typeface="Noto serif" panose="02020600060500020200" pitchFamily="18" charset="0"/>
                <a:ea typeface="Noto serif" panose="02020600060500020200" pitchFamily="18" charset="0"/>
                <a:cs typeface="Noto serif" panose="02020600060500020200" pitchFamily="18" charset="0"/>
              </a:rPr>
              <a:t>Expanded Prescribing</a:t>
            </a:r>
          </a:p>
        </p:txBody>
      </p:sp>
      <p:graphicFrame>
        <p:nvGraphicFramePr>
          <p:cNvPr id="6" name="Content Placeholder 5">
            <a:extLst>
              <a:ext uri="{FF2B5EF4-FFF2-40B4-BE49-F238E27FC236}">
                <a16:creationId xmlns:a16="http://schemas.microsoft.com/office/drawing/2014/main" id="{9A95666B-1C64-8339-2CE7-EC64FF30BA19}"/>
              </a:ext>
            </a:extLst>
          </p:cNvPr>
          <p:cNvGraphicFramePr>
            <a:graphicFrameLocks noGrp="1"/>
          </p:cNvGraphicFramePr>
          <p:nvPr>
            <p:ph idx="1"/>
            <p:extLst>
              <p:ext uri="{D42A27DB-BD31-4B8C-83A1-F6EECF244321}">
                <p14:modId xmlns:p14="http://schemas.microsoft.com/office/powerpoint/2010/main" val="2913432107"/>
              </p:ext>
            </p:extLst>
          </p:nvPr>
        </p:nvGraphicFramePr>
        <p:xfrm>
          <a:off x="4788747" y="342901"/>
          <a:ext cx="3728191" cy="394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85CAEA7-DC29-5F41-A8FC-DAFE60485963}"/>
              </a:ext>
            </a:extLst>
          </p:cNvPr>
          <p:cNvSpPr>
            <a:spLocks noGrp="1"/>
          </p:cNvSpPr>
          <p:nvPr>
            <p:ph type="body" sz="half" idx="2"/>
          </p:nvPr>
        </p:nvSpPr>
        <p:spPr/>
        <p:txBody>
          <a:bodyPr/>
          <a:lstStyle/>
          <a:p>
            <a:r>
              <a:rPr lang="en-US" sz="1600" i="1" dirty="0">
                <a:latin typeface="Noto serif" panose="02020600060500020200" pitchFamily="18" charset="0"/>
                <a:ea typeface="Noto serif" panose="02020600060500020200" pitchFamily="18" charset="0"/>
                <a:cs typeface="Noto serif" panose="02020600060500020200" pitchFamily="18" charset="0"/>
              </a:rPr>
              <a:t>What constitutes a legitimate medical purpose?</a:t>
            </a:r>
          </a:p>
          <a:p>
            <a:endParaRPr lang="en-US" dirty="0"/>
          </a:p>
          <a:p>
            <a:endParaRPr lang="en-US" dirty="0"/>
          </a:p>
        </p:txBody>
      </p:sp>
      <p:pic>
        <p:nvPicPr>
          <p:cNvPr id="5" name="Picture 4">
            <a:extLst>
              <a:ext uri="{FF2B5EF4-FFF2-40B4-BE49-F238E27FC236}">
                <a16:creationId xmlns:a16="http://schemas.microsoft.com/office/drawing/2014/main" id="{C810D74B-1C0B-44D9-A7FA-3963E3BAC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spTree>
    <p:extLst>
      <p:ext uri="{BB962C8B-B14F-4D97-AF65-F5344CB8AC3E}">
        <p14:creationId xmlns:p14="http://schemas.microsoft.com/office/powerpoint/2010/main" val="238105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C2B9-A58E-C448-88D2-92B12279EEE4}"/>
              </a:ext>
            </a:extLst>
          </p:cNvPr>
          <p:cNvSpPr>
            <a:spLocks noGrp="1"/>
          </p:cNvSpPr>
          <p:nvPr>
            <p:ph type="title"/>
          </p:nvPr>
        </p:nvSpPr>
        <p:spPr/>
        <p:txBody>
          <a:bodyPr/>
          <a:lstStyle/>
          <a:p>
            <a:r>
              <a:rPr lang="en-US" dirty="0">
                <a:latin typeface="Noto serif" panose="02020600060500020200" pitchFamily="18" charset="0"/>
                <a:ea typeface="Noto serif" panose="02020600060500020200" pitchFamily="18" charset="0"/>
                <a:cs typeface="Noto serif" panose="02020600060500020200" pitchFamily="18" charset="0"/>
              </a:rPr>
              <a:t>Marketing Claims</a:t>
            </a:r>
          </a:p>
        </p:txBody>
      </p:sp>
      <p:graphicFrame>
        <p:nvGraphicFramePr>
          <p:cNvPr id="14" name="Content Placeholder 13">
            <a:extLst>
              <a:ext uri="{FF2B5EF4-FFF2-40B4-BE49-F238E27FC236}">
                <a16:creationId xmlns:a16="http://schemas.microsoft.com/office/drawing/2014/main" id="{902F4C3F-3A0C-732C-7942-B881E2997020}"/>
              </a:ext>
            </a:extLst>
          </p:cNvPr>
          <p:cNvGraphicFramePr>
            <a:graphicFrameLocks noGrp="1"/>
          </p:cNvGraphicFramePr>
          <p:nvPr>
            <p:ph idx="1"/>
            <p:extLst>
              <p:ext uri="{D42A27DB-BD31-4B8C-83A1-F6EECF244321}">
                <p14:modId xmlns:p14="http://schemas.microsoft.com/office/powerpoint/2010/main" val="1844848398"/>
              </p:ext>
            </p:extLst>
          </p:nvPr>
        </p:nvGraphicFramePr>
        <p:xfrm>
          <a:off x="287125" y="1478202"/>
          <a:ext cx="3495040" cy="2700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4F23C91C-BFB5-EF61-41EF-47A41B158617}"/>
              </a:ext>
            </a:extLst>
          </p:cNvPr>
          <p:cNvSpPr txBox="1"/>
          <p:nvPr/>
        </p:nvSpPr>
        <p:spPr>
          <a:xfrm>
            <a:off x="6971242" y="2779487"/>
            <a:ext cx="4819226" cy="300082"/>
          </a:xfrm>
          <a:prstGeom prst="rect">
            <a:avLst/>
          </a:prstGeom>
          <a:noFill/>
        </p:spPr>
        <p:txBody>
          <a:bodyPr wrap="square">
            <a:spAutoFit/>
          </a:bodyPr>
          <a:lstStyle/>
          <a:p>
            <a:endParaRPr lang="en-US" dirty="0"/>
          </a:p>
        </p:txBody>
      </p:sp>
      <p:pic>
        <p:nvPicPr>
          <p:cNvPr id="18" name="Picture 17">
            <a:extLst>
              <a:ext uri="{FF2B5EF4-FFF2-40B4-BE49-F238E27FC236}">
                <a16:creationId xmlns:a16="http://schemas.microsoft.com/office/drawing/2014/main" id="{7D429259-C5E6-2AAD-77D7-BBD49321F2EF}"/>
              </a:ext>
            </a:extLst>
          </p:cNvPr>
          <p:cNvPicPr>
            <a:picLocks noChangeAspect="1"/>
          </p:cNvPicPr>
          <p:nvPr/>
        </p:nvPicPr>
        <p:blipFill>
          <a:blip r:embed="rId8"/>
          <a:srcRect l="24784" t="20856" r="27350" b="32866"/>
          <a:stretch>
            <a:fillRect/>
          </a:stretch>
        </p:blipFill>
        <p:spPr>
          <a:xfrm>
            <a:off x="4760422" y="872678"/>
            <a:ext cx="4008139" cy="2583457"/>
          </a:xfrm>
          <a:prstGeom prst="rect">
            <a:avLst/>
          </a:prstGeom>
          <a:ln>
            <a:noFill/>
          </a:ln>
          <a:effectLst>
            <a:outerShdw blurRad="292100" dist="139700" dir="2700000" algn="tl" rotWithShape="0">
              <a:srgbClr val="333333">
                <a:alpha val="65000"/>
              </a:srgbClr>
            </a:outerShdw>
          </a:effectLst>
        </p:spPr>
      </p:pic>
      <p:sp>
        <p:nvSpPr>
          <p:cNvPr id="23" name="Speech Bubble: Oval 22">
            <a:extLst>
              <a:ext uri="{FF2B5EF4-FFF2-40B4-BE49-F238E27FC236}">
                <a16:creationId xmlns:a16="http://schemas.microsoft.com/office/drawing/2014/main" id="{E476CB4C-AB9E-3944-CA07-C46A64FB91E2}"/>
              </a:ext>
            </a:extLst>
          </p:cNvPr>
          <p:cNvSpPr/>
          <p:nvPr/>
        </p:nvSpPr>
        <p:spPr>
          <a:xfrm>
            <a:off x="2903745" y="3515675"/>
            <a:ext cx="4435014" cy="1353981"/>
          </a:xfrm>
          <a:prstGeom prst="wedgeEllipseCallout">
            <a:avLst/>
          </a:prstGeom>
          <a:solidFill>
            <a:srgbClr val="D9E5D9"/>
          </a:solidFill>
          <a:ln>
            <a:solidFill>
              <a:srgbClr val="ECEA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07E363F-42DC-3C4F-8C5A-F3A8E869E448}"/>
              </a:ext>
            </a:extLst>
          </p:cNvPr>
          <p:cNvSpPr txBox="1"/>
          <p:nvPr/>
        </p:nvSpPr>
        <p:spPr>
          <a:xfrm>
            <a:off x="3391277" y="3706621"/>
            <a:ext cx="3490076" cy="900246"/>
          </a:xfrm>
          <a:prstGeom prst="rect">
            <a:avLst/>
          </a:prstGeom>
          <a:noFill/>
        </p:spPr>
        <p:txBody>
          <a:bodyPr wrap="square">
            <a:spAutoFit/>
          </a:bodyPr>
          <a:lstStyle/>
          <a:p>
            <a:r>
              <a:rPr lang="en-US" sz="1050" i="1" dirty="0"/>
              <a:t>Telehealth advertisements are marketing claims</a:t>
            </a:r>
          </a:p>
          <a:p>
            <a:r>
              <a:rPr lang="en-US" sz="1050" i="1" dirty="0"/>
              <a:t>designed to induce customers to purchase a product or</a:t>
            </a:r>
          </a:p>
          <a:p>
            <a:r>
              <a:rPr lang="en-US" sz="1050" i="1" dirty="0"/>
              <a:t>service. Here, this means convincing the public to become telehealth customers—by becoming a patient and obtaining a prescription—while downplaying risks. </a:t>
            </a:r>
          </a:p>
        </p:txBody>
      </p:sp>
      <p:sp>
        <p:nvSpPr>
          <p:cNvPr id="25" name="Rectangle 24">
            <a:extLst>
              <a:ext uri="{FF2B5EF4-FFF2-40B4-BE49-F238E27FC236}">
                <a16:creationId xmlns:a16="http://schemas.microsoft.com/office/drawing/2014/main" id="{36FEF366-879F-D497-0F79-49BB59EFE533}"/>
              </a:ext>
            </a:extLst>
          </p:cNvPr>
          <p:cNvSpPr/>
          <p:nvPr/>
        </p:nvSpPr>
        <p:spPr>
          <a:xfrm>
            <a:off x="5733011" y="1399282"/>
            <a:ext cx="834044" cy="1468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1D5846A-9C7C-0B77-DA09-332A1A970D56}"/>
              </a:ext>
            </a:extLst>
          </p:cNvPr>
          <p:cNvSpPr/>
          <p:nvPr/>
        </p:nvSpPr>
        <p:spPr>
          <a:xfrm>
            <a:off x="6711142" y="1213658"/>
            <a:ext cx="1804208" cy="4220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C11A433-CD64-F316-7FF4-8C22A2A3CF48}"/>
              </a:ext>
            </a:extLst>
          </p:cNvPr>
          <p:cNvSpPr/>
          <p:nvPr/>
        </p:nvSpPr>
        <p:spPr>
          <a:xfrm>
            <a:off x="4823808" y="1533757"/>
            <a:ext cx="1804208" cy="1468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92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a:bodyPr>
          <a:lstStyle/>
          <a:p>
            <a:r>
              <a:rPr lang="en-US" dirty="0">
                <a:latin typeface="Noto serif" panose="02020600060500020200" pitchFamily="18" charset="0"/>
                <a:ea typeface="Noto serif" panose="02020600060500020200" pitchFamily="18" charset="0"/>
                <a:cs typeface="Noto serif" panose="02020600060500020200" pitchFamily="18" charset="0"/>
              </a:rPr>
              <a:t>Risks to Patients</a:t>
            </a:r>
          </a:p>
        </p:txBody>
      </p:sp>
      <p:graphicFrame>
        <p:nvGraphicFramePr>
          <p:cNvPr id="5" name="Content Placeholder 4">
            <a:extLst>
              <a:ext uri="{FF2B5EF4-FFF2-40B4-BE49-F238E27FC236}">
                <a16:creationId xmlns:a16="http://schemas.microsoft.com/office/drawing/2014/main" id="{F79FD1B4-B825-C839-DAF7-0E5CA03E5004}"/>
              </a:ext>
            </a:extLst>
          </p:cNvPr>
          <p:cNvGraphicFramePr>
            <a:graphicFrameLocks noGrp="1"/>
          </p:cNvGraphicFramePr>
          <p:nvPr>
            <p:ph idx="1"/>
            <p:extLst>
              <p:ext uri="{D42A27DB-BD31-4B8C-83A1-F6EECF244321}">
                <p14:modId xmlns:p14="http://schemas.microsoft.com/office/powerpoint/2010/main" val="2164226685"/>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50628A3-D7EA-4992-A2FD-37A0E3F6FA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8057" y="4757734"/>
            <a:ext cx="1514994" cy="287817"/>
          </a:xfrm>
          <a:prstGeom prst="rect">
            <a:avLst/>
          </a:prstGeom>
        </p:spPr>
      </p:pic>
    </p:spTree>
    <p:extLst>
      <p:ext uri="{BB962C8B-B14F-4D97-AF65-F5344CB8AC3E}">
        <p14:creationId xmlns:p14="http://schemas.microsoft.com/office/powerpoint/2010/main" val="3183933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41bf7de-e2e5-46df-8d67-82607df9deaa}" enabled="0" method="" siteId="{741bf7de-e2e5-46df-8d67-82607df9deaa}" removed="1"/>
</clbl:labelList>
</file>

<file path=docProps/app.xml><?xml version="1.0" encoding="utf-8"?>
<Properties xmlns="http://schemas.openxmlformats.org/officeDocument/2006/extended-properties" xmlns:vt="http://schemas.openxmlformats.org/officeDocument/2006/docPropsVTypes">
  <Template>{59DB9003-08C6-A44B-B374-62BE413F1DB3}tf16401378</Template>
  <TotalTime>4660</TotalTime>
  <Words>1979</Words>
  <Application>Microsoft Office PowerPoint</Application>
  <PresentationFormat>On-screen Show (16:9)</PresentationFormat>
  <Paragraphs>195</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Amasis MT Pro</vt:lpstr>
      <vt:lpstr>Aptos</vt:lpstr>
      <vt:lpstr>Arial</vt:lpstr>
      <vt:lpstr>Noto Serif</vt:lpstr>
      <vt:lpstr>Wingdings</vt:lpstr>
      <vt:lpstr>Office Theme</vt:lpstr>
      <vt:lpstr>Upholding Appropriate Prescribing Standards on Telemedicine Platforms </vt:lpstr>
      <vt:lpstr>Two Articles</vt:lpstr>
      <vt:lpstr>Overview</vt:lpstr>
      <vt:lpstr>Growth of Telemedicine-Only Platforms</vt:lpstr>
      <vt:lpstr>Changes in Federal Law</vt:lpstr>
      <vt:lpstr>Key Components of State Laws</vt:lpstr>
      <vt:lpstr>Expanded Prescribing</vt:lpstr>
      <vt:lpstr>Marketing Claims</vt:lpstr>
      <vt:lpstr>Risks to Patients</vt:lpstr>
      <vt:lpstr>Risks to Providers</vt:lpstr>
      <vt:lpstr>Takeaway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Katherine Drabiak</cp:lastModifiedBy>
  <cp:revision>187</cp:revision>
  <dcterms:created xsi:type="dcterms:W3CDTF">2019-11-06T18:18:56Z</dcterms:created>
  <dcterms:modified xsi:type="dcterms:W3CDTF">2026-05-14T15:14:26Z</dcterms:modified>
</cp:coreProperties>
</file>